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1"/>
            <a:ext cx="1219200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630315" y="145684"/>
            <a:ext cx="57527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 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844175" y="2228825"/>
            <a:ext cx="68493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IN" sz="2800">
                <a:solidFill>
                  <a:schemeClr val="dk1"/>
                </a:solidFill>
              </a:rPr>
              <a:t>HALO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IN" sz="2800">
                <a:solidFill>
                  <a:schemeClr val="dk1"/>
                </a:solidFill>
              </a:rPr>
              <a:t>KISHORE ANANTH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IN" sz="2800">
                <a:solidFill>
                  <a:schemeClr val="dk1"/>
                </a:solidFill>
              </a:rPr>
              <a:t>INFORMATION TECHNOLOGY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IN" sz="2800">
                <a:solidFill>
                  <a:schemeClr val="dk1"/>
                </a:solidFill>
              </a:rPr>
              <a:t>VOICE RECOGNITION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1"/>
            <a:ext cx="1219200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523783" y="122730"/>
            <a:ext cx="26100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 2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2604975" y="2144221"/>
            <a:ext cx="6964500" cy="3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Speech recognition allows the machine to turn the speech signal into text or commands through the process of identification and understanding, and also makes the function of natural voice communication.</a:t>
            </a:r>
            <a:endParaRPr sz="3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1"/>
            <a:ext cx="1219200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3801122" y="2721114"/>
            <a:ext cx="4589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