
<file path=[Content_Types].xml><?xml version="1.0" encoding="utf-8"?>
<Types xmlns="http://schemas.openxmlformats.org/package/2006/content-types">
  <Override PartName="/_rels/.rels" ContentType="application/vnd.openxmlformats-package.relationships+xml"/>
  <Override PartName="/ppt/notesSlides/notesSlide9.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1.png" ContentType="image/png"/>
  <Override PartName="/ppt/media/image40.png" ContentType="image/png"/>
  <Override PartName="/ppt/media/image39.wmf" ContentType="image/x-wmf"/>
  <Override PartName="/ppt/media/image34.png" ContentType="image/png"/>
  <Override PartName="/ppt/media/image31.png" ContentType="image/png"/>
  <Override PartName="/ppt/media/image30.png" ContentType="image/png"/>
  <Override PartName="/ppt/media/image43.png" ContentType="image/png"/>
  <Override PartName="/ppt/media/image29.wmf" ContentType="image/x-wmf"/>
  <Override PartName="/ppt/media/image27.png" ContentType="image/png"/>
  <Override PartName="/ppt/media/image26.png" ContentType="image/png"/>
  <Override PartName="/ppt/media/image25.wmf" ContentType="image/x-wmf"/>
  <Override PartName="/ppt/media/image24.png" ContentType="image/png"/>
  <Override PartName="/ppt/media/image9.png" ContentType="image/png"/>
  <Override PartName="/ppt/media/image10.png" ContentType="image/png"/>
  <Override PartName="/ppt/media/image42.wmf" ContentType="image/x-wmf"/>
  <Override PartName="/ppt/media/image23.png" ContentType="image/png"/>
  <Override PartName="/ppt/media/image8.png" ContentType="image/png"/>
  <Override PartName="/ppt/media/image7.png" ContentType="image/png"/>
  <Override PartName="/ppt/media/image6.wmf" ContentType="image/x-wmf"/>
  <Override PartName="/ppt/media/image36.png" ContentType="image/png"/>
  <Override PartName="/ppt/media/image1.png" ContentType="image/png"/>
  <Override PartName="/ppt/media/image21.png" ContentType="image/png"/>
  <Override PartName="/ppt/media/image37.png" ContentType="image/png"/>
  <Override PartName="/ppt/media/image2.png" ContentType="image/png"/>
  <Override PartName="/ppt/media/image22.wmf" ContentType="image/x-wmf"/>
  <Override PartName="/ppt/media/image38.png" ContentType="image/png"/>
  <Override PartName="/ppt/media/image3.png" ContentType="image/png"/>
  <Override PartName="/ppt/media/image4.png" ContentType="image/png"/>
  <Override PartName="/ppt/media/image11.wmf" ContentType="image/x-wmf"/>
  <Override PartName="/ppt/media/image28.jpeg" ContentType="image/jpeg"/>
  <Override PartName="/ppt/media/image12.png" ContentType="image/png"/>
  <Override PartName="/ppt/media/image32.wmf" ContentType="image/x-wmf"/>
  <Override PartName="/ppt/media/image13.png" ContentType="image/png"/>
  <Override PartName="/ppt/media/image14.png" ContentType="image/png"/>
  <Override PartName="/ppt/media/image15.wmf" ContentType="image/x-wmf"/>
  <Override PartName="/ppt/media/image35.wmf" ContentType="image/x-wmf"/>
  <Override PartName="/ppt/media/image16.png" ContentType="image/png"/>
  <Override PartName="/ppt/media/image17.png" ContentType="image/png"/>
  <Override PartName="/ppt/media/image18.png" ContentType="image/png"/>
  <Override PartName="/ppt/media/image33.png" ContentType="image/png"/>
  <Override PartName="/ppt/media/image19.wmf" ContentType="image/x-wmf"/>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80"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81"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82"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83" name="PlaceHolder 5"/>
          <p:cNvSpPr>
            <a:spLocks noGrp="1"/>
          </p:cNvSpPr>
          <p:nvPr>
            <p:ph type="sldNum"/>
          </p:nvPr>
        </p:nvSpPr>
        <p:spPr>
          <a:xfrm>
            <a:off x="4278960" y="10157400"/>
            <a:ext cx="3280680" cy="534240"/>
          </a:xfrm>
          <a:prstGeom prst="rect">
            <a:avLst/>
          </a:prstGeom>
        </p:spPr>
        <p:txBody>
          <a:bodyPr lIns="0" rIns="0" tIns="0" bIns="0" anchor="b"/>
          <a:p>
            <a:pPr algn="r"/>
            <a:fld id="{3605453C-00D3-47DB-B0F5-95ED9986DB38}"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685800" y="4400640"/>
            <a:ext cx="5486040" cy="3600000"/>
          </a:xfrm>
          <a:prstGeom prst="rect">
            <a:avLst/>
          </a:prstGeom>
        </p:spPr>
        <p:txBody>
          <a:bodyPr tIns="91440" bIns="91440"/>
          <a:p>
            <a:pPr>
              <a:lnSpc>
                <a:spcPct val="100000"/>
              </a:lnSpc>
            </a:pPr>
            <a:r>
              <a:rPr b="0" lang="en-IN" sz="1200" spc="-1" strike="noStrike">
                <a:solidFill>
                  <a:srgbClr val="000000"/>
                </a:solidFill>
                <a:uFill>
                  <a:solidFill>
                    <a:srgbClr val="ffffff"/>
                  </a:solidFill>
                </a:uFill>
                <a:latin typeface="Calibri"/>
                <a:ea typeface="Calibri"/>
              </a:rPr>
              <a:t>What is the purpose of solving challenges?</a:t>
            </a:r>
            <a:endParaRPr b="0" lang="en-IN" sz="2000" spc="-1" strike="noStrike">
              <a:solidFill>
                <a:srgbClr val="000000"/>
              </a:solidFill>
              <a:uFill>
                <a:solidFill>
                  <a:srgbClr val="ffffff"/>
                </a:solidFill>
              </a:uFill>
              <a:latin typeface="Arial"/>
            </a:endParaRPr>
          </a:p>
          <a:p>
            <a:pPr>
              <a:lnSpc>
                <a:spcPct val="100000"/>
              </a:lnSpc>
            </a:pPr>
            <a:r>
              <a:rPr b="1" lang="en-IN" sz="1200" spc="-1" strike="noStrike">
                <a:solidFill>
                  <a:srgbClr val="000000"/>
                </a:solidFill>
                <a:uFill>
                  <a:solidFill>
                    <a:srgbClr val="ffffff"/>
                  </a:solidFill>
                </a:uFill>
                <a:latin typeface="Calibri"/>
                <a:ea typeface="Calibri"/>
              </a:rPr>
              <a:t>For Fun.</a:t>
            </a:r>
            <a:r>
              <a:rPr b="0" lang="en-IN" sz="1200" spc="-1" strike="noStrike">
                <a:solidFill>
                  <a:srgbClr val="000000"/>
                </a:solidFill>
                <a:uFill>
                  <a:solidFill>
                    <a:srgbClr val="ffffff"/>
                  </a:solidFill>
                </a:uFill>
                <a:latin typeface="Calibri"/>
                <a:ea typeface="Calibri"/>
              </a:rPr>
              <a:t> What can be more exciting than solving challenging problems? We have also added helpful features to make your coding experience enjoyable, such as providing boilerplate code and displaying animations of your running code.</a:t>
            </a:r>
            <a:endParaRPr b="0" lang="en-IN" sz="2000" spc="-1" strike="noStrike">
              <a:solidFill>
                <a:srgbClr val="000000"/>
              </a:solidFill>
              <a:uFill>
                <a:solidFill>
                  <a:srgbClr val="ffffff"/>
                </a:solidFill>
              </a:uFill>
              <a:latin typeface="Arial"/>
            </a:endParaRPr>
          </a:p>
          <a:p>
            <a:pPr>
              <a:lnSpc>
                <a:spcPct val="100000"/>
              </a:lnSpc>
            </a:pPr>
            <a:r>
              <a:rPr b="1" lang="en-IN" sz="1200" spc="-1" strike="noStrike">
                <a:solidFill>
                  <a:srgbClr val="000000"/>
                </a:solidFill>
                <a:uFill>
                  <a:solidFill>
                    <a:srgbClr val="ffffff"/>
                  </a:solidFill>
                </a:uFill>
                <a:latin typeface="Calibri"/>
                <a:ea typeface="Calibri"/>
              </a:rPr>
              <a:t>Glory.</a:t>
            </a:r>
            <a:r>
              <a:rPr b="0" lang="en-IN" sz="1200" spc="-1" strike="noStrike">
                <a:solidFill>
                  <a:srgbClr val="000000"/>
                </a:solidFill>
                <a:uFill>
                  <a:solidFill>
                    <a:srgbClr val="ffffff"/>
                  </a:solidFill>
                </a:uFill>
                <a:latin typeface="Calibri"/>
                <a:ea typeface="Calibri"/>
              </a:rPr>
              <a:t> As you solve more challenges, you will earn points, and move up in the HackerRank Leaderboard. Many challenges will also involve a competition between your bots and the bots coded by other hackers, so may the best hacker win!</a:t>
            </a:r>
            <a:endParaRPr b="0" lang="en-IN" sz="2000" spc="-1" strike="noStrike">
              <a:solidFill>
                <a:srgbClr val="000000"/>
              </a:solidFill>
              <a:uFill>
                <a:solidFill>
                  <a:srgbClr val="ffffff"/>
                </a:solidFill>
              </a:uFill>
              <a:latin typeface="Arial"/>
            </a:endParaRPr>
          </a:p>
          <a:p>
            <a:pPr>
              <a:lnSpc>
                <a:spcPct val="100000"/>
              </a:lnSpc>
            </a:pPr>
            <a:r>
              <a:rPr b="1" lang="en-IN" sz="1200" spc="-1" strike="noStrike">
                <a:solidFill>
                  <a:srgbClr val="000000"/>
                </a:solidFill>
                <a:uFill>
                  <a:solidFill>
                    <a:srgbClr val="ffffff"/>
                  </a:solidFill>
                </a:uFill>
                <a:latin typeface="Calibri"/>
                <a:ea typeface="Calibri"/>
              </a:rPr>
              <a:t>Community.</a:t>
            </a:r>
            <a:r>
              <a:rPr b="0" lang="en-IN" sz="1200" spc="-1" strike="noStrike">
                <a:solidFill>
                  <a:srgbClr val="000000"/>
                </a:solidFill>
                <a:uFill>
                  <a:solidFill>
                    <a:srgbClr val="ffffff"/>
                  </a:solidFill>
                </a:uFill>
                <a:latin typeface="Calibri"/>
                <a:ea typeface="Calibri"/>
              </a:rPr>
              <a:t> We are building a community of hackers who will be able to discuss problems, learn, compete and collaborate together.</a:t>
            </a:r>
            <a:endParaRPr b="0" lang="en-IN" sz="2000" spc="-1" strike="noStrike">
              <a:solidFill>
                <a:srgbClr val="000000"/>
              </a:solidFill>
              <a:uFill>
                <a:solidFill>
                  <a:srgbClr val="ffffff"/>
                </a:solidFill>
              </a:uFill>
              <a:latin typeface="Arial"/>
            </a:endParaRPr>
          </a:p>
          <a:p>
            <a:pPr>
              <a:lnSpc>
                <a:spcPct val="100000"/>
              </a:lnSpc>
            </a:pPr>
            <a:r>
              <a:rPr b="1" lang="en-IN" sz="1200" spc="-1" strike="noStrike">
                <a:solidFill>
                  <a:srgbClr val="000000"/>
                </a:solidFill>
                <a:uFill>
                  <a:solidFill>
                    <a:srgbClr val="ffffff"/>
                  </a:solidFill>
                </a:uFill>
                <a:latin typeface="Calibri"/>
                <a:ea typeface="Calibri"/>
              </a:rPr>
              <a:t>Learning .</a:t>
            </a:r>
            <a:r>
              <a:rPr b="0" lang="en-IN" sz="1200" spc="-1" strike="noStrike">
                <a:solidFill>
                  <a:srgbClr val="000000"/>
                </a:solidFill>
                <a:uFill>
                  <a:solidFill>
                    <a:srgbClr val="ffffff"/>
                  </a:solidFill>
                </a:uFill>
                <a:latin typeface="Calibri"/>
                <a:ea typeface="Calibri"/>
              </a:rPr>
              <a:t> You will be able to learn new programming topics and techniques by going through the challenges on HackerRank. We believe the way to learn something is by doing it.</a:t>
            </a:r>
            <a:endParaRPr b="0" lang="en-IN" sz="2000" spc="-1" strike="noStrike">
              <a:solidFill>
                <a:srgbClr val="000000"/>
              </a:solidFill>
              <a:uFill>
                <a:solidFill>
                  <a:srgbClr val="ffffff"/>
                </a:solidFill>
              </a:uFill>
              <a:latin typeface="Arial"/>
            </a:endParaRPr>
          </a:p>
          <a:p>
            <a:pPr>
              <a:lnSpc>
                <a:spcPct val="100000"/>
              </a:lnSpc>
            </a:pPr>
            <a:r>
              <a:rPr b="1" lang="en-IN" sz="1200" spc="-1" strike="noStrike">
                <a:solidFill>
                  <a:srgbClr val="000000"/>
                </a:solidFill>
                <a:uFill>
                  <a:solidFill>
                    <a:srgbClr val="ffffff"/>
                  </a:solidFill>
                </a:uFill>
                <a:latin typeface="Calibri"/>
                <a:ea typeface="Calibri"/>
              </a:rPr>
              <a:t>And More.</a:t>
            </a:r>
            <a:endParaRPr b="0" lang="en-IN" sz="2000" spc="-1" strike="noStrike">
              <a:solidFill>
                <a:srgbClr val="000000"/>
              </a:solidFill>
              <a:uFill>
                <a:solidFill>
                  <a:srgbClr val="ffffff"/>
                </a:solidFill>
              </a:uFill>
              <a:latin typeface="Arial"/>
            </a:endParaRPr>
          </a:p>
        </p:txBody>
      </p:sp>
      <p:sp>
        <p:nvSpPr>
          <p:cNvPr id="172" name="TextShape 2"/>
          <p:cNvSpPr txBox="1"/>
          <p:nvPr/>
        </p:nvSpPr>
        <p:spPr>
          <a:xfrm>
            <a:off x="3884760" y="8685360"/>
            <a:ext cx="2971440" cy="458280"/>
          </a:xfrm>
          <a:prstGeom prst="rect">
            <a:avLst/>
          </a:prstGeom>
          <a:noFill/>
          <a:ln>
            <a:noFill/>
          </a:ln>
        </p:spPr>
        <p:txBody>
          <a:bodyPr anchor="b"/>
          <a:p>
            <a:pPr algn="r">
              <a:lnSpc>
                <a:spcPct val="100000"/>
              </a:lnSpc>
            </a:pPr>
            <a:fld id="{FACCF781-AC4F-4838-915C-AD8D3703011A}" type="slidenum">
              <a:rPr b="0" lang="en-IN" sz="1200" spc="-1" strike="noStrike">
                <a:solidFill>
                  <a:srgbClr val="000000"/>
                </a:solidFill>
                <a:uFill>
                  <a:solidFill>
                    <a:srgbClr val="ffffff"/>
                  </a:solidFill>
                </a:uFill>
                <a:latin typeface="Calibri"/>
                <a:ea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685800" y="4400640"/>
            <a:ext cx="5486040" cy="3600000"/>
          </a:xfrm>
          <a:prstGeom prst="rect">
            <a:avLst/>
          </a:prstGeom>
        </p:spPr>
        <p:txBody>
          <a:bodyPr tIns="91440" bIns="91440"/>
          <a:p>
            <a:pPr>
              <a:lnSpc>
                <a:spcPct val="100000"/>
              </a:lnSpc>
            </a:pPr>
            <a:r>
              <a:rPr b="0" lang="en-IN" sz="1200" spc="-1" strike="noStrike">
                <a:solidFill>
                  <a:srgbClr val="000000"/>
                </a:solidFill>
                <a:uFill>
                  <a:solidFill>
                    <a:srgbClr val="ffffff"/>
                  </a:solidFill>
                </a:uFill>
                <a:latin typeface="Calibri"/>
                <a:ea typeface="Calibri"/>
              </a:rPr>
              <a:t>Some of the links where you can practice programming...</a:t>
            </a:r>
            <a:endParaRPr b="0" lang="en-IN" sz="2000" spc="-1" strike="noStrike">
              <a:solidFill>
                <a:srgbClr val="000000"/>
              </a:solidFill>
              <a:uFill>
                <a:solidFill>
                  <a:srgbClr val="ffffff"/>
                </a:solidFill>
              </a:uFill>
              <a:latin typeface="Arial"/>
            </a:endParaRPr>
          </a:p>
        </p:txBody>
      </p:sp>
      <p:sp>
        <p:nvSpPr>
          <p:cNvPr id="174" name="TextShape 2"/>
          <p:cNvSpPr txBox="1"/>
          <p:nvPr/>
        </p:nvSpPr>
        <p:spPr>
          <a:xfrm>
            <a:off x="3884760" y="8685360"/>
            <a:ext cx="2971440" cy="458280"/>
          </a:xfrm>
          <a:prstGeom prst="rect">
            <a:avLst/>
          </a:prstGeom>
          <a:noFill/>
          <a:ln>
            <a:noFill/>
          </a:ln>
        </p:spPr>
        <p:txBody>
          <a:bodyPr anchor="b"/>
          <a:p>
            <a:pPr algn="r">
              <a:lnSpc>
                <a:spcPct val="100000"/>
              </a:lnSpc>
            </a:pPr>
            <a:fld id="{63A842C9-C6E5-47B2-AE36-4B6EDA39D008}" type="slidenum">
              <a:rPr b="0" lang="en-IN" sz="1200" spc="-1" strike="noStrike">
                <a:solidFill>
                  <a:srgbClr val="000000"/>
                </a:solidFill>
                <a:uFill>
                  <a:solidFill>
                    <a:srgbClr val="ffffff"/>
                  </a:solidFill>
                </a:uFill>
                <a:latin typeface="Calibri"/>
                <a:ea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7" name="" descr=""/>
          <p:cNvPicPr/>
          <p:nvPr/>
        </p:nvPicPr>
        <p:blipFill>
          <a:blip r:embed="rId2"/>
          <a:stretch/>
        </p:blipFill>
        <p:spPr>
          <a:xfrm>
            <a:off x="3602880" y="1604520"/>
            <a:ext cx="4984920" cy="3977280"/>
          </a:xfrm>
          <a:prstGeom prst="rect">
            <a:avLst/>
          </a:prstGeom>
          <a:ln>
            <a:noFill/>
          </a:ln>
        </p:spPr>
      </p:pic>
      <p:pic>
        <p:nvPicPr>
          <p:cNvPr id="78"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9334800" y="6041520"/>
            <a:ext cx="1343520" cy="364680"/>
          </a:xfrm>
          <a:prstGeom prst="rect">
            <a:avLst/>
          </a:prstGeom>
        </p:spPr>
        <p:txBody>
          <a:bodyPr tIns="91440" bIns="91440" anchor="b"/>
          <a:p>
            <a:endParaRPr b="0" lang="en-IN" sz="2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451440" y="6041520"/>
            <a:ext cx="8643960" cy="364680"/>
          </a:xfrm>
          <a:prstGeom prst="rect">
            <a:avLst/>
          </a:prstGeom>
        </p:spPr>
        <p:txBody>
          <a:bodyPr tIns="91440" bIns="91440" anchor="b"/>
          <a:p>
            <a:endParaRPr b="0" lang="en-IN"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10678320" y="5915880"/>
            <a:ext cx="1061640" cy="490320"/>
          </a:xfrm>
          <a:prstGeom prst="rect">
            <a:avLst/>
          </a:prstGeom>
        </p:spPr>
        <p:txBody>
          <a:bodyPr bIns="10800" anchor="b"/>
          <a:p>
            <a:pPr algn="r">
              <a:lnSpc>
                <a:spcPct val="100000"/>
              </a:lnSpc>
            </a:pPr>
            <a:fld id="{A34CCE3D-7901-4F2B-B4F5-3A97A52DEDB7}" type="slidenum">
              <a:rPr b="0" lang="en-IN" sz="2000" spc="-1" strike="noStrike">
                <a:solidFill>
                  <a:srgbClr val="418ab3"/>
                </a:solidFill>
                <a:uFill>
                  <a:solidFill>
                    <a:srgbClr val="ffffff"/>
                  </a:solidFill>
                </a:uFill>
                <a:latin typeface="Questrial"/>
                <a:ea typeface="Questrial"/>
              </a:rPr>
              <a:t>&lt;number&gt;</a:t>
            </a:fld>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p>
            <a:r>
              <a:rPr b="0" lang="en-IN" sz="1400" spc="-1" strike="noStrike">
                <a:solidFill>
                  <a:srgbClr val="000000"/>
                </a:solidFill>
                <a:uFill>
                  <a:solidFill>
                    <a:srgbClr val="ffffff"/>
                  </a:solidFill>
                </a:uFill>
                <a:latin typeface="Arial"/>
              </a:rPr>
              <a:t>Click to edit the title text format</a:t>
            </a:r>
            <a:endParaRPr b="0" lang="en-IN" sz="1400" spc="-1" strike="noStrike">
              <a:solidFill>
                <a:srgbClr val="000000"/>
              </a:solidFill>
              <a:uFill>
                <a:solidFill>
                  <a:srgbClr val="ffffff"/>
                </a:solidFill>
              </a:uFill>
              <a:latin typeface="Arial"/>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0"/>
            <a:ext cx="12191760" cy="2185560"/>
          </a:xfrm>
          <a:custGeom>
            <a:avLst/>
            <a:gdLst/>
            <a:ahLst/>
            <a:rect l="l" t="t" r="r" b="b"/>
            <a:pathLst>
              <a:path w="120000" h="12000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a:blip r:embed="rId2"/>
            <a:tile/>
          </a:blipFill>
          <a:ln w="9360">
            <a:solidFill>
              <a:schemeClr val="accent1"/>
            </a:solidFill>
            <a:round/>
          </a:ln>
        </p:spPr>
        <p:style>
          <a:lnRef idx="0"/>
          <a:fillRef idx="0"/>
          <a:effectRef idx="0"/>
          <a:fontRef idx="minor"/>
        </p:style>
      </p:sp>
      <p:sp>
        <p:nvSpPr>
          <p:cNvPr id="40" name="PlaceHolder 2"/>
          <p:cNvSpPr>
            <a:spLocks noGrp="1"/>
          </p:cNvSpPr>
          <p:nvPr>
            <p:ph type="title"/>
          </p:nvPr>
        </p:nvSpPr>
        <p:spPr>
          <a:xfrm>
            <a:off x="810000" y="447120"/>
            <a:ext cx="10571760" cy="97020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818640" y="2222280"/>
            <a:ext cx="10554120" cy="3636000"/>
          </a:xfrm>
          <a:prstGeom prst="rect">
            <a:avLst/>
          </a:prstGeom>
        </p:spPr>
        <p:txBody>
          <a:bodyPr tIns="91440" bIns="91440" anchor="ctr"/>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42" name="PlaceHolder 4"/>
          <p:cNvSpPr>
            <a:spLocks noGrp="1"/>
          </p:cNvSpPr>
          <p:nvPr>
            <p:ph type="dt"/>
          </p:nvPr>
        </p:nvSpPr>
        <p:spPr>
          <a:xfrm>
            <a:off x="9334800" y="6041520"/>
            <a:ext cx="1343520" cy="364680"/>
          </a:xfrm>
          <a:prstGeom prst="rect">
            <a:avLst/>
          </a:prstGeom>
        </p:spPr>
        <p:txBody>
          <a:bodyPr tIns="91440" bIns="91440" anchor="b"/>
          <a:p>
            <a:endParaRPr b="0"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ftr"/>
          </p:nvPr>
        </p:nvSpPr>
        <p:spPr>
          <a:xfrm>
            <a:off x="451440" y="6041520"/>
            <a:ext cx="8643960" cy="364680"/>
          </a:xfrm>
          <a:prstGeom prst="rect">
            <a:avLst/>
          </a:prstGeom>
        </p:spPr>
        <p:txBody>
          <a:bodyPr tIns="91440" bIns="91440" anchor="b"/>
          <a:p>
            <a:endParaRPr b="0" lang="en-IN" sz="2400" spc="-1" strike="noStrike">
              <a:solidFill>
                <a:srgbClr val="000000"/>
              </a:solidFill>
              <a:uFill>
                <a:solidFill>
                  <a:srgbClr val="ffffff"/>
                </a:solidFill>
              </a:uFill>
              <a:latin typeface="Times New Roman"/>
            </a:endParaRPr>
          </a:p>
        </p:txBody>
      </p:sp>
      <p:sp>
        <p:nvSpPr>
          <p:cNvPr id="44" name="PlaceHolder 6"/>
          <p:cNvSpPr>
            <a:spLocks noGrp="1"/>
          </p:cNvSpPr>
          <p:nvPr>
            <p:ph type="sldNum"/>
          </p:nvPr>
        </p:nvSpPr>
        <p:spPr>
          <a:xfrm>
            <a:off x="10678320" y="5915880"/>
            <a:ext cx="1061640" cy="490320"/>
          </a:xfrm>
          <a:prstGeom prst="rect">
            <a:avLst/>
          </a:prstGeom>
        </p:spPr>
        <p:txBody>
          <a:bodyPr bIns="10800" anchor="b"/>
          <a:p>
            <a:pPr algn="r">
              <a:lnSpc>
                <a:spcPct val="100000"/>
              </a:lnSpc>
            </a:pPr>
            <a:fld id="{3104B558-E30C-4E4A-877A-447B6AFDF5F9}" type="slidenum">
              <a:rPr b="0" lang="en-IN" sz="2000" spc="-1" strike="noStrike">
                <a:solidFill>
                  <a:srgbClr val="418ab3"/>
                </a:solidFill>
                <a:uFill>
                  <a:solidFill>
                    <a:srgbClr val="ffffff"/>
                  </a:solidFill>
                </a:uFill>
                <a:latin typeface="Questrial"/>
                <a:ea typeface="Quest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wmf"/><Relationship Id="rId4" Type="http://schemas.openxmlformats.org/officeDocument/2006/relationships/image" Target="../media/image40.png"/><Relationship Id="rId5"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wmf"/><Relationship Id="rId3" Type="http://schemas.openxmlformats.org/officeDocument/2006/relationships/image" Target="../media/image43.pn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wmf"/><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en.wikipedia.org/wiki/Professional_association" TargetMode="External"/><Relationship Id="rId3" Type="http://schemas.openxmlformats.org/officeDocument/2006/relationships/hyperlink" Target="https://en.wikipedia.org/wiki/American_Institute_of_Electrical_Engineers" TargetMode="External"/><Relationship Id="rId4" Type="http://schemas.openxmlformats.org/officeDocument/2006/relationships/hyperlink" Target="https://en.wikipedia.org/wiki/Institute_of_Radio_Engineers" TargetMode="External"/><Relationship Id="rId5" Type="http://schemas.openxmlformats.org/officeDocument/2006/relationships/image" Target="../media/image14.png"/><Relationship Id="rId6" Type="http://schemas.openxmlformats.org/officeDocument/2006/relationships/image" Target="../media/image15.wmf"/><Relationship Id="rId7" Type="http://schemas.openxmlformats.org/officeDocument/2006/relationships/image" Target="../media/image16.png"/><Relationship Id="rId8"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wmf"/><Relationship Id="rId4" Type="http://schemas.openxmlformats.org/officeDocument/2006/relationships/image" Target="../media/image20.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wmf"/><Relationship Id="rId3" Type="http://schemas.openxmlformats.org/officeDocument/2006/relationships/image" Target="../media/image23.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hackerrank.com/" TargetMode="External"/><Relationship Id="rId3" Type="http://schemas.openxmlformats.org/officeDocument/2006/relationships/image" Target="../media/image25.wmf"/><Relationship Id="rId4" Type="http://schemas.openxmlformats.org/officeDocument/2006/relationships/image" Target="../media/image26.png"/><Relationship Id="rId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jpeg"/><Relationship Id="rId3" Type="http://schemas.openxmlformats.org/officeDocument/2006/relationships/image" Target="../media/image29.wmf"/><Relationship Id="rId4" Type="http://schemas.openxmlformats.org/officeDocument/2006/relationships/image" Target="../media/image30.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wmf"/><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hyperlink" Target="https://www.codechef.com/problems/school" TargetMode="External"/><Relationship Id="rId3" Type="http://schemas.openxmlformats.org/officeDocument/2006/relationships/hyperlink" Target="https://www.codechef.com/problems/school" TargetMode="External"/><Relationship Id="rId4" Type="http://schemas.openxmlformats.org/officeDocument/2006/relationships/hyperlink" Target="https://www.codechef.com/problems/school" TargetMode="External"/><Relationship Id="rId5" Type="http://schemas.openxmlformats.org/officeDocument/2006/relationships/hyperlink" Target="http://www.codingbat.com/" TargetMode="External"/><Relationship Id="rId6" Type="http://schemas.openxmlformats.org/officeDocument/2006/relationships/hyperlink" Target="https://www.smashingmagazine.com/wp-content/uploads/2010/06/aboutprogramming04.jpg" TargetMode="External"/><Relationship Id="rId7" Type="http://schemas.openxmlformats.org/officeDocument/2006/relationships/image" Target="../media/image35.wmf"/><Relationship Id="rId8" Type="http://schemas.openxmlformats.org/officeDocument/2006/relationships/image" Target="../media/image36.png"/><Relationship Id="rId9" Type="http://schemas.openxmlformats.org/officeDocument/2006/relationships/slideLayout" Target="../slideLayouts/slideLayout1.xml"/><Relationship Id="rId10"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3781080" y="5489640"/>
            <a:ext cx="10571760" cy="434520"/>
          </a:xfrm>
          <a:prstGeom prst="rect">
            <a:avLst/>
          </a:prstGeom>
          <a:noFill/>
          <a:ln>
            <a:noFill/>
          </a:ln>
          <a:effectLst>
            <a:outerShdw blurRad="50799">
              <a:srgbClr val="000000">
                <a:alpha val="40000"/>
              </a:srgbClr>
            </a:outerShdw>
          </a:effectLst>
        </p:spPr>
        <p:style>
          <a:lnRef idx="0"/>
          <a:fillRef idx="0"/>
          <a:effectRef idx="0"/>
          <a:fontRef idx="minor"/>
        </p:style>
        <p:txBody>
          <a:bodyPr/>
          <a:p>
            <a:pPr>
              <a:lnSpc>
                <a:spcPct val="100000"/>
              </a:lnSpc>
            </a:pPr>
            <a:r>
              <a:rPr b="0" lang="en-IN" sz="3600" spc="-1" strike="noStrike">
                <a:solidFill>
                  <a:srgbClr val="000000"/>
                </a:solidFill>
                <a:uFill>
                  <a:solidFill>
                    <a:srgbClr val="ffffff"/>
                  </a:solidFill>
                </a:uFill>
                <a:latin typeface="Questrial"/>
                <a:ea typeface="Questrial"/>
              </a:rPr>
              <a:t>24-hour programming contest!</a:t>
            </a:r>
            <a:endParaRPr b="0" lang="en-IN" sz="18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4203720" y="6515280"/>
            <a:ext cx="7975440" cy="343080"/>
          </a:xfrm>
          <a:prstGeom prst="rect">
            <a:avLst/>
          </a:prstGeom>
          <a:ln>
            <a:noFill/>
          </a:ln>
        </p:spPr>
      </p:pic>
      <p:pic>
        <p:nvPicPr>
          <p:cNvPr id="87" name="" descr=""/>
          <p:cNvPicPr/>
          <p:nvPr/>
        </p:nvPicPr>
        <p:blipFill>
          <a:blip r:embed="rId2"/>
          <a:stretch/>
        </p:blipFill>
        <p:spPr>
          <a:xfrm>
            <a:off x="-7560" y="1008000"/>
            <a:ext cx="12138120" cy="4492800"/>
          </a:xfrm>
          <a:prstGeom prst="rect">
            <a:avLst/>
          </a:prstGeom>
          <a:ln>
            <a:noFill/>
          </a:ln>
        </p:spPr>
      </p:pic>
      <p:pic>
        <p:nvPicPr>
          <p:cNvPr id="88" name="Picture 19" descr=""/>
          <p:cNvPicPr/>
          <p:nvPr/>
        </p:nvPicPr>
        <p:blipFill>
          <a:blip r:embed="rId3"/>
          <a:srcRect l="0" t="0" r="61160" b="0"/>
          <a:stretch/>
        </p:blipFill>
        <p:spPr>
          <a:xfrm rot="16200000">
            <a:off x="9159480" y="-210240"/>
            <a:ext cx="2378520" cy="2698920"/>
          </a:xfrm>
          <a:prstGeom prst="rect">
            <a:avLst/>
          </a:prstGeom>
          <a:ln>
            <a:noFill/>
          </a:ln>
        </p:spPr>
      </p:pic>
      <p:pic>
        <p:nvPicPr>
          <p:cNvPr id="89" name="" descr=""/>
          <p:cNvPicPr/>
          <p:nvPr/>
        </p:nvPicPr>
        <p:blipFill>
          <a:blip r:embed="rId4"/>
          <a:stretch/>
        </p:blipFill>
        <p:spPr>
          <a:xfrm>
            <a:off x="144000" y="5544000"/>
            <a:ext cx="2453760" cy="12268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56"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57" name="Picture 6" descr=""/>
          <p:cNvPicPr/>
          <p:nvPr/>
        </p:nvPicPr>
        <p:blipFill>
          <a:blip r:embed="rId1"/>
          <a:srcRect l="0" t="0" r="61160" b="0"/>
          <a:stretch/>
        </p:blipFill>
        <p:spPr>
          <a:xfrm rot="16200000">
            <a:off x="9159480" y="-210240"/>
            <a:ext cx="2378520" cy="2698920"/>
          </a:xfrm>
          <a:prstGeom prst="rect">
            <a:avLst/>
          </a:prstGeom>
          <a:ln>
            <a:noFill/>
          </a:ln>
        </p:spPr>
      </p:pic>
      <p:pic>
        <p:nvPicPr>
          <p:cNvPr id="158" name="Shape 180" descr=""/>
          <p:cNvPicPr/>
          <p:nvPr/>
        </p:nvPicPr>
        <p:blipFill>
          <a:blip r:embed="rId2"/>
          <a:stretch/>
        </p:blipFill>
        <p:spPr>
          <a:xfrm>
            <a:off x="5708880" y="1622160"/>
            <a:ext cx="3754080" cy="4881960"/>
          </a:xfrm>
          <a:prstGeom prst="rect">
            <a:avLst/>
          </a:prstGeom>
          <a:ln>
            <a:noFill/>
          </a:ln>
          <a:effectLst>
            <a:outerShdw blurRad="50799">
              <a:srgbClr val="000000">
                <a:alpha val="40000"/>
              </a:srgbClr>
            </a:outerShdw>
          </a:effectLst>
        </p:spPr>
      </p:pic>
      <p:sp>
        <p:nvSpPr>
          <p:cNvPr id="159" name="CustomShape 4"/>
          <p:cNvSpPr/>
          <p:nvPr/>
        </p:nvSpPr>
        <p:spPr>
          <a:xfrm>
            <a:off x="109440" y="2355480"/>
            <a:ext cx="6771960" cy="3416040"/>
          </a:xfrm>
          <a:prstGeom prst="rect">
            <a:avLst/>
          </a:prstGeom>
          <a:noFill/>
          <a:ln>
            <a:noFill/>
          </a:ln>
        </p:spPr>
        <p:style>
          <a:lnRef idx="0"/>
          <a:fillRef idx="0"/>
          <a:effectRef idx="0"/>
          <a:fontRef idx="minor"/>
        </p:style>
        <p:txBody>
          <a:bodyPr/>
          <a:p>
            <a:pPr>
              <a:lnSpc>
                <a:spcPct val="100000"/>
              </a:lnSpc>
            </a:pPr>
            <a:r>
              <a:rPr b="0" lang="en-IN" sz="3600" spc="-1" strike="noStrike">
                <a:solidFill>
                  <a:srgbClr val="000000"/>
                </a:solidFill>
                <a:uFill>
                  <a:solidFill>
                    <a:srgbClr val="ffffff"/>
                  </a:solidFill>
                </a:uFill>
                <a:latin typeface="Questrial"/>
                <a:ea typeface="Questrial"/>
              </a:rPr>
              <a:t>IEEEXtreme </a:t>
            </a:r>
            <a:r>
              <a:rPr b="0" lang="en-IN" sz="3600" spc="-1" strike="noStrike">
                <a:solidFill>
                  <a:srgbClr val="000000"/>
                </a:solidFill>
                <a:uFill>
                  <a:solidFill>
                    <a:srgbClr val="ffffff"/>
                  </a:solidFill>
                </a:uFill>
                <a:latin typeface="Arial"/>
                <a:ea typeface="Arial"/>
              </a:rPr>
              <a:t> </a:t>
            </a:r>
            <a:r>
              <a:rPr b="0" lang="en-IN" sz="3600" spc="-1" strike="noStrike">
                <a:solidFill>
                  <a:srgbClr val="000000"/>
                </a:solidFill>
                <a:uFill>
                  <a:solidFill>
                    <a:srgbClr val="ffffff"/>
                  </a:solidFill>
                </a:uFill>
                <a:latin typeface="Questrial"/>
                <a:ea typeface="Questrial"/>
              </a:rPr>
              <a:t>Registrations opening on</a:t>
            </a:r>
            <a:endParaRPr b="0" lang="en-IN" sz="1800" spc="-1" strike="noStrike">
              <a:solidFill>
                <a:srgbClr val="000000"/>
              </a:solidFill>
              <a:uFill>
                <a:solidFill>
                  <a:srgbClr val="ffffff"/>
                </a:solidFill>
              </a:uFill>
              <a:latin typeface="Arial"/>
            </a:endParaRPr>
          </a:p>
          <a:p>
            <a:pPr>
              <a:lnSpc>
                <a:spcPct val="100000"/>
              </a:lnSpc>
            </a:pPr>
            <a:r>
              <a:rPr b="0" lang="en-IN" sz="5400" spc="-1" strike="noStrike">
                <a:solidFill>
                  <a:srgbClr val="f69200"/>
                </a:solidFill>
                <a:uFill>
                  <a:solidFill>
                    <a:srgbClr val="ffffff"/>
                  </a:solidFill>
                </a:uFill>
                <a:latin typeface="Questrial"/>
                <a:ea typeface="Questrial"/>
              </a:rPr>
              <a:t>16th August 2016</a:t>
            </a:r>
            <a:endParaRPr b="0" lang="en-IN" sz="1800" spc="-1" strike="noStrike">
              <a:solidFill>
                <a:srgbClr val="000000"/>
              </a:solidFill>
              <a:uFill>
                <a:solidFill>
                  <a:srgbClr val="ffffff"/>
                </a:solidFill>
              </a:uFill>
              <a:latin typeface="Arial"/>
            </a:endParaRPr>
          </a:p>
        </p:txBody>
      </p:sp>
      <p:sp>
        <p:nvSpPr>
          <p:cNvPr id="160" name="CustomShape 5"/>
          <p:cNvSpPr/>
          <p:nvPr/>
        </p:nvSpPr>
        <p:spPr>
          <a:xfrm>
            <a:off x="536040" y="430920"/>
            <a:ext cx="4314240" cy="760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4400" spc="-1" strike="noStrike">
                <a:solidFill>
                  <a:srgbClr val="fefefe"/>
                </a:solidFill>
                <a:uFill>
                  <a:solidFill>
                    <a:srgbClr val="ffffff"/>
                  </a:solidFill>
                </a:uFill>
                <a:latin typeface="Lato Black"/>
                <a:ea typeface="Lato Black"/>
              </a:rPr>
              <a:t>Important Dates</a:t>
            </a:r>
            <a:endParaRPr b="0" lang="en-IN" sz="1800" spc="-1" strike="noStrike">
              <a:solidFill>
                <a:srgbClr val="000000"/>
              </a:solidFill>
              <a:uFill>
                <a:solidFill>
                  <a:srgbClr val="ffffff"/>
                </a:solidFill>
              </a:uFill>
              <a:latin typeface="Arial"/>
            </a:endParaRPr>
          </a:p>
        </p:txBody>
      </p:sp>
      <p:pic>
        <p:nvPicPr>
          <p:cNvPr id="161" name="" descr=""/>
          <p:cNvPicPr/>
          <p:nvPr/>
        </p:nvPicPr>
        <p:blipFill>
          <a:blip r:embed="rId3"/>
          <a:stretch/>
        </p:blipFill>
        <p:spPr>
          <a:xfrm>
            <a:off x="4203720" y="6515280"/>
            <a:ext cx="7975440" cy="343080"/>
          </a:xfrm>
          <a:prstGeom prst="rect">
            <a:avLst/>
          </a:prstGeom>
          <a:ln>
            <a:noFill/>
          </a:ln>
        </p:spPr>
      </p:pic>
      <p:pic>
        <p:nvPicPr>
          <p:cNvPr id="162" name="" descr=""/>
          <p:cNvPicPr/>
          <p:nvPr/>
        </p:nvPicPr>
        <p:blipFill>
          <a:blip r:embed="rId4"/>
          <a:stretch/>
        </p:blipFill>
        <p:spPr>
          <a:xfrm>
            <a:off x="144000" y="5544000"/>
            <a:ext cx="2453760" cy="1226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64"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65"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66" name="Picture 6" descr=""/>
          <p:cNvPicPr/>
          <p:nvPr/>
        </p:nvPicPr>
        <p:blipFill>
          <a:blip r:embed="rId1"/>
          <a:srcRect l="0" t="0" r="61160" b="0"/>
          <a:stretch/>
        </p:blipFill>
        <p:spPr>
          <a:xfrm rot="16200000">
            <a:off x="9159480" y="-210240"/>
            <a:ext cx="2378520" cy="2698920"/>
          </a:xfrm>
          <a:prstGeom prst="rect">
            <a:avLst/>
          </a:prstGeom>
          <a:ln>
            <a:noFill/>
          </a:ln>
        </p:spPr>
      </p:pic>
      <p:sp>
        <p:nvSpPr>
          <p:cNvPr id="167" name="CustomShape 4"/>
          <p:cNvSpPr/>
          <p:nvPr/>
        </p:nvSpPr>
        <p:spPr>
          <a:xfrm>
            <a:off x="691920" y="86400"/>
            <a:ext cx="10571760" cy="970200"/>
          </a:xfrm>
          <a:prstGeom prst="rect">
            <a:avLst/>
          </a:prstGeom>
          <a:noFill/>
          <a:ln>
            <a:noFill/>
          </a:ln>
          <a:effectLst>
            <a:outerShdw blurRad="50799">
              <a:srgbClr val="000000">
                <a:alpha val="60000"/>
              </a:srgbClr>
            </a:outerShdw>
          </a:effectLst>
        </p:spPr>
        <p:style>
          <a:lnRef idx="0"/>
          <a:fillRef idx="0"/>
          <a:effectRef idx="0"/>
          <a:fontRef idx="minor"/>
        </p:style>
        <p:txBody>
          <a:bodyPr anchor="b"/>
          <a:p>
            <a:pPr>
              <a:lnSpc>
                <a:spcPct val="100000"/>
              </a:lnSpc>
            </a:pPr>
            <a:r>
              <a:rPr b="1" lang="en-IN" sz="4400" spc="-1" strike="noStrike">
                <a:solidFill>
                  <a:srgbClr val="fefefe"/>
                </a:solidFill>
                <a:uFill>
                  <a:solidFill>
                    <a:srgbClr val="ffffff"/>
                  </a:solidFill>
                </a:uFill>
                <a:latin typeface="Lato Black"/>
                <a:ea typeface="Lato Black"/>
              </a:rPr>
              <a:t>Q &amp; A</a:t>
            </a:r>
            <a:endParaRPr b="0" lang="en-IN" sz="1800" spc="-1" strike="noStrike">
              <a:solidFill>
                <a:srgbClr val="000000"/>
              </a:solidFill>
              <a:uFill>
                <a:solidFill>
                  <a:srgbClr val="ffffff"/>
                </a:solidFill>
              </a:uFill>
              <a:latin typeface="Arial"/>
            </a:endParaRPr>
          </a:p>
        </p:txBody>
      </p:sp>
      <p:sp>
        <p:nvSpPr>
          <p:cNvPr id="168" name="CustomShape 5"/>
          <p:cNvSpPr/>
          <p:nvPr/>
        </p:nvSpPr>
        <p:spPr>
          <a:xfrm>
            <a:off x="700560" y="1861560"/>
            <a:ext cx="10554120" cy="3636360"/>
          </a:xfrm>
          <a:prstGeom prst="rect">
            <a:avLst/>
          </a:prstGeom>
          <a:noFill/>
          <a:ln>
            <a:noFill/>
          </a:ln>
          <a:effectLst>
            <a:outerShdw blurRad="50799">
              <a:srgbClr val="000000">
                <a:alpha val="40000"/>
              </a:srgbClr>
            </a:outerShdw>
          </a:effectLst>
        </p:spPr>
        <p:style>
          <a:lnRef idx="0"/>
          <a:fillRef idx="0"/>
          <a:effectRef idx="0"/>
          <a:fontRef idx="minor"/>
        </p:style>
        <p:txBody>
          <a:bodyPr anchor="ctr"/>
          <a:p>
            <a:pPr>
              <a:lnSpc>
                <a:spcPct val="100000"/>
              </a:lnSpc>
            </a:pPr>
            <a:r>
              <a:rPr b="0" lang="en-IN" sz="2400" spc="-1" strike="noStrike">
                <a:solidFill>
                  <a:srgbClr val="000000"/>
                </a:solidFill>
                <a:uFill>
                  <a:solidFill>
                    <a:srgbClr val="ffffff"/>
                  </a:solidFill>
                </a:uFill>
                <a:latin typeface="Questrial"/>
                <a:ea typeface="Questrial"/>
              </a:rPr>
              <a:t># include &lt;</a:t>
            </a:r>
            <a:r>
              <a:rPr b="0" lang="en-IN" sz="2400" spc="-1" strike="noStrike">
                <a:solidFill>
                  <a:srgbClr val="000000"/>
                </a:solidFill>
                <a:uFill>
                  <a:solidFill>
                    <a:srgbClr val="ffffff"/>
                  </a:solidFill>
                </a:uFill>
                <a:latin typeface="Arial"/>
                <a:ea typeface="Arial"/>
              </a:rPr>
              <a:t>skills</a:t>
            </a:r>
            <a:r>
              <a:rPr b="0" lang="en-IN" sz="2400" spc="-1" strike="noStrike">
                <a:solidFill>
                  <a:srgbClr val="000000"/>
                </a:solidFill>
                <a:uFill>
                  <a:solidFill>
                    <a:srgbClr val="ffffff"/>
                  </a:solidFill>
                </a:uFill>
                <a:latin typeface="Questrial"/>
                <a:ea typeface="Questrial"/>
              </a:rPr>
              <a:t>.h&gt;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Questrial"/>
                <a:ea typeface="Questrial"/>
              </a:rPr>
              <a:t># include &lt;</a:t>
            </a:r>
            <a:r>
              <a:rPr b="0" lang="en-IN" sz="2400" spc="-1" strike="noStrike">
                <a:solidFill>
                  <a:srgbClr val="000000"/>
                </a:solidFill>
                <a:uFill>
                  <a:solidFill>
                    <a:srgbClr val="ffffff"/>
                  </a:solidFill>
                </a:uFill>
                <a:latin typeface="Arial"/>
                <a:ea typeface="Arial"/>
              </a:rPr>
              <a:t>knowledge</a:t>
            </a:r>
            <a:r>
              <a:rPr b="0" lang="en-IN" sz="2400" spc="-1" strike="noStrike">
                <a:solidFill>
                  <a:srgbClr val="000000"/>
                </a:solidFill>
                <a:uFill>
                  <a:solidFill>
                    <a:srgbClr val="ffffff"/>
                  </a:solidFill>
                </a:uFill>
                <a:latin typeface="Questrial"/>
                <a:ea typeface="Questrial"/>
              </a:rPr>
              <a:t>.h&gt;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Questrial"/>
                <a:ea typeface="Questrial"/>
              </a:rPr>
              <a:t>void main (participate)</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Questrial"/>
                <a:ea typeface="Questrial"/>
              </a:rPr>
              <a: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Questrial"/>
                <a:ea typeface="Questrial"/>
              </a:rPr>
              <a:t>printf (“Thank You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Questrial"/>
                <a:ea typeface="Questrial"/>
              </a:rPr>
              <a:t>getch();</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Questrial"/>
                <a:ea typeface="Questrial"/>
              </a:rPr>
              <a:t>}</a:t>
            </a:r>
            <a:endParaRPr b="0" lang="en-IN" sz="1800" spc="-1" strike="noStrike">
              <a:solidFill>
                <a:srgbClr val="000000"/>
              </a:solidFill>
              <a:uFill>
                <a:solidFill>
                  <a:srgbClr val="ffffff"/>
                </a:solidFill>
              </a:uFill>
              <a:latin typeface="Arial"/>
            </a:endParaRPr>
          </a:p>
        </p:txBody>
      </p:sp>
      <p:pic>
        <p:nvPicPr>
          <p:cNvPr id="169" name="" descr=""/>
          <p:cNvPicPr/>
          <p:nvPr/>
        </p:nvPicPr>
        <p:blipFill>
          <a:blip r:embed="rId2"/>
          <a:stretch/>
        </p:blipFill>
        <p:spPr>
          <a:xfrm>
            <a:off x="4203720" y="6515280"/>
            <a:ext cx="7975440" cy="343080"/>
          </a:xfrm>
          <a:prstGeom prst="rect">
            <a:avLst/>
          </a:prstGeom>
          <a:ln>
            <a:noFill/>
          </a:ln>
        </p:spPr>
      </p:pic>
      <p:pic>
        <p:nvPicPr>
          <p:cNvPr id="170" name="" descr=""/>
          <p:cNvPicPr/>
          <p:nvPr/>
        </p:nvPicPr>
        <p:blipFill>
          <a:blip r:embed="rId3"/>
          <a:stretch/>
        </p:blipFill>
        <p:spPr>
          <a:xfrm>
            <a:off x="144000" y="5544000"/>
            <a:ext cx="2453760" cy="12268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92" name="TextShape 3"/>
          <p:cNvSpPr txBox="1"/>
          <p:nvPr/>
        </p:nvSpPr>
        <p:spPr>
          <a:xfrm>
            <a:off x="504360" y="183240"/>
            <a:ext cx="8076600" cy="970200"/>
          </a:xfrm>
          <a:prstGeom prst="rect">
            <a:avLst/>
          </a:prstGeom>
          <a:noFill/>
          <a:ln>
            <a:noFill/>
          </a:ln>
        </p:spPr>
        <p:txBody>
          <a:bodyPr anchor="b"/>
          <a:p>
            <a:pPr>
              <a:lnSpc>
                <a:spcPct val="100000"/>
              </a:lnSpc>
            </a:pPr>
            <a:r>
              <a:rPr b="1" lang="en-IN" sz="4400" spc="-1" strike="noStrike">
                <a:solidFill>
                  <a:srgbClr val="fefefe"/>
                </a:solidFill>
                <a:uFill>
                  <a:solidFill>
                    <a:srgbClr val="ffffff"/>
                  </a:solidFill>
                </a:uFill>
                <a:latin typeface="Lato Black"/>
                <a:ea typeface="Lato Black"/>
              </a:rPr>
              <a:t>IEEE Mission &amp; Vision</a:t>
            </a:r>
            <a:endParaRPr b="0" lang="en-IN" sz="1400" spc="-1" strike="noStrike">
              <a:solidFill>
                <a:srgbClr val="000000"/>
              </a:solidFill>
              <a:uFill>
                <a:solidFill>
                  <a:srgbClr val="ffffff"/>
                </a:solidFill>
              </a:uFill>
              <a:latin typeface="Arial"/>
            </a:endParaRPr>
          </a:p>
        </p:txBody>
      </p:sp>
      <p:sp>
        <p:nvSpPr>
          <p:cNvPr id="93" name="CustomShape 4"/>
          <p:cNvSpPr/>
          <p:nvPr/>
        </p:nvSpPr>
        <p:spPr>
          <a:xfrm>
            <a:off x="515160" y="2007360"/>
            <a:ext cx="11183040" cy="330552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3d82a9"/>
                </a:solidFill>
                <a:uFill>
                  <a:solidFill>
                    <a:srgbClr val="ffffff"/>
                  </a:solidFill>
                </a:uFill>
                <a:latin typeface="Lato"/>
                <a:ea typeface="Lato"/>
              </a:rPr>
              <a:t>Mission statement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Lato"/>
                <a:ea typeface="Lato"/>
              </a:rPr>
              <a:t>IEEE's core purpose is to foster technological innovation and excellence for the benefit of humanity. </a:t>
            </a:r>
            <a:endParaRPr b="0" lang="en-IN" sz="1800" spc="-1" strike="noStrike">
              <a:solidFill>
                <a:srgbClr val="000000"/>
              </a:solidFill>
              <a:uFill>
                <a:solidFill>
                  <a:srgbClr val="ffffff"/>
                </a:solidFill>
              </a:uFill>
              <a:latin typeface="Arial"/>
            </a:endParaRPr>
          </a:p>
          <a:p>
            <a:pPr algn="r">
              <a:lnSpc>
                <a:spcPct val="100000"/>
              </a:lnSpc>
            </a:pPr>
            <a:r>
              <a:rPr b="1" lang="en-IN" sz="3200" spc="-1" strike="noStrike">
                <a:solidFill>
                  <a:srgbClr val="e1712f"/>
                </a:solidFill>
                <a:uFill>
                  <a:solidFill>
                    <a:srgbClr val="ffffff"/>
                  </a:solidFill>
                </a:uFill>
                <a:latin typeface="Lato"/>
                <a:ea typeface="Lato"/>
              </a:rPr>
              <a:t>Vision statement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Lato"/>
                <a:ea typeface="Lato"/>
              </a:rPr>
              <a:t>IEEE will be essential to the global technical community and to technical professionals everywhere, and be universally recognized for the contributions of technology and of technical professionals in improving global conditions.</a:t>
            </a:r>
            <a:endParaRPr b="0" lang="en-IN" sz="1800" spc="-1" strike="noStrike">
              <a:solidFill>
                <a:srgbClr val="000000"/>
              </a:solidFill>
              <a:uFill>
                <a:solidFill>
                  <a:srgbClr val="ffffff"/>
                </a:solidFill>
              </a:uFill>
              <a:latin typeface="Arial"/>
            </a:endParaRPr>
          </a:p>
        </p:txBody>
      </p:sp>
      <p:sp>
        <p:nvSpPr>
          <p:cNvPr id="94" name="CustomShape 5"/>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95" name="Picture 19" descr=""/>
          <p:cNvPicPr/>
          <p:nvPr/>
        </p:nvPicPr>
        <p:blipFill>
          <a:blip r:embed="rId1"/>
          <a:srcRect l="0" t="0" r="61160" b="0"/>
          <a:stretch/>
        </p:blipFill>
        <p:spPr>
          <a:xfrm rot="16200000">
            <a:off x="9159480" y="-210240"/>
            <a:ext cx="2378520" cy="2698920"/>
          </a:xfrm>
          <a:prstGeom prst="rect">
            <a:avLst/>
          </a:prstGeom>
          <a:ln>
            <a:noFill/>
          </a:ln>
        </p:spPr>
      </p:pic>
      <p:pic>
        <p:nvPicPr>
          <p:cNvPr id="96" name="" descr=""/>
          <p:cNvPicPr/>
          <p:nvPr/>
        </p:nvPicPr>
        <p:blipFill>
          <a:blip r:embed="rId2"/>
          <a:stretch/>
        </p:blipFill>
        <p:spPr>
          <a:xfrm>
            <a:off x="4203720" y="6515280"/>
            <a:ext cx="7975440" cy="343080"/>
          </a:xfrm>
          <a:prstGeom prst="rect">
            <a:avLst/>
          </a:prstGeom>
          <a:ln>
            <a:noFill/>
          </a:ln>
        </p:spPr>
      </p:pic>
      <p:pic>
        <p:nvPicPr>
          <p:cNvPr id="97" name="" descr=""/>
          <p:cNvPicPr/>
          <p:nvPr/>
        </p:nvPicPr>
        <p:blipFill>
          <a:blip r:embed="rId3"/>
          <a:stretch/>
        </p:blipFill>
        <p:spPr>
          <a:xfrm>
            <a:off x="144000" y="5544000"/>
            <a:ext cx="2453760" cy="1226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99"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01" name="Picture 19" descr=""/>
          <p:cNvPicPr/>
          <p:nvPr/>
        </p:nvPicPr>
        <p:blipFill>
          <a:blip r:embed="rId1"/>
          <a:srcRect l="0" t="0" r="61160" b="0"/>
          <a:stretch/>
        </p:blipFill>
        <p:spPr>
          <a:xfrm rot="16200000">
            <a:off x="9159480" y="-210240"/>
            <a:ext cx="2378520" cy="2698920"/>
          </a:xfrm>
          <a:prstGeom prst="rect">
            <a:avLst/>
          </a:prstGeom>
          <a:ln>
            <a:noFill/>
          </a:ln>
        </p:spPr>
      </p:pic>
      <p:sp>
        <p:nvSpPr>
          <p:cNvPr id="102" name="CustomShape 4"/>
          <p:cNvSpPr/>
          <p:nvPr/>
        </p:nvSpPr>
        <p:spPr>
          <a:xfrm>
            <a:off x="818640" y="2197800"/>
            <a:ext cx="10554120" cy="3636000"/>
          </a:xfrm>
          <a:prstGeom prst="rect">
            <a:avLst/>
          </a:prstGeom>
          <a:noFill/>
          <a:ln>
            <a:noFill/>
          </a:ln>
          <a:effectLst>
            <a:outerShdw blurRad="50799">
              <a:srgbClr val="000000">
                <a:alpha val="40000"/>
              </a:srgbClr>
            </a:outerShdw>
          </a:effectLst>
        </p:spPr>
        <p:style>
          <a:lnRef idx="0"/>
          <a:fillRef idx="0"/>
          <a:effectRef idx="0"/>
          <a:fontRef idx="minor"/>
        </p:style>
        <p:txBody>
          <a:bodyPr anchor="ctr"/>
          <a:p>
            <a:pPr>
              <a:lnSpc>
                <a:spcPct val="100000"/>
              </a:lnSpc>
            </a:pPr>
            <a:r>
              <a:rPr b="0" lang="en-IN" sz="2400" spc="-1" strike="noStrike">
                <a:solidFill>
                  <a:srgbClr val="000000"/>
                </a:solidFill>
                <a:uFill>
                  <a:solidFill>
                    <a:srgbClr val="ffffff"/>
                  </a:solidFill>
                </a:uFill>
                <a:latin typeface="Questrial"/>
                <a:ea typeface="Questrial"/>
              </a:rPr>
              <a:t>The </a:t>
            </a:r>
            <a:r>
              <a:rPr b="1" lang="en-IN" sz="2400" spc="-1" strike="noStrike">
                <a:solidFill>
                  <a:srgbClr val="000000"/>
                </a:solidFill>
                <a:uFill>
                  <a:solidFill>
                    <a:srgbClr val="ffffff"/>
                  </a:solidFill>
                </a:uFill>
                <a:latin typeface="Questrial"/>
                <a:ea typeface="Questrial"/>
              </a:rPr>
              <a:t>Institute of Electrical and Electronics Engineers</a:t>
            </a:r>
            <a:r>
              <a:rPr b="0" lang="en-IN" sz="2400" spc="-1" strike="noStrike">
                <a:solidFill>
                  <a:srgbClr val="000000"/>
                </a:solidFill>
                <a:uFill>
                  <a:solidFill>
                    <a:srgbClr val="ffffff"/>
                  </a:solidFill>
                </a:uFill>
                <a:latin typeface="Questrial"/>
                <a:ea typeface="Questrial"/>
              </a:rPr>
              <a:t> (</a:t>
            </a:r>
            <a:r>
              <a:rPr b="1" lang="en-IN" sz="2400" spc="-1" strike="noStrike">
                <a:solidFill>
                  <a:srgbClr val="000000"/>
                </a:solidFill>
                <a:uFill>
                  <a:solidFill>
                    <a:srgbClr val="ffffff"/>
                  </a:solidFill>
                </a:uFill>
                <a:latin typeface="Questrial"/>
                <a:ea typeface="Questrial"/>
              </a:rPr>
              <a:t>IEEE</a:t>
            </a:r>
            <a:r>
              <a:rPr b="0" lang="en-IN" sz="2400" spc="-1" strike="noStrike">
                <a:solidFill>
                  <a:srgbClr val="000000"/>
                </a:solidFill>
                <a:uFill>
                  <a:solidFill>
                    <a:srgbClr val="ffffff"/>
                  </a:solidFill>
                </a:uFill>
                <a:latin typeface="Questrial"/>
                <a:ea typeface="Questrial"/>
              </a:rPr>
              <a:t>, pronounced "I triple E") is a </a:t>
            </a:r>
            <a:r>
              <a:rPr b="0" lang="en-IN" sz="2400" spc="-1" strike="noStrike" u="sng">
                <a:solidFill>
                  <a:srgbClr val="f59e00"/>
                </a:solidFill>
                <a:uFill>
                  <a:solidFill>
                    <a:srgbClr val="ffffff"/>
                  </a:solidFill>
                </a:uFill>
                <a:latin typeface="Questrial"/>
                <a:ea typeface="Questrial"/>
                <a:hlinkClick r:id="rId2"/>
              </a:rPr>
              <a:t>professional association</a:t>
            </a:r>
            <a:r>
              <a:rPr b="0" lang="en-IN" sz="2400" spc="-1" strike="noStrike">
                <a:solidFill>
                  <a:srgbClr val="000000"/>
                </a:solidFill>
                <a:uFill>
                  <a:solidFill>
                    <a:srgbClr val="ffffff"/>
                  </a:solidFill>
                </a:uFill>
                <a:latin typeface="Questrial"/>
                <a:ea typeface="Questrial"/>
              </a:rPr>
              <a:t>. It was formed in 1963 from the amalgamation of the </a:t>
            </a:r>
            <a:r>
              <a:rPr b="0" lang="en-IN" sz="2400" spc="-1" strike="noStrike" u="sng">
                <a:solidFill>
                  <a:srgbClr val="f59e00"/>
                </a:solidFill>
                <a:uFill>
                  <a:solidFill>
                    <a:srgbClr val="ffffff"/>
                  </a:solidFill>
                </a:uFill>
                <a:latin typeface="Questrial"/>
                <a:ea typeface="Questrial"/>
                <a:hlinkClick r:id="rId3"/>
              </a:rPr>
              <a:t>American Institute of Electrical Engineers</a:t>
            </a:r>
            <a:r>
              <a:rPr b="0" lang="en-IN" sz="2400" spc="-1" strike="noStrike">
                <a:solidFill>
                  <a:srgbClr val="000000"/>
                </a:solidFill>
                <a:uFill>
                  <a:solidFill>
                    <a:srgbClr val="ffffff"/>
                  </a:solidFill>
                </a:uFill>
                <a:latin typeface="Questrial"/>
                <a:ea typeface="Questrial"/>
              </a:rPr>
              <a:t> and the </a:t>
            </a:r>
            <a:r>
              <a:rPr b="0" lang="en-IN" sz="2400" spc="-1" strike="noStrike" u="sng">
                <a:solidFill>
                  <a:srgbClr val="f59e00"/>
                </a:solidFill>
                <a:uFill>
                  <a:solidFill>
                    <a:srgbClr val="ffffff"/>
                  </a:solidFill>
                </a:uFill>
                <a:latin typeface="Questrial"/>
                <a:ea typeface="Questrial"/>
                <a:hlinkClick r:id="rId4"/>
              </a:rPr>
              <a:t>Institute of Radio Engineers</a:t>
            </a:r>
            <a:r>
              <a:rPr b="0" lang="en-IN" sz="2400" spc="-1" strike="noStrike">
                <a:solidFill>
                  <a:srgbClr val="000000"/>
                </a:solidFill>
                <a:uFill>
                  <a:solidFill>
                    <a:srgbClr val="ffffff"/>
                  </a:solidFill>
                </a:uFill>
                <a:latin typeface="Questrial"/>
                <a:ea typeface="Questrial"/>
              </a:rPr>
              <a:t>. Today, it is the world's largest association of technical professionals with more than 400,000 members in chapters around the world.</a:t>
            </a:r>
            <a:endParaRPr b="0" lang="en-IN" sz="1800" spc="-1" strike="noStrike">
              <a:solidFill>
                <a:srgbClr val="000000"/>
              </a:solidFill>
              <a:uFill>
                <a:solidFill>
                  <a:srgbClr val="ffffff"/>
                </a:solidFill>
              </a:uFill>
              <a:latin typeface="Arial"/>
            </a:endParaRPr>
          </a:p>
        </p:txBody>
      </p:sp>
      <p:pic>
        <p:nvPicPr>
          <p:cNvPr id="103" name="Shape 131" descr=""/>
          <p:cNvPicPr/>
          <p:nvPr/>
        </p:nvPicPr>
        <p:blipFill>
          <a:blip r:embed="rId5"/>
          <a:stretch/>
        </p:blipFill>
        <p:spPr>
          <a:xfrm>
            <a:off x="651960" y="112680"/>
            <a:ext cx="3985200" cy="1167480"/>
          </a:xfrm>
          <a:prstGeom prst="rect">
            <a:avLst/>
          </a:prstGeom>
          <a:ln>
            <a:noFill/>
          </a:ln>
        </p:spPr>
      </p:pic>
      <p:pic>
        <p:nvPicPr>
          <p:cNvPr id="104" name="" descr=""/>
          <p:cNvPicPr/>
          <p:nvPr/>
        </p:nvPicPr>
        <p:blipFill>
          <a:blip r:embed="rId6"/>
          <a:stretch/>
        </p:blipFill>
        <p:spPr>
          <a:xfrm>
            <a:off x="4203720" y="6515280"/>
            <a:ext cx="7975440" cy="343080"/>
          </a:xfrm>
          <a:prstGeom prst="rect">
            <a:avLst/>
          </a:prstGeom>
          <a:ln>
            <a:noFill/>
          </a:ln>
        </p:spPr>
      </p:pic>
      <p:pic>
        <p:nvPicPr>
          <p:cNvPr id="105" name="" descr=""/>
          <p:cNvPicPr/>
          <p:nvPr/>
        </p:nvPicPr>
        <p:blipFill>
          <a:blip r:embed="rId7"/>
          <a:stretch/>
        </p:blipFill>
        <p:spPr>
          <a:xfrm>
            <a:off x="144000" y="5544000"/>
            <a:ext cx="2453760" cy="1226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07"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08"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09" name="Picture 6" descr=""/>
          <p:cNvPicPr/>
          <p:nvPr/>
        </p:nvPicPr>
        <p:blipFill>
          <a:blip r:embed="rId1"/>
          <a:srcRect l="0" t="0" r="61160" b="0"/>
          <a:stretch/>
        </p:blipFill>
        <p:spPr>
          <a:xfrm rot="16200000">
            <a:off x="9159480" y="-210240"/>
            <a:ext cx="2378520" cy="2698920"/>
          </a:xfrm>
          <a:prstGeom prst="rect">
            <a:avLst/>
          </a:prstGeom>
          <a:ln>
            <a:noFill/>
          </a:ln>
        </p:spPr>
      </p:pic>
      <p:sp>
        <p:nvSpPr>
          <p:cNvPr id="110" name="CustomShape 4"/>
          <p:cNvSpPr/>
          <p:nvPr/>
        </p:nvSpPr>
        <p:spPr>
          <a:xfrm>
            <a:off x="720000" y="2376000"/>
            <a:ext cx="10283400" cy="3416040"/>
          </a:xfrm>
          <a:prstGeom prst="rect">
            <a:avLst/>
          </a:prstGeom>
          <a:noFill/>
          <a:ln>
            <a:noFill/>
          </a:ln>
        </p:spPr>
        <p:style>
          <a:lnRef idx="0"/>
          <a:fillRef idx="0"/>
          <a:effectRef idx="0"/>
          <a:fontRef idx="minor"/>
        </p:style>
        <p:txBody>
          <a:bodyPr/>
          <a:p>
            <a:pPr>
              <a:lnSpc>
                <a:spcPct val="100000"/>
              </a:lnSpc>
            </a:pPr>
            <a:r>
              <a:rPr b="0" lang="en-IN" sz="2400" spc="-1" strike="noStrike">
                <a:solidFill>
                  <a:srgbClr val="000000"/>
                </a:solidFill>
                <a:uFill>
                  <a:solidFill>
                    <a:srgbClr val="ffffff"/>
                  </a:solidFill>
                </a:uFill>
                <a:latin typeface="Questrial"/>
                <a:ea typeface="Questrial"/>
              </a:rPr>
              <a:t>IEEEXtreme is a global challenge in which teams of IEEE Student members—advised and proctored by an IEEE member, and often supported by an IEEE Student Branch—compete in a 24-hour time span against each other to solve a set of programming problems.</a:t>
            </a:r>
            <a:r>
              <a:rPr b="0" lang="en-IN" sz="2400" spc="-1" strike="noStrike">
                <a:solidFill>
                  <a:srgbClr val="000000"/>
                </a:solidFill>
                <a:uFill>
                  <a:solidFill>
                    <a:srgbClr val="ffffff"/>
                  </a:solidFill>
                </a:uFill>
                <a:latin typeface="Questrial"/>
                <a:ea typeface="Questrial"/>
              </a:rPr>
              <a:t>
</a:t>
            </a:r>
            <a:r>
              <a:rPr b="0" lang="en-IN" sz="2400" spc="-1" strike="noStrike">
                <a:solidFill>
                  <a:srgbClr val="000000"/>
                </a:solidFill>
                <a:uFill>
                  <a:solidFill>
                    <a:srgbClr val="ffffff"/>
                  </a:solidFill>
                </a:uFill>
                <a:latin typeface="Questrial"/>
                <a:ea typeface="Questrial"/>
              </a:rPr>
              <a:t>
</a:t>
            </a:r>
            <a:r>
              <a:rPr b="0" lang="en-IN" sz="2400" spc="-1" strike="noStrike">
                <a:solidFill>
                  <a:srgbClr val="000000"/>
                </a:solidFill>
                <a:uFill>
                  <a:solidFill>
                    <a:srgbClr val="ffffff"/>
                  </a:solidFill>
                </a:uFill>
                <a:latin typeface="Questrial"/>
                <a:ea typeface="Questrial"/>
              </a:rPr>
              <a:t>IEEEXtreme 10.0 will be held on 22 October 2016. Save the date. </a:t>
            </a:r>
            <a:r>
              <a:rPr b="0" lang="en-IN" sz="2400" spc="-1" strike="noStrike">
                <a:solidFill>
                  <a:srgbClr val="000000"/>
                </a:solidFill>
                <a:uFill>
                  <a:solidFill>
                    <a:srgbClr val="ffffff"/>
                  </a:solidFill>
                </a:uFill>
                <a:latin typeface="Questrial"/>
                <a:ea typeface="Questrial"/>
              </a:rPr>
              <a:t>
</a:t>
            </a:r>
            <a:r>
              <a:rPr b="0" lang="en-IN" sz="2400" spc="-1" strike="noStrike">
                <a:solidFill>
                  <a:srgbClr val="000000"/>
                </a:solidFill>
                <a:uFill>
                  <a:solidFill>
                    <a:srgbClr val="ffffff"/>
                  </a:solidFill>
                </a:uFill>
                <a:latin typeface="Questrial"/>
                <a:ea typeface="Questrial"/>
              </a:rPr>
              <a:t>Thank you to all the past participants, and a warm welcome to all future programmers. </a:t>
            </a:r>
            <a:r>
              <a:rPr b="0" lang="en-IN" sz="2400" spc="-1" strike="noStrike">
                <a:solidFill>
                  <a:srgbClr val="000000"/>
                </a:solidFill>
                <a:uFill>
                  <a:solidFill>
                    <a:srgbClr val="ffffff"/>
                  </a:solidFill>
                </a:uFill>
                <a:latin typeface="Questrial"/>
                <a:ea typeface="Questrial"/>
              </a:rPr>
              <a:t>
</a:t>
            </a:r>
            <a:endParaRPr b="0" lang="en-IN" sz="1800" spc="-1" strike="noStrike">
              <a:solidFill>
                <a:srgbClr val="000000"/>
              </a:solidFill>
              <a:uFill>
                <a:solidFill>
                  <a:srgbClr val="ffffff"/>
                </a:solidFill>
              </a:uFill>
              <a:latin typeface="Arial"/>
            </a:endParaRPr>
          </a:p>
        </p:txBody>
      </p:sp>
      <p:pic>
        <p:nvPicPr>
          <p:cNvPr id="111" name="Shape 143" descr=""/>
          <p:cNvPicPr/>
          <p:nvPr/>
        </p:nvPicPr>
        <p:blipFill>
          <a:blip r:embed="rId2"/>
          <a:stretch/>
        </p:blipFill>
        <p:spPr>
          <a:xfrm>
            <a:off x="799920" y="76680"/>
            <a:ext cx="2613600" cy="1154160"/>
          </a:xfrm>
          <a:prstGeom prst="rect">
            <a:avLst/>
          </a:prstGeom>
          <a:ln>
            <a:noFill/>
          </a:ln>
        </p:spPr>
      </p:pic>
      <p:pic>
        <p:nvPicPr>
          <p:cNvPr id="112" name="" descr=""/>
          <p:cNvPicPr/>
          <p:nvPr/>
        </p:nvPicPr>
        <p:blipFill>
          <a:blip r:embed="rId3"/>
          <a:stretch/>
        </p:blipFill>
        <p:spPr>
          <a:xfrm>
            <a:off x="4203720" y="6515280"/>
            <a:ext cx="7975440" cy="343080"/>
          </a:xfrm>
          <a:prstGeom prst="rect">
            <a:avLst/>
          </a:prstGeom>
          <a:ln>
            <a:noFill/>
          </a:ln>
        </p:spPr>
      </p:pic>
      <p:pic>
        <p:nvPicPr>
          <p:cNvPr id="113" name="" descr=""/>
          <p:cNvPicPr/>
          <p:nvPr/>
        </p:nvPicPr>
        <p:blipFill>
          <a:blip r:embed="rId4"/>
          <a:stretch/>
        </p:blipFill>
        <p:spPr>
          <a:xfrm>
            <a:off x="144000" y="5544000"/>
            <a:ext cx="2453760" cy="12268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17" name="Picture 6" descr=""/>
          <p:cNvPicPr/>
          <p:nvPr/>
        </p:nvPicPr>
        <p:blipFill>
          <a:blip r:embed="rId1"/>
          <a:srcRect l="0" t="0" r="61160" b="0"/>
          <a:stretch/>
        </p:blipFill>
        <p:spPr>
          <a:xfrm rot="16200000">
            <a:off x="9159480" y="-210240"/>
            <a:ext cx="2378520" cy="2698920"/>
          </a:xfrm>
          <a:prstGeom prst="rect">
            <a:avLst/>
          </a:prstGeom>
          <a:ln>
            <a:noFill/>
          </a:ln>
        </p:spPr>
      </p:pic>
      <p:sp>
        <p:nvSpPr>
          <p:cNvPr id="118" name="CustomShape 4"/>
          <p:cNvSpPr/>
          <p:nvPr/>
        </p:nvSpPr>
        <p:spPr>
          <a:xfrm>
            <a:off x="818640" y="2222280"/>
            <a:ext cx="10554120" cy="3636000"/>
          </a:xfrm>
          <a:prstGeom prst="rect">
            <a:avLst/>
          </a:prstGeom>
          <a:noFill/>
          <a:ln>
            <a:noFill/>
          </a:ln>
          <a:effectLst>
            <a:outerShdw blurRad="50799">
              <a:srgbClr val="000000">
                <a:alpha val="40000"/>
              </a:srgbClr>
            </a:outerShdw>
          </a:effectLst>
        </p:spPr>
        <p:style>
          <a:lnRef idx="0"/>
          <a:fillRef idx="0"/>
          <a:effectRef idx="0"/>
          <a:fontRef idx="minor"/>
        </p:style>
        <p:txBody>
          <a:bodyPr anchor="ctr"/>
          <a:p>
            <a:pPr marL="343080" indent="-3427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IEEEXtreme began in 2006, has been hosted for 9 different years, and will enjoy its 10th year of competition in October, 2016. </a:t>
            </a:r>
            <a:endParaRPr b="0" lang="en-IN" sz="1800" spc="-1" strike="noStrike">
              <a:solidFill>
                <a:srgbClr val="000000"/>
              </a:solidFill>
              <a:uFill>
                <a:solidFill>
                  <a:srgbClr val="ffffff"/>
                </a:solidFill>
              </a:uFill>
              <a:latin typeface="Arial"/>
            </a:endParaRPr>
          </a:p>
          <a:p>
            <a:pPr marL="343080" indent="-3427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The first competition in 2006 attracted 47 teams with 150 participants. </a:t>
            </a:r>
            <a:endParaRPr b="0" lang="en-IN" sz="1800" spc="-1" strike="noStrike">
              <a:solidFill>
                <a:srgbClr val="000000"/>
              </a:solidFill>
              <a:uFill>
                <a:solidFill>
                  <a:srgbClr val="ffffff"/>
                </a:solidFill>
              </a:uFill>
              <a:latin typeface="Arial"/>
            </a:endParaRPr>
          </a:p>
          <a:p>
            <a:pPr marL="343080" indent="-3427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The most recent iteration of IEEEXtreme, in 2015, enjoyed the registration of over 2,300 teams, participation of over 1,900 teams, 5,500+ student competitors, 600+ proctors, and 100+ volunteers around the world.</a:t>
            </a:r>
            <a:endParaRPr b="0" lang="en-IN" sz="1800" spc="-1" strike="noStrike">
              <a:solidFill>
                <a:srgbClr val="000000"/>
              </a:solidFill>
              <a:uFill>
                <a:solidFill>
                  <a:srgbClr val="ffffff"/>
                </a:solidFill>
              </a:uFill>
              <a:latin typeface="Arial"/>
            </a:endParaRPr>
          </a:p>
        </p:txBody>
      </p:sp>
      <p:sp>
        <p:nvSpPr>
          <p:cNvPr id="119" name="CustomShape 5"/>
          <p:cNvSpPr/>
          <p:nvPr/>
        </p:nvSpPr>
        <p:spPr>
          <a:xfrm>
            <a:off x="504360" y="39600"/>
            <a:ext cx="10571760" cy="970200"/>
          </a:xfrm>
          <a:prstGeom prst="rect">
            <a:avLst/>
          </a:prstGeom>
          <a:noFill/>
          <a:ln>
            <a:noFill/>
          </a:ln>
          <a:effectLst>
            <a:outerShdw blurRad="50799">
              <a:srgbClr val="000000">
                <a:alpha val="60000"/>
              </a:srgbClr>
            </a:outerShdw>
          </a:effectLst>
        </p:spPr>
        <p:style>
          <a:lnRef idx="0"/>
          <a:fillRef idx="0"/>
          <a:effectRef idx="0"/>
          <a:fontRef idx="minor"/>
        </p:style>
        <p:txBody>
          <a:bodyPr anchor="b"/>
          <a:p>
            <a:pPr>
              <a:lnSpc>
                <a:spcPct val="100000"/>
              </a:lnSpc>
            </a:pPr>
            <a:r>
              <a:rPr b="1" lang="en-IN" sz="4400" spc="-1" strike="noStrike">
                <a:solidFill>
                  <a:srgbClr val="fefefe"/>
                </a:solidFill>
                <a:uFill>
                  <a:solidFill>
                    <a:srgbClr val="ffffff"/>
                  </a:solidFill>
                </a:uFill>
                <a:latin typeface="Lato Black"/>
                <a:ea typeface="Lato Black"/>
              </a:rPr>
              <a:t>History</a:t>
            </a:r>
            <a:endParaRPr b="0" lang="en-IN" sz="1800" spc="-1" strike="noStrike">
              <a:solidFill>
                <a:srgbClr val="000000"/>
              </a:solidFill>
              <a:uFill>
                <a:solidFill>
                  <a:srgbClr val="ffffff"/>
                </a:solidFill>
              </a:uFill>
              <a:latin typeface="Arial"/>
            </a:endParaRPr>
          </a:p>
        </p:txBody>
      </p:sp>
      <p:pic>
        <p:nvPicPr>
          <p:cNvPr id="120" name="" descr=""/>
          <p:cNvPicPr/>
          <p:nvPr/>
        </p:nvPicPr>
        <p:blipFill>
          <a:blip r:embed="rId2"/>
          <a:stretch/>
        </p:blipFill>
        <p:spPr>
          <a:xfrm>
            <a:off x="4203720" y="6515280"/>
            <a:ext cx="7975440" cy="343080"/>
          </a:xfrm>
          <a:prstGeom prst="rect">
            <a:avLst/>
          </a:prstGeom>
          <a:ln>
            <a:noFill/>
          </a:ln>
        </p:spPr>
      </p:pic>
      <p:pic>
        <p:nvPicPr>
          <p:cNvPr id="121" name="" descr=""/>
          <p:cNvPicPr/>
          <p:nvPr/>
        </p:nvPicPr>
        <p:blipFill>
          <a:blip r:embed="rId3"/>
          <a:stretch/>
        </p:blipFill>
        <p:spPr>
          <a:xfrm>
            <a:off x="144000" y="5544000"/>
            <a:ext cx="2453760" cy="1226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24"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25" name="Picture 6" descr=""/>
          <p:cNvPicPr/>
          <p:nvPr/>
        </p:nvPicPr>
        <p:blipFill>
          <a:blip r:embed="rId1"/>
          <a:srcRect l="0" t="0" r="61160" b="0"/>
          <a:stretch/>
        </p:blipFill>
        <p:spPr>
          <a:xfrm rot="16200000">
            <a:off x="9159480" y="-210240"/>
            <a:ext cx="2378520" cy="2698920"/>
          </a:xfrm>
          <a:prstGeom prst="rect">
            <a:avLst/>
          </a:prstGeom>
          <a:ln>
            <a:noFill/>
          </a:ln>
        </p:spPr>
      </p:pic>
      <p:sp>
        <p:nvSpPr>
          <p:cNvPr id="126" name="CustomShape 4"/>
          <p:cNvSpPr/>
          <p:nvPr/>
        </p:nvSpPr>
        <p:spPr>
          <a:xfrm>
            <a:off x="651600" y="94680"/>
            <a:ext cx="10571760" cy="970200"/>
          </a:xfrm>
          <a:prstGeom prst="rect">
            <a:avLst/>
          </a:prstGeom>
          <a:noFill/>
          <a:ln>
            <a:noFill/>
          </a:ln>
          <a:effectLst>
            <a:outerShdw blurRad="50799">
              <a:srgbClr val="000000">
                <a:alpha val="60000"/>
              </a:srgbClr>
            </a:outerShdw>
          </a:effectLst>
        </p:spPr>
        <p:style>
          <a:lnRef idx="0"/>
          <a:fillRef idx="0"/>
          <a:effectRef idx="0"/>
          <a:fontRef idx="minor"/>
        </p:style>
        <p:txBody>
          <a:bodyPr anchor="b"/>
          <a:p>
            <a:pPr>
              <a:lnSpc>
                <a:spcPct val="100000"/>
              </a:lnSpc>
            </a:pPr>
            <a:r>
              <a:rPr b="1" lang="en-IN" sz="4400" spc="-1" strike="noStrike">
                <a:solidFill>
                  <a:srgbClr val="fefefe"/>
                </a:solidFill>
                <a:uFill>
                  <a:solidFill>
                    <a:srgbClr val="ffffff"/>
                  </a:solidFill>
                </a:uFill>
                <a:latin typeface="Lato Black"/>
                <a:ea typeface="Lato Black"/>
              </a:rPr>
              <a:t>Competition</a:t>
            </a:r>
            <a:endParaRPr b="0" lang="en-IN" sz="1800" spc="-1" strike="noStrike">
              <a:solidFill>
                <a:srgbClr val="000000"/>
              </a:solidFill>
              <a:uFill>
                <a:solidFill>
                  <a:srgbClr val="ffffff"/>
                </a:solidFill>
              </a:uFill>
              <a:latin typeface="Arial"/>
            </a:endParaRPr>
          </a:p>
        </p:txBody>
      </p:sp>
      <p:sp>
        <p:nvSpPr>
          <p:cNvPr id="127" name="CustomShape 5"/>
          <p:cNvSpPr/>
          <p:nvPr/>
        </p:nvSpPr>
        <p:spPr>
          <a:xfrm>
            <a:off x="504360" y="1536120"/>
            <a:ext cx="10554120" cy="4374720"/>
          </a:xfrm>
          <a:prstGeom prst="rect">
            <a:avLst/>
          </a:prstGeom>
          <a:noFill/>
          <a:ln>
            <a:noFill/>
          </a:ln>
          <a:effectLst>
            <a:outerShdw blurRad="50799">
              <a:srgbClr val="000000">
                <a:alpha val="40000"/>
              </a:srgbClr>
            </a:outerShdw>
          </a:effectLst>
        </p:spPr>
        <p:style>
          <a:lnRef idx="0"/>
          <a:fillRef idx="0"/>
          <a:effectRef idx="0"/>
          <a:fontRef idx="minor"/>
        </p:style>
        <p:txBody>
          <a:bodyPr anchor="ctr"/>
          <a:p>
            <a:pPr marL="343080" indent="-380520">
              <a:lnSpc>
                <a:spcPct val="100000"/>
              </a:lnSpc>
              <a:buClr>
                <a:srgbClr val="418ab3"/>
              </a:buClr>
              <a:buFont typeface="Noto Sans Symbols"/>
              <a:buChar char="○"/>
            </a:pPr>
            <a:r>
              <a:rPr b="0" lang="en-IN" sz="2000" spc="-1" strike="noStrike">
                <a:solidFill>
                  <a:srgbClr val="000000"/>
                </a:solidFill>
                <a:uFill>
                  <a:solidFill>
                    <a:srgbClr val="ffffff"/>
                  </a:solidFill>
                </a:uFill>
                <a:latin typeface="Questrial"/>
                <a:ea typeface="Questrial"/>
              </a:rPr>
              <a:t>Teams of three student IEEE members </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000" spc="-1" strike="noStrike">
                <a:solidFill>
                  <a:srgbClr val="000000"/>
                </a:solidFill>
                <a:uFill>
                  <a:solidFill>
                    <a:srgbClr val="ffffff"/>
                  </a:solidFill>
                </a:uFill>
                <a:latin typeface="Questrial"/>
                <a:ea typeface="Questrial"/>
              </a:rPr>
              <a:t>Solve a sets of programming problems over 24 hours, starting at 0:00 GMT on the competition date.</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000" spc="-1" strike="noStrike">
                <a:solidFill>
                  <a:srgbClr val="000000"/>
                </a:solidFill>
                <a:uFill>
                  <a:solidFill>
                    <a:srgbClr val="ffffff"/>
                  </a:solidFill>
                </a:uFill>
                <a:latin typeface="Questrial"/>
                <a:ea typeface="Questrial"/>
              </a:rPr>
              <a:t> </a:t>
            </a:r>
            <a:r>
              <a:rPr b="0" lang="en-IN" sz="2000" spc="-1" strike="noStrike">
                <a:solidFill>
                  <a:srgbClr val="000000"/>
                </a:solidFill>
                <a:uFill>
                  <a:solidFill>
                    <a:srgbClr val="ffffff"/>
                  </a:solidFill>
                </a:uFill>
                <a:latin typeface="Questrial"/>
                <a:ea typeface="Questrial"/>
              </a:rPr>
              <a:t>All teams receive the same problems to solve and are expected to solve the problems without direct outside consultation. </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000" spc="-1" strike="noStrike">
                <a:solidFill>
                  <a:srgbClr val="000000"/>
                </a:solidFill>
                <a:uFill>
                  <a:solidFill>
                    <a:srgbClr val="ffffff"/>
                  </a:solidFill>
                </a:uFill>
                <a:latin typeface="Questrial"/>
                <a:ea typeface="Questrial"/>
              </a:rPr>
              <a:t>Teams don’t need to tackle every problem, but the more they solve, the more points they score. </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000" spc="-1" strike="noStrike">
                <a:solidFill>
                  <a:srgbClr val="000000"/>
                </a:solidFill>
                <a:uFill>
                  <a:solidFill>
                    <a:srgbClr val="ffffff"/>
                  </a:solidFill>
                </a:uFill>
                <a:latin typeface="Questrial"/>
                <a:ea typeface="Questrial"/>
              </a:rPr>
              <a:t>Students submit their solutions using an online tool, which has been </a:t>
            </a:r>
            <a:r>
              <a:rPr b="0" lang="en-IN" sz="2000" spc="-1" strike="noStrike" u="sng">
                <a:solidFill>
                  <a:srgbClr val="f59e00"/>
                </a:solidFill>
                <a:uFill>
                  <a:solidFill>
                    <a:srgbClr val="ffffff"/>
                  </a:solidFill>
                </a:uFill>
                <a:latin typeface="Questrial"/>
                <a:ea typeface="Questrial"/>
                <a:hlinkClick r:id="rId2"/>
              </a:rPr>
              <a:t>HackerRank</a:t>
            </a:r>
            <a:r>
              <a:rPr b="0" lang="en-IN" sz="2000" spc="-1" strike="noStrike">
                <a:solidFill>
                  <a:srgbClr val="000000"/>
                </a:solidFill>
                <a:uFill>
                  <a:solidFill>
                    <a:srgbClr val="ffffff"/>
                  </a:solidFill>
                </a:uFill>
                <a:latin typeface="Questrial"/>
                <a:ea typeface="Questrial"/>
              </a:rPr>
              <a:t> in recent years. Points are awarded based on how the problem was solved, the time it took, and its difficulty. Higher-grade IEEE members serve as judges and proctors for the competition.</a:t>
            </a:r>
            <a:endParaRPr b="0" lang="en-IN" sz="1800" spc="-1" strike="noStrike">
              <a:solidFill>
                <a:srgbClr val="000000"/>
              </a:solidFill>
              <a:uFill>
                <a:solidFill>
                  <a:srgbClr val="ffffff"/>
                </a:solidFill>
              </a:uFill>
              <a:latin typeface="Arial"/>
            </a:endParaRPr>
          </a:p>
        </p:txBody>
      </p:sp>
      <p:pic>
        <p:nvPicPr>
          <p:cNvPr id="128" name="" descr=""/>
          <p:cNvPicPr/>
          <p:nvPr/>
        </p:nvPicPr>
        <p:blipFill>
          <a:blip r:embed="rId3"/>
          <a:stretch/>
        </p:blipFill>
        <p:spPr>
          <a:xfrm>
            <a:off x="4203720" y="6515280"/>
            <a:ext cx="7975440" cy="343080"/>
          </a:xfrm>
          <a:prstGeom prst="rect">
            <a:avLst/>
          </a:prstGeom>
          <a:ln>
            <a:noFill/>
          </a:ln>
        </p:spPr>
      </p:pic>
      <p:pic>
        <p:nvPicPr>
          <p:cNvPr id="129" name="" descr=""/>
          <p:cNvPicPr/>
          <p:nvPr/>
        </p:nvPicPr>
        <p:blipFill>
          <a:blip r:embed="rId4"/>
          <a:stretch/>
        </p:blipFill>
        <p:spPr>
          <a:xfrm>
            <a:off x="144000" y="5544000"/>
            <a:ext cx="2453760" cy="1226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31"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32"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33" name="Picture 6" descr=""/>
          <p:cNvPicPr/>
          <p:nvPr/>
        </p:nvPicPr>
        <p:blipFill>
          <a:blip r:embed="rId1"/>
          <a:srcRect l="0" t="0" r="61160" b="0"/>
          <a:stretch/>
        </p:blipFill>
        <p:spPr>
          <a:xfrm rot="16200000">
            <a:off x="9159480" y="-210240"/>
            <a:ext cx="2378520" cy="2698920"/>
          </a:xfrm>
          <a:prstGeom prst="rect">
            <a:avLst/>
          </a:prstGeom>
          <a:ln>
            <a:noFill/>
          </a:ln>
        </p:spPr>
      </p:pic>
      <p:pic>
        <p:nvPicPr>
          <p:cNvPr id="134" name="Shape 160" descr=""/>
          <p:cNvPicPr/>
          <p:nvPr/>
        </p:nvPicPr>
        <p:blipFill>
          <a:blip r:embed="rId2"/>
          <a:srcRect l="0" t="8227" r="0" b="8227"/>
          <a:stretch/>
        </p:blipFill>
        <p:spPr>
          <a:xfrm>
            <a:off x="321840" y="1659960"/>
            <a:ext cx="8249040" cy="3964320"/>
          </a:xfrm>
          <a:prstGeom prst="rect">
            <a:avLst/>
          </a:prstGeom>
          <a:ln>
            <a:noFill/>
          </a:ln>
        </p:spPr>
      </p:pic>
      <p:sp>
        <p:nvSpPr>
          <p:cNvPr id="135" name="CustomShape 4"/>
          <p:cNvSpPr/>
          <p:nvPr/>
        </p:nvSpPr>
        <p:spPr>
          <a:xfrm>
            <a:off x="504360" y="70920"/>
            <a:ext cx="10571760" cy="970200"/>
          </a:xfrm>
          <a:prstGeom prst="rect">
            <a:avLst/>
          </a:prstGeom>
          <a:noFill/>
          <a:ln>
            <a:noFill/>
          </a:ln>
          <a:effectLst>
            <a:outerShdw blurRad="50799">
              <a:srgbClr val="000000">
                <a:alpha val="60000"/>
              </a:srgbClr>
            </a:outerShdw>
          </a:effectLst>
        </p:spPr>
        <p:style>
          <a:lnRef idx="0"/>
          <a:fillRef idx="0"/>
          <a:effectRef idx="0"/>
          <a:fontRef idx="minor"/>
        </p:style>
        <p:txBody>
          <a:bodyPr anchor="b"/>
          <a:p>
            <a:pPr>
              <a:lnSpc>
                <a:spcPct val="100000"/>
              </a:lnSpc>
            </a:pPr>
            <a:r>
              <a:rPr b="1" lang="en-IN" sz="4400" spc="-1" strike="noStrike">
                <a:solidFill>
                  <a:srgbClr val="fefefe"/>
                </a:solidFill>
                <a:uFill>
                  <a:solidFill>
                    <a:srgbClr val="ffffff"/>
                  </a:solidFill>
                </a:uFill>
                <a:latin typeface="Lato Black"/>
                <a:ea typeface="Lato Black"/>
              </a:rPr>
              <a:t>Xtreme 9.0 | Stats</a:t>
            </a:r>
            <a:endParaRPr b="0" lang="en-IN" sz="1800" spc="-1" strike="noStrike">
              <a:solidFill>
                <a:srgbClr val="000000"/>
              </a:solidFill>
              <a:uFill>
                <a:solidFill>
                  <a:srgbClr val="ffffff"/>
                </a:solidFill>
              </a:uFill>
              <a:latin typeface="Arial"/>
            </a:endParaRPr>
          </a:p>
        </p:txBody>
      </p:sp>
      <p:pic>
        <p:nvPicPr>
          <p:cNvPr id="136" name="" descr=""/>
          <p:cNvPicPr/>
          <p:nvPr/>
        </p:nvPicPr>
        <p:blipFill>
          <a:blip r:embed="rId3"/>
          <a:stretch/>
        </p:blipFill>
        <p:spPr>
          <a:xfrm>
            <a:off x="4203720" y="6515280"/>
            <a:ext cx="7975440" cy="343080"/>
          </a:xfrm>
          <a:prstGeom prst="rect">
            <a:avLst/>
          </a:prstGeom>
          <a:ln>
            <a:noFill/>
          </a:ln>
        </p:spPr>
      </p:pic>
      <p:pic>
        <p:nvPicPr>
          <p:cNvPr id="137" name="" descr=""/>
          <p:cNvPicPr/>
          <p:nvPr/>
        </p:nvPicPr>
        <p:blipFill>
          <a:blip r:embed="rId4"/>
          <a:stretch/>
        </p:blipFill>
        <p:spPr>
          <a:xfrm>
            <a:off x="144000" y="5544000"/>
            <a:ext cx="2453760" cy="1226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41" name="Picture 6" descr=""/>
          <p:cNvPicPr/>
          <p:nvPr/>
        </p:nvPicPr>
        <p:blipFill>
          <a:blip r:embed="rId1"/>
          <a:srcRect l="0" t="0" r="61160" b="0"/>
          <a:stretch/>
        </p:blipFill>
        <p:spPr>
          <a:xfrm rot="16200000">
            <a:off x="9159480" y="-210240"/>
            <a:ext cx="2378520" cy="2698920"/>
          </a:xfrm>
          <a:prstGeom prst="rect">
            <a:avLst/>
          </a:prstGeom>
          <a:ln>
            <a:noFill/>
          </a:ln>
        </p:spPr>
      </p:pic>
      <p:sp>
        <p:nvSpPr>
          <p:cNvPr id="142" name="CustomShape 4"/>
          <p:cNvSpPr/>
          <p:nvPr/>
        </p:nvSpPr>
        <p:spPr>
          <a:xfrm>
            <a:off x="590400" y="160920"/>
            <a:ext cx="10571760" cy="970200"/>
          </a:xfrm>
          <a:prstGeom prst="rect">
            <a:avLst/>
          </a:prstGeom>
          <a:noFill/>
          <a:ln>
            <a:noFill/>
          </a:ln>
          <a:effectLst>
            <a:outerShdw blurRad="50799">
              <a:srgbClr val="000000">
                <a:alpha val="60000"/>
              </a:srgbClr>
            </a:outerShdw>
          </a:effectLst>
        </p:spPr>
        <p:style>
          <a:lnRef idx="0"/>
          <a:fillRef idx="0"/>
          <a:effectRef idx="0"/>
          <a:fontRef idx="minor"/>
        </p:style>
        <p:txBody>
          <a:bodyPr anchor="b"/>
          <a:p>
            <a:pPr>
              <a:lnSpc>
                <a:spcPct val="100000"/>
              </a:lnSpc>
            </a:pPr>
            <a:r>
              <a:rPr b="1" lang="en-IN" sz="4400" spc="-1" strike="noStrike">
                <a:solidFill>
                  <a:srgbClr val="fefefe"/>
                </a:solidFill>
                <a:uFill>
                  <a:solidFill>
                    <a:srgbClr val="ffffff"/>
                  </a:solidFill>
                </a:uFill>
                <a:latin typeface="Lato Black"/>
                <a:ea typeface="Lato Black"/>
              </a:rPr>
              <a:t>Why participate ?</a:t>
            </a:r>
            <a:endParaRPr b="0" lang="en-IN" sz="1800" spc="-1" strike="noStrike">
              <a:solidFill>
                <a:srgbClr val="000000"/>
              </a:solidFill>
              <a:uFill>
                <a:solidFill>
                  <a:srgbClr val="ffffff"/>
                </a:solidFill>
              </a:uFill>
              <a:latin typeface="Arial"/>
            </a:endParaRPr>
          </a:p>
        </p:txBody>
      </p:sp>
      <p:sp>
        <p:nvSpPr>
          <p:cNvPr id="143" name="CustomShape 5"/>
          <p:cNvSpPr/>
          <p:nvPr/>
        </p:nvSpPr>
        <p:spPr>
          <a:xfrm>
            <a:off x="599400" y="2242800"/>
            <a:ext cx="10554120" cy="3636360"/>
          </a:xfrm>
          <a:prstGeom prst="rect">
            <a:avLst/>
          </a:prstGeom>
          <a:noFill/>
          <a:ln>
            <a:noFill/>
          </a:ln>
          <a:effectLst>
            <a:outerShdw blurRad="50799">
              <a:srgbClr val="000000">
                <a:alpha val="40000"/>
              </a:srgbClr>
            </a:outerShdw>
          </a:effectLst>
        </p:spPr>
        <p:style>
          <a:lnRef idx="0"/>
          <a:fillRef idx="0"/>
          <a:effectRef idx="0"/>
          <a:fontRef idx="minor"/>
        </p:style>
        <p:txBody>
          <a:bodyPr anchor="ctr"/>
          <a:p>
            <a:pPr marL="343080" indent="-3805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For Fun</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Glory</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Community </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Learning </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Sharpen your programming skills</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Get hired by top companies</a:t>
            </a:r>
            <a:endParaRPr b="0" lang="en-IN" sz="1800" spc="-1" strike="noStrike">
              <a:solidFill>
                <a:srgbClr val="000000"/>
              </a:solidFill>
              <a:uFill>
                <a:solidFill>
                  <a:srgbClr val="ffffff"/>
                </a:solidFill>
              </a:uFill>
              <a:latin typeface="Arial"/>
            </a:endParaRPr>
          </a:p>
          <a:p>
            <a:pPr marL="343080" indent="-380520">
              <a:lnSpc>
                <a:spcPct val="100000"/>
              </a:lnSpc>
              <a:buClr>
                <a:srgbClr val="418ab3"/>
              </a:buClr>
              <a:buFont typeface="Noto Sans Symbols"/>
              <a:buChar char="○"/>
            </a:pPr>
            <a:r>
              <a:rPr b="0" lang="en-IN" sz="2400" spc="-1" strike="noStrike">
                <a:solidFill>
                  <a:srgbClr val="000000"/>
                </a:solidFill>
                <a:uFill>
                  <a:solidFill>
                    <a:srgbClr val="ffffff"/>
                  </a:solidFill>
                </a:uFill>
                <a:latin typeface="Questrial"/>
                <a:ea typeface="Questrial"/>
              </a:rPr>
              <a:t>And More..</a:t>
            </a:r>
            <a:endParaRPr b="0" lang="en-IN" sz="1800" spc="-1" strike="noStrike">
              <a:solidFill>
                <a:srgbClr val="000000"/>
              </a:solidFill>
              <a:uFill>
                <a:solidFill>
                  <a:srgbClr val="ffffff"/>
                </a:solidFill>
              </a:uFill>
              <a:latin typeface="Arial"/>
            </a:endParaRPr>
          </a:p>
          <a:p>
            <a:pPr marL="343080" indent="-342720">
              <a:lnSpc>
                <a:spcPct val="100000"/>
              </a:lnSpc>
            </a:pPr>
            <a:endParaRPr b="0" lang="en-IN" sz="1800" spc="-1" strike="noStrike">
              <a:solidFill>
                <a:srgbClr val="000000"/>
              </a:solidFill>
              <a:uFill>
                <a:solidFill>
                  <a:srgbClr val="ffffff"/>
                </a:solidFill>
              </a:uFill>
              <a:latin typeface="Arial"/>
            </a:endParaRPr>
          </a:p>
          <a:p>
            <a:pPr marL="343080" indent="-342720">
              <a:lnSpc>
                <a:spcPct val="100000"/>
              </a:lnSpc>
            </a:pPr>
            <a:endParaRPr b="0" lang="en-IN" sz="1800" spc="-1" strike="noStrike">
              <a:solidFill>
                <a:srgbClr val="000000"/>
              </a:solidFill>
              <a:uFill>
                <a:solidFill>
                  <a:srgbClr val="ffffff"/>
                </a:solidFill>
              </a:uFill>
              <a:latin typeface="Arial"/>
            </a:endParaRPr>
          </a:p>
        </p:txBody>
      </p:sp>
      <p:pic>
        <p:nvPicPr>
          <p:cNvPr id="144" name="" descr=""/>
          <p:cNvPicPr/>
          <p:nvPr/>
        </p:nvPicPr>
        <p:blipFill>
          <a:blip r:embed="rId2"/>
          <a:stretch/>
        </p:blipFill>
        <p:spPr>
          <a:xfrm>
            <a:off x="4203720" y="6515280"/>
            <a:ext cx="7975440" cy="343080"/>
          </a:xfrm>
          <a:prstGeom prst="rect">
            <a:avLst/>
          </a:prstGeom>
          <a:ln>
            <a:noFill/>
          </a:ln>
        </p:spPr>
      </p:pic>
      <p:pic>
        <p:nvPicPr>
          <p:cNvPr id="145" name="" descr=""/>
          <p:cNvPicPr/>
          <p:nvPr/>
        </p:nvPicPr>
        <p:blipFill>
          <a:blip r:embed="rId3"/>
          <a:stretch/>
        </p:blipFill>
        <p:spPr>
          <a:xfrm>
            <a:off x="144000" y="5544000"/>
            <a:ext cx="2453760" cy="12268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rot="10800000">
            <a:off x="7586280" y="1393200"/>
            <a:ext cx="1171080" cy="1392840"/>
          </a:xfrm>
          <a:prstGeom prst="triangle">
            <a:avLst>
              <a:gd name="adj" fmla="val 50000"/>
            </a:avLst>
          </a:prstGeom>
          <a:gradFill>
            <a:gsLst>
              <a:gs pos="0">
                <a:schemeClr val="accent1">
                  <a:lumMod val="67000"/>
                </a:schemeClr>
              </a:gs>
              <a:gs pos="43000">
                <a:srgbClr val="357192"/>
              </a:gs>
              <a:gs pos="100000">
                <a:srgbClr val="428cb5"/>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0" y="0"/>
            <a:ext cx="6990840" cy="1392840"/>
          </a:xfrm>
          <a:prstGeom prst="rect">
            <a:avLst/>
          </a:prstGeom>
          <a:gradFill>
            <a:gsLst>
              <a:gs pos="0">
                <a:srgbClr val="295771"/>
              </a:gs>
              <a:gs pos="99000">
                <a:schemeClr val="accent1">
                  <a:lumMod val="97000"/>
                  <a:lumOff val="3000"/>
                </a:schemeClr>
              </a:gs>
              <a:gs pos="100000">
                <a:srgbClr val="3d82a9"/>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48" name="CustomShape 3"/>
          <p:cNvSpPr/>
          <p:nvPr/>
        </p:nvSpPr>
        <p:spPr>
          <a:xfrm>
            <a:off x="3781080" y="6517080"/>
            <a:ext cx="856080" cy="343080"/>
          </a:xfrm>
          <a:prstGeom prst="triangle">
            <a:avLst>
              <a:gd name="adj" fmla="val 50000"/>
            </a:avLst>
          </a:prstGeom>
          <a:solidFill>
            <a:srgbClr val="e1712f"/>
          </a:solidFill>
          <a:ln>
            <a:noFill/>
          </a:ln>
        </p:spPr>
        <p:style>
          <a:lnRef idx="2">
            <a:schemeClr val="accent1">
              <a:shade val="50000"/>
            </a:schemeClr>
          </a:lnRef>
          <a:fillRef idx="1">
            <a:schemeClr val="accent1"/>
          </a:fillRef>
          <a:effectRef idx="0">
            <a:schemeClr val="accent1"/>
          </a:effectRef>
          <a:fontRef idx="minor"/>
        </p:style>
      </p:sp>
      <p:pic>
        <p:nvPicPr>
          <p:cNvPr id="149" name="Picture 6" descr=""/>
          <p:cNvPicPr/>
          <p:nvPr/>
        </p:nvPicPr>
        <p:blipFill>
          <a:blip r:embed="rId1"/>
          <a:srcRect l="0" t="0" r="61160" b="0"/>
          <a:stretch/>
        </p:blipFill>
        <p:spPr>
          <a:xfrm rot="16200000">
            <a:off x="9159480" y="-210240"/>
            <a:ext cx="2378520" cy="2698920"/>
          </a:xfrm>
          <a:prstGeom prst="rect">
            <a:avLst/>
          </a:prstGeom>
          <a:ln>
            <a:noFill/>
          </a:ln>
        </p:spPr>
      </p:pic>
      <p:sp>
        <p:nvSpPr>
          <p:cNvPr id="150" name="CustomShape 4"/>
          <p:cNvSpPr/>
          <p:nvPr/>
        </p:nvSpPr>
        <p:spPr>
          <a:xfrm>
            <a:off x="504360" y="170640"/>
            <a:ext cx="10571760" cy="970200"/>
          </a:xfrm>
          <a:prstGeom prst="rect">
            <a:avLst/>
          </a:prstGeom>
          <a:noFill/>
          <a:ln>
            <a:noFill/>
          </a:ln>
          <a:effectLst>
            <a:outerShdw blurRad="50799">
              <a:srgbClr val="000000">
                <a:alpha val="60000"/>
              </a:srgbClr>
            </a:outerShdw>
          </a:effectLst>
        </p:spPr>
        <p:style>
          <a:lnRef idx="0"/>
          <a:fillRef idx="0"/>
          <a:effectRef idx="0"/>
          <a:fontRef idx="minor"/>
        </p:style>
        <p:txBody>
          <a:bodyPr anchor="b"/>
          <a:p>
            <a:pPr>
              <a:lnSpc>
                <a:spcPct val="100000"/>
              </a:lnSpc>
            </a:pPr>
            <a:r>
              <a:rPr b="1" lang="en-IN" sz="4400" spc="-1" strike="noStrike">
                <a:solidFill>
                  <a:srgbClr val="fefefe"/>
                </a:solidFill>
                <a:uFill>
                  <a:solidFill>
                    <a:srgbClr val="ffffff"/>
                  </a:solidFill>
                </a:uFill>
                <a:latin typeface="Lato Black"/>
                <a:ea typeface="Lato Black"/>
              </a:rPr>
              <a:t>Practice Practice</a:t>
            </a:r>
            <a:endParaRPr b="0" lang="en-IN" sz="1800" spc="-1" strike="noStrike">
              <a:solidFill>
                <a:srgbClr val="000000"/>
              </a:solidFill>
              <a:uFill>
                <a:solidFill>
                  <a:srgbClr val="ffffff"/>
                </a:solidFill>
              </a:uFill>
              <a:latin typeface="Arial"/>
            </a:endParaRPr>
          </a:p>
        </p:txBody>
      </p:sp>
      <p:sp>
        <p:nvSpPr>
          <p:cNvPr id="151" name="CustomShape 5"/>
          <p:cNvSpPr/>
          <p:nvPr/>
        </p:nvSpPr>
        <p:spPr>
          <a:xfrm>
            <a:off x="513000" y="1945440"/>
            <a:ext cx="10554120" cy="3636000"/>
          </a:xfrm>
          <a:prstGeom prst="rect">
            <a:avLst/>
          </a:prstGeom>
          <a:noFill/>
          <a:ln>
            <a:noFill/>
          </a:ln>
          <a:effectLst>
            <a:outerShdw blurRad="50799">
              <a:srgbClr val="000000">
                <a:alpha val="40000"/>
              </a:srgbClr>
            </a:outerShdw>
          </a:effectLst>
        </p:spPr>
        <p:style>
          <a:lnRef idx="0"/>
          <a:fillRef idx="0"/>
          <a:effectRef idx="0"/>
          <a:fontRef idx="minor"/>
        </p:style>
        <p:txBody>
          <a:bodyPr anchor="ctr"/>
          <a:p>
            <a:pPr marL="343080" indent="-342720">
              <a:lnSpc>
                <a:spcPct val="100000"/>
              </a:lnSpc>
              <a:buClr>
                <a:srgbClr val="418ab3"/>
              </a:buClr>
              <a:buFont typeface="Noto Sans Symbols"/>
              <a:buChar char="○"/>
            </a:pPr>
            <a:r>
              <a:rPr b="0" lang="en-IN" sz="1800" spc="-1" strike="noStrike" u="sng">
                <a:solidFill>
                  <a:srgbClr val="f59e00"/>
                </a:solidFill>
                <a:uFill>
                  <a:solidFill>
                    <a:srgbClr val="ffffff"/>
                  </a:solidFill>
                </a:uFill>
                <a:latin typeface="Questrial"/>
                <a:ea typeface="Questrial"/>
                <a:hlinkClick r:id="rId2"/>
              </a:rPr>
              <a:t>https://www.hackerrank.com/</a:t>
            </a:r>
            <a:endParaRPr b="0" lang="en-IN" sz="1800" spc="-1" strike="noStrike">
              <a:solidFill>
                <a:srgbClr val="000000"/>
              </a:solidFill>
              <a:uFill>
                <a:solidFill>
                  <a:srgbClr val="ffffff"/>
                </a:solidFill>
              </a:uFill>
              <a:latin typeface="Arial"/>
            </a:endParaRPr>
          </a:p>
          <a:p>
            <a:pPr marL="343080" indent="-342720">
              <a:lnSpc>
                <a:spcPct val="100000"/>
              </a:lnSpc>
              <a:buClr>
                <a:srgbClr val="418ab3"/>
              </a:buClr>
              <a:buFont typeface="Noto Sans Symbols"/>
              <a:buChar char="○"/>
            </a:pPr>
            <a:r>
              <a:rPr b="0" lang="en-IN" sz="1800" spc="-1" strike="noStrike" u="sng">
                <a:solidFill>
                  <a:srgbClr val="f59e00"/>
                </a:solidFill>
                <a:uFill>
                  <a:solidFill>
                    <a:srgbClr val="ffffff"/>
                  </a:solidFill>
                </a:uFill>
                <a:latin typeface="Questrial"/>
                <a:ea typeface="Questrial"/>
                <a:hlinkClick r:id="rId3"/>
              </a:rPr>
              <a:t>http://code.google.com/edu/languages/google-python-class/</a:t>
            </a:r>
            <a:endParaRPr b="0" lang="en-IN" sz="1800" spc="-1" strike="noStrike">
              <a:solidFill>
                <a:srgbClr val="000000"/>
              </a:solidFill>
              <a:uFill>
                <a:solidFill>
                  <a:srgbClr val="ffffff"/>
                </a:solidFill>
              </a:uFill>
              <a:latin typeface="Arial"/>
            </a:endParaRPr>
          </a:p>
          <a:p>
            <a:pPr marL="343080" indent="-342720">
              <a:lnSpc>
                <a:spcPct val="100000"/>
              </a:lnSpc>
              <a:buClr>
                <a:srgbClr val="418ab3"/>
              </a:buClr>
              <a:buFont typeface="Noto Sans Symbols"/>
              <a:buChar char="○"/>
            </a:pPr>
            <a:r>
              <a:rPr b="0" lang="en-IN" sz="1800" spc="-1" strike="noStrike" u="sng">
                <a:solidFill>
                  <a:srgbClr val="f59e00"/>
                </a:solidFill>
                <a:uFill>
                  <a:solidFill>
                    <a:srgbClr val="ffffff"/>
                  </a:solidFill>
                </a:uFill>
                <a:latin typeface="Questrial"/>
                <a:ea typeface="Questrial"/>
                <a:hlinkClick r:id="rId4"/>
              </a:rPr>
              <a:t>https://www.codechef.com/problems/school</a:t>
            </a:r>
            <a:endParaRPr b="0" lang="en-IN" sz="1800" spc="-1" strike="noStrike">
              <a:solidFill>
                <a:srgbClr val="000000"/>
              </a:solidFill>
              <a:uFill>
                <a:solidFill>
                  <a:srgbClr val="ffffff"/>
                </a:solidFill>
              </a:uFill>
              <a:latin typeface="Arial"/>
            </a:endParaRPr>
          </a:p>
          <a:p>
            <a:pPr marL="343080" indent="-342720">
              <a:lnSpc>
                <a:spcPct val="100000"/>
              </a:lnSpc>
              <a:buClr>
                <a:srgbClr val="418ab3"/>
              </a:buClr>
              <a:buFont typeface="Noto Sans Symbols"/>
              <a:buChar char="○"/>
            </a:pPr>
            <a:r>
              <a:rPr b="0" lang="en-IN" sz="1800" spc="-1" strike="noStrike" u="sng">
                <a:solidFill>
                  <a:srgbClr val="f59e00"/>
                </a:solidFill>
                <a:uFill>
                  <a:solidFill>
                    <a:srgbClr val="ffffff"/>
                  </a:solidFill>
                </a:uFill>
                <a:latin typeface="Questrial"/>
                <a:ea typeface="Questrial"/>
                <a:hlinkClick r:id="rId5"/>
              </a:rPr>
              <a:t>http://www.codingbat.com/</a:t>
            </a:r>
            <a:endParaRPr b="0" lang="en-IN" sz="1800" spc="-1" strike="noStrike">
              <a:solidFill>
                <a:srgbClr val="000000"/>
              </a:solidFill>
              <a:uFill>
                <a:solidFill>
                  <a:srgbClr val="ffffff"/>
                </a:solidFill>
              </a:uFill>
              <a:latin typeface="Arial"/>
            </a:endParaRPr>
          </a:p>
          <a:p>
            <a:pPr marL="343080" indent="-342720">
              <a:lnSpc>
                <a:spcPct val="100000"/>
              </a:lnSpc>
            </a:pPr>
            <a:endParaRPr b="0" lang="en-IN" sz="1800" spc="-1" strike="noStrike">
              <a:solidFill>
                <a:srgbClr val="000000"/>
              </a:solidFill>
              <a:uFill>
                <a:solidFill>
                  <a:srgbClr val="ffffff"/>
                </a:solidFill>
              </a:uFill>
              <a:latin typeface="Arial"/>
            </a:endParaRPr>
          </a:p>
          <a:p>
            <a:pPr marL="343080" indent="-342720">
              <a:lnSpc>
                <a:spcPct val="100000"/>
              </a:lnSpc>
              <a:buClr>
                <a:srgbClr val="418ab3"/>
              </a:buClr>
              <a:buFont typeface="Noto Sans Symbols"/>
              <a:buChar char="○"/>
            </a:pPr>
            <a:r>
              <a:rPr b="0" lang="en-IN" sz="1800" spc="-1" strike="noStrike" u="sng">
                <a:solidFill>
                  <a:srgbClr val="f59e00"/>
                </a:solidFill>
                <a:uFill>
                  <a:solidFill>
                    <a:srgbClr val="ffffff"/>
                  </a:solidFill>
                </a:uFill>
                <a:latin typeface="Questrial"/>
                <a:ea typeface="Questrial"/>
                <a:hlinkClick r:id="rId6"/>
              </a:rPr>
              <a:t>The Programming world </a:t>
            </a:r>
            <a:endParaRPr b="0" lang="en-IN" sz="1800" spc="-1" strike="noStrike">
              <a:solidFill>
                <a:srgbClr val="000000"/>
              </a:solidFill>
              <a:uFill>
                <a:solidFill>
                  <a:srgbClr val="ffffff"/>
                </a:solidFill>
              </a:uFill>
              <a:latin typeface="Arial"/>
            </a:endParaRPr>
          </a:p>
        </p:txBody>
      </p:sp>
      <p:pic>
        <p:nvPicPr>
          <p:cNvPr id="152" name="" descr=""/>
          <p:cNvPicPr/>
          <p:nvPr/>
        </p:nvPicPr>
        <p:blipFill>
          <a:blip r:embed="rId7"/>
          <a:stretch/>
        </p:blipFill>
        <p:spPr>
          <a:xfrm>
            <a:off x="4203720" y="6515280"/>
            <a:ext cx="7975440" cy="343080"/>
          </a:xfrm>
          <a:prstGeom prst="rect">
            <a:avLst/>
          </a:prstGeom>
          <a:ln>
            <a:noFill/>
          </a:ln>
        </p:spPr>
      </p:pic>
      <p:pic>
        <p:nvPicPr>
          <p:cNvPr id="153" name="" descr=""/>
          <p:cNvPicPr/>
          <p:nvPr/>
        </p:nvPicPr>
        <p:blipFill>
          <a:blip r:embed="rId8"/>
          <a:stretch/>
        </p:blipFill>
        <p:spPr>
          <a:xfrm>
            <a:off x="144000" y="5544000"/>
            <a:ext cx="2453760" cy="12268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TotalTime>
  <Application>LibreOffice/5.1.6.2$Linux_X86_64 LibreOffice_project/10m0$Build-2</Application>
  <Words>610</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Sangram Chavan;Anindo Saha;Omiya Hassan;Sridev Shyam</dc:creator>
  <dc:description/>
  <dc:language>en-IN</dc:language>
  <cp:lastModifiedBy/>
  <dcterms:modified xsi:type="dcterms:W3CDTF">2017-06-01T19:31:44Z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