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80" r:id="rId6"/>
    <p:sldId id="261" r:id="rId7"/>
    <p:sldId id="262" r:id="rId8"/>
    <p:sldId id="263" r:id="rId9"/>
    <p:sldId id="264" r:id="rId10"/>
    <p:sldId id="267" r:id="rId11"/>
    <p:sldId id="278" r:id="rId12"/>
    <p:sldId id="281" r:id="rId13"/>
    <p:sldId id="277" r:id="rId14"/>
    <p:sldId id="279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11C18-17D8-4C6F-9CD5-C7D585150595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614C58-8BD7-4217-A823-D6AFFFDE2933}">
      <dgm:prSet phldrT="[Text]" custT="1"/>
      <dgm:spPr/>
      <dgm:t>
        <a:bodyPr/>
        <a:lstStyle/>
        <a:p>
          <a:r>
            <a:rPr lang="hr-HR" sz="2000" b="1" dirty="0" smtClean="0"/>
            <a:t>Education</a:t>
          </a:r>
          <a:r>
            <a:rPr lang="en-US" sz="2000" b="1" dirty="0" smtClean="0"/>
            <a:t> &amp; Idea submission</a:t>
          </a:r>
          <a:endParaRPr lang="hr-HR" sz="2000" b="1" dirty="0" smtClean="0"/>
        </a:p>
        <a:p>
          <a:r>
            <a:rPr lang="en-US" sz="1800" dirty="0" smtClean="0"/>
            <a:t>1</a:t>
          </a:r>
          <a:r>
            <a:rPr lang="en-US" sz="1800" baseline="30000" dirty="0" smtClean="0"/>
            <a:t>st</a:t>
          </a:r>
          <a:r>
            <a:rPr lang="en-US" sz="1800" dirty="0" smtClean="0"/>
            <a:t> March – 30 Apr 2017</a:t>
          </a:r>
          <a:endParaRPr lang="en-US" sz="1800" dirty="0"/>
        </a:p>
      </dgm:t>
    </dgm:pt>
    <dgm:pt modelId="{85F285B9-E747-408B-96E1-032645788817}" type="parTrans" cxnId="{16362A40-A8D8-46E3-9BFF-818981431E97}">
      <dgm:prSet/>
      <dgm:spPr/>
      <dgm:t>
        <a:bodyPr/>
        <a:lstStyle/>
        <a:p>
          <a:endParaRPr lang="en-US"/>
        </a:p>
      </dgm:t>
    </dgm:pt>
    <dgm:pt modelId="{234E6C2D-6B5D-43C1-8B66-12DD6953F535}" type="sibTrans" cxnId="{16362A40-A8D8-46E3-9BFF-818981431E97}">
      <dgm:prSet/>
      <dgm:spPr/>
      <dgm:t>
        <a:bodyPr/>
        <a:lstStyle/>
        <a:p>
          <a:endParaRPr lang="en-US"/>
        </a:p>
      </dgm:t>
    </dgm:pt>
    <dgm:pt modelId="{DFC68F3C-CF3F-43BB-A939-25E0DDE66F9E}">
      <dgm:prSet phldrT="[Text]" custT="1"/>
      <dgm:spPr/>
      <dgm:t>
        <a:bodyPr/>
        <a:lstStyle/>
        <a:p>
          <a:r>
            <a:rPr lang="hr-HR" sz="2400" dirty="0" smtClean="0"/>
            <a:t>Workshops / lectures at local branches,</a:t>
          </a:r>
          <a:endParaRPr lang="en-US" sz="2400" dirty="0"/>
        </a:p>
      </dgm:t>
    </dgm:pt>
    <dgm:pt modelId="{09F059C7-4E9C-4C14-AFE7-8107CA745843}" type="parTrans" cxnId="{B0DC8C6F-EEEB-4B6B-9361-BE5B9353658A}">
      <dgm:prSet/>
      <dgm:spPr/>
      <dgm:t>
        <a:bodyPr/>
        <a:lstStyle/>
        <a:p>
          <a:endParaRPr lang="en-US"/>
        </a:p>
      </dgm:t>
    </dgm:pt>
    <dgm:pt modelId="{AC6D84C3-B027-478A-9185-D6D5C7E40967}" type="sibTrans" cxnId="{B0DC8C6F-EEEB-4B6B-9361-BE5B9353658A}">
      <dgm:prSet/>
      <dgm:spPr/>
      <dgm:t>
        <a:bodyPr/>
        <a:lstStyle/>
        <a:p>
          <a:endParaRPr lang="en-US"/>
        </a:p>
      </dgm:t>
    </dgm:pt>
    <dgm:pt modelId="{2664AA9D-FEC2-40C1-9491-90817D4CDFAA}">
      <dgm:prSet phldrT="[Text]" custT="1"/>
      <dgm:spPr/>
      <dgm:t>
        <a:bodyPr/>
        <a:lstStyle/>
        <a:p>
          <a:r>
            <a:rPr lang="hr-HR" sz="2100" b="1" dirty="0" smtClean="0"/>
            <a:t>App development</a:t>
          </a:r>
        </a:p>
        <a:p>
          <a:r>
            <a:rPr lang="en-US" sz="1800" dirty="0" smtClean="0"/>
            <a:t>1 May</a:t>
          </a:r>
          <a:r>
            <a:rPr lang="hr-HR" sz="1800" dirty="0" smtClean="0"/>
            <a:t>– </a:t>
          </a:r>
          <a:r>
            <a:rPr lang="en-US" sz="1800" dirty="0" smtClean="0"/>
            <a:t> 30 June 2017</a:t>
          </a:r>
          <a:endParaRPr lang="en-US" sz="1800" dirty="0"/>
        </a:p>
      </dgm:t>
    </dgm:pt>
    <dgm:pt modelId="{3125AD7A-AF42-4E97-9B08-1066630343CC}" type="parTrans" cxnId="{F149D5B4-5BD9-47EC-95C1-C59E313A9497}">
      <dgm:prSet/>
      <dgm:spPr/>
      <dgm:t>
        <a:bodyPr/>
        <a:lstStyle/>
        <a:p>
          <a:endParaRPr lang="en-US"/>
        </a:p>
      </dgm:t>
    </dgm:pt>
    <dgm:pt modelId="{89E5F9B8-ED3A-40F1-8D07-E92FDC99F59D}" type="sibTrans" cxnId="{F149D5B4-5BD9-47EC-95C1-C59E313A9497}">
      <dgm:prSet/>
      <dgm:spPr/>
      <dgm:t>
        <a:bodyPr/>
        <a:lstStyle/>
        <a:p>
          <a:endParaRPr lang="en-US"/>
        </a:p>
      </dgm:t>
    </dgm:pt>
    <dgm:pt modelId="{F0F19FA4-86D4-4EF7-8ADC-F73B9AB9330E}">
      <dgm:prSet phldrT="[Text]" custT="1"/>
      <dgm:spPr/>
      <dgm:t>
        <a:bodyPr/>
        <a:lstStyle/>
        <a:p>
          <a:r>
            <a:rPr lang="hr-HR" sz="2400" dirty="0" smtClean="0"/>
            <a:t>Development of mobile applications according to the submitted idea</a:t>
          </a:r>
          <a:endParaRPr lang="en-US" sz="2400" dirty="0"/>
        </a:p>
      </dgm:t>
    </dgm:pt>
    <dgm:pt modelId="{2C763F77-8207-457D-A535-85F2CAA26327}" type="parTrans" cxnId="{D1958B3D-EBC7-466F-93C3-00AAF38F1AA1}">
      <dgm:prSet/>
      <dgm:spPr/>
      <dgm:t>
        <a:bodyPr/>
        <a:lstStyle/>
        <a:p>
          <a:endParaRPr lang="en-US"/>
        </a:p>
      </dgm:t>
    </dgm:pt>
    <dgm:pt modelId="{E5BCF541-00C2-4E95-B14A-845A83A10AA8}" type="sibTrans" cxnId="{D1958B3D-EBC7-466F-93C3-00AAF38F1AA1}">
      <dgm:prSet/>
      <dgm:spPr/>
      <dgm:t>
        <a:bodyPr/>
        <a:lstStyle/>
        <a:p>
          <a:endParaRPr lang="en-US"/>
        </a:p>
      </dgm:t>
    </dgm:pt>
    <dgm:pt modelId="{6DCB7477-8AE8-45C4-9BB3-15ADE9DBEC97}">
      <dgm:prSet phldrT="[Text]" custT="1"/>
      <dgm:spPr/>
      <dgm:t>
        <a:bodyPr/>
        <a:lstStyle/>
        <a:p>
          <a:r>
            <a:rPr lang="hr-HR" sz="2300" b="1" dirty="0" smtClean="0"/>
            <a:t>Judging &amp; Award</a:t>
          </a:r>
        </a:p>
        <a:p>
          <a:r>
            <a:rPr lang="en-US" sz="1800" dirty="0" smtClean="0"/>
            <a:t>1</a:t>
          </a:r>
          <a:r>
            <a:rPr lang="en-US" sz="1800" baseline="30000" dirty="0" smtClean="0"/>
            <a:t>st</a:t>
          </a:r>
          <a:r>
            <a:rPr lang="en-US" sz="1800" dirty="0" smtClean="0"/>
            <a:t> July – 31</a:t>
          </a:r>
          <a:r>
            <a:rPr lang="en-US" sz="1800" baseline="30000" dirty="0" smtClean="0"/>
            <a:t>st</a:t>
          </a:r>
          <a:r>
            <a:rPr lang="en-US" sz="1800" dirty="0" smtClean="0"/>
            <a:t> August 2017</a:t>
          </a:r>
          <a:endParaRPr lang="en-US" sz="1800" dirty="0"/>
        </a:p>
      </dgm:t>
    </dgm:pt>
    <dgm:pt modelId="{57860E02-3490-466D-AF48-B7DE0E3EA0EA}" type="parTrans" cxnId="{B96BC334-AE5B-4C16-9946-6397A139FB63}">
      <dgm:prSet/>
      <dgm:spPr/>
      <dgm:t>
        <a:bodyPr/>
        <a:lstStyle/>
        <a:p>
          <a:endParaRPr lang="en-US"/>
        </a:p>
      </dgm:t>
    </dgm:pt>
    <dgm:pt modelId="{2E32871D-09C0-4FAF-87CC-9D213E37C146}" type="sibTrans" cxnId="{B96BC334-AE5B-4C16-9946-6397A139FB63}">
      <dgm:prSet/>
      <dgm:spPr/>
      <dgm:t>
        <a:bodyPr/>
        <a:lstStyle/>
        <a:p>
          <a:endParaRPr lang="en-US"/>
        </a:p>
      </dgm:t>
    </dgm:pt>
    <dgm:pt modelId="{E7D49A96-AFC2-43AA-BC3C-A3E600EC3FB4}">
      <dgm:prSet phldrT="[Text]" custT="1"/>
      <dgm:spPr/>
      <dgm:t>
        <a:bodyPr/>
        <a:lstStyle/>
        <a:p>
          <a:r>
            <a:rPr lang="hr-HR" sz="2400" dirty="0" smtClean="0"/>
            <a:t>Apps judging and winner declaration.</a:t>
          </a:r>
          <a:endParaRPr lang="en-US" sz="2400" dirty="0"/>
        </a:p>
      </dgm:t>
    </dgm:pt>
    <dgm:pt modelId="{052CDC5C-1F87-41CA-8CF5-9B7E6F7DED0A}" type="parTrans" cxnId="{66D60E73-D3B5-469D-9BE6-61DC0DAA3158}">
      <dgm:prSet/>
      <dgm:spPr/>
      <dgm:t>
        <a:bodyPr/>
        <a:lstStyle/>
        <a:p>
          <a:endParaRPr lang="en-US"/>
        </a:p>
      </dgm:t>
    </dgm:pt>
    <dgm:pt modelId="{7D87B3FA-2EC6-4628-B254-1E3366B3C05D}" type="sibTrans" cxnId="{66D60E73-D3B5-469D-9BE6-61DC0DAA3158}">
      <dgm:prSet/>
      <dgm:spPr/>
      <dgm:t>
        <a:bodyPr/>
        <a:lstStyle/>
        <a:p>
          <a:endParaRPr lang="en-US"/>
        </a:p>
      </dgm:t>
    </dgm:pt>
    <dgm:pt modelId="{BBB978A1-C17C-4EAE-A02C-6B909EE3985B}">
      <dgm:prSet phldrT="[Text]" custT="1"/>
      <dgm:spPr/>
      <dgm:t>
        <a:bodyPr/>
        <a:lstStyle/>
        <a:p>
          <a:r>
            <a:rPr lang="hr-HR" sz="2400" dirty="0" smtClean="0"/>
            <a:t>Describe app idea (max. 150 words) and then wait for approval</a:t>
          </a:r>
          <a:endParaRPr lang="en-US" sz="2400" dirty="0"/>
        </a:p>
      </dgm:t>
    </dgm:pt>
    <dgm:pt modelId="{02849FAC-3FE1-41F9-80A9-080BE499E6D2}" type="parTrans" cxnId="{01A097C0-968E-458B-9B3C-DB73AE030683}">
      <dgm:prSet/>
      <dgm:spPr/>
      <dgm:t>
        <a:bodyPr/>
        <a:lstStyle/>
        <a:p>
          <a:endParaRPr lang="en-IN"/>
        </a:p>
      </dgm:t>
    </dgm:pt>
    <dgm:pt modelId="{A19FA246-62F6-430A-98B6-5A2A8BFAE413}" type="sibTrans" cxnId="{01A097C0-968E-458B-9B3C-DB73AE030683}">
      <dgm:prSet/>
      <dgm:spPr/>
      <dgm:t>
        <a:bodyPr/>
        <a:lstStyle/>
        <a:p>
          <a:endParaRPr lang="en-IN"/>
        </a:p>
      </dgm:t>
    </dgm:pt>
    <dgm:pt modelId="{399D0D3C-02AE-421F-99C2-CD813B37DB1D}" type="pres">
      <dgm:prSet presAssocID="{FA611C18-17D8-4C6F-9CD5-C7D5851505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E4FDCA-2887-405E-B4BC-9315A649ADEA}" type="pres">
      <dgm:prSet presAssocID="{32614C58-8BD7-4217-A823-D6AFFFDE2933}" presName="composite" presStyleCnt="0"/>
      <dgm:spPr/>
    </dgm:pt>
    <dgm:pt modelId="{5B202023-4624-4ED4-B230-532D1667A74F}" type="pres">
      <dgm:prSet presAssocID="{32614C58-8BD7-4217-A823-D6AFFFDE2933}" presName="parTx" presStyleLbl="alignNode1" presStyleIdx="0" presStyleCnt="3" custScaleY="127549" custLinFactX="-7343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6977F-5AEB-4960-B91C-EA8AF9E48CC2}" type="pres">
      <dgm:prSet presAssocID="{32614C58-8BD7-4217-A823-D6AFFFDE293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51FA3-4927-4ED2-B411-45F813C423EF}" type="pres">
      <dgm:prSet presAssocID="{234E6C2D-6B5D-43C1-8B66-12DD6953F535}" presName="space" presStyleCnt="0"/>
      <dgm:spPr/>
    </dgm:pt>
    <dgm:pt modelId="{45157694-A0EA-46D5-A796-A622E643BC92}" type="pres">
      <dgm:prSet presAssocID="{2664AA9D-FEC2-40C1-9491-90817D4CDFAA}" presName="composite" presStyleCnt="0"/>
      <dgm:spPr/>
    </dgm:pt>
    <dgm:pt modelId="{F121670A-D7DD-4425-B534-F27BE776FDFE}" type="pres">
      <dgm:prSet presAssocID="{2664AA9D-FEC2-40C1-9491-90817D4CDFA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F3D25-0267-4CF7-B0F3-D79B5319EE72}" type="pres">
      <dgm:prSet presAssocID="{2664AA9D-FEC2-40C1-9491-90817D4CDFA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D6A72-6A45-4832-B751-D62C98B3B98F}" type="pres">
      <dgm:prSet presAssocID="{89E5F9B8-ED3A-40F1-8D07-E92FDC99F59D}" presName="space" presStyleCnt="0"/>
      <dgm:spPr/>
    </dgm:pt>
    <dgm:pt modelId="{449E2FA2-8E6F-44F5-AB74-953BD3AD1127}" type="pres">
      <dgm:prSet presAssocID="{6DCB7477-8AE8-45C4-9BB3-15ADE9DBEC97}" presName="composite" presStyleCnt="0"/>
      <dgm:spPr/>
    </dgm:pt>
    <dgm:pt modelId="{F15505FA-ADF9-4C09-A5ED-A06C48E717C9}" type="pres">
      <dgm:prSet presAssocID="{6DCB7477-8AE8-45C4-9BB3-15ADE9DBEC9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45597-8639-4B74-A492-170A34FF5A82}" type="pres">
      <dgm:prSet presAssocID="{6DCB7477-8AE8-45C4-9BB3-15ADE9DBEC9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62A40-A8D8-46E3-9BFF-818981431E97}" srcId="{FA611C18-17D8-4C6F-9CD5-C7D585150595}" destId="{32614C58-8BD7-4217-A823-D6AFFFDE2933}" srcOrd="0" destOrd="0" parTransId="{85F285B9-E747-408B-96E1-032645788817}" sibTransId="{234E6C2D-6B5D-43C1-8B66-12DD6953F535}"/>
    <dgm:cxn modelId="{02DD614A-537B-4C44-8136-44A7792CA526}" type="presOf" srcId="{DFC68F3C-CF3F-43BB-A939-25E0DDE66F9E}" destId="{7EB6977F-5AEB-4960-B91C-EA8AF9E48CC2}" srcOrd="0" destOrd="0" presId="urn:microsoft.com/office/officeart/2005/8/layout/hList1"/>
    <dgm:cxn modelId="{A33DC6F5-E567-4D86-BDB3-D5821B7FA2F0}" type="presOf" srcId="{F0F19FA4-86D4-4EF7-8ADC-F73B9AB9330E}" destId="{FD7F3D25-0267-4CF7-B0F3-D79B5319EE72}" srcOrd="0" destOrd="0" presId="urn:microsoft.com/office/officeart/2005/8/layout/hList1"/>
    <dgm:cxn modelId="{EA6E3A95-5426-4592-AAE1-0C5F029A2D42}" type="presOf" srcId="{32614C58-8BD7-4217-A823-D6AFFFDE2933}" destId="{5B202023-4624-4ED4-B230-532D1667A74F}" srcOrd="0" destOrd="0" presId="urn:microsoft.com/office/officeart/2005/8/layout/hList1"/>
    <dgm:cxn modelId="{BEAA6615-8E6D-4D7C-9AF4-AF57D645FE85}" type="presOf" srcId="{2664AA9D-FEC2-40C1-9491-90817D4CDFAA}" destId="{F121670A-D7DD-4425-B534-F27BE776FDFE}" srcOrd="0" destOrd="0" presId="urn:microsoft.com/office/officeart/2005/8/layout/hList1"/>
    <dgm:cxn modelId="{D1958B3D-EBC7-466F-93C3-00AAF38F1AA1}" srcId="{2664AA9D-FEC2-40C1-9491-90817D4CDFAA}" destId="{F0F19FA4-86D4-4EF7-8ADC-F73B9AB9330E}" srcOrd="0" destOrd="0" parTransId="{2C763F77-8207-457D-A535-85F2CAA26327}" sibTransId="{E5BCF541-00C2-4E95-B14A-845A83A10AA8}"/>
    <dgm:cxn modelId="{68AD984E-96FA-44D4-90AD-E4DC70B80BC2}" type="presOf" srcId="{6DCB7477-8AE8-45C4-9BB3-15ADE9DBEC97}" destId="{F15505FA-ADF9-4C09-A5ED-A06C48E717C9}" srcOrd="0" destOrd="0" presId="urn:microsoft.com/office/officeart/2005/8/layout/hList1"/>
    <dgm:cxn modelId="{772107E1-AB75-46A6-BE76-5F68A73875A9}" type="presOf" srcId="{BBB978A1-C17C-4EAE-A02C-6B909EE3985B}" destId="{7EB6977F-5AEB-4960-B91C-EA8AF9E48CC2}" srcOrd="0" destOrd="1" presId="urn:microsoft.com/office/officeart/2005/8/layout/hList1"/>
    <dgm:cxn modelId="{B0DC8C6F-EEEB-4B6B-9361-BE5B9353658A}" srcId="{32614C58-8BD7-4217-A823-D6AFFFDE2933}" destId="{DFC68F3C-CF3F-43BB-A939-25E0DDE66F9E}" srcOrd="0" destOrd="0" parTransId="{09F059C7-4E9C-4C14-AFE7-8107CA745843}" sibTransId="{AC6D84C3-B027-478A-9185-D6D5C7E40967}"/>
    <dgm:cxn modelId="{998F93C0-0133-4801-A8A1-AA4B4DB46735}" type="presOf" srcId="{E7D49A96-AFC2-43AA-BC3C-A3E600EC3FB4}" destId="{15945597-8639-4B74-A492-170A34FF5A82}" srcOrd="0" destOrd="0" presId="urn:microsoft.com/office/officeart/2005/8/layout/hList1"/>
    <dgm:cxn modelId="{01A097C0-968E-458B-9B3C-DB73AE030683}" srcId="{32614C58-8BD7-4217-A823-D6AFFFDE2933}" destId="{BBB978A1-C17C-4EAE-A02C-6B909EE3985B}" srcOrd="1" destOrd="0" parTransId="{02849FAC-3FE1-41F9-80A9-080BE499E6D2}" sibTransId="{A19FA246-62F6-430A-98B6-5A2A8BFAE413}"/>
    <dgm:cxn modelId="{B96BC334-AE5B-4C16-9946-6397A139FB63}" srcId="{FA611C18-17D8-4C6F-9CD5-C7D585150595}" destId="{6DCB7477-8AE8-45C4-9BB3-15ADE9DBEC97}" srcOrd="2" destOrd="0" parTransId="{57860E02-3490-466D-AF48-B7DE0E3EA0EA}" sibTransId="{2E32871D-09C0-4FAF-87CC-9D213E37C146}"/>
    <dgm:cxn modelId="{1A1DD2FD-4A85-4569-BC1C-F06DF5B6DE69}" type="presOf" srcId="{FA611C18-17D8-4C6F-9CD5-C7D585150595}" destId="{399D0D3C-02AE-421F-99C2-CD813B37DB1D}" srcOrd="0" destOrd="0" presId="urn:microsoft.com/office/officeart/2005/8/layout/hList1"/>
    <dgm:cxn modelId="{66D60E73-D3B5-469D-9BE6-61DC0DAA3158}" srcId="{6DCB7477-8AE8-45C4-9BB3-15ADE9DBEC97}" destId="{E7D49A96-AFC2-43AA-BC3C-A3E600EC3FB4}" srcOrd="0" destOrd="0" parTransId="{052CDC5C-1F87-41CA-8CF5-9B7E6F7DED0A}" sibTransId="{7D87B3FA-2EC6-4628-B254-1E3366B3C05D}"/>
    <dgm:cxn modelId="{F149D5B4-5BD9-47EC-95C1-C59E313A9497}" srcId="{FA611C18-17D8-4C6F-9CD5-C7D585150595}" destId="{2664AA9D-FEC2-40C1-9491-90817D4CDFAA}" srcOrd="1" destOrd="0" parTransId="{3125AD7A-AF42-4E97-9B08-1066630343CC}" sibTransId="{89E5F9B8-ED3A-40F1-8D07-E92FDC99F59D}"/>
    <dgm:cxn modelId="{97D2B538-8342-48D3-85FF-DD7B19CBDE37}" type="presParOf" srcId="{399D0D3C-02AE-421F-99C2-CD813B37DB1D}" destId="{BCE4FDCA-2887-405E-B4BC-9315A649ADEA}" srcOrd="0" destOrd="0" presId="urn:microsoft.com/office/officeart/2005/8/layout/hList1"/>
    <dgm:cxn modelId="{F2EC95B5-8BE6-484C-BE74-93AC5842C70E}" type="presParOf" srcId="{BCE4FDCA-2887-405E-B4BC-9315A649ADEA}" destId="{5B202023-4624-4ED4-B230-532D1667A74F}" srcOrd="0" destOrd="0" presId="urn:microsoft.com/office/officeart/2005/8/layout/hList1"/>
    <dgm:cxn modelId="{2BACC582-82E9-4DDC-93BE-A886E896876A}" type="presParOf" srcId="{BCE4FDCA-2887-405E-B4BC-9315A649ADEA}" destId="{7EB6977F-5AEB-4960-B91C-EA8AF9E48CC2}" srcOrd="1" destOrd="0" presId="urn:microsoft.com/office/officeart/2005/8/layout/hList1"/>
    <dgm:cxn modelId="{CB83F1C6-6FDB-4DB3-9F19-13F340EC211D}" type="presParOf" srcId="{399D0D3C-02AE-421F-99C2-CD813B37DB1D}" destId="{A5251FA3-4927-4ED2-B411-45F813C423EF}" srcOrd="1" destOrd="0" presId="urn:microsoft.com/office/officeart/2005/8/layout/hList1"/>
    <dgm:cxn modelId="{49E61F25-904E-4389-8A5F-D34AB2466BD5}" type="presParOf" srcId="{399D0D3C-02AE-421F-99C2-CD813B37DB1D}" destId="{45157694-A0EA-46D5-A796-A622E643BC92}" srcOrd="2" destOrd="0" presId="urn:microsoft.com/office/officeart/2005/8/layout/hList1"/>
    <dgm:cxn modelId="{83EE3558-8F5C-4703-88F3-C477BFB04CE8}" type="presParOf" srcId="{45157694-A0EA-46D5-A796-A622E643BC92}" destId="{F121670A-D7DD-4425-B534-F27BE776FDFE}" srcOrd="0" destOrd="0" presId="urn:microsoft.com/office/officeart/2005/8/layout/hList1"/>
    <dgm:cxn modelId="{44F9D31E-DF33-4975-896B-63B24490E706}" type="presParOf" srcId="{45157694-A0EA-46D5-A796-A622E643BC92}" destId="{FD7F3D25-0267-4CF7-B0F3-D79B5319EE72}" srcOrd="1" destOrd="0" presId="urn:microsoft.com/office/officeart/2005/8/layout/hList1"/>
    <dgm:cxn modelId="{A068A926-E057-48D3-9F03-4B380F3EFEF7}" type="presParOf" srcId="{399D0D3C-02AE-421F-99C2-CD813B37DB1D}" destId="{F15D6A72-6A45-4832-B751-D62C98B3B98F}" srcOrd="3" destOrd="0" presId="urn:microsoft.com/office/officeart/2005/8/layout/hList1"/>
    <dgm:cxn modelId="{BA7AE7C2-818A-47ED-B3C3-E0B8D610F336}" type="presParOf" srcId="{399D0D3C-02AE-421F-99C2-CD813B37DB1D}" destId="{449E2FA2-8E6F-44F5-AB74-953BD3AD1127}" srcOrd="4" destOrd="0" presId="urn:microsoft.com/office/officeart/2005/8/layout/hList1"/>
    <dgm:cxn modelId="{FD459C12-2007-482D-9B2E-A3D65DEA7C84}" type="presParOf" srcId="{449E2FA2-8E6F-44F5-AB74-953BD3AD1127}" destId="{F15505FA-ADF9-4C09-A5ED-A06C48E717C9}" srcOrd="0" destOrd="0" presId="urn:microsoft.com/office/officeart/2005/8/layout/hList1"/>
    <dgm:cxn modelId="{65490A29-6925-400F-82C2-378785853929}" type="presParOf" srcId="{449E2FA2-8E6F-44F5-AB74-953BD3AD1127}" destId="{15945597-8639-4B74-A492-170A34FF5A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02023-4624-4ED4-B230-532D1667A74F}">
      <dsp:nvSpPr>
        <dsp:cNvPr id="0" name=""/>
        <dsp:cNvSpPr/>
      </dsp:nvSpPr>
      <dsp:spPr>
        <a:xfrm>
          <a:off x="0" y="12641"/>
          <a:ext cx="3203971" cy="1634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000" b="1" kern="1200" dirty="0" smtClean="0"/>
            <a:t>Education</a:t>
          </a:r>
          <a:r>
            <a:rPr lang="en-US" sz="2000" b="1" kern="1200" dirty="0" smtClean="0"/>
            <a:t> &amp; Idea submission</a:t>
          </a:r>
          <a:endParaRPr lang="hr-HR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r>
            <a:rPr lang="en-US" sz="1800" kern="1200" baseline="30000" dirty="0" smtClean="0"/>
            <a:t>st</a:t>
          </a:r>
          <a:r>
            <a:rPr lang="en-US" sz="1800" kern="1200" dirty="0" smtClean="0"/>
            <a:t> March – 30 Apr 2017</a:t>
          </a:r>
          <a:endParaRPr lang="en-US" sz="1800" kern="1200" dirty="0"/>
        </a:p>
      </dsp:txBody>
      <dsp:txXfrm>
        <a:off x="0" y="12641"/>
        <a:ext cx="3203971" cy="1634653"/>
      </dsp:txXfrm>
    </dsp:sp>
    <dsp:sp modelId="{7EB6977F-5AEB-4960-B91C-EA8AF9E48CC2}">
      <dsp:nvSpPr>
        <dsp:cNvPr id="0" name=""/>
        <dsp:cNvSpPr/>
      </dsp:nvSpPr>
      <dsp:spPr>
        <a:xfrm>
          <a:off x="3286" y="1470762"/>
          <a:ext cx="3203971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2400" kern="1200" dirty="0" smtClean="0"/>
            <a:t>Workshops / lectures at local branches,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2400" kern="1200" dirty="0" smtClean="0"/>
            <a:t>Describe app idea (max. 150 words) and then wait for approval</a:t>
          </a:r>
          <a:endParaRPr lang="en-US" sz="2400" kern="1200" dirty="0"/>
        </a:p>
      </dsp:txBody>
      <dsp:txXfrm>
        <a:off x="3286" y="1470762"/>
        <a:ext cx="3203971" cy="2766960"/>
      </dsp:txXfrm>
    </dsp:sp>
    <dsp:sp modelId="{F121670A-D7DD-4425-B534-F27BE776FDFE}">
      <dsp:nvSpPr>
        <dsp:cNvPr id="0" name=""/>
        <dsp:cNvSpPr/>
      </dsp:nvSpPr>
      <dsp:spPr>
        <a:xfrm>
          <a:off x="3655814" y="100907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100" b="1" kern="1200" dirty="0" smtClean="0"/>
            <a:t>App development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 May</a:t>
          </a:r>
          <a:r>
            <a:rPr lang="hr-HR" sz="1800" kern="1200" dirty="0" smtClean="0"/>
            <a:t>– </a:t>
          </a:r>
          <a:r>
            <a:rPr lang="en-US" sz="1800" kern="1200" dirty="0" smtClean="0"/>
            <a:t> 30 June 2017</a:t>
          </a:r>
          <a:endParaRPr lang="en-US" sz="1800" kern="1200" dirty="0"/>
        </a:p>
      </dsp:txBody>
      <dsp:txXfrm>
        <a:off x="3655814" y="100907"/>
        <a:ext cx="3203971" cy="1281588"/>
      </dsp:txXfrm>
    </dsp:sp>
    <dsp:sp modelId="{FD7F3D25-0267-4CF7-B0F3-D79B5319EE72}">
      <dsp:nvSpPr>
        <dsp:cNvPr id="0" name=""/>
        <dsp:cNvSpPr/>
      </dsp:nvSpPr>
      <dsp:spPr>
        <a:xfrm>
          <a:off x="3655814" y="1382496"/>
          <a:ext cx="3203971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2400" kern="1200" dirty="0" smtClean="0"/>
            <a:t>Development of mobile applications according to the submitted idea</a:t>
          </a:r>
          <a:endParaRPr lang="en-US" sz="2400" kern="1200" dirty="0"/>
        </a:p>
      </dsp:txBody>
      <dsp:txXfrm>
        <a:off x="3655814" y="1382496"/>
        <a:ext cx="3203971" cy="2766960"/>
      </dsp:txXfrm>
    </dsp:sp>
    <dsp:sp modelId="{F15505FA-ADF9-4C09-A5ED-A06C48E717C9}">
      <dsp:nvSpPr>
        <dsp:cNvPr id="0" name=""/>
        <dsp:cNvSpPr/>
      </dsp:nvSpPr>
      <dsp:spPr>
        <a:xfrm>
          <a:off x="7308342" y="100907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300" b="1" kern="1200" dirty="0" smtClean="0"/>
            <a:t>Judging &amp; Award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r>
            <a:rPr lang="en-US" sz="1800" kern="1200" baseline="30000" dirty="0" smtClean="0"/>
            <a:t>st</a:t>
          </a:r>
          <a:r>
            <a:rPr lang="en-US" sz="1800" kern="1200" dirty="0" smtClean="0"/>
            <a:t> July – 31</a:t>
          </a:r>
          <a:r>
            <a:rPr lang="en-US" sz="1800" kern="1200" baseline="30000" dirty="0" smtClean="0"/>
            <a:t>st</a:t>
          </a:r>
          <a:r>
            <a:rPr lang="en-US" sz="1800" kern="1200" dirty="0" smtClean="0"/>
            <a:t> August 2017</a:t>
          </a:r>
          <a:endParaRPr lang="en-US" sz="1800" kern="1200" dirty="0"/>
        </a:p>
      </dsp:txBody>
      <dsp:txXfrm>
        <a:off x="7308342" y="100907"/>
        <a:ext cx="3203971" cy="1281588"/>
      </dsp:txXfrm>
    </dsp:sp>
    <dsp:sp modelId="{15945597-8639-4B74-A492-170A34FF5A82}">
      <dsp:nvSpPr>
        <dsp:cNvPr id="0" name=""/>
        <dsp:cNvSpPr/>
      </dsp:nvSpPr>
      <dsp:spPr>
        <a:xfrm>
          <a:off x="7308342" y="1382496"/>
          <a:ext cx="3203971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2400" kern="1200" dirty="0" smtClean="0"/>
            <a:t>Apps judging and winner declaration.</a:t>
          </a:r>
          <a:endParaRPr lang="en-US" sz="2400" kern="1200" dirty="0"/>
        </a:p>
      </dsp:txBody>
      <dsp:txXfrm>
        <a:off x="7308342" y="1382496"/>
        <a:ext cx="3203971" cy="276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E06E4-C765-4ECA-AC2D-0970F0FC0D5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8D95-DBC4-459C-B78D-9D69F55A1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AEC0-E924-4E51-9048-E3EB0580890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86B6-BA14-4C87-9CF6-DABBAADA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6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791" y="5090825"/>
            <a:ext cx="63585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bg1"/>
                </a:solidFill>
              </a:rPr>
              <a:t>Your name| </a:t>
            </a:r>
            <a:r>
              <a:rPr lang="hr-HR" sz="2200" dirty="0" smtClean="0">
                <a:solidFill>
                  <a:schemeClr val="bg1"/>
                </a:solidFill>
              </a:rPr>
              <a:t>your.email@adress.com</a:t>
            </a:r>
            <a:br>
              <a:rPr lang="hr-HR" sz="2200" dirty="0" smtClean="0">
                <a:solidFill>
                  <a:schemeClr val="bg1"/>
                </a:solidFill>
              </a:rPr>
            </a:br>
            <a:r>
              <a:rPr lang="hr-HR" sz="2200" dirty="0" smtClean="0">
                <a:solidFill>
                  <a:schemeClr val="bg1"/>
                </a:solidFill>
              </a:rPr>
              <a:t>madC Ambassador for EnterCountry</a:t>
            </a:r>
            <a:br>
              <a:rPr lang="hr-HR" sz="2200" dirty="0" smtClean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1596830"/>
            <a:ext cx="11491415" cy="423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962911"/>
            <a:ext cx="2627694" cy="67376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2014 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winners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2015 </a:t>
            </a:r>
            <a:r>
              <a:rPr lang="hr-H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winners</a:t>
            </a:r>
            <a:endParaRPr lang="en-IN" dirty="0">
              <a:solidFill>
                <a:schemeClr val="bg1"/>
              </a:solidFill>
              <a:latin typeface="Sagoe U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1615023"/>
            <a:ext cx="8891437" cy="41863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1606359"/>
            <a:ext cx="2976496" cy="4208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962911"/>
            <a:ext cx="2627694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2016 </a:t>
            </a:r>
            <a:r>
              <a:rPr lang="hr-H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winners</a:t>
            </a:r>
            <a:endParaRPr lang="en-IN" dirty="0">
              <a:solidFill>
                <a:schemeClr val="bg1"/>
              </a:solidFill>
              <a:latin typeface="Sagoe UI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962911"/>
            <a:ext cx="2627694" cy="673768"/>
          </a:xfrm>
          <a:prstGeom prst="rect">
            <a:avLst/>
          </a:prstGeom>
        </p:spPr>
      </p:pic>
      <p:pic>
        <p:nvPicPr>
          <p:cNvPr id="1026" name="Picture 2" descr="File:Pin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7" y="1949010"/>
            <a:ext cx="193852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Code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90" y="1949011"/>
            <a:ext cx="206141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Talkinengli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86" y="1949010"/>
            <a:ext cx="20750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School Carpoll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28" y="1949011"/>
            <a:ext cx="204847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Collegia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62" y="1949010"/>
            <a:ext cx="211852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8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6045" cy="43158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more information visit official web page: </a:t>
            </a:r>
            <a:r>
              <a:rPr lang="hr-HR" b="1" dirty="0" smtClean="0">
                <a:solidFill>
                  <a:schemeClr val="bg1"/>
                </a:solidFill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www.ieeemadc.org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 us on facebook 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page: </a:t>
            </a:r>
            <a:r>
              <a:rPr lang="hr-HR" b="1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https://</a:t>
            </a:r>
            <a:r>
              <a:rPr lang="hr-HR" b="1" dirty="0" smtClean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www.facebook.com/IEEEmadC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Follow us on </a:t>
            </a:r>
            <a:r>
              <a:rPr lang="hr-HR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Twitter: </a:t>
            </a:r>
            <a:r>
              <a:rPr lang="hr-HR" b="1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https</a:t>
            </a:r>
            <a:r>
              <a:rPr lang="hr-HR" b="1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://</a:t>
            </a:r>
            <a:r>
              <a:rPr lang="hr-HR" b="1" smtClean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twitter.com/IEEEmadC (#IEEEmadC)</a:t>
            </a:r>
            <a:endParaRPr lang="en-US" b="1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840079"/>
            <a:ext cx="2627694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Submit your ideas now!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962911"/>
            <a:ext cx="2627694" cy="6737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81" y="1539496"/>
            <a:ext cx="7943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5" y="346597"/>
            <a:ext cx="10402355" cy="59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67" y="2415655"/>
            <a:ext cx="10918208" cy="2019868"/>
          </a:xfrm>
        </p:spPr>
        <p:txBody>
          <a:bodyPr>
            <a:noAutofit/>
          </a:bodyPr>
          <a:lstStyle/>
          <a:p>
            <a:pPr algn="ctr"/>
            <a:r>
              <a:rPr lang="hr-HR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 for attention!</a:t>
            </a:r>
            <a:br>
              <a:rPr lang="hr-HR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r-HR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www.ieeemadc.org</a:t>
            </a:r>
            <a:endParaRPr lang="en-US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840079"/>
            <a:ext cx="2627694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IEEEmadC?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939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IEEEmadC stands for Mobile Application Development Contest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 between 1 and 3 members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IEEE student members are eligible to participate in madC (undergraduate, graduate, phd)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win valuable prizes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840079"/>
            <a:ext cx="2627694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Contest goals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Increase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number of mobile applications related to IEEE and students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Applications developed in this contest should be focused </a:t>
            </a: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benefit IEEE, technology, science or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education</a:t>
            </a:r>
            <a:endParaRPr lang="hr-H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r-HR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Educate and encourage 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 to</a:t>
            </a:r>
            <a:r>
              <a:rPr lang="hr-H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mobile applications</a:t>
            </a:r>
          </a:p>
          <a:p>
            <a:pPr>
              <a:lnSpc>
                <a:spcPct val="150000"/>
              </a:lnSpc>
            </a:pPr>
            <a:r>
              <a:rPr lang="hr-HR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Promote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IEEE activities and benefits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840079"/>
            <a:ext cx="2627694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Supported mobile platforms - All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840079"/>
            <a:ext cx="2627694" cy="673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48" y="2054540"/>
            <a:ext cx="2261877" cy="2261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90" y="2014532"/>
            <a:ext cx="2251072" cy="2341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27" y="2067394"/>
            <a:ext cx="2554733" cy="2554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75" y="4998833"/>
            <a:ext cx="6366554" cy="11077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2264851"/>
            <a:ext cx="2155303" cy="21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8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118" y="0"/>
            <a:ext cx="4899528" cy="1325563"/>
          </a:xfrm>
          <a:solidFill>
            <a:schemeClr val="bg1">
              <a:alpha val="28000"/>
            </a:schemeClr>
          </a:solidFill>
        </p:spPr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Contest stages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2017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62" y="1325563"/>
            <a:ext cx="5659771" cy="55324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5076967" y="4804012"/>
            <a:ext cx="2292824" cy="600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Contest stages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2017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8348"/>
              </p:ext>
            </p:extLst>
          </p:nvPr>
        </p:nvGraphicFramePr>
        <p:xfrm>
          <a:off x="838200" y="1589715"/>
          <a:ext cx="10515600" cy="425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840079"/>
            <a:ext cx="2627694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Judging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criteria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 Design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– design of the User Interface and graphic elements</a:t>
            </a:r>
          </a:p>
          <a:p>
            <a:pPr fontAlgn="base"/>
            <a:r>
              <a:rPr lang="en-US" sz="2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 (UX)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– functionality, efficiency, logical structure</a:t>
            </a:r>
          </a:p>
          <a:p>
            <a:pPr fontAlgn="base"/>
            <a:r>
              <a:rPr lang="en-US" sz="2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Usefulness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– providing useful information to users, effectiveness and efficiency</a:t>
            </a:r>
          </a:p>
          <a:p>
            <a:pPr fontAlgn="base"/>
            <a:r>
              <a:rPr lang="en-US" sz="2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 and Uniqueness 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difference from the mobile apps currently available, app niche</a:t>
            </a:r>
          </a:p>
          <a:p>
            <a:pPr fontAlgn="base"/>
            <a:r>
              <a:rPr lang="en-US" sz="2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 of supported platforms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840079"/>
            <a:ext cx="2627694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Winners Categories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 Prize -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TBD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Second </a:t>
            </a: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Prize -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TBD</a:t>
            </a:r>
            <a:endParaRPr lang="en-US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Third Prize-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TBD</a:t>
            </a:r>
            <a:endParaRPr lang="en-US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r-HR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Society Special Prize 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for Computer Society student members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840079"/>
            <a:ext cx="2627694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Stats</a:t>
            </a:r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IEEEmadC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2016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8" y="2088110"/>
            <a:ext cx="361214" cy="5430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5" y="5840079"/>
            <a:ext cx="2627694" cy="673768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43" y="2088110"/>
            <a:ext cx="361214" cy="543017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08" y="2088110"/>
            <a:ext cx="361214" cy="543017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73" y="2088110"/>
            <a:ext cx="361214" cy="543017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22" y="2088110"/>
            <a:ext cx="361214" cy="543017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87" y="2088110"/>
            <a:ext cx="361214" cy="543017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2088110"/>
            <a:ext cx="361214" cy="543017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27" y="2088110"/>
            <a:ext cx="361214" cy="543017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92" y="2088110"/>
            <a:ext cx="361214" cy="543017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57" y="2088110"/>
            <a:ext cx="361214" cy="543017"/>
          </a:xfrm>
          <a:prstGeom prst="rect">
            <a:avLst/>
          </a:prstGeo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06" y="2088110"/>
            <a:ext cx="361214" cy="543017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71" y="2088110"/>
            <a:ext cx="361214" cy="5430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517408" y="2036452"/>
            <a:ext cx="595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188</a:t>
            </a:r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idea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280+</a:t>
            </a:r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participants)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36" y="2973957"/>
            <a:ext cx="406497" cy="6110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43" y="2973957"/>
            <a:ext cx="406497" cy="6110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50" y="2973957"/>
            <a:ext cx="406497" cy="6110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57" y="2973956"/>
            <a:ext cx="406497" cy="61109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71529" y="2956335"/>
            <a:ext cx="546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44</a:t>
            </a:r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developed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18" y="3927878"/>
            <a:ext cx="442332" cy="4423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40450" y="3828722"/>
            <a:ext cx="63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12000</a:t>
            </a:r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likes on Facebook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5" y="4713040"/>
            <a:ext cx="617204" cy="759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08690" y="4774257"/>
            <a:ext cx="694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inner</a:t>
            </a:r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team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endParaRPr lang="hr-HR" sz="36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59" y="2099031"/>
            <a:ext cx="361214" cy="54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258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Sagoe UI light</vt:lpstr>
      <vt:lpstr>Segoe UI Black</vt:lpstr>
      <vt:lpstr>Segoe UI Bold</vt:lpstr>
      <vt:lpstr>Segoe UI Light</vt:lpstr>
      <vt:lpstr>Office Theme</vt:lpstr>
      <vt:lpstr>PowerPoint Presentation</vt:lpstr>
      <vt:lpstr>What is IEEEmadC?</vt:lpstr>
      <vt:lpstr>Contest goals</vt:lpstr>
      <vt:lpstr>Supported mobile platforms - All</vt:lpstr>
      <vt:lpstr>Contest stages 2017</vt:lpstr>
      <vt:lpstr>Contest stages 2017</vt:lpstr>
      <vt:lpstr>Judging criteria</vt:lpstr>
      <vt:lpstr>Winners Categories</vt:lpstr>
      <vt:lpstr>Stats of IEEEmadC 2016</vt:lpstr>
      <vt:lpstr>2014 winners</vt:lpstr>
      <vt:lpstr>2015 winners</vt:lpstr>
      <vt:lpstr>2016 winners</vt:lpstr>
      <vt:lpstr>Useful links</vt:lpstr>
      <vt:lpstr>Submit your ideas now!</vt:lpstr>
      <vt:lpstr>PowerPoint Presentation</vt:lpstr>
      <vt:lpstr>Thank You for attention! www.ieeemadc.org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Dinko Jakovljević</dc:creator>
  <cp:lastModifiedBy>Microsoft account</cp:lastModifiedBy>
  <cp:revision>251</cp:revision>
  <dcterms:created xsi:type="dcterms:W3CDTF">2014-10-01T12:53:29Z</dcterms:created>
  <dcterms:modified xsi:type="dcterms:W3CDTF">2017-03-02T04:03:57Z</dcterms:modified>
</cp:coreProperties>
</file>