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1"/>
    <a:srgbClr val="49B3AA"/>
    <a:srgbClr val="009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a-IR"/>
              <a:t>نمودار هزینه درآمد</a:t>
            </a:r>
            <a:r>
              <a:rPr lang="en-US"/>
              <a:t> </a:t>
            </a:r>
            <a:r>
              <a:rPr lang="fa-IR"/>
              <a:t>تجمعی برحسب سال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هزینه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2E1D4E13-80F1-4632-B52A-BEDA76003ECE}" type="VALUE">
                      <a:rPr lang="en-US">
                        <a:latin typeface="IRAN Sans" panose="020B0806030804020204" pitchFamily="34" charset="-78"/>
                        <a:cs typeface="IRAN Sans" panose="020B0806030804020204" pitchFamily="34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7.469628048218746E-2"/>
                  <c:y val="-9.3259264426731759E-3"/>
                </c:manualLayout>
              </c:layout>
              <c:tx>
                <c:rich>
                  <a:bodyPr/>
                  <a:lstStyle/>
                  <a:p>
                    <a:fld id="{16619243-22D4-4A5C-822C-439D598DACC5}" type="VALUE">
                      <a:rPr lang="en-US">
                        <a:latin typeface="IRAN Sans" panose="020B0806030804020204" pitchFamily="34" charset="-78"/>
                        <a:cs typeface="IRAN Sans" panose="020B0806030804020204" pitchFamily="34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5CBDC11-4276-4ADB-ADA6-FB21D205EC37}" type="VALUE">
                      <a:rPr lang="en-US">
                        <a:latin typeface="IRAN Sans" panose="020B0806030804020204" pitchFamily="34" charset="-78"/>
                        <a:cs typeface="IRAN Sans" panose="020B0806030804020204" pitchFamily="34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270000000</c:v>
                </c:pt>
                <c:pt idx="1">
                  <c:v>675000000</c:v>
                </c:pt>
                <c:pt idx="2">
                  <c:v>1125000000</c:v>
                </c:pt>
              </c:numCache>
            </c:numRef>
          </c:val>
          <c:smooth val="0"/>
        </c:ser>
        <c:ser>
          <c:idx val="1"/>
          <c:order val="1"/>
          <c:tx>
            <c:v>درآمد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18D396D7-81B0-4512-8530-6E4194080AB1}" type="VALUE">
                      <a:rPr lang="en-US">
                        <a:latin typeface="IRAN Sans" panose="020B0806030804020204" pitchFamily="34" charset="-78"/>
                        <a:cs typeface="IRAN Sans" panose="020B0806030804020204" pitchFamily="34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7.5120154038757839E-2"/>
                  <c:y val="1.398888966400955E-2"/>
                </c:manualLayout>
              </c:layout>
              <c:tx>
                <c:rich>
                  <a:bodyPr/>
                  <a:lstStyle/>
                  <a:p>
                    <a:fld id="{F5889B80-5B17-418E-8CEC-70188C482C30}" type="VALUE">
                      <a:rPr lang="en-US">
                        <a:latin typeface="IRAN Sans" panose="020B0806030804020204" pitchFamily="34" charset="-78"/>
                        <a:cs typeface="IRAN Sans" panose="020B0806030804020204" pitchFamily="34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2E08D47-4EC7-4F86-926D-521D1815B1BE}" type="VALUE">
                      <a:rPr lang="en-US">
                        <a:latin typeface="IRAN Sans" panose="020B0806030804020204" pitchFamily="34" charset="-78"/>
                        <a:cs typeface="IRAN Sans" panose="020B0806030804020204" pitchFamily="34" charset="-78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Sheet1!$B$1:$B$3</c:f>
              <c:numCache>
                <c:formatCode>General</c:formatCode>
                <c:ptCount val="3"/>
                <c:pt idx="0">
                  <c:v>25500000</c:v>
                </c:pt>
                <c:pt idx="1">
                  <c:v>360500000</c:v>
                </c:pt>
                <c:pt idx="2">
                  <c:v>1676500000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58064400"/>
        <c:axId val="158064960"/>
      </c:lineChart>
      <c:catAx>
        <c:axId val="158064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64960"/>
        <c:crosses val="autoZero"/>
        <c:auto val="1"/>
        <c:lblAlgn val="ctr"/>
        <c:lblOffset val="100"/>
        <c:noMultiLvlLbl val="0"/>
      </c:catAx>
      <c:valAx>
        <c:axId val="15806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64400"/>
        <c:crosses val="autoZero"/>
        <c:crossBetween val="between"/>
        <c:minorUnit val="1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>
      <a:outerShdw blurRad="152400" dist="25400" algn="tl" rotWithShape="0">
        <a:schemeClr val="bg1">
          <a:lumMod val="50000"/>
          <a:alpha val="99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39F45-9BDF-46F4-8316-49B98A2BBB81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95B8D1-7D04-46F7-840D-8BB9CC012A81}">
      <dgm:prSet phldrT="[Text]" custT="1"/>
      <dgm:spPr>
        <a:solidFill>
          <a:srgbClr val="49B3AA"/>
        </a:solidFill>
      </dgm:spPr>
      <dgm:t>
        <a:bodyPr/>
        <a:lstStyle/>
        <a:p>
          <a:pPr rtl="0"/>
          <a:r>
            <a:rPr lang="fa-IR" sz="2400" b="1" dirty="0" smtClean="0">
              <a:solidFill>
                <a:schemeClr val="bg1">
                  <a:lumMod val="8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مشتریان</a:t>
          </a:r>
          <a:endParaRPr lang="en-US" sz="2000" b="1" dirty="0">
            <a:solidFill>
              <a:schemeClr val="bg1">
                <a:lumMod val="85000"/>
              </a:schemeClr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4F0A3726-D880-434E-8297-DD2CEDEEA0A6}" type="parTrans" cxnId="{60A4B729-D524-4471-BB55-1E51E67E9AC5}">
      <dgm:prSet/>
      <dgm:spPr/>
      <dgm:t>
        <a:bodyPr/>
        <a:lstStyle/>
        <a:p>
          <a:pPr rtl="0"/>
          <a:endParaRPr lang="en-US"/>
        </a:p>
      </dgm:t>
    </dgm:pt>
    <dgm:pt modelId="{8664AC7B-9172-47EB-970B-5E31D9377051}" type="sibTrans" cxnId="{60A4B729-D524-4471-BB55-1E51E67E9AC5}">
      <dgm:prSet/>
      <dgm:spPr/>
      <dgm:t>
        <a:bodyPr/>
        <a:lstStyle/>
        <a:p>
          <a:pPr rtl="0"/>
          <a:endParaRPr lang="en-US"/>
        </a:p>
      </dgm:t>
    </dgm:pt>
    <dgm:pt modelId="{F20E2384-4A4F-41A1-8FE8-4FC6E326D20B}">
      <dgm:prSet phldrT="[Text]" custT="1"/>
      <dgm:spPr>
        <a:solidFill>
          <a:srgbClr val="009689"/>
        </a:solidFill>
      </dgm:spPr>
      <dgm:t>
        <a:bodyPr/>
        <a:lstStyle/>
        <a:p>
          <a:pPr rtl="0"/>
          <a:r>
            <a:rPr lang="fa-IR" sz="2000" b="1" dirty="0" smtClean="0">
              <a:latin typeface="IRAN Sans" panose="020B0806030804020204" pitchFamily="34" charset="-78"/>
              <a:cs typeface="IRAN Sans" panose="020B0806030804020204" pitchFamily="34" charset="-78"/>
            </a:rPr>
            <a:t>گردشگران</a:t>
          </a:r>
          <a:endParaRPr lang="en-US" sz="1800" b="1" dirty="0"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0D330D26-D134-4B74-B8FC-DEDD8019BAE0}" type="parTrans" cxnId="{1F115F72-B5B4-45B0-8A48-BA3516F517FE}">
      <dgm:prSet/>
      <dgm:spPr/>
      <dgm:t>
        <a:bodyPr/>
        <a:lstStyle/>
        <a:p>
          <a:pPr rtl="0"/>
          <a:endParaRPr lang="en-US"/>
        </a:p>
      </dgm:t>
    </dgm:pt>
    <dgm:pt modelId="{DCC131B6-EA1D-4CAB-B72D-4FA50DBE1547}" type="sibTrans" cxnId="{1F115F72-B5B4-45B0-8A48-BA3516F517FE}">
      <dgm:prSet/>
      <dgm:spPr/>
      <dgm:t>
        <a:bodyPr/>
        <a:lstStyle/>
        <a:p>
          <a:pPr rtl="0"/>
          <a:endParaRPr lang="en-US"/>
        </a:p>
      </dgm:t>
    </dgm:pt>
    <dgm:pt modelId="{A548C13A-88C5-4A7A-87D9-BCA67CECCB4D}">
      <dgm:prSet phldrT="[Text]" custT="1"/>
      <dgm:spPr>
        <a:solidFill>
          <a:srgbClr val="009689"/>
        </a:solidFill>
      </dgm:spPr>
      <dgm:t>
        <a:bodyPr/>
        <a:lstStyle/>
        <a:p>
          <a:pPr rtl="0"/>
          <a:r>
            <a:rPr lang="fa-IR" sz="2000" dirty="0" smtClean="0">
              <a:latin typeface="IRAN Sans" panose="020B0806030804020204" pitchFamily="34" charset="-78"/>
              <a:cs typeface="IRAN Sans" panose="020B0806030804020204" pitchFamily="34" charset="-78"/>
            </a:rPr>
            <a:t>رزرو بلیط سفر</a:t>
          </a:r>
          <a:endParaRPr lang="en-US" sz="2000" dirty="0"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958A9528-8864-4BEF-8DC5-EFD6C16B652A}" type="parTrans" cxnId="{99DF7B86-CA13-415C-B3BA-CE99E843C435}">
      <dgm:prSet/>
      <dgm:spPr/>
      <dgm:t>
        <a:bodyPr/>
        <a:lstStyle/>
        <a:p>
          <a:pPr rtl="0"/>
          <a:endParaRPr lang="en-US"/>
        </a:p>
      </dgm:t>
    </dgm:pt>
    <dgm:pt modelId="{538E4AC8-067D-4580-8BE7-BE535BB24230}" type="sibTrans" cxnId="{99DF7B86-CA13-415C-B3BA-CE99E843C435}">
      <dgm:prSet/>
      <dgm:spPr/>
      <dgm:t>
        <a:bodyPr/>
        <a:lstStyle/>
        <a:p>
          <a:pPr rtl="0"/>
          <a:endParaRPr lang="en-US"/>
        </a:p>
      </dgm:t>
    </dgm:pt>
    <dgm:pt modelId="{55F82146-7E5F-454A-BC52-149D3D0BCB8D}">
      <dgm:prSet phldrT="[Text]" custT="1"/>
      <dgm:spPr>
        <a:solidFill>
          <a:srgbClr val="009689"/>
        </a:solidFill>
      </dgm:spPr>
      <dgm:t>
        <a:bodyPr/>
        <a:lstStyle/>
        <a:p>
          <a:pPr rtl="0"/>
          <a:r>
            <a:rPr lang="fa-IR" sz="2000" b="1" dirty="0" smtClean="0">
              <a:solidFill>
                <a:schemeClr val="bg1"/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رزرو هتل</a:t>
          </a:r>
          <a:endParaRPr lang="en-US" sz="2000" b="1" dirty="0">
            <a:solidFill>
              <a:schemeClr val="bg1"/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C976D4AC-14A5-4446-837C-F7522DE4C47A}" type="parTrans" cxnId="{D221623C-E67B-4481-9E84-B4EB31A59BFB}">
      <dgm:prSet/>
      <dgm:spPr/>
      <dgm:t>
        <a:bodyPr/>
        <a:lstStyle/>
        <a:p>
          <a:pPr rtl="0"/>
          <a:endParaRPr lang="en-US"/>
        </a:p>
      </dgm:t>
    </dgm:pt>
    <dgm:pt modelId="{D87E0312-3385-41B0-9B7C-C9CB08002E4D}" type="sibTrans" cxnId="{D221623C-E67B-4481-9E84-B4EB31A59BFB}">
      <dgm:prSet/>
      <dgm:spPr/>
      <dgm:t>
        <a:bodyPr/>
        <a:lstStyle/>
        <a:p>
          <a:pPr rtl="0"/>
          <a:endParaRPr lang="en-US"/>
        </a:p>
      </dgm:t>
    </dgm:pt>
    <dgm:pt modelId="{2EAFEA81-E056-444F-851B-CDC0F9BE3F2F}">
      <dgm:prSet phldrT="[Text]" custT="1"/>
      <dgm:spPr>
        <a:solidFill>
          <a:srgbClr val="009689"/>
        </a:solidFill>
      </dgm:spPr>
      <dgm:t>
        <a:bodyPr/>
        <a:lstStyle/>
        <a:p>
          <a:pPr rtl="0"/>
          <a:r>
            <a:rPr lang="fa-IR" sz="2000" dirty="0" smtClean="0">
              <a:latin typeface="IRAN Sans" panose="020B0806030804020204" pitchFamily="34" charset="-78"/>
              <a:cs typeface="IRAN Sans" panose="020B0806030804020204" pitchFamily="34" charset="-78"/>
            </a:rPr>
            <a:t>بوم گردی</a:t>
          </a:r>
          <a:endParaRPr lang="en-US" sz="2000" dirty="0"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A298011C-4F26-439A-A87F-EF8E06327CF7}" type="sibTrans" cxnId="{E123EBF6-0A9B-4765-9948-CAC241F86DD8}">
      <dgm:prSet/>
      <dgm:spPr/>
      <dgm:t>
        <a:bodyPr/>
        <a:lstStyle/>
        <a:p>
          <a:pPr rtl="0"/>
          <a:endParaRPr lang="en-US"/>
        </a:p>
      </dgm:t>
    </dgm:pt>
    <dgm:pt modelId="{E8E9A4DA-51DB-41CE-BC93-D20DE4B251BE}" type="parTrans" cxnId="{E123EBF6-0A9B-4765-9948-CAC241F86DD8}">
      <dgm:prSet/>
      <dgm:spPr/>
      <dgm:t>
        <a:bodyPr/>
        <a:lstStyle/>
        <a:p>
          <a:pPr rtl="0"/>
          <a:endParaRPr lang="en-US"/>
        </a:p>
      </dgm:t>
    </dgm:pt>
    <dgm:pt modelId="{E83E4995-0244-4377-ABE7-CE8C5599BD51}">
      <dgm:prSet phldrT="[Text]" custT="1"/>
      <dgm:spPr>
        <a:solidFill>
          <a:srgbClr val="49B3AA"/>
        </a:solidFill>
      </dgm:spPr>
      <dgm:t>
        <a:bodyPr/>
        <a:lstStyle/>
        <a:p>
          <a:pPr rtl="0"/>
          <a:r>
            <a:rPr lang="fa-IR" sz="2400" b="1" dirty="0" smtClean="0">
              <a:solidFill>
                <a:schemeClr val="bg1">
                  <a:lumMod val="8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کمپین های مشترک</a:t>
          </a:r>
          <a:endParaRPr lang="en-US" sz="2400" b="1" dirty="0">
            <a:solidFill>
              <a:schemeClr val="bg1">
                <a:lumMod val="85000"/>
              </a:schemeClr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ED5A864F-5962-4A56-97BB-2E43815FCCB5}" type="sibTrans" cxnId="{404AFCE9-154E-40E5-97F2-DF8500F21965}">
      <dgm:prSet/>
      <dgm:spPr/>
      <dgm:t>
        <a:bodyPr/>
        <a:lstStyle/>
        <a:p>
          <a:pPr rtl="0"/>
          <a:endParaRPr lang="en-US"/>
        </a:p>
      </dgm:t>
    </dgm:pt>
    <dgm:pt modelId="{66C0AB70-3119-449B-9DE3-661415E298E4}" type="parTrans" cxnId="{404AFCE9-154E-40E5-97F2-DF8500F21965}">
      <dgm:prSet/>
      <dgm:spPr/>
      <dgm:t>
        <a:bodyPr/>
        <a:lstStyle/>
        <a:p>
          <a:pPr rtl="0"/>
          <a:endParaRPr lang="en-US"/>
        </a:p>
      </dgm:t>
    </dgm:pt>
    <dgm:pt modelId="{B33E3F24-93C5-4E1F-A205-59003A71F34C}">
      <dgm:prSet phldrT="[Text]" custT="1"/>
      <dgm:spPr>
        <a:solidFill>
          <a:srgbClr val="009689"/>
        </a:solidFill>
      </dgm:spPr>
      <dgm:t>
        <a:bodyPr/>
        <a:lstStyle/>
        <a:p>
          <a:pPr rtl="0"/>
          <a:r>
            <a:rPr lang="fa-IR" sz="2000" b="1" dirty="0" smtClean="0">
              <a:solidFill>
                <a:schemeClr val="bg1"/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بیمه</a:t>
          </a:r>
          <a:endParaRPr lang="en-US" sz="2000" b="1" dirty="0">
            <a:solidFill>
              <a:schemeClr val="bg1"/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77E83B7D-23DC-48F1-80A7-B771BD222043}" type="parTrans" cxnId="{9E069FBA-0745-4D57-904E-95395F0E745C}">
      <dgm:prSet/>
      <dgm:spPr/>
      <dgm:t>
        <a:bodyPr/>
        <a:lstStyle/>
        <a:p>
          <a:pPr rtl="0"/>
          <a:endParaRPr lang="en-US"/>
        </a:p>
      </dgm:t>
    </dgm:pt>
    <dgm:pt modelId="{E10CA613-3CB9-4BD1-A0DF-7BD28CFDAD98}" type="sibTrans" cxnId="{9E069FBA-0745-4D57-904E-95395F0E745C}">
      <dgm:prSet/>
      <dgm:spPr/>
      <dgm:t>
        <a:bodyPr/>
        <a:lstStyle/>
        <a:p>
          <a:pPr rtl="0"/>
          <a:endParaRPr lang="en-US"/>
        </a:p>
      </dgm:t>
    </dgm:pt>
    <dgm:pt modelId="{A6CA86A9-B39B-4B25-AFFB-1E2CA0AD98AD}">
      <dgm:prSet phldrT="[Text]" custT="1"/>
      <dgm:spPr>
        <a:solidFill>
          <a:srgbClr val="009689"/>
        </a:solidFill>
      </dgm:spPr>
      <dgm:t>
        <a:bodyPr/>
        <a:lstStyle/>
        <a:p>
          <a:pPr rtl="0"/>
          <a:r>
            <a:rPr lang="fa-IR" sz="2000" b="1" dirty="0" smtClean="0">
              <a:solidFill>
                <a:schemeClr val="bg1"/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وسایل سفر </a:t>
          </a:r>
          <a:endParaRPr lang="en-US" sz="2000" b="1" dirty="0">
            <a:solidFill>
              <a:schemeClr val="bg1"/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gm:t>
    </dgm:pt>
    <dgm:pt modelId="{743C2F87-3DB9-44E3-8397-845393FFAC9A}" type="parTrans" cxnId="{DDB91AE7-6DBD-49EC-9885-4AE86C54493D}">
      <dgm:prSet/>
      <dgm:spPr/>
      <dgm:t>
        <a:bodyPr/>
        <a:lstStyle/>
        <a:p>
          <a:pPr rtl="0"/>
          <a:endParaRPr lang="en-US"/>
        </a:p>
      </dgm:t>
    </dgm:pt>
    <dgm:pt modelId="{A4AB1A45-EB66-43F4-988F-6BAADC3F632A}" type="sibTrans" cxnId="{DDB91AE7-6DBD-49EC-9885-4AE86C54493D}">
      <dgm:prSet/>
      <dgm:spPr/>
      <dgm:t>
        <a:bodyPr/>
        <a:lstStyle/>
        <a:p>
          <a:pPr rtl="0"/>
          <a:endParaRPr lang="en-US"/>
        </a:p>
      </dgm:t>
    </dgm:pt>
    <dgm:pt modelId="{9A24E3F2-8FD9-47C5-99A7-C986340AFCCD}" type="pres">
      <dgm:prSet presAssocID="{42539F45-9BDF-46F4-8316-49B98A2BBB8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A910953-EC36-4881-8AD7-CB57FE577A79}" type="pres">
      <dgm:prSet presAssocID="{4A95B8D1-7D04-46F7-840D-8BB9CC012A81}" presName="vertOne" presStyleCnt="0"/>
      <dgm:spPr/>
    </dgm:pt>
    <dgm:pt modelId="{A7D61BC0-0DA7-479E-9EA3-B217AF546612}" type="pres">
      <dgm:prSet presAssocID="{4A95B8D1-7D04-46F7-840D-8BB9CC012A81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70E076-D7DB-40A7-958D-83EDC7B2F030}" type="pres">
      <dgm:prSet presAssocID="{4A95B8D1-7D04-46F7-840D-8BB9CC012A81}" presName="parTransOne" presStyleCnt="0"/>
      <dgm:spPr/>
    </dgm:pt>
    <dgm:pt modelId="{E31A028C-DC01-4D3B-857E-1E9747609E3B}" type="pres">
      <dgm:prSet presAssocID="{4A95B8D1-7D04-46F7-840D-8BB9CC012A81}" presName="horzOne" presStyleCnt="0"/>
      <dgm:spPr/>
    </dgm:pt>
    <dgm:pt modelId="{4C911BA6-0A29-4B96-A35D-6B02CBB1A72A}" type="pres">
      <dgm:prSet presAssocID="{F20E2384-4A4F-41A1-8FE8-4FC6E326D20B}" presName="vertTwo" presStyleCnt="0"/>
      <dgm:spPr/>
    </dgm:pt>
    <dgm:pt modelId="{F80DFD4F-B800-4237-8FCE-F391202EFD57}" type="pres">
      <dgm:prSet presAssocID="{F20E2384-4A4F-41A1-8FE8-4FC6E326D20B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1F8A6F-05EE-40AB-A493-FD388FA03A9D}" type="pres">
      <dgm:prSet presAssocID="{F20E2384-4A4F-41A1-8FE8-4FC6E326D20B}" presName="horzTwo" presStyleCnt="0"/>
      <dgm:spPr/>
    </dgm:pt>
    <dgm:pt modelId="{6B0408D0-01C1-41F2-90F8-91FB273C1DED}" type="pres">
      <dgm:prSet presAssocID="{8664AC7B-9172-47EB-970B-5E31D9377051}" presName="sibSpaceOne" presStyleCnt="0"/>
      <dgm:spPr/>
    </dgm:pt>
    <dgm:pt modelId="{C16B9D31-BED0-48F3-92F2-3D37A42F61D1}" type="pres">
      <dgm:prSet presAssocID="{E83E4995-0244-4377-ABE7-CE8C5599BD51}" presName="vertOne" presStyleCnt="0"/>
      <dgm:spPr/>
    </dgm:pt>
    <dgm:pt modelId="{CA2032FB-5320-4038-B241-5730CC3E896E}" type="pres">
      <dgm:prSet presAssocID="{E83E4995-0244-4377-ABE7-CE8C5599BD51}" presName="txOne" presStyleLbl="node0" presStyleIdx="1" presStyleCnt="2" custLinFactNeighborX="5837" custLinFactNeighborY="-2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C0255-808B-4494-BD19-E152F218CB8F}" type="pres">
      <dgm:prSet presAssocID="{E83E4995-0244-4377-ABE7-CE8C5599BD51}" presName="parTransOne" presStyleCnt="0"/>
      <dgm:spPr/>
    </dgm:pt>
    <dgm:pt modelId="{68CD22B3-8040-4F2B-8CFA-4BEC7586025F}" type="pres">
      <dgm:prSet presAssocID="{E83E4995-0244-4377-ABE7-CE8C5599BD51}" presName="horzOne" presStyleCnt="0"/>
      <dgm:spPr/>
    </dgm:pt>
    <dgm:pt modelId="{DBBA2E43-647D-4A72-9239-333C388FD041}" type="pres">
      <dgm:prSet presAssocID="{2EAFEA81-E056-444F-851B-CDC0F9BE3F2F}" presName="vertTwo" presStyleCnt="0"/>
      <dgm:spPr/>
    </dgm:pt>
    <dgm:pt modelId="{DBAD5F37-878E-48FC-BE35-669534A6450C}" type="pres">
      <dgm:prSet presAssocID="{2EAFEA81-E056-444F-851B-CDC0F9BE3F2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BE2AD5-713A-43F9-B039-D4A26DF7A659}" type="pres">
      <dgm:prSet presAssocID="{2EAFEA81-E056-444F-851B-CDC0F9BE3F2F}" presName="horzTwo" presStyleCnt="0"/>
      <dgm:spPr/>
    </dgm:pt>
    <dgm:pt modelId="{BE8BF354-F0AB-4E75-957C-3982415EBD1E}" type="pres">
      <dgm:prSet presAssocID="{A298011C-4F26-439A-A87F-EF8E06327CF7}" presName="sibSpaceTwo" presStyleCnt="0"/>
      <dgm:spPr/>
    </dgm:pt>
    <dgm:pt modelId="{B9F5EF01-2D9E-4F31-B781-3E9D672CE16F}" type="pres">
      <dgm:prSet presAssocID="{A548C13A-88C5-4A7A-87D9-BCA67CECCB4D}" presName="vertTwo" presStyleCnt="0"/>
      <dgm:spPr/>
    </dgm:pt>
    <dgm:pt modelId="{2A768580-6613-4FD3-8ECB-F0B4C5B25924}" type="pres">
      <dgm:prSet presAssocID="{A548C13A-88C5-4A7A-87D9-BCA67CECCB4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D3C7E-1D2D-4483-B939-228EF9479F58}" type="pres">
      <dgm:prSet presAssocID="{A548C13A-88C5-4A7A-87D9-BCA67CECCB4D}" presName="horzTwo" presStyleCnt="0"/>
      <dgm:spPr/>
    </dgm:pt>
    <dgm:pt modelId="{E0E9910B-4537-49C6-940F-643DA94509D0}" type="pres">
      <dgm:prSet presAssocID="{538E4AC8-067D-4580-8BE7-BE535BB24230}" presName="sibSpaceTwo" presStyleCnt="0"/>
      <dgm:spPr/>
    </dgm:pt>
    <dgm:pt modelId="{8BBBCA47-AD5E-4A6E-AB2E-148E7EF2A8AD}" type="pres">
      <dgm:prSet presAssocID="{55F82146-7E5F-454A-BC52-149D3D0BCB8D}" presName="vertTwo" presStyleCnt="0"/>
      <dgm:spPr/>
    </dgm:pt>
    <dgm:pt modelId="{46C672B7-CF9A-4612-B2BE-1AEC088200A2}" type="pres">
      <dgm:prSet presAssocID="{55F82146-7E5F-454A-BC52-149D3D0BCB8D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510FD9-B060-4879-8D18-0D2024EC2D27}" type="pres">
      <dgm:prSet presAssocID="{55F82146-7E5F-454A-BC52-149D3D0BCB8D}" presName="horzTwo" presStyleCnt="0"/>
      <dgm:spPr/>
    </dgm:pt>
    <dgm:pt modelId="{04DF0298-F2F8-447C-BCF9-B6B0D4134D7E}" type="pres">
      <dgm:prSet presAssocID="{D87E0312-3385-41B0-9B7C-C9CB08002E4D}" presName="sibSpaceTwo" presStyleCnt="0"/>
      <dgm:spPr/>
    </dgm:pt>
    <dgm:pt modelId="{6FC61ACC-FB6F-4E1E-AECD-55DC78F44BB1}" type="pres">
      <dgm:prSet presAssocID="{B33E3F24-93C5-4E1F-A205-59003A71F34C}" presName="vertTwo" presStyleCnt="0"/>
      <dgm:spPr/>
    </dgm:pt>
    <dgm:pt modelId="{327D7720-B7DB-495E-9A59-BC13DEBBF2B4}" type="pres">
      <dgm:prSet presAssocID="{B33E3F24-93C5-4E1F-A205-59003A71F34C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7AC37-BCEA-4BDE-BAE8-5140E8812B68}" type="pres">
      <dgm:prSet presAssocID="{B33E3F24-93C5-4E1F-A205-59003A71F34C}" presName="horzTwo" presStyleCnt="0"/>
      <dgm:spPr/>
    </dgm:pt>
    <dgm:pt modelId="{9FDFAB42-600C-4FB1-9190-D50AB85AF2EE}" type="pres">
      <dgm:prSet presAssocID="{E10CA613-3CB9-4BD1-A0DF-7BD28CFDAD98}" presName="sibSpaceTwo" presStyleCnt="0"/>
      <dgm:spPr/>
    </dgm:pt>
    <dgm:pt modelId="{C4DF905B-E962-41B2-83C2-4680F1CBED0D}" type="pres">
      <dgm:prSet presAssocID="{A6CA86A9-B39B-4B25-AFFB-1E2CA0AD98AD}" presName="vertTwo" presStyleCnt="0"/>
      <dgm:spPr/>
    </dgm:pt>
    <dgm:pt modelId="{4ED67930-C3D1-49E0-8A19-2E6958106D35}" type="pres">
      <dgm:prSet presAssocID="{A6CA86A9-B39B-4B25-AFFB-1E2CA0AD98AD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E8417-3FD8-46FC-8AF9-601FCBF58A7C}" type="pres">
      <dgm:prSet presAssocID="{A6CA86A9-B39B-4B25-AFFB-1E2CA0AD98AD}" presName="horzTwo" presStyleCnt="0"/>
      <dgm:spPr/>
    </dgm:pt>
  </dgm:ptLst>
  <dgm:cxnLst>
    <dgm:cxn modelId="{9E069FBA-0745-4D57-904E-95395F0E745C}" srcId="{E83E4995-0244-4377-ABE7-CE8C5599BD51}" destId="{B33E3F24-93C5-4E1F-A205-59003A71F34C}" srcOrd="3" destOrd="0" parTransId="{77E83B7D-23DC-48F1-80A7-B771BD222043}" sibTransId="{E10CA613-3CB9-4BD1-A0DF-7BD28CFDAD98}"/>
    <dgm:cxn modelId="{D7625B72-F43A-4E38-98AC-A4D9A772C8E0}" type="presOf" srcId="{A548C13A-88C5-4A7A-87D9-BCA67CECCB4D}" destId="{2A768580-6613-4FD3-8ECB-F0B4C5B25924}" srcOrd="0" destOrd="0" presId="urn:microsoft.com/office/officeart/2005/8/layout/hierarchy4"/>
    <dgm:cxn modelId="{FDD66226-EF6F-440F-96B4-CF75FFF7BEF9}" type="presOf" srcId="{42539F45-9BDF-46F4-8316-49B98A2BBB81}" destId="{9A24E3F2-8FD9-47C5-99A7-C986340AFCCD}" srcOrd="0" destOrd="0" presId="urn:microsoft.com/office/officeart/2005/8/layout/hierarchy4"/>
    <dgm:cxn modelId="{F36A871B-1029-4A67-8A3A-C7ECA712585A}" type="presOf" srcId="{A6CA86A9-B39B-4B25-AFFB-1E2CA0AD98AD}" destId="{4ED67930-C3D1-49E0-8A19-2E6958106D35}" srcOrd="0" destOrd="0" presId="urn:microsoft.com/office/officeart/2005/8/layout/hierarchy4"/>
    <dgm:cxn modelId="{99DF7B86-CA13-415C-B3BA-CE99E843C435}" srcId="{E83E4995-0244-4377-ABE7-CE8C5599BD51}" destId="{A548C13A-88C5-4A7A-87D9-BCA67CECCB4D}" srcOrd="1" destOrd="0" parTransId="{958A9528-8864-4BEF-8DC5-EFD6C16B652A}" sibTransId="{538E4AC8-067D-4580-8BE7-BE535BB24230}"/>
    <dgm:cxn modelId="{23E91DD6-46D1-4109-B799-BBB0FD7B60A9}" type="presOf" srcId="{E83E4995-0244-4377-ABE7-CE8C5599BD51}" destId="{CA2032FB-5320-4038-B241-5730CC3E896E}" srcOrd="0" destOrd="0" presId="urn:microsoft.com/office/officeart/2005/8/layout/hierarchy4"/>
    <dgm:cxn modelId="{9AA78FA1-00B4-46AC-B234-879AA909095E}" type="presOf" srcId="{B33E3F24-93C5-4E1F-A205-59003A71F34C}" destId="{327D7720-B7DB-495E-9A59-BC13DEBBF2B4}" srcOrd="0" destOrd="0" presId="urn:microsoft.com/office/officeart/2005/8/layout/hierarchy4"/>
    <dgm:cxn modelId="{404AFCE9-154E-40E5-97F2-DF8500F21965}" srcId="{42539F45-9BDF-46F4-8316-49B98A2BBB81}" destId="{E83E4995-0244-4377-ABE7-CE8C5599BD51}" srcOrd="1" destOrd="0" parTransId="{66C0AB70-3119-449B-9DE3-661415E298E4}" sibTransId="{ED5A864F-5962-4A56-97BB-2E43815FCCB5}"/>
    <dgm:cxn modelId="{DDB91AE7-6DBD-49EC-9885-4AE86C54493D}" srcId="{E83E4995-0244-4377-ABE7-CE8C5599BD51}" destId="{A6CA86A9-B39B-4B25-AFFB-1E2CA0AD98AD}" srcOrd="4" destOrd="0" parTransId="{743C2F87-3DB9-44E3-8397-845393FFAC9A}" sibTransId="{A4AB1A45-EB66-43F4-988F-6BAADC3F632A}"/>
    <dgm:cxn modelId="{1F115F72-B5B4-45B0-8A48-BA3516F517FE}" srcId="{4A95B8D1-7D04-46F7-840D-8BB9CC012A81}" destId="{F20E2384-4A4F-41A1-8FE8-4FC6E326D20B}" srcOrd="0" destOrd="0" parTransId="{0D330D26-D134-4B74-B8FC-DEDD8019BAE0}" sibTransId="{DCC131B6-EA1D-4CAB-B72D-4FA50DBE1547}"/>
    <dgm:cxn modelId="{365ECDB5-090F-4194-B942-FA6EF42DEA85}" type="presOf" srcId="{55F82146-7E5F-454A-BC52-149D3D0BCB8D}" destId="{46C672B7-CF9A-4612-B2BE-1AEC088200A2}" srcOrd="0" destOrd="0" presId="urn:microsoft.com/office/officeart/2005/8/layout/hierarchy4"/>
    <dgm:cxn modelId="{E123EBF6-0A9B-4765-9948-CAC241F86DD8}" srcId="{E83E4995-0244-4377-ABE7-CE8C5599BD51}" destId="{2EAFEA81-E056-444F-851B-CDC0F9BE3F2F}" srcOrd="0" destOrd="0" parTransId="{E8E9A4DA-51DB-41CE-BC93-D20DE4B251BE}" sibTransId="{A298011C-4F26-439A-A87F-EF8E06327CF7}"/>
    <dgm:cxn modelId="{4A53C47B-0065-4853-A63A-4A22A6E53D14}" type="presOf" srcId="{4A95B8D1-7D04-46F7-840D-8BB9CC012A81}" destId="{A7D61BC0-0DA7-479E-9EA3-B217AF546612}" srcOrd="0" destOrd="0" presId="urn:microsoft.com/office/officeart/2005/8/layout/hierarchy4"/>
    <dgm:cxn modelId="{DB4631A1-1D09-46E8-8E55-3D603180AC60}" type="presOf" srcId="{F20E2384-4A4F-41A1-8FE8-4FC6E326D20B}" destId="{F80DFD4F-B800-4237-8FCE-F391202EFD57}" srcOrd="0" destOrd="0" presId="urn:microsoft.com/office/officeart/2005/8/layout/hierarchy4"/>
    <dgm:cxn modelId="{D221623C-E67B-4481-9E84-B4EB31A59BFB}" srcId="{E83E4995-0244-4377-ABE7-CE8C5599BD51}" destId="{55F82146-7E5F-454A-BC52-149D3D0BCB8D}" srcOrd="2" destOrd="0" parTransId="{C976D4AC-14A5-4446-837C-F7522DE4C47A}" sibTransId="{D87E0312-3385-41B0-9B7C-C9CB08002E4D}"/>
    <dgm:cxn modelId="{60A4B729-D524-4471-BB55-1E51E67E9AC5}" srcId="{42539F45-9BDF-46F4-8316-49B98A2BBB81}" destId="{4A95B8D1-7D04-46F7-840D-8BB9CC012A81}" srcOrd="0" destOrd="0" parTransId="{4F0A3726-D880-434E-8297-DD2CEDEEA0A6}" sibTransId="{8664AC7B-9172-47EB-970B-5E31D9377051}"/>
    <dgm:cxn modelId="{1BB8D89D-F9C7-466C-A64E-5E2C14B20527}" type="presOf" srcId="{2EAFEA81-E056-444F-851B-CDC0F9BE3F2F}" destId="{DBAD5F37-878E-48FC-BE35-669534A6450C}" srcOrd="0" destOrd="0" presId="urn:microsoft.com/office/officeart/2005/8/layout/hierarchy4"/>
    <dgm:cxn modelId="{F8051BDE-A223-452C-9D02-57A2202E29B5}" type="presParOf" srcId="{9A24E3F2-8FD9-47C5-99A7-C986340AFCCD}" destId="{8A910953-EC36-4881-8AD7-CB57FE577A79}" srcOrd="0" destOrd="0" presId="urn:microsoft.com/office/officeart/2005/8/layout/hierarchy4"/>
    <dgm:cxn modelId="{8437CBAA-D94C-4181-B3E3-07DA974DBA8A}" type="presParOf" srcId="{8A910953-EC36-4881-8AD7-CB57FE577A79}" destId="{A7D61BC0-0DA7-479E-9EA3-B217AF546612}" srcOrd="0" destOrd="0" presId="urn:microsoft.com/office/officeart/2005/8/layout/hierarchy4"/>
    <dgm:cxn modelId="{DCA04163-F594-44BC-8A0F-A8681C95B7F9}" type="presParOf" srcId="{8A910953-EC36-4881-8AD7-CB57FE577A79}" destId="{BF70E076-D7DB-40A7-958D-83EDC7B2F030}" srcOrd="1" destOrd="0" presId="urn:microsoft.com/office/officeart/2005/8/layout/hierarchy4"/>
    <dgm:cxn modelId="{1660AFDA-1C74-47B0-AFE3-ED30146EA53D}" type="presParOf" srcId="{8A910953-EC36-4881-8AD7-CB57FE577A79}" destId="{E31A028C-DC01-4D3B-857E-1E9747609E3B}" srcOrd="2" destOrd="0" presId="urn:microsoft.com/office/officeart/2005/8/layout/hierarchy4"/>
    <dgm:cxn modelId="{5636E73E-A5FD-4A14-A919-0E1CF7F4ADE4}" type="presParOf" srcId="{E31A028C-DC01-4D3B-857E-1E9747609E3B}" destId="{4C911BA6-0A29-4B96-A35D-6B02CBB1A72A}" srcOrd="0" destOrd="0" presId="urn:microsoft.com/office/officeart/2005/8/layout/hierarchy4"/>
    <dgm:cxn modelId="{29E989DD-C811-4E6F-AC1F-F4E3FF724E9C}" type="presParOf" srcId="{4C911BA6-0A29-4B96-A35D-6B02CBB1A72A}" destId="{F80DFD4F-B800-4237-8FCE-F391202EFD57}" srcOrd="0" destOrd="0" presId="urn:microsoft.com/office/officeart/2005/8/layout/hierarchy4"/>
    <dgm:cxn modelId="{10651A72-AD41-466F-9F53-EACBE774C6E2}" type="presParOf" srcId="{4C911BA6-0A29-4B96-A35D-6B02CBB1A72A}" destId="{EF1F8A6F-05EE-40AB-A493-FD388FA03A9D}" srcOrd="1" destOrd="0" presId="urn:microsoft.com/office/officeart/2005/8/layout/hierarchy4"/>
    <dgm:cxn modelId="{A80C84DC-C1F2-4926-B8D4-4637F9CC2149}" type="presParOf" srcId="{9A24E3F2-8FD9-47C5-99A7-C986340AFCCD}" destId="{6B0408D0-01C1-41F2-90F8-91FB273C1DED}" srcOrd="1" destOrd="0" presId="urn:microsoft.com/office/officeart/2005/8/layout/hierarchy4"/>
    <dgm:cxn modelId="{B066A5A1-B168-4C9B-B9A9-CF4D114071FC}" type="presParOf" srcId="{9A24E3F2-8FD9-47C5-99A7-C986340AFCCD}" destId="{C16B9D31-BED0-48F3-92F2-3D37A42F61D1}" srcOrd="2" destOrd="0" presId="urn:microsoft.com/office/officeart/2005/8/layout/hierarchy4"/>
    <dgm:cxn modelId="{0E4968A7-F398-4F26-887A-F0EF8C3947AF}" type="presParOf" srcId="{C16B9D31-BED0-48F3-92F2-3D37A42F61D1}" destId="{CA2032FB-5320-4038-B241-5730CC3E896E}" srcOrd="0" destOrd="0" presId="urn:microsoft.com/office/officeart/2005/8/layout/hierarchy4"/>
    <dgm:cxn modelId="{936A6FFC-5874-4858-BC93-978BAEE8DFB2}" type="presParOf" srcId="{C16B9D31-BED0-48F3-92F2-3D37A42F61D1}" destId="{936C0255-808B-4494-BD19-E152F218CB8F}" srcOrd="1" destOrd="0" presId="urn:microsoft.com/office/officeart/2005/8/layout/hierarchy4"/>
    <dgm:cxn modelId="{1A266D91-1502-48C5-9506-D6B6704307C8}" type="presParOf" srcId="{C16B9D31-BED0-48F3-92F2-3D37A42F61D1}" destId="{68CD22B3-8040-4F2B-8CFA-4BEC7586025F}" srcOrd="2" destOrd="0" presId="urn:microsoft.com/office/officeart/2005/8/layout/hierarchy4"/>
    <dgm:cxn modelId="{99CF2218-DE98-4FA9-B014-D59C70842864}" type="presParOf" srcId="{68CD22B3-8040-4F2B-8CFA-4BEC7586025F}" destId="{DBBA2E43-647D-4A72-9239-333C388FD041}" srcOrd="0" destOrd="0" presId="urn:microsoft.com/office/officeart/2005/8/layout/hierarchy4"/>
    <dgm:cxn modelId="{94149DE0-CB8B-4CA6-8A61-7DF230D3FEAD}" type="presParOf" srcId="{DBBA2E43-647D-4A72-9239-333C388FD041}" destId="{DBAD5F37-878E-48FC-BE35-669534A6450C}" srcOrd="0" destOrd="0" presId="urn:microsoft.com/office/officeart/2005/8/layout/hierarchy4"/>
    <dgm:cxn modelId="{7CA2304C-6E86-4C8A-BE42-9C39E164B76A}" type="presParOf" srcId="{DBBA2E43-647D-4A72-9239-333C388FD041}" destId="{D3BE2AD5-713A-43F9-B039-D4A26DF7A659}" srcOrd="1" destOrd="0" presId="urn:microsoft.com/office/officeart/2005/8/layout/hierarchy4"/>
    <dgm:cxn modelId="{92AFAE95-B655-45CB-BC1C-98F82F9BF57E}" type="presParOf" srcId="{68CD22B3-8040-4F2B-8CFA-4BEC7586025F}" destId="{BE8BF354-F0AB-4E75-957C-3982415EBD1E}" srcOrd="1" destOrd="0" presId="urn:microsoft.com/office/officeart/2005/8/layout/hierarchy4"/>
    <dgm:cxn modelId="{9652F6B2-FB41-4FE1-814B-104B0DCADFC4}" type="presParOf" srcId="{68CD22B3-8040-4F2B-8CFA-4BEC7586025F}" destId="{B9F5EF01-2D9E-4F31-B781-3E9D672CE16F}" srcOrd="2" destOrd="0" presId="urn:microsoft.com/office/officeart/2005/8/layout/hierarchy4"/>
    <dgm:cxn modelId="{06AB51D4-12AD-40E8-9DDE-6FB867EA0B76}" type="presParOf" srcId="{B9F5EF01-2D9E-4F31-B781-3E9D672CE16F}" destId="{2A768580-6613-4FD3-8ECB-F0B4C5B25924}" srcOrd="0" destOrd="0" presId="urn:microsoft.com/office/officeart/2005/8/layout/hierarchy4"/>
    <dgm:cxn modelId="{09F0806B-040A-4D9B-B69F-679664F563BB}" type="presParOf" srcId="{B9F5EF01-2D9E-4F31-B781-3E9D672CE16F}" destId="{165D3C7E-1D2D-4483-B939-228EF9479F58}" srcOrd="1" destOrd="0" presId="urn:microsoft.com/office/officeart/2005/8/layout/hierarchy4"/>
    <dgm:cxn modelId="{C41A7BCD-52C3-4AF0-AE3E-A2B2F2247E33}" type="presParOf" srcId="{68CD22B3-8040-4F2B-8CFA-4BEC7586025F}" destId="{E0E9910B-4537-49C6-940F-643DA94509D0}" srcOrd="3" destOrd="0" presId="urn:microsoft.com/office/officeart/2005/8/layout/hierarchy4"/>
    <dgm:cxn modelId="{7B006FE6-2010-4249-9D3F-5D427BC5549D}" type="presParOf" srcId="{68CD22B3-8040-4F2B-8CFA-4BEC7586025F}" destId="{8BBBCA47-AD5E-4A6E-AB2E-148E7EF2A8AD}" srcOrd="4" destOrd="0" presId="urn:microsoft.com/office/officeart/2005/8/layout/hierarchy4"/>
    <dgm:cxn modelId="{5EE36C5A-71D6-4727-A6CE-A95D29575A94}" type="presParOf" srcId="{8BBBCA47-AD5E-4A6E-AB2E-148E7EF2A8AD}" destId="{46C672B7-CF9A-4612-B2BE-1AEC088200A2}" srcOrd="0" destOrd="0" presId="urn:microsoft.com/office/officeart/2005/8/layout/hierarchy4"/>
    <dgm:cxn modelId="{E02F7CE6-3714-49D8-B8CF-6F15095A69FE}" type="presParOf" srcId="{8BBBCA47-AD5E-4A6E-AB2E-148E7EF2A8AD}" destId="{D5510FD9-B060-4879-8D18-0D2024EC2D27}" srcOrd="1" destOrd="0" presId="urn:microsoft.com/office/officeart/2005/8/layout/hierarchy4"/>
    <dgm:cxn modelId="{7BE3A66D-719C-4A2F-9CB5-4F015C80AF09}" type="presParOf" srcId="{68CD22B3-8040-4F2B-8CFA-4BEC7586025F}" destId="{04DF0298-F2F8-447C-BCF9-B6B0D4134D7E}" srcOrd="5" destOrd="0" presId="urn:microsoft.com/office/officeart/2005/8/layout/hierarchy4"/>
    <dgm:cxn modelId="{670DA153-D9AB-4163-AB0D-0DDF1F975BBF}" type="presParOf" srcId="{68CD22B3-8040-4F2B-8CFA-4BEC7586025F}" destId="{6FC61ACC-FB6F-4E1E-AECD-55DC78F44BB1}" srcOrd="6" destOrd="0" presId="urn:microsoft.com/office/officeart/2005/8/layout/hierarchy4"/>
    <dgm:cxn modelId="{EC694A52-643D-4CFD-B2FD-62EFE10FC495}" type="presParOf" srcId="{6FC61ACC-FB6F-4E1E-AECD-55DC78F44BB1}" destId="{327D7720-B7DB-495E-9A59-BC13DEBBF2B4}" srcOrd="0" destOrd="0" presId="urn:microsoft.com/office/officeart/2005/8/layout/hierarchy4"/>
    <dgm:cxn modelId="{3F333D6F-2E68-4E92-B81E-9BC2F5853B90}" type="presParOf" srcId="{6FC61ACC-FB6F-4E1E-AECD-55DC78F44BB1}" destId="{65D7AC37-BCEA-4BDE-BAE8-5140E8812B68}" srcOrd="1" destOrd="0" presId="urn:microsoft.com/office/officeart/2005/8/layout/hierarchy4"/>
    <dgm:cxn modelId="{ED2B7E98-3DE3-4EAD-A15D-E590824FE78C}" type="presParOf" srcId="{68CD22B3-8040-4F2B-8CFA-4BEC7586025F}" destId="{9FDFAB42-600C-4FB1-9190-D50AB85AF2EE}" srcOrd="7" destOrd="0" presId="urn:microsoft.com/office/officeart/2005/8/layout/hierarchy4"/>
    <dgm:cxn modelId="{47102B14-1E9E-40FD-ABC3-16F0B645CCFD}" type="presParOf" srcId="{68CD22B3-8040-4F2B-8CFA-4BEC7586025F}" destId="{C4DF905B-E962-41B2-83C2-4680F1CBED0D}" srcOrd="8" destOrd="0" presId="urn:microsoft.com/office/officeart/2005/8/layout/hierarchy4"/>
    <dgm:cxn modelId="{8BE0C69F-9CBD-4592-9B0B-B53A5FB55295}" type="presParOf" srcId="{C4DF905B-E962-41B2-83C2-4680F1CBED0D}" destId="{4ED67930-C3D1-49E0-8A19-2E6958106D35}" srcOrd="0" destOrd="0" presId="urn:microsoft.com/office/officeart/2005/8/layout/hierarchy4"/>
    <dgm:cxn modelId="{BD39EA61-A728-445D-BEBC-8F49F8BFC20F}" type="presParOf" srcId="{C4DF905B-E962-41B2-83C2-4680F1CBED0D}" destId="{38DE8417-3FD8-46FC-8AF9-601FCBF58A7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61BC0-0DA7-479E-9EA3-B217AF546612}">
      <dsp:nvSpPr>
        <dsp:cNvPr id="0" name=""/>
        <dsp:cNvSpPr/>
      </dsp:nvSpPr>
      <dsp:spPr>
        <a:xfrm>
          <a:off x="5783" y="301"/>
          <a:ext cx="1459692" cy="1750885"/>
        </a:xfrm>
        <a:prstGeom prst="roundRect">
          <a:avLst>
            <a:gd name="adj" fmla="val 10000"/>
          </a:avLst>
        </a:prstGeom>
        <a:solidFill>
          <a:srgbClr val="49B3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solidFill>
                <a:schemeClr val="bg1">
                  <a:lumMod val="8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مشتریان</a:t>
          </a:r>
          <a:endParaRPr lang="en-US" sz="2000" b="1" kern="1200" dirty="0">
            <a:solidFill>
              <a:schemeClr val="bg1">
                <a:lumMod val="85000"/>
              </a:schemeClr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48536" y="43054"/>
        <a:ext cx="1374186" cy="1665379"/>
      </dsp:txXfrm>
    </dsp:sp>
    <dsp:sp modelId="{F80DFD4F-B800-4237-8FCE-F391202EFD57}">
      <dsp:nvSpPr>
        <dsp:cNvPr id="0" name=""/>
        <dsp:cNvSpPr/>
      </dsp:nvSpPr>
      <dsp:spPr>
        <a:xfrm>
          <a:off x="5783" y="1999664"/>
          <a:ext cx="1459692" cy="1750885"/>
        </a:xfrm>
        <a:prstGeom prst="roundRect">
          <a:avLst>
            <a:gd name="adj" fmla="val 10000"/>
          </a:avLst>
        </a:prstGeom>
        <a:solidFill>
          <a:srgbClr val="0096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latin typeface="IRAN Sans" panose="020B0806030804020204" pitchFamily="34" charset="-78"/>
              <a:cs typeface="IRAN Sans" panose="020B0806030804020204" pitchFamily="34" charset="-78"/>
            </a:rPr>
            <a:t>گردشگران</a:t>
          </a:r>
          <a:endParaRPr lang="en-US" sz="1800" b="1" kern="1200" dirty="0"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48536" y="2042417"/>
        <a:ext cx="1374186" cy="1665379"/>
      </dsp:txXfrm>
    </dsp:sp>
    <dsp:sp modelId="{CA2032FB-5320-4038-B241-5730CC3E896E}">
      <dsp:nvSpPr>
        <dsp:cNvPr id="0" name=""/>
        <dsp:cNvSpPr/>
      </dsp:nvSpPr>
      <dsp:spPr>
        <a:xfrm>
          <a:off x="1716486" y="0"/>
          <a:ext cx="7788919" cy="1750885"/>
        </a:xfrm>
        <a:prstGeom prst="roundRect">
          <a:avLst>
            <a:gd name="adj" fmla="val 10000"/>
          </a:avLst>
        </a:prstGeom>
        <a:solidFill>
          <a:srgbClr val="49B3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solidFill>
                <a:schemeClr val="bg1">
                  <a:lumMod val="8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کمپین های مشترک</a:t>
          </a:r>
          <a:endParaRPr lang="en-US" sz="2400" b="1" kern="1200" dirty="0">
            <a:solidFill>
              <a:schemeClr val="bg1">
                <a:lumMod val="85000"/>
              </a:schemeClr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1767768" y="51282"/>
        <a:ext cx="7686355" cy="1648321"/>
      </dsp:txXfrm>
    </dsp:sp>
    <dsp:sp modelId="{DBAD5F37-878E-48FC-BE35-669534A6450C}">
      <dsp:nvSpPr>
        <dsp:cNvPr id="0" name=""/>
        <dsp:cNvSpPr/>
      </dsp:nvSpPr>
      <dsp:spPr>
        <a:xfrm>
          <a:off x="1710703" y="1999664"/>
          <a:ext cx="1459692" cy="1750885"/>
        </a:xfrm>
        <a:prstGeom prst="roundRect">
          <a:avLst>
            <a:gd name="adj" fmla="val 10000"/>
          </a:avLst>
        </a:prstGeom>
        <a:solidFill>
          <a:srgbClr val="0096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latin typeface="IRAN Sans" panose="020B0806030804020204" pitchFamily="34" charset="-78"/>
              <a:cs typeface="IRAN Sans" panose="020B0806030804020204" pitchFamily="34" charset="-78"/>
            </a:rPr>
            <a:t>بوم گردی</a:t>
          </a:r>
          <a:endParaRPr lang="en-US" sz="2000" kern="1200" dirty="0"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1753456" y="2042417"/>
        <a:ext cx="1374186" cy="1665379"/>
      </dsp:txXfrm>
    </dsp:sp>
    <dsp:sp modelId="{2A768580-6613-4FD3-8ECB-F0B4C5B25924}">
      <dsp:nvSpPr>
        <dsp:cNvPr id="0" name=""/>
        <dsp:cNvSpPr/>
      </dsp:nvSpPr>
      <dsp:spPr>
        <a:xfrm>
          <a:off x="3293010" y="1999664"/>
          <a:ext cx="1459692" cy="1750885"/>
        </a:xfrm>
        <a:prstGeom prst="roundRect">
          <a:avLst>
            <a:gd name="adj" fmla="val 10000"/>
          </a:avLst>
        </a:prstGeom>
        <a:solidFill>
          <a:srgbClr val="0096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latin typeface="IRAN Sans" panose="020B0806030804020204" pitchFamily="34" charset="-78"/>
              <a:cs typeface="IRAN Sans" panose="020B0806030804020204" pitchFamily="34" charset="-78"/>
            </a:rPr>
            <a:t>رزرو بلیط سفر</a:t>
          </a:r>
          <a:endParaRPr lang="en-US" sz="2000" kern="1200" dirty="0"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3335763" y="2042417"/>
        <a:ext cx="1374186" cy="1665379"/>
      </dsp:txXfrm>
    </dsp:sp>
    <dsp:sp modelId="{46C672B7-CF9A-4612-B2BE-1AEC088200A2}">
      <dsp:nvSpPr>
        <dsp:cNvPr id="0" name=""/>
        <dsp:cNvSpPr/>
      </dsp:nvSpPr>
      <dsp:spPr>
        <a:xfrm>
          <a:off x="4875317" y="1999664"/>
          <a:ext cx="1459692" cy="1750885"/>
        </a:xfrm>
        <a:prstGeom prst="roundRect">
          <a:avLst>
            <a:gd name="adj" fmla="val 10000"/>
          </a:avLst>
        </a:prstGeom>
        <a:solidFill>
          <a:srgbClr val="0096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solidFill>
                <a:schemeClr val="bg1"/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رزرو هتل</a:t>
          </a:r>
          <a:endParaRPr lang="en-US" sz="2000" b="1" kern="1200" dirty="0">
            <a:solidFill>
              <a:schemeClr val="bg1"/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4918070" y="2042417"/>
        <a:ext cx="1374186" cy="1665379"/>
      </dsp:txXfrm>
    </dsp:sp>
    <dsp:sp modelId="{327D7720-B7DB-495E-9A59-BC13DEBBF2B4}">
      <dsp:nvSpPr>
        <dsp:cNvPr id="0" name=""/>
        <dsp:cNvSpPr/>
      </dsp:nvSpPr>
      <dsp:spPr>
        <a:xfrm>
          <a:off x="6457623" y="1999664"/>
          <a:ext cx="1459692" cy="1750885"/>
        </a:xfrm>
        <a:prstGeom prst="roundRect">
          <a:avLst>
            <a:gd name="adj" fmla="val 10000"/>
          </a:avLst>
        </a:prstGeom>
        <a:solidFill>
          <a:srgbClr val="0096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solidFill>
                <a:schemeClr val="bg1"/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بیمه</a:t>
          </a:r>
          <a:endParaRPr lang="en-US" sz="2000" b="1" kern="1200" dirty="0">
            <a:solidFill>
              <a:schemeClr val="bg1"/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6500376" y="2042417"/>
        <a:ext cx="1374186" cy="1665379"/>
      </dsp:txXfrm>
    </dsp:sp>
    <dsp:sp modelId="{4ED67930-C3D1-49E0-8A19-2E6958106D35}">
      <dsp:nvSpPr>
        <dsp:cNvPr id="0" name=""/>
        <dsp:cNvSpPr/>
      </dsp:nvSpPr>
      <dsp:spPr>
        <a:xfrm>
          <a:off x="8039930" y="1999664"/>
          <a:ext cx="1459692" cy="1750885"/>
        </a:xfrm>
        <a:prstGeom prst="roundRect">
          <a:avLst>
            <a:gd name="adj" fmla="val 10000"/>
          </a:avLst>
        </a:prstGeom>
        <a:solidFill>
          <a:srgbClr val="0096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solidFill>
                <a:schemeClr val="bg1"/>
              </a:solidFill>
              <a:latin typeface="IRAN Sans" panose="020B0806030804020204" pitchFamily="34" charset="-78"/>
              <a:cs typeface="IRAN Sans" panose="020B0806030804020204" pitchFamily="34" charset="-78"/>
            </a:rPr>
            <a:t>وسایل سفر </a:t>
          </a:r>
          <a:endParaRPr lang="en-US" sz="2000" b="1" kern="1200" dirty="0">
            <a:solidFill>
              <a:schemeClr val="bg1"/>
            </a:solidFill>
            <a:latin typeface="IRAN Sans" panose="020B0806030804020204" pitchFamily="34" charset="-78"/>
            <a:cs typeface="IRAN Sans" panose="020B0806030804020204" pitchFamily="34" charset="-78"/>
          </a:endParaRPr>
        </a:p>
      </dsp:txBody>
      <dsp:txXfrm>
        <a:off x="8082683" y="2042417"/>
        <a:ext cx="1374186" cy="166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3800" y="977416"/>
            <a:ext cx="8534400" cy="649858"/>
          </a:xfrm>
        </p:spPr>
        <p:txBody>
          <a:bodyPr>
            <a:noAutofit/>
          </a:bodyPr>
          <a:lstStyle>
            <a:lvl1pPr algn="r">
              <a:defRPr sz="4800">
                <a:latin typeface="IRDast Nevis" panose="02000503000000020002" pitchFamily="2" charset="-78"/>
                <a:cs typeface="IRDast Nevis" panose="02000503000000020002" pitchFamily="2" charset="-78"/>
              </a:defRPr>
            </a:lvl1pPr>
          </a:lstStyle>
          <a:p>
            <a:r>
              <a:rPr lang="fa-IR" dirty="0" smtClean="0"/>
              <a:t>تیتر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1193800" y="1981200"/>
            <a:ext cx="85344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sz="2800" baseline="0">
                <a:latin typeface="IRDast Nevis" panose="02000503000000020002" pitchFamily="2" charset="-78"/>
                <a:cs typeface="IRDast Nevis" panose="02000503000000020002" pitchFamily="2" charset="-78"/>
              </a:defRPr>
            </a:lvl1pPr>
          </a:lstStyle>
          <a:p>
            <a:pPr lvl="0"/>
            <a:r>
              <a:rPr lang="fa-IR" dirty="0" smtClean="0"/>
              <a:t>افزودن متن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8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افزودن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03512"/>
            <a:ext cx="9144000" cy="688888"/>
          </a:xfrm>
        </p:spPr>
        <p:txBody>
          <a:bodyPr anchor="b">
            <a:noAutofit/>
          </a:bodyPr>
          <a:lstStyle>
            <a:lvl1pPr algn="r">
              <a:defRPr sz="4800">
                <a:latin typeface="IRDast Nevis" panose="02000503000000020002" pitchFamily="2" charset="-78"/>
                <a:cs typeface="IRDast Nevis" panose="02000503000000020002" pitchFamily="2" charset="-78"/>
              </a:defRPr>
            </a:lvl1pPr>
          </a:lstStyle>
          <a:p>
            <a:r>
              <a:rPr lang="fa-IR" dirty="0" smtClean="0">
                <a:latin typeface="IRDast Nevis" panose="02000503000000020002" pitchFamily="2" charset="-78"/>
                <a:cs typeface="IRDast Nevis" panose="02000503000000020002" pitchFamily="2" charset="-78"/>
              </a:rPr>
              <a:t>تیتر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959100"/>
            <a:ext cx="9144000" cy="22987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latin typeface="IRDast Nevis" panose="02000503000000020002" pitchFamily="2" charset="-78"/>
                <a:cs typeface="IRDast Nevis" panose="02000503000000020002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افزودن متن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3800" y="977416"/>
            <a:ext cx="8782050" cy="649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0" y="2230660"/>
            <a:ext cx="8782050" cy="340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1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100820"/>
            <a:ext cx="8534400" cy="1870287"/>
          </a:xfrm>
        </p:spPr>
        <p:txBody>
          <a:bodyPr/>
          <a:lstStyle/>
          <a:p>
            <a:r>
              <a:rPr lang="fa-IR" sz="88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لیدرتور</a:t>
            </a:r>
            <a:endParaRPr lang="en-US" sz="88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4441370"/>
            <a:ext cx="8534400" cy="3657600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نرم افزار ایجاد </a:t>
            </a: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تور</a:t>
            </a:r>
            <a:r>
              <a:rPr lang="fa-I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 </a:t>
            </a: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مجازی</a:t>
            </a: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 </a:t>
            </a: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و راهنمای گردشگری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98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19379"/>
              </p:ext>
            </p:extLst>
          </p:nvPr>
        </p:nvGraphicFramePr>
        <p:xfrm>
          <a:off x="3812275" y="2003512"/>
          <a:ext cx="456745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725"/>
                <a:gridCol w="2283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مقدار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درآمدها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2/500/000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cp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2/500/000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کمپین</a:t>
                      </a:r>
                      <a:r>
                        <a:rPr lang="fa-IR" sz="1600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های اشتراکی(شرکای کلیدی)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2/500/000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تورهای</a:t>
                      </a:r>
                      <a:r>
                        <a:rPr lang="fa-IR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غیر رایگان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18/000/000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پیشنهادات</a:t>
                      </a:r>
                      <a:r>
                        <a:rPr lang="fa-IR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ویژه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81100"/>
            <a:ext cx="9144000" cy="688975"/>
          </a:xfrm>
        </p:spPr>
        <p:txBody>
          <a:bodyPr/>
          <a:lstStyle/>
          <a:p>
            <a:r>
              <a:rPr lang="fa-IR" sz="28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سال اول                                                          45/000 نفر کاربر</a:t>
            </a:r>
            <a:endParaRPr lang="en-US" sz="28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4568912"/>
            <a:ext cx="9144000" cy="688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IRDast Nevis" panose="02000503000000020002" pitchFamily="2" charset="-78"/>
                <a:ea typeface="+mj-ea"/>
                <a:cs typeface="IRDast Nevis" panose="02000503000000020002" pitchFamily="2" charset="-78"/>
              </a:defRPr>
            </a:lvl1pPr>
          </a:lstStyle>
          <a:p>
            <a:pPr algn="ctr"/>
            <a:r>
              <a:rPr lang="fa-IR" sz="24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فقط سه ماهه آخر سال اول در طرح درآمدی در نظر گرفته شده است</a:t>
            </a:r>
            <a:endParaRPr lang="en-US" sz="24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74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42032"/>
              </p:ext>
            </p:extLst>
          </p:nvPr>
        </p:nvGraphicFramePr>
        <p:xfrm>
          <a:off x="3812275" y="2003512"/>
          <a:ext cx="456745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725"/>
                <a:gridCol w="2283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مقدار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درآمدها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45/000/000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cp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45/000/000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کمپین</a:t>
                      </a:r>
                      <a:r>
                        <a:rPr lang="fa-IR" sz="1600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های اشتراکی(شرکای کلیدی)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45/000/000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تورهای</a:t>
                      </a:r>
                      <a:r>
                        <a:rPr lang="fa-IR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غیر رایگان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220/000/000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پیشنهادات</a:t>
                      </a:r>
                      <a:r>
                        <a:rPr lang="fa-IR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ویژه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1181100"/>
            <a:ext cx="91440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IRDast Nevis" panose="02000503000000020002" pitchFamily="2" charset="-78"/>
                <a:ea typeface="+mj-ea"/>
                <a:cs typeface="IRDast Nevis" panose="02000503000000020002" pitchFamily="2" charset="-78"/>
              </a:defRPr>
            </a:lvl1pPr>
          </a:lstStyle>
          <a:p>
            <a:r>
              <a:rPr lang="fa-IR" sz="28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سال دوم                                                        200/000 نفر کاربر</a:t>
            </a:r>
            <a:endParaRPr lang="en-US" sz="28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4568825"/>
            <a:ext cx="91440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IRDast Nevis" panose="02000503000000020002" pitchFamily="2" charset="-78"/>
                <a:ea typeface="+mj-ea"/>
                <a:cs typeface="IRDast Nevis" panose="02000503000000020002" pitchFamily="2" charset="-78"/>
              </a:defRPr>
            </a:lvl1pPr>
          </a:lstStyle>
          <a:p>
            <a:pPr algn="ctr"/>
            <a:r>
              <a:rPr lang="fa-IR" sz="28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در سال دوم هزینه ها به صورت میانگین 50% افزایش یافته</a:t>
            </a:r>
            <a:endParaRPr lang="en-US" sz="28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940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72762"/>
              </p:ext>
            </p:extLst>
          </p:nvPr>
        </p:nvGraphicFramePr>
        <p:xfrm>
          <a:off x="3812275" y="2003512"/>
          <a:ext cx="456745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725"/>
                <a:gridCol w="2283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مقدار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درآمدها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90/000/000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cp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90/000/000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کمپین</a:t>
                      </a:r>
                      <a:r>
                        <a:rPr lang="fa-IR" sz="1600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های اشتراکی(شرکای کلیدی)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90/000/000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تورهای</a:t>
                      </a:r>
                      <a:r>
                        <a:rPr lang="fa-IR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غیر رایگان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1/100/000/000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پیشنهادات</a:t>
                      </a:r>
                      <a:r>
                        <a:rPr lang="fa-IR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ویژه</a:t>
                      </a:r>
                      <a:endParaRPr lang="en-US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1181100"/>
            <a:ext cx="91440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IRDast Nevis" panose="02000503000000020002" pitchFamily="2" charset="-78"/>
                <a:ea typeface="+mj-ea"/>
                <a:cs typeface="IRDast Nevis" panose="02000503000000020002" pitchFamily="2" charset="-78"/>
              </a:defRPr>
            </a:lvl1pPr>
          </a:lstStyle>
          <a:p>
            <a:r>
              <a:rPr lang="fa-IR" sz="28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سال سوم                                                       500/000 نفر کاربر</a:t>
            </a:r>
            <a:endParaRPr lang="en-US" sz="28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4568825"/>
            <a:ext cx="91440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IRDast Nevis" panose="02000503000000020002" pitchFamily="2" charset="-78"/>
                <a:ea typeface="+mj-ea"/>
                <a:cs typeface="IRDast Nevis" panose="02000503000000020002" pitchFamily="2" charset="-78"/>
              </a:defRPr>
            </a:lvl1pPr>
          </a:lstStyle>
          <a:p>
            <a:pPr algn="ctr"/>
            <a:r>
              <a:rPr lang="fa-IR" sz="28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در سال سوم هزینه ها به صورت میانگین 50% افزایش یافته</a:t>
            </a:r>
            <a:endParaRPr lang="en-US" sz="28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994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95755"/>
              </p:ext>
            </p:extLst>
          </p:nvPr>
        </p:nvGraphicFramePr>
        <p:xfrm>
          <a:off x="4613750" y="1898306"/>
          <a:ext cx="6398163" cy="381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Группа 75"/>
          <p:cNvGrpSpPr/>
          <p:nvPr/>
        </p:nvGrpSpPr>
        <p:grpSpPr>
          <a:xfrm>
            <a:off x="1090959" y="1747354"/>
            <a:ext cx="3392340" cy="3964277"/>
            <a:chOff x="8878888" y="1314450"/>
            <a:chExt cx="6854826" cy="801052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230101" y="8596313"/>
              <a:ext cx="3503613" cy="585788"/>
            </a:xfrm>
            <a:custGeom>
              <a:avLst/>
              <a:gdLst>
                <a:gd name="T0" fmla="*/ 8805 w 8827"/>
                <a:gd name="T1" fmla="*/ 812 h 1473"/>
                <a:gd name="T2" fmla="*/ 8688 w 8827"/>
                <a:gd name="T3" fmla="*/ 921 h 1473"/>
                <a:gd name="T4" fmla="*/ 8481 w 8827"/>
                <a:gd name="T5" fmla="*/ 1023 h 1473"/>
                <a:gd name="T6" fmla="*/ 8188 w 8827"/>
                <a:gd name="T7" fmla="*/ 1118 h 1473"/>
                <a:gd name="T8" fmla="*/ 7820 w 8827"/>
                <a:gd name="T9" fmla="*/ 1204 h 1473"/>
                <a:gd name="T10" fmla="*/ 7380 w 8827"/>
                <a:gd name="T11" fmla="*/ 1282 h 1473"/>
                <a:gd name="T12" fmla="*/ 6881 w 8827"/>
                <a:gd name="T13" fmla="*/ 1347 h 1473"/>
                <a:gd name="T14" fmla="*/ 6327 w 8827"/>
                <a:gd name="T15" fmla="*/ 1399 h 1473"/>
                <a:gd name="T16" fmla="*/ 5726 w 8827"/>
                <a:gd name="T17" fmla="*/ 1440 h 1473"/>
                <a:gd name="T18" fmla="*/ 5086 w 8827"/>
                <a:gd name="T19" fmla="*/ 1463 h 1473"/>
                <a:gd name="T20" fmla="*/ 4414 w 8827"/>
                <a:gd name="T21" fmla="*/ 1473 h 1473"/>
                <a:gd name="T22" fmla="*/ 3741 w 8827"/>
                <a:gd name="T23" fmla="*/ 1463 h 1473"/>
                <a:gd name="T24" fmla="*/ 3101 w 8827"/>
                <a:gd name="T25" fmla="*/ 1440 h 1473"/>
                <a:gd name="T26" fmla="*/ 2500 w 8827"/>
                <a:gd name="T27" fmla="*/ 1399 h 1473"/>
                <a:gd name="T28" fmla="*/ 1946 w 8827"/>
                <a:gd name="T29" fmla="*/ 1347 h 1473"/>
                <a:gd name="T30" fmla="*/ 1447 w 8827"/>
                <a:gd name="T31" fmla="*/ 1282 h 1473"/>
                <a:gd name="T32" fmla="*/ 1009 w 8827"/>
                <a:gd name="T33" fmla="*/ 1204 h 1473"/>
                <a:gd name="T34" fmla="*/ 639 w 8827"/>
                <a:gd name="T35" fmla="*/ 1118 h 1473"/>
                <a:gd name="T36" fmla="*/ 348 w 8827"/>
                <a:gd name="T37" fmla="*/ 1023 h 1473"/>
                <a:gd name="T38" fmla="*/ 140 w 8827"/>
                <a:gd name="T39" fmla="*/ 921 h 1473"/>
                <a:gd name="T40" fmla="*/ 24 w 8827"/>
                <a:gd name="T41" fmla="*/ 812 h 1473"/>
                <a:gd name="T42" fmla="*/ 7 w 8827"/>
                <a:gd name="T43" fmla="*/ 698 h 1473"/>
                <a:gd name="T44" fmla="*/ 90 w 8827"/>
                <a:gd name="T45" fmla="*/ 588 h 1473"/>
                <a:gd name="T46" fmla="*/ 268 w 8827"/>
                <a:gd name="T47" fmla="*/ 484 h 1473"/>
                <a:gd name="T48" fmla="*/ 533 w 8827"/>
                <a:gd name="T49" fmla="*/ 385 h 1473"/>
                <a:gd name="T50" fmla="*/ 877 w 8827"/>
                <a:gd name="T51" fmla="*/ 295 h 1473"/>
                <a:gd name="T52" fmla="*/ 1294 w 8827"/>
                <a:gd name="T53" fmla="*/ 215 h 1473"/>
                <a:gd name="T54" fmla="*/ 1773 w 8827"/>
                <a:gd name="T55" fmla="*/ 146 h 1473"/>
                <a:gd name="T56" fmla="*/ 2310 w 8827"/>
                <a:gd name="T57" fmla="*/ 88 h 1473"/>
                <a:gd name="T58" fmla="*/ 2896 w 8827"/>
                <a:gd name="T59" fmla="*/ 44 h 1473"/>
                <a:gd name="T60" fmla="*/ 3524 w 8827"/>
                <a:gd name="T61" fmla="*/ 15 h 1473"/>
                <a:gd name="T62" fmla="*/ 4187 w 8827"/>
                <a:gd name="T63" fmla="*/ 1 h 1473"/>
                <a:gd name="T64" fmla="*/ 4865 w 8827"/>
                <a:gd name="T65" fmla="*/ 3 h 1473"/>
                <a:gd name="T66" fmla="*/ 5517 w 8827"/>
                <a:gd name="T67" fmla="*/ 23 h 1473"/>
                <a:gd name="T68" fmla="*/ 6131 w 8827"/>
                <a:gd name="T69" fmla="*/ 57 h 1473"/>
                <a:gd name="T70" fmla="*/ 6702 w 8827"/>
                <a:gd name="T71" fmla="*/ 107 h 1473"/>
                <a:gd name="T72" fmla="*/ 7221 w 8827"/>
                <a:gd name="T73" fmla="*/ 168 h 1473"/>
                <a:gd name="T74" fmla="*/ 7681 w 8827"/>
                <a:gd name="T75" fmla="*/ 242 h 1473"/>
                <a:gd name="T76" fmla="*/ 8073 w 8827"/>
                <a:gd name="T77" fmla="*/ 324 h 1473"/>
                <a:gd name="T78" fmla="*/ 8392 w 8827"/>
                <a:gd name="T79" fmla="*/ 417 h 1473"/>
                <a:gd name="T80" fmla="*/ 8628 w 8827"/>
                <a:gd name="T81" fmla="*/ 518 h 1473"/>
                <a:gd name="T82" fmla="*/ 8776 w 8827"/>
                <a:gd name="T83" fmla="*/ 624 h 1473"/>
                <a:gd name="T84" fmla="*/ 8827 w 8827"/>
                <a:gd name="T85" fmla="*/ 736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27" h="1473">
                  <a:moveTo>
                    <a:pt x="8827" y="736"/>
                  </a:moveTo>
                  <a:lnTo>
                    <a:pt x="8822" y="774"/>
                  </a:lnTo>
                  <a:lnTo>
                    <a:pt x="8805" y="812"/>
                  </a:lnTo>
                  <a:lnTo>
                    <a:pt x="8776" y="849"/>
                  </a:lnTo>
                  <a:lnTo>
                    <a:pt x="8737" y="885"/>
                  </a:lnTo>
                  <a:lnTo>
                    <a:pt x="8688" y="921"/>
                  </a:lnTo>
                  <a:lnTo>
                    <a:pt x="8628" y="955"/>
                  </a:lnTo>
                  <a:lnTo>
                    <a:pt x="8559" y="990"/>
                  </a:lnTo>
                  <a:lnTo>
                    <a:pt x="8481" y="1023"/>
                  </a:lnTo>
                  <a:lnTo>
                    <a:pt x="8392" y="1055"/>
                  </a:lnTo>
                  <a:lnTo>
                    <a:pt x="8294" y="1087"/>
                  </a:lnTo>
                  <a:lnTo>
                    <a:pt x="8188" y="1118"/>
                  </a:lnTo>
                  <a:lnTo>
                    <a:pt x="8073" y="1148"/>
                  </a:lnTo>
                  <a:lnTo>
                    <a:pt x="7950" y="1177"/>
                  </a:lnTo>
                  <a:lnTo>
                    <a:pt x="7820" y="1204"/>
                  </a:lnTo>
                  <a:lnTo>
                    <a:pt x="7681" y="1232"/>
                  </a:lnTo>
                  <a:lnTo>
                    <a:pt x="7535" y="1257"/>
                  </a:lnTo>
                  <a:lnTo>
                    <a:pt x="7380" y="1282"/>
                  </a:lnTo>
                  <a:lnTo>
                    <a:pt x="7221" y="1304"/>
                  </a:lnTo>
                  <a:lnTo>
                    <a:pt x="7054" y="1326"/>
                  </a:lnTo>
                  <a:lnTo>
                    <a:pt x="6881" y="1347"/>
                  </a:lnTo>
                  <a:lnTo>
                    <a:pt x="6702" y="1365"/>
                  </a:lnTo>
                  <a:lnTo>
                    <a:pt x="6517" y="1384"/>
                  </a:lnTo>
                  <a:lnTo>
                    <a:pt x="6327" y="1399"/>
                  </a:lnTo>
                  <a:lnTo>
                    <a:pt x="6131" y="1415"/>
                  </a:lnTo>
                  <a:lnTo>
                    <a:pt x="5931" y="1428"/>
                  </a:lnTo>
                  <a:lnTo>
                    <a:pt x="5726" y="1440"/>
                  </a:lnTo>
                  <a:lnTo>
                    <a:pt x="5517" y="1449"/>
                  </a:lnTo>
                  <a:lnTo>
                    <a:pt x="5303" y="1458"/>
                  </a:lnTo>
                  <a:lnTo>
                    <a:pt x="5086" y="1463"/>
                  </a:lnTo>
                  <a:lnTo>
                    <a:pt x="4865" y="1469"/>
                  </a:lnTo>
                  <a:lnTo>
                    <a:pt x="4640" y="1471"/>
                  </a:lnTo>
                  <a:lnTo>
                    <a:pt x="4414" y="1473"/>
                  </a:lnTo>
                  <a:lnTo>
                    <a:pt x="4187" y="1471"/>
                  </a:lnTo>
                  <a:lnTo>
                    <a:pt x="3962" y="1469"/>
                  </a:lnTo>
                  <a:lnTo>
                    <a:pt x="3741" y="1463"/>
                  </a:lnTo>
                  <a:lnTo>
                    <a:pt x="3524" y="1458"/>
                  </a:lnTo>
                  <a:lnTo>
                    <a:pt x="3311" y="1449"/>
                  </a:lnTo>
                  <a:lnTo>
                    <a:pt x="3101" y="1440"/>
                  </a:lnTo>
                  <a:lnTo>
                    <a:pt x="2896" y="1428"/>
                  </a:lnTo>
                  <a:lnTo>
                    <a:pt x="2696" y="1415"/>
                  </a:lnTo>
                  <a:lnTo>
                    <a:pt x="2500" y="1399"/>
                  </a:lnTo>
                  <a:lnTo>
                    <a:pt x="2310" y="1384"/>
                  </a:lnTo>
                  <a:lnTo>
                    <a:pt x="2125" y="1365"/>
                  </a:lnTo>
                  <a:lnTo>
                    <a:pt x="1946" y="1347"/>
                  </a:lnTo>
                  <a:lnTo>
                    <a:pt x="1773" y="1326"/>
                  </a:lnTo>
                  <a:lnTo>
                    <a:pt x="1606" y="1304"/>
                  </a:lnTo>
                  <a:lnTo>
                    <a:pt x="1447" y="1282"/>
                  </a:lnTo>
                  <a:lnTo>
                    <a:pt x="1294" y="1257"/>
                  </a:lnTo>
                  <a:lnTo>
                    <a:pt x="1148" y="1232"/>
                  </a:lnTo>
                  <a:lnTo>
                    <a:pt x="1009" y="1204"/>
                  </a:lnTo>
                  <a:lnTo>
                    <a:pt x="877" y="1177"/>
                  </a:lnTo>
                  <a:lnTo>
                    <a:pt x="754" y="1148"/>
                  </a:lnTo>
                  <a:lnTo>
                    <a:pt x="639" y="1118"/>
                  </a:lnTo>
                  <a:lnTo>
                    <a:pt x="533" y="1087"/>
                  </a:lnTo>
                  <a:lnTo>
                    <a:pt x="435" y="1055"/>
                  </a:lnTo>
                  <a:lnTo>
                    <a:pt x="348" y="1023"/>
                  </a:lnTo>
                  <a:lnTo>
                    <a:pt x="268" y="990"/>
                  </a:lnTo>
                  <a:lnTo>
                    <a:pt x="199" y="955"/>
                  </a:lnTo>
                  <a:lnTo>
                    <a:pt x="140" y="921"/>
                  </a:lnTo>
                  <a:lnTo>
                    <a:pt x="90" y="885"/>
                  </a:lnTo>
                  <a:lnTo>
                    <a:pt x="51" y="849"/>
                  </a:lnTo>
                  <a:lnTo>
                    <a:pt x="24" y="812"/>
                  </a:lnTo>
                  <a:lnTo>
                    <a:pt x="7" y="774"/>
                  </a:lnTo>
                  <a:lnTo>
                    <a:pt x="0" y="736"/>
                  </a:lnTo>
                  <a:lnTo>
                    <a:pt x="7" y="698"/>
                  </a:lnTo>
                  <a:lnTo>
                    <a:pt x="24" y="661"/>
                  </a:lnTo>
                  <a:lnTo>
                    <a:pt x="51" y="624"/>
                  </a:lnTo>
                  <a:lnTo>
                    <a:pt x="90" y="588"/>
                  </a:lnTo>
                  <a:lnTo>
                    <a:pt x="140" y="552"/>
                  </a:lnTo>
                  <a:lnTo>
                    <a:pt x="199" y="518"/>
                  </a:lnTo>
                  <a:lnTo>
                    <a:pt x="268" y="484"/>
                  </a:lnTo>
                  <a:lnTo>
                    <a:pt x="348" y="450"/>
                  </a:lnTo>
                  <a:lnTo>
                    <a:pt x="435" y="417"/>
                  </a:lnTo>
                  <a:lnTo>
                    <a:pt x="533" y="385"/>
                  </a:lnTo>
                  <a:lnTo>
                    <a:pt x="639" y="354"/>
                  </a:lnTo>
                  <a:lnTo>
                    <a:pt x="754" y="324"/>
                  </a:lnTo>
                  <a:lnTo>
                    <a:pt x="877" y="295"/>
                  </a:lnTo>
                  <a:lnTo>
                    <a:pt x="1009" y="268"/>
                  </a:lnTo>
                  <a:lnTo>
                    <a:pt x="1148" y="242"/>
                  </a:lnTo>
                  <a:lnTo>
                    <a:pt x="1294" y="215"/>
                  </a:lnTo>
                  <a:lnTo>
                    <a:pt x="1447" y="191"/>
                  </a:lnTo>
                  <a:lnTo>
                    <a:pt x="1606" y="168"/>
                  </a:lnTo>
                  <a:lnTo>
                    <a:pt x="1773" y="146"/>
                  </a:lnTo>
                  <a:lnTo>
                    <a:pt x="1946" y="125"/>
                  </a:lnTo>
                  <a:lnTo>
                    <a:pt x="2125" y="107"/>
                  </a:lnTo>
                  <a:lnTo>
                    <a:pt x="2310" y="88"/>
                  </a:lnTo>
                  <a:lnTo>
                    <a:pt x="2500" y="73"/>
                  </a:lnTo>
                  <a:lnTo>
                    <a:pt x="2696" y="57"/>
                  </a:lnTo>
                  <a:lnTo>
                    <a:pt x="2896" y="44"/>
                  </a:lnTo>
                  <a:lnTo>
                    <a:pt x="3101" y="34"/>
                  </a:lnTo>
                  <a:lnTo>
                    <a:pt x="3311" y="23"/>
                  </a:lnTo>
                  <a:lnTo>
                    <a:pt x="3524" y="15"/>
                  </a:lnTo>
                  <a:lnTo>
                    <a:pt x="3741" y="9"/>
                  </a:lnTo>
                  <a:lnTo>
                    <a:pt x="3962" y="3"/>
                  </a:lnTo>
                  <a:lnTo>
                    <a:pt x="4187" y="1"/>
                  </a:lnTo>
                  <a:lnTo>
                    <a:pt x="4414" y="0"/>
                  </a:lnTo>
                  <a:lnTo>
                    <a:pt x="4640" y="1"/>
                  </a:lnTo>
                  <a:lnTo>
                    <a:pt x="4865" y="3"/>
                  </a:lnTo>
                  <a:lnTo>
                    <a:pt x="5086" y="9"/>
                  </a:lnTo>
                  <a:lnTo>
                    <a:pt x="5303" y="15"/>
                  </a:lnTo>
                  <a:lnTo>
                    <a:pt x="5517" y="23"/>
                  </a:lnTo>
                  <a:lnTo>
                    <a:pt x="5726" y="34"/>
                  </a:lnTo>
                  <a:lnTo>
                    <a:pt x="5931" y="44"/>
                  </a:lnTo>
                  <a:lnTo>
                    <a:pt x="6131" y="57"/>
                  </a:lnTo>
                  <a:lnTo>
                    <a:pt x="6327" y="73"/>
                  </a:lnTo>
                  <a:lnTo>
                    <a:pt x="6517" y="88"/>
                  </a:lnTo>
                  <a:lnTo>
                    <a:pt x="6702" y="107"/>
                  </a:lnTo>
                  <a:lnTo>
                    <a:pt x="6881" y="125"/>
                  </a:lnTo>
                  <a:lnTo>
                    <a:pt x="7054" y="146"/>
                  </a:lnTo>
                  <a:lnTo>
                    <a:pt x="7221" y="168"/>
                  </a:lnTo>
                  <a:lnTo>
                    <a:pt x="7380" y="191"/>
                  </a:lnTo>
                  <a:lnTo>
                    <a:pt x="7535" y="215"/>
                  </a:lnTo>
                  <a:lnTo>
                    <a:pt x="7681" y="242"/>
                  </a:lnTo>
                  <a:lnTo>
                    <a:pt x="7820" y="268"/>
                  </a:lnTo>
                  <a:lnTo>
                    <a:pt x="7950" y="295"/>
                  </a:lnTo>
                  <a:lnTo>
                    <a:pt x="8073" y="324"/>
                  </a:lnTo>
                  <a:lnTo>
                    <a:pt x="8188" y="354"/>
                  </a:lnTo>
                  <a:lnTo>
                    <a:pt x="8294" y="385"/>
                  </a:lnTo>
                  <a:lnTo>
                    <a:pt x="8392" y="417"/>
                  </a:lnTo>
                  <a:lnTo>
                    <a:pt x="8481" y="450"/>
                  </a:lnTo>
                  <a:lnTo>
                    <a:pt x="8559" y="484"/>
                  </a:lnTo>
                  <a:lnTo>
                    <a:pt x="8628" y="518"/>
                  </a:lnTo>
                  <a:lnTo>
                    <a:pt x="8688" y="552"/>
                  </a:lnTo>
                  <a:lnTo>
                    <a:pt x="8737" y="588"/>
                  </a:lnTo>
                  <a:lnTo>
                    <a:pt x="8776" y="624"/>
                  </a:lnTo>
                  <a:lnTo>
                    <a:pt x="8805" y="661"/>
                  </a:lnTo>
                  <a:lnTo>
                    <a:pt x="8822" y="698"/>
                  </a:lnTo>
                  <a:lnTo>
                    <a:pt x="8827" y="736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529888" y="8672513"/>
              <a:ext cx="2487613" cy="585788"/>
            </a:xfrm>
            <a:custGeom>
              <a:avLst/>
              <a:gdLst>
                <a:gd name="T0" fmla="*/ 6251 w 6268"/>
                <a:gd name="T1" fmla="*/ 811 h 1473"/>
                <a:gd name="T2" fmla="*/ 6168 w 6268"/>
                <a:gd name="T3" fmla="*/ 921 h 1473"/>
                <a:gd name="T4" fmla="*/ 6021 w 6268"/>
                <a:gd name="T5" fmla="*/ 1023 h 1473"/>
                <a:gd name="T6" fmla="*/ 5813 w 6268"/>
                <a:gd name="T7" fmla="*/ 1118 h 1473"/>
                <a:gd name="T8" fmla="*/ 5552 w 6268"/>
                <a:gd name="T9" fmla="*/ 1205 h 1473"/>
                <a:gd name="T10" fmla="*/ 5241 w 6268"/>
                <a:gd name="T11" fmla="*/ 1282 h 1473"/>
                <a:gd name="T12" fmla="*/ 4885 w 6268"/>
                <a:gd name="T13" fmla="*/ 1347 h 1473"/>
                <a:gd name="T14" fmla="*/ 4492 w 6268"/>
                <a:gd name="T15" fmla="*/ 1400 h 1473"/>
                <a:gd name="T16" fmla="*/ 4065 w 6268"/>
                <a:gd name="T17" fmla="*/ 1440 h 1473"/>
                <a:gd name="T18" fmla="*/ 3611 w 6268"/>
                <a:gd name="T19" fmla="*/ 1464 h 1473"/>
                <a:gd name="T20" fmla="*/ 3133 w 6268"/>
                <a:gd name="T21" fmla="*/ 1473 h 1473"/>
                <a:gd name="T22" fmla="*/ 2656 w 6268"/>
                <a:gd name="T23" fmla="*/ 1464 h 1473"/>
                <a:gd name="T24" fmla="*/ 2201 w 6268"/>
                <a:gd name="T25" fmla="*/ 1440 h 1473"/>
                <a:gd name="T26" fmla="*/ 1774 w 6268"/>
                <a:gd name="T27" fmla="*/ 1400 h 1473"/>
                <a:gd name="T28" fmla="*/ 1381 w 6268"/>
                <a:gd name="T29" fmla="*/ 1347 h 1473"/>
                <a:gd name="T30" fmla="*/ 1027 w 6268"/>
                <a:gd name="T31" fmla="*/ 1282 h 1473"/>
                <a:gd name="T32" fmla="*/ 716 w 6268"/>
                <a:gd name="T33" fmla="*/ 1205 h 1473"/>
                <a:gd name="T34" fmla="*/ 453 w 6268"/>
                <a:gd name="T35" fmla="*/ 1118 h 1473"/>
                <a:gd name="T36" fmla="*/ 245 w 6268"/>
                <a:gd name="T37" fmla="*/ 1023 h 1473"/>
                <a:gd name="T38" fmla="*/ 98 w 6268"/>
                <a:gd name="T39" fmla="*/ 921 h 1473"/>
                <a:gd name="T40" fmla="*/ 15 w 6268"/>
                <a:gd name="T41" fmla="*/ 811 h 1473"/>
                <a:gd name="T42" fmla="*/ 3 w 6268"/>
                <a:gd name="T43" fmla="*/ 698 h 1473"/>
                <a:gd name="T44" fmla="*/ 64 w 6268"/>
                <a:gd name="T45" fmla="*/ 587 h 1473"/>
                <a:gd name="T46" fmla="*/ 189 w 6268"/>
                <a:gd name="T47" fmla="*/ 483 h 1473"/>
                <a:gd name="T48" fmla="*/ 377 w 6268"/>
                <a:gd name="T49" fmla="*/ 386 h 1473"/>
                <a:gd name="T50" fmla="*/ 622 w 6268"/>
                <a:gd name="T51" fmla="*/ 295 h 1473"/>
                <a:gd name="T52" fmla="*/ 917 w 6268"/>
                <a:gd name="T53" fmla="*/ 216 h 1473"/>
                <a:gd name="T54" fmla="*/ 1258 w 6268"/>
                <a:gd name="T55" fmla="*/ 146 h 1473"/>
                <a:gd name="T56" fmla="*/ 1639 w 6268"/>
                <a:gd name="T57" fmla="*/ 89 h 1473"/>
                <a:gd name="T58" fmla="*/ 2056 w 6268"/>
                <a:gd name="T59" fmla="*/ 44 h 1473"/>
                <a:gd name="T60" fmla="*/ 2502 w 6268"/>
                <a:gd name="T61" fmla="*/ 14 h 1473"/>
                <a:gd name="T62" fmla="*/ 2972 w 6268"/>
                <a:gd name="T63" fmla="*/ 1 h 1473"/>
                <a:gd name="T64" fmla="*/ 3453 w 6268"/>
                <a:gd name="T65" fmla="*/ 4 h 1473"/>
                <a:gd name="T66" fmla="*/ 3917 w 6268"/>
                <a:gd name="T67" fmla="*/ 23 h 1473"/>
                <a:gd name="T68" fmla="*/ 4353 w 6268"/>
                <a:gd name="T69" fmla="*/ 57 h 1473"/>
                <a:gd name="T70" fmla="*/ 4759 w 6268"/>
                <a:gd name="T71" fmla="*/ 107 h 1473"/>
                <a:gd name="T72" fmla="*/ 5127 w 6268"/>
                <a:gd name="T73" fmla="*/ 169 h 1473"/>
                <a:gd name="T74" fmla="*/ 5454 w 6268"/>
                <a:gd name="T75" fmla="*/ 241 h 1473"/>
                <a:gd name="T76" fmla="*/ 5732 w 6268"/>
                <a:gd name="T77" fmla="*/ 324 h 1473"/>
                <a:gd name="T78" fmla="*/ 5958 w 6268"/>
                <a:gd name="T79" fmla="*/ 417 h 1473"/>
                <a:gd name="T80" fmla="*/ 6127 w 6268"/>
                <a:gd name="T81" fmla="*/ 518 h 1473"/>
                <a:gd name="T82" fmla="*/ 6231 w 6268"/>
                <a:gd name="T83" fmla="*/ 624 h 1473"/>
                <a:gd name="T84" fmla="*/ 6268 w 6268"/>
                <a:gd name="T85" fmla="*/ 736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68" h="1473">
                  <a:moveTo>
                    <a:pt x="6268" y="736"/>
                  </a:moveTo>
                  <a:lnTo>
                    <a:pt x="6264" y="774"/>
                  </a:lnTo>
                  <a:lnTo>
                    <a:pt x="6251" y="811"/>
                  </a:lnTo>
                  <a:lnTo>
                    <a:pt x="6231" y="849"/>
                  </a:lnTo>
                  <a:lnTo>
                    <a:pt x="6204" y="884"/>
                  </a:lnTo>
                  <a:lnTo>
                    <a:pt x="6168" y="921"/>
                  </a:lnTo>
                  <a:lnTo>
                    <a:pt x="6127" y="955"/>
                  </a:lnTo>
                  <a:lnTo>
                    <a:pt x="6077" y="989"/>
                  </a:lnTo>
                  <a:lnTo>
                    <a:pt x="6021" y="1023"/>
                  </a:lnTo>
                  <a:lnTo>
                    <a:pt x="5958" y="1056"/>
                  </a:lnTo>
                  <a:lnTo>
                    <a:pt x="5889" y="1087"/>
                  </a:lnTo>
                  <a:lnTo>
                    <a:pt x="5813" y="1118"/>
                  </a:lnTo>
                  <a:lnTo>
                    <a:pt x="5732" y="1148"/>
                  </a:lnTo>
                  <a:lnTo>
                    <a:pt x="5644" y="1177"/>
                  </a:lnTo>
                  <a:lnTo>
                    <a:pt x="5552" y="1205"/>
                  </a:lnTo>
                  <a:lnTo>
                    <a:pt x="5454" y="1231"/>
                  </a:lnTo>
                  <a:lnTo>
                    <a:pt x="5349" y="1257"/>
                  </a:lnTo>
                  <a:lnTo>
                    <a:pt x="5241" y="1282"/>
                  </a:lnTo>
                  <a:lnTo>
                    <a:pt x="5127" y="1304"/>
                  </a:lnTo>
                  <a:lnTo>
                    <a:pt x="5008" y="1326"/>
                  </a:lnTo>
                  <a:lnTo>
                    <a:pt x="4885" y="1347"/>
                  </a:lnTo>
                  <a:lnTo>
                    <a:pt x="4759" y="1366"/>
                  </a:lnTo>
                  <a:lnTo>
                    <a:pt x="4627" y="1384"/>
                  </a:lnTo>
                  <a:lnTo>
                    <a:pt x="4492" y="1400"/>
                  </a:lnTo>
                  <a:lnTo>
                    <a:pt x="4353" y="1415"/>
                  </a:lnTo>
                  <a:lnTo>
                    <a:pt x="4211" y="1428"/>
                  </a:lnTo>
                  <a:lnTo>
                    <a:pt x="4065" y="1440"/>
                  </a:lnTo>
                  <a:lnTo>
                    <a:pt x="3917" y="1449"/>
                  </a:lnTo>
                  <a:lnTo>
                    <a:pt x="3765" y="1457"/>
                  </a:lnTo>
                  <a:lnTo>
                    <a:pt x="3611" y="1464"/>
                  </a:lnTo>
                  <a:lnTo>
                    <a:pt x="3453" y="1469"/>
                  </a:lnTo>
                  <a:lnTo>
                    <a:pt x="3295" y="1472"/>
                  </a:lnTo>
                  <a:lnTo>
                    <a:pt x="3133" y="1473"/>
                  </a:lnTo>
                  <a:lnTo>
                    <a:pt x="2972" y="1472"/>
                  </a:lnTo>
                  <a:lnTo>
                    <a:pt x="2813" y="1469"/>
                  </a:lnTo>
                  <a:lnTo>
                    <a:pt x="2656" y="1464"/>
                  </a:lnTo>
                  <a:lnTo>
                    <a:pt x="2502" y="1457"/>
                  </a:lnTo>
                  <a:lnTo>
                    <a:pt x="2350" y="1449"/>
                  </a:lnTo>
                  <a:lnTo>
                    <a:pt x="2201" y="1440"/>
                  </a:lnTo>
                  <a:lnTo>
                    <a:pt x="2056" y="1428"/>
                  </a:lnTo>
                  <a:lnTo>
                    <a:pt x="1914" y="1415"/>
                  </a:lnTo>
                  <a:lnTo>
                    <a:pt x="1774" y="1400"/>
                  </a:lnTo>
                  <a:lnTo>
                    <a:pt x="1639" y="1384"/>
                  </a:lnTo>
                  <a:lnTo>
                    <a:pt x="1509" y="1366"/>
                  </a:lnTo>
                  <a:lnTo>
                    <a:pt x="1381" y="1347"/>
                  </a:lnTo>
                  <a:lnTo>
                    <a:pt x="1258" y="1326"/>
                  </a:lnTo>
                  <a:lnTo>
                    <a:pt x="1140" y="1304"/>
                  </a:lnTo>
                  <a:lnTo>
                    <a:pt x="1027" y="1282"/>
                  </a:lnTo>
                  <a:lnTo>
                    <a:pt x="917" y="1257"/>
                  </a:lnTo>
                  <a:lnTo>
                    <a:pt x="814" y="1231"/>
                  </a:lnTo>
                  <a:lnTo>
                    <a:pt x="716" y="1205"/>
                  </a:lnTo>
                  <a:lnTo>
                    <a:pt x="622" y="1177"/>
                  </a:lnTo>
                  <a:lnTo>
                    <a:pt x="534" y="1148"/>
                  </a:lnTo>
                  <a:lnTo>
                    <a:pt x="453" y="1118"/>
                  </a:lnTo>
                  <a:lnTo>
                    <a:pt x="377" y="1087"/>
                  </a:lnTo>
                  <a:lnTo>
                    <a:pt x="308" y="1056"/>
                  </a:lnTo>
                  <a:lnTo>
                    <a:pt x="245" y="1023"/>
                  </a:lnTo>
                  <a:lnTo>
                    <a:pt x="189" y="989"/>
                  </a:lnTo>
                  <a:lnTo>
                    <a:pt x="141" y="955"/>
                  </a:lnTo>
                  <a:lnTo>
                    <a:pt x="98" y="921"/>
                  </a:lnTo>
                  <a:lnTo>
                    <a:pt x="64" y="884"/>
                  </a:lnTo>
                  <a:lnTo>
                    <a:pt x="35" y="849"/>
                  </a:lnTo>
                  <a:lnTo>
                    <a:pt x="15" y="811"/>
                  </a:lnTo>
                  <a:lnTo>
                    <a:pt x="3" y="774"/>
                  </a:lnTo>
                  <a:lnTo>
                    <a:pt x="0" y="736"/>
                  </a:lnTo>
                  <a:lnTo>
                    <a:pt x="3" y="698"/>
                  </a:lnTo>
                  <a:lnTo>
                    <a:pt x="15" y="660"/>
                  </a:lnTo>
                  <a:lnTo>
                    <a:pt x="35" y="624"/>
                  </a:lnTo>
                  <a:lnTo>
                    <a:pt x="64" y="587"/>
                  </a:lnTo>
                  <a:lnTo>
                    <a:pt x="98" y="552"/>
                  </a:lnTo>
                  <a:lnTo>
                    <a:pt x="141" y="518"/>
                  </a:lnTo>
                  <a:lnTo>
                    <a:pt x="189" y="483"/>
                  </a:lnTo>
                  <a:lnTo>
                    <a:pt x="245" y="450"/>
                  </a:lnTo>
                  <a:lnTo>
                    <a:pt x="308" y="417"/>
                  </a:lnTo>
                  <a:lnTo>
                    <a:pt x="377" y="386"/>
                  </a:lnTo>
                  <a:lnTo>
                    <a:pt x="453" y="354"/>
                  </a:lnTo>
                  <a:lnTo>
                    <a:pt x="534" y="324"/>
                  </a:lnTo>
                  <a:lnTo>
                    <a:pt x="622" y="295"/>
                  </a:lnTo>
                  <a:lnTo>
                    <a:pt x="716" y="268"/>
                  </a:lnTo>
                  <a:lnTo>
                    <a:pt x="814" y="241"/>
                  </a:lnTo>
                  <a:lnTo>
                    <a:pt x="917" y="216"/>
                  </a:lnTo>
                  <a:lnTo>
                    <a:pt x="1027" y="191"/>
                  </a:lnTo>
                  <a:lnTo>
                    <a:pt x="1140" y="169"/>
                  </a:lnTo>
                  <a:lnTo>
                    <a:pt x="1258" y="146"/>
                  </a:lnTo>
                  <a:lnTo>
                    <a:pt x="1381" y="125"/>
                  </a:lnTo>
                  <a:lnTo>
                    <a:pt x="1509" y="107"/>
                  </a:lnTo>
                  <a:lnTo>
                    <a:pt x="1639" y="89"/>
                  </a:lnTo>
                  <a:lnTo>
                    <a:pt x="1774" y="73"/>
                  </a:lnTo>
                  <a:lnTo>
                    <a:pt x="1914" y="57"/>
                  </a:lnTo>
                  <a:lnTo>
                    <a:pt x="2056" y="44"/>
                  </a:lnTo>
                  <a:lnTo>
                    <a:pt x="2201" y="33"/>
                  </a:lnTo>
                  <a:lnTo>
                    <a:pt x="2350" y="23"/>
                  </a:lnTo>
                  <a:lnTo>
                    <a:pt x="2502" y="14"/>
                  </a:lnTo>
                  <a:lnTo>
                    <a:pt x="2656" y="9"/>
                  </a:lnTo>
                  <a:lnTo>
                    <a:pt x="2813" y="4"/>
                  </a:lnTo>
                  <a:lnTo>
                    <a:pt x="2972" y="1"/>
                  </a:lnTo>
                  <a:lnTo>
                    <a:pt x="3133" y="0"/>
                  </a:lnTo>
                  <a:lnTo>
                    <a:pt x="3295" y="1"/>
                  </a:lnTo>
                  <a:lnTo>
                    <a:pt x="3453" y="4"/>
                  </a:lnTo>
                  <a:lnTo>
                    <a:pt x="3611" y="9"/>
                  </a:lnTo>
                  <a:lnTo>
                    <a:pt x="3765" y="14"/>
                  </a:lnTo>
                  <a:lnTo>
                    <a:pt x="3917" y="23"/>
                  </a:lnTo>
                  <a:lnTo>
                    <a:pt x="4065" y="33"/>
                  </a:lnTo>
                  <a:lnTo>
                    <a:pt x="4211" y="44"/>
                  </a:lnTo>
                  <a:lnTo>
                    <a:pt x="4353" y="57"/>
                  </a:lnTo>
                  <a:lnTo>
                    <a:pt x="4492" y="73"/>
                  </a:lnTo>
                  <a:lnTo>
                    <a:pt x="4627" y="89"/>
                  </a:lnTo>
                  <a:lnTo>
                    <a:pt x="4759" y="107"/>
                  </a:lnTo>
                  <a:lnTo>
                    <a:pt x="4885" y="125"/>
                  </a:lnTo>
                  <a:lnTo>
                    <a:pt x="5008" y="146"/>
                  </a:lnTo>
                  <a:lnTo>
                    <a:pt x="5127" y="169"/>
                  </a:lnTo>
                  <a:lnTo>
                    <a:pt x="5241" y="191"/>
                  </a:lnTo>
                  <a:lnTo>
                    <a:pt x="5349" y="216"/>
                  </a:lnTo>
                  <a:lnTo>
                    <a:pt x="5454" y="241"/>
                  </a:lnTo>
                  <a:lnTo>
                    <a:pt x="5552" y="268"/>
                  </a:lnTo>
                  <a:lnTo>
                    <a:pt x="5644" y="295"/>
                  </a:lnTo>
                  <a:lnTo>
                    <a:pt x="5732" y="324"/>
                  </a:lnTo>
                  <a:lnTo>
                    <a:pt x="5813" y="354"/>
                  </a:lnTo>
                  <a:lnTo>
                    <a:pt x="5889" y="386"/>
                  </a:lnTo>
                  <a:lnTo>
                    <a:pt x="5958" y="417"/>
                  </a:lnTo>
                  <a:lnTo>
                    <a:pt x="6021" y="450"/>
                  </a:lnTo>
                  <a:lnTo>
                    <a:pt x="6077" y="483"/>
                  </a:lnTo>
                  <a:lnTo>
                    <a:pt x="6127" y="518"/>
                  </a:lnTo>
                  <a:lnTo>
                    <a:pt x="6168" y="552"/>
                  </a:lnTo>
                  <a:lnTo>
                    <a:pt x="6204" y="587"/>
                  </a:lnTo>
                  <a:lnTo>
                    <a:pt x="6231" y="624"/>
                  </a:lnTo>
                  <a:lnTo>
                    <a:pt x="6251" y="660"/>
                  </a:lnTo>
                  <a:lnTo>
                    <a:pt x="6264" y="698"/>
                  </a:lnTo>
                  <a:lnTo>
                    <a:pt x="6268" y="736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0988676" y="7974013"/>
              <a:ext cx="1662113" cy="1350963"/>
            </a:xfrm>
            <a:custGeom>
              <a:avLst/>
              <a:gdLst>
                <a:gd name="T0" fmla="*/ 1624 w 4187"/>
                <a:gd name="T1" fmla="*/ 1298 h 3404"/>
                <a:gd name="T2" fmla="*/ 1363 w 4187"/>
                <a:gd name="T3" fmla="*/ 1485 h 3404"/>
                <a:gd name="T4" fmla="*/ 919 w 4187"/>
                <a:gd name="T5" fmla="*/ 1807 h 3404"/>
                <a:gd name="T6" fmla="*/ 446 w 4187"/>
                <a:gd name="T7" fmla="*/ 2157 h 3404"/>
                <a:gd name="T8" fmla="*/ 137 w 4187"/>
                <a:gd name="T9" fmla="*/ 2398 h 3404"/>
                <a:gd name="T10" fmla="*/ 29 w 4187"/>
                <a:gd name="T11" fmla="*/ 2492 h 3404"/>
                <a:gd name="T12" fmla="*/ 1 w 4187"/>
                <a:gd name="T13" fmla="*/ 2533 h 3404"/>
                <a:gd name="T14" fmla="*/ 65 w 4187"/>
                <a:gd name="T15" fmla="*/ 2514 h 3404"/>
                <a:gd name="T16" fmla="*/ 244 w 4187"/>
                <a:gd name="T17" fmla="*/ 2439 h 3404"/>
                <a:gd name="T18" fmla="*/ 644 w 4187"/>
                <a:gd name="T19" fmla="*/ 2253 h 3404"/>
                <a:gd name="T20" fmla="*/ 1100 w 4187"/>
                <a:gd name="T21" fmla="*/ 2032 h 3404"/>
                <a:gd name="T22" fmla="*/ 1497 w 4187"/>
                <a:gd name="T23" fmla="*/ 1837 h 3404"/>
                <a:gd name="T24" fmla="*/ 1724 w 4187"/>
                <a:gd name="T25" fmla="*/ 1724 h 3404"/>
                <a:gd name="T26" fmla="*/ 1759 w 4187"/>
                <a:gd name="T27" fmla="*/ 1794 h 3404"/>
                <a:gd name="T28" fmla="*/ 1845 w 4187"/>
                <a:gd name="T29" fmla="*/ 2134 h 3404"/>
                <a:gd name="T30" fmla="*/ 1974 w 4187"/>
                <a:gd name="T31" fmla="*/ 2610 h 3404"/>
                <a:gd name="T32" fmla="*/ 2046 w 4187"/>
                <a:gd name="T33" fmla="*/ 2851 h 3404"/>
                <a:gd name="T34" fmla="*/ 2118 w 4187"/>
                <a:gd name="T35" fmla="*/ 3070 h 3404"/>
                <a:gd name="T36" fmla="*/ 2187 w 4187"/>
                <a:gd name="T37" fmla="*/ 3248 h 3404"/>
                <a:gd name="T38" fmla="*/ 2250 w 4187"/>
                <a:gd name="T39" fmla="*/ 3365 h 3404"/>
                <a:gd name="T40" fmla="*/ 2302 w 4187"/>
                <a:gd name="T41" fmla="*/ 3404 h 3404"/>
                <a:gd name="T42" fmla="*/ 2338 w 4187"/>
                <a:gd name="T43" fmla="*/ 3353 h 3404"/>
                <a:gd name="T44" fmla="*/ 2355 w 4187"/>
                <a:gd name="T45" fmla="*/ 3235 h 3404"/>
                <a:gd name="T46" fmla="*/ 2355 w 4187"/>
                <a:gd name="T47" fmla="*/ 3065 h 3404"/>
                <a:gd name="T48" fmla="*/ 2340 w 4187"/>
                <a:gd name="T49" fmla="*/ 2860 h 3404"/>
                <a:gd name="T50" fmla="*/ 2298 w 4187"/>
                <a:gd name="T51" fmla="*/ 2478 h 3404"/>
                <a:gd name="T52" fmla="*/ 2234 w 4187"/>
                <a:gd name="T53" fmla="*/ 2039 h 3404"/>
                <a:gd name="T54" fmla="*/ 2185 w 4187"/>
                <a:gd name="T55" fmla="*/ 1736 h 3404"/>
                <a:gd name="T56" fmla="*/ 2195 w 4187"/>
                <a:gd name="T57" fmla="*/ 1676 h 3404"/>
                <a:gd name="T58" fmla="*/ 2487 w 4187"/>
                <a:gd name="T59" fmla="*/ 1777 h 3404"/>
                <a:gd name="T60" fmla="*/ 2991 w 4187"/>
                <a:gd name="T61" fmla="*/ 1944 h 3404"/>
                <a:gd name="T62" fmla="*/ 3367 w 4187"/>
                <a:gd name="T63" fmla="*/ 2060 h 3404"/>
                <a:gd name="T64" fmla="*/ 3637 w 4187"/>
                <a:gd name="T65" fmla="*/ 2136 h 3404"/>
                <a:gd name="T66" fmla="*/ 3872 w 4187"/>
                <a:gd name="T67" fmla="*/ 2194 h 3404"/>
                <a:gd name="T68" fmla="*/ 4055 w 4187"/>
                <a:gd name="T69" fmla="*/ 2225 h 3404"/>
                <a:gd name="T70" fmla="*/ 4164 w 4187"/>
                <a:gd name="T71" fmla="*/ 2221 h 3404"/>
                <a:gd name="T72" fmla="*/ 4180 w 4187"/>
                <a:gd name="T73" fmla="*/ 2176 h 3404"/>
                <a:gd name="T74" fmla="*/ 4096 w 4187"/>
                <a:gd name="T75" fmla="*/ 2101 h 3404"/>
                <a:gd name="T76" fmla="*/ 3928 w 4187"/>
                <a:gd name="T77" fmla="*/ 2007 h 3404"/>
                <a:gd name="T78" fmla="*/ 3697 w 4187"/>
                <a:gd name="T79" fmla="*/ 1898 h 3404"/>
                <a:gd name="T80" fmla="*/ 3425 w 4187"/>
                <a:gd name="T81" fmla="*/ 1783 h 3404"/>
                <a:gd name="T82" fmla="*/ 3132 w 4187"/>
                <a:gd name="T83" fmla="*/ 1667 h 3404"/>
                <a:gd name="T84" fmla="*/ 2566 w 4187"/>
                <a:gd name="T85" fmla="*/ 1456 h 3404"/>
                <a:gd name="T86" fmla="*/ 2166 w 4187"/>
                <a:gd name="T87" fmla="*/ 1315 h 3404"/>
                <a:gd name="T88" fmla="*/ 1913 w 4187"/>
                <a:gd name="T89" fmla="*/ 0 h 3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87" h="3404">
                  <a:moveTo>
                    <a:pt x="1577" y="95"/>
                  </a:moveTo>
                  <a:lnTo>
                    <a:pt x="1645" y="1283"/>
                  </a:lnTo>
                  <a:lnTo>
                    <a:pt x="1624" y="1298"/>
                  </a:lnTo>
                  <a:lnTo>
                    <a:pt x="1567" y="1338"/>
                  </a:lnTo>
                  <a:lnTo>
                    <a:pt x="1478" y="1402"/>
                  </a:lnTo>
                  <a:lnTo>
                    <a:pt x="1363" y="1485"/>
                  </a:lnTo>
                  <a:lnTo>
                    <a:pt x="1227" y="1583"/>
                  </a:lnTo>
                  <a:lnTo>
                    <a:pt x="1078" y="1690"/>
                  </a:lnTo>
                  <a:lnTo>
                    <a:pt x="919" y="1807"/>
                  </a:lnTo>
                  <a:lnTo>
                    <a:pt x="757" y="1926"/>
                  </a:lnTo>
                  <a:lnTo>
                    <a:pt x="597" y="2043"/>
                  </a:lnTo>
                  <a:lnTo>
                    <a:pt x="446" y="2157"/>
                  </a:lnTo>
                  <a:lnTo>
                    <a:pt x="307" y="2263"/>
                  </a:lnTo>
                  <a:lnTo>
                    <a:pt x="188" y="2357"/>
                  </a:lnTo>
                  <a:lnTo>
                    <a:pt x="137" y="2398"/>
                  </a:lnTo>
                  <a:lnTo>
                    <a:pt x="93" y="2435"/>
                  </a:lnTo>
                  <a:lnTo>
                    <a:pt x="56" y="2466"/>
                  </a:lnTo>
                  <a:lnTo>
                    <a:pt x="29" y="2492"/>
                  </a:lnTo>
                  <a:lnTo>
                    <a:pt x="9" y="2512"/>
                  </a:lnTo>
                  <a:lnTo>
                    <a:pt x="0" y="2526"/>
                  </a:lnTo>
                  <a:lnTo>
                    <a:pt x="1" y="2533"/>
                  </a:lnTo>
                  <a:lnTo>
                    <a:pt x="13" y="2531"/>
                  </a:lnTo>
                  <a:lnTo>
                    <a:pt x="35" y="2525"/>
                  </a:lnTo>
                  <a:lnTo>
                    <a:pt x="65" y="2514"/>
                  </a:lnTo>
                  <a:lnTo>
                    <a:pt x="101" y="2500"/>
                  </a:lnTo>
                  <a:lnTo>
                    <a:pt x="142" y="2483"/>
                  </a:lnTo>
                  <a:lnTo>
                    <a:pt x="244" y="2439"/>
                  </a:lnTo>
                  <a:lnTo>
                    <a:pt x="365" y="2384"/>
                  </a:lnTo>
                  <a:lnTo>
                    <a:pt x="499" y="2321"/>
                  </a:lnTo>
                  <a:lnTo>
                    <a:pt x="644" y="2253"/>
                  </a:lnTo>
                  <a:lnTo>
                    <a:pt x="796" y="2179"/>
                  </a:lnTo>
                  <a:lnTo>
                    <a:pt x="949" y="2105"/>
                  </a:lnTo>
                  <a:lnTo>
                    <a:pt x="1100" y="2032"/>
                  </a:lnTo>
                  <a:lnTo>
                    <a:pt x="1245" y="1961"/>
                  </a:lnTo>
                  <a:lnTo>
                    <a:pt x="1379" y="1896"/>
                  </a:lnTo>
                  <a:lnTo>
                    <a:pt x="1497" y="1837"/>
                  </a:lnTo>
                  <a:lnTo>
                    <a:pt x="1598" y="1787"/>
                  </a:lnTo>
                  <a:lnTo>
                    <a:pt x="1674" y="1749"/>
                  </a:lnTo>
                  <a:lnTo>
                    <a:pt x="1724" y="1724"/>
                  </a:lnTo>
                  <a:lnTo>
                    <a:pt x="1741" y="1715"/>
                  </a:lnTo>
                  <a:lnTo>
                    <a:pt x="1746" y="1736"/>
                  </a:lnTo>
                  <a:lnTo>
                    <a:pt x="1759" y="1794"/>
                  </a:lnTo>
                  <a:lnTo>
                    <a:pt x="1781" y="1882"/>
                  </a:lnTo>
                  <a:lnTo>
                    <a:pt x="1810" y="1998"/>
                  </a:lnTo>
                  <a:lnTo>
                    <a:pt x="1845" y="2134"/>
                  </a:lnTo>
                  <a:lnTo>
                    <a:pt x="1884" y="2285"/>
                  </a:lnTo>
                  <a:lnTo>
                    <a:pt x="1929" y="2445"/>
                  </a:lnTo>
                  <a:lnTo>
                    <a:pt x="1974" y="2610"/>
                  </a:lnTo>
                  <a:lnTo>
                    <a:pt x="1998" y="2691"/>
                  </a:lnTo>
                  <a:lnTo>
                    <a:pt x="2023" y="2772"/>
                  </a:lnTo>
                  <a:lnTo>
                    <a:pt x="2046" y="2851"/>
                  </a:lnTo>
                  <a:lnTo>
                    <a:pt x="2071" y="2928"/>
                  </a:lnTo>
                  <a:lnTo>
                    <a:pt x="2095" y="3001"/>
                  </a:lnTo>
                  <a:lnTo>
                    <a:pt x="2118" y="3070"/>
                  </a:lnTo>
                  <a:lnTo>
                    <a:pt x="2143" y="3134"/>
                  </a:lnTo>
                  <a:lnTo>
                    <a:pt x="2165" y="3195"/>
                  </a:lnTo>
                  <a:lnTo>
                    <a:pt x="2187" y="3248"/>
                  </a:lnTo>
                  <a:lnTo>
                    <a:pt x="2210" y="3294"/>
                  </a:lnTo>
                  <a:lnTo>
                    <a:pt x="2231" y="3333"/>
                  </a:lnTo>
                  <a:lnTo>
                    <a:pt x="2250" y="3365"/>
                  </a:lnTo>
                  <a:lnTo>
                    <a:pt x="2268" y="3388"/>
                  </a:lnTo>
                  <a:lnTo>
                    <a:pt x="2285" y="3401"/>
                  </a:lnTo>
                  <a:lnTo>
                    <a:pt x="2302" y="3404"/>
                  </a:lnTo>
                  <a:lnTo>
                    <a:pt x="2315" y="3396"/>
                  </a:lnTo>
                  <a:lnTo>
                    <a:pt x="2329" y="3378"/>
                  </a:lnTo>
                  <a:lnTo>
                    <a:pt x="2338" y="3353"/>
                  </a:lnTo>
                  <a:lnTo>
                    <a:pt x="2346" y="3320"/>
                  </a:lnTo>
                  <a:lnTo>
                    <a:pt x="2351" y="3281"/>
                  </a:lnTo>
                  <a:lnTo>
                    <a:pt x="2355" y="3235"/>
                  </a:lnTo>
                  <a:lnTo>
                    <a:pt x="2356" y="3183"/>
                  </a:lnTo>
                  <a:lnTo>
                    <a:pt x="2356" y="3127"/>
                  </a:lnTo>
                  <a:lnTo>
                    <a:pt x="2355" y="3065"/>
                  </a:lnTo>
                  <a:lnTo>
                    <a:pt x="2351" y="3000"/>
                  </a:lnTo>
                  <a:lnTo>
                    <a:pt x="2347" y="2932"/>
                  </a:lnTo>
                  <a:lnTo>
                    <a:pt x="2340" y="2860"/>
                  </a:lnTo>
                  <a:lnTo>
                    <a:pt x="2334" y="2785"/>
                  </a:lnTo>
                  <a:lnTo>
                    <a:pt x="2317" y="2633"/>
                  </a:lnTo>
                  <a:lnTo>
                    <a:pt x="2298" y="2478"/>
                  </a:lnTo>
                  <a:lnTo>
                    <a:pt x="2278" y="2323"/>
                  </a:lnTo>
                  <a:lnTo>
                    <a:pt x="2255" y="2177"/>
                  </a:lnTo>
                  <a:lnTo>
                    <a:pt x="2234" y="2039"/>
                  </a:lnTo>
                  <a:lnTo>
                    <a:pt x="2215" y="1917"/>
                  </a:lnTo>
                  <a:lnTo>
                    <a:pt x="2198" y="1814"/>
                  </a:lnTo>
                  <a:lnTo>
                    <a:pt x="2185" y="1736"/>
                  </a:lnTo>
                  <a:lnTo>
                    <a:pt x="2176" y="1685"/>
                  </a:lnTo>
                  <a:lnTo>
                    <a:pt x="2172" y="1667"/>
                  </a:lnTo>
                  <a:lnTo>
                    <a:pt x="2195" y="1676"/>
                  </a:lnTo>
                  <a:lnTo>
                    <a:pt x="2259" y="1698"/>
                  </a:lnTo>
                  <a:lnTo>
                    <a:pt x="2359" y="1732"/>
                  </a:lnTo>
                  <a:lnTo>
                    <a:pt x="2487" y="1777"/>
                  </a:lnTo>
                  <a:lnTo>
                    <a:pt x="2640" y="1829"/>
                  </a:lnTo>
                  <a:lnTo>
                    <a:pt x="2809" y="1885"/>
                  </a:lnTo>
                  <a:lnTo>
                    <a:pt x="2991" y="1944"/>
                  </a:lnTo>
                  <a:lnTo>
                    <a:pt x="3179" y="2003"/>
                  </a:lnTo>
                  <a:lnTo>
                    <a:pt x="3273" y="2033"/>
                  </a:lnTo>
                  <a:lnTo>
                    <a:pt x="3367" y="2060"/>
                  </a:lnTo>
                  <a:lnTo>
                    <a:pt x="3459" y="2088"/>
                  </a:lnTo>
                  <a:lnTo>
                    <a:pt x="3549" y="2113"/>
                  </a:lnTo>
                  <a:lnTo>
                    <a:pt x="3637" y="2136"/>
                  </a:lnTo>
                  <a:lnTo>
                    <a:pt x="3720" y="2159"/>
                  </a:lnTo>
                  <a:lnTo>
                    <a:pt x="3799" y="2177"/>
                  </a:lnTo>
                  <a:lnTo>
                    <a:pt x="3872" y="2194"/>
                  </a:lnTo>
                  <a:lnTo>
                    <a:pt x="3940" y="2208"/>
                  </a:lnTo>
                  <a:lnTo>
                    <a:pt x="4001" y="2219"/>
                  </a:lnTo>
                  <a:lnTo>
                    <a:pt x="4055" y="2225"/>
                  </a:lnTo>
                  <a:lnTo>
                    <a:pt x="4100" y="2228"/>
                  </a:lnTo>
                  <a:lnTo>
                    <a:pt x="4137" y="2227"/>
                  </a:lnTo>
                  <a:lnTo>
                    <a:pt x="4164" y="2221"/>
                  </a:lnTo>
                  <a:lnTo>
                    <a:pt x="4181" y="2211"/>
                  </a:lnTo>
                  <a:lnTo>
                    <a:pt x="4187" y="2195"/>
                  </a:lnTo>
                  <a:lnTo>
                    <a:pt x="4180" y="2176"/>
                  </a:lnTo>
                  <a:lnTo>
                    <a:pt x="4163" y="2153"/>
                  </a:lnTo>
                  <a:lnTo>
                    <a:pt x="4134" y="2128"/>
                  </a:lnTo>
                  <a:lnTo>
                    <a:pt x="4096" y="2101"/>
                  </a:lnTo>
                  <a:lnTo>
                    <a:pt x="4048" y="2072"/>
                  </a:lnTo>
                  <a:lnTo>
                    <a:pt x="3992" y="2039"/>
                  </a:lnTo>
                  <a:lnTo>
                    <a:pt x="3928" y="2007"/>
                  </a:lnTo>
                  <a:lnTo>
                    <a:pt x="3857" y="1971"/>
                  </a:lnTo>
                  <a:lnTo>
                    <a:pt x="3780" y="1936"/>
                  </a:lnTo>
                  <a:lnTo>
                    <a:pt x="3697" y="1898"/>
                  </a:lnTo>
                  <a:lnTo>
                    <a:pt x="3610" y="1860"/>
                  </a:lnTo>
                  <a:lnTo>
                    <a:pt x="3519" y="1822"/>
                  </a:lnTo>
                  <a:lnTo>
                    <a:pt x="3425" y="1783"/>
                  </a:lnTo>
                  <a:lnTo>
                    <a:pt x="3328" y="1745"/>
                  </a:lnTo>
                  <a:lnTo>
                    <a:pt x="3230" y="1706"/>
                  </a:lnTo>
                  <a:lnTo>
                    <a:pt x="3132" y="1667"/>
                  </a:lnTo>
                  <a:lnTo>
                    <a:pt x="2935" y="1592"/>
                  </a:lnTo>
                  <a:lnTo>
                    <a:pt x="2744" y="1521"/>
                  </a:lnTo>
                  <a:lnTo>
                    <a:pt x="2566" y="1456"/>
                  </a:lnTo>
                  <a:lnTo>
                    <a:pt x="2406" y="1398"/>
                  </a:lnTo>
                  <a:lnTo>
                    <a:pt x="2271" y="1351"/>
                  </a:lnTo>
                  <a:lnTo>
                    <a:pt x="2166" y="1315"/>
                  </a:lnTo>
                  <a:lnTo>
                    <a:pt x="2100" y="1291"/>
                  </a:lnTo>
                  <a:lnTo>
                    <a:pt x="2076" y="1283"/>
                  </a:lnTo>
                  <a:lnTo>
                    <a:pt x="1913" y="0"/>
                  </a:lnTo>
                  <a:lnTo>
                    <a:pt x="1577" y="95"/>
                  </a:lnTo>
                  <a:close/>
                </a:path>
              </a:pathLst>
            </a:custGeom>
            <a:solidFill>
              <a:srgbClr val="381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1053763" y="8110538"/>
              <a:ext cx="652463" cy="809625"/>
            </a:xfrm>
            <a:custGeom>
              <a:avLst/>
              <a:gdLst>
                <a:gd name="T0" fmla="*/ 1599 w 1642"/>
                <a:gd name="T1" fmla="*/ 11 h 2044"/>
                <a:gd name="T2" fmla="*/ 1642 w 1642"/>
                <a:gd name="T3" fmla="*/ 1078 h 2044"/>
                <a:gd name="T4" fmla="*/ 1621 w 1642"/>
                <a:gd name="T5" fmla="*/ 1090 h 2044"/>
                <a:gd name="T6" fmla="*/ 1564 w 1642"/>
                <a:gd name="T7" fmla="*/ 1125 h 2044"/>
                <a:gd name="T8" fmla="*/ 1476 w 1642"/>
                <a:gd name="T9" fmla="*/ 1179 h 2044"/>
                <a:gd name="T10" fmla="*/ 1361 w 1642"/>
                <a:gd name="T11" fmla="*/ 1250 h 2044"/>
                <a:gd name="T12" fmla="*/ 1227 w 1642"/>
                <a:gd name="T13" fmla="*/ 1331 h 2044"/>
                <a:gd name="T14" fmla="*/ 1078 w 1642"/>
                <a:gd name="T15" fmla="*/ 1421 h 2044"/>
                <a:gd name="T16" fmla="*/ 920 w 1642"/>
                <a:gd name="T17" fmla="*/ 1517 h 2044"/>
                <a:gd name="T18" fmla="*/ 759 w 1642"/>
                <a:gd name="T19" fmla="*/ 1613 h 2044"/>
                <a:gd name="T20" fmla="*/ 599 w 1642"/>
                <a:gd name="T21" fmla="*/ 1709 h 2044"/>
                <a:gd name="T22" fmla="*/ 448 w 1642"/>
                <a:gd name="T23" fmla="*/ 1798 h 2044"/>
                <a:gd name="T24" fmla="*/ 309 w 1642"/>
                <a:gd name="T25" fmla="*/ 1879 h 2044"/>
                <a:gd name="T26" fmla="*/ 189 w 1642"/>
                <a:gd name="T27" fmla="*/ 1947 h 2044"/>
                <a:gd name="T28" fmla="*/ 138 w 1642"/>
                <a:gd name="T29" fmla="*/ 1976 h 2044"/>
                <a:gd name="T30" fmla="*/ 94 w 1642"/>
                <a:gd name="T31" fmla="*/ 1999 h 2044"/>
                <a:gd name="T32" fmla="*/ 57 w 1642"/>
                <a:gd name="T33" fmla="*/ 2019 h 2044"/>
                <a:gd name="T34" fmla="*/ 28 w 1642"/>
                <a:gd name="T35" fmla="*/ 2033 h 2044"/>
                <a:gd name="T36" fmla="*/ 9 w 1642"/>
                <a:gd name="T37" fmla="*/ 2041 h 2044"/>
                <a:gd name="T38" fmla="*/ 0 w 1642"/>
                <a:gd name="T39" fmla="*/ 2044 h 2044"/>
                <a:gd name="T40" fmla="*/ 0 w 1642"/>
                <a:gd name="T41" fmla="*/ 2040 h 2044"/>
                <a:gd name="T42" fmla="*/ 11 w 1642"/>
                <a:gd name="T43" fmla="*/ 2028 h 2044"/>
                <a:gd name="T44" fmla="*/ 57 w 1642"/>
                <a:gd name="T45" fmla="*/ 1990 h 2044"/>
                <a:gd name="T46" fmla="*/ 126 w 1642"/>
                <a:gd name="T47" fmla="*/ 1935 h 2044"/>
                <a:gd name="T48" fmla="*/ 214 w 1642"/>
                <a:gd name="T49" fmla="*/ 1869 h 2044"/>
                <a:gd name="T50" fmla="*/ 317 w 1642"/>
                <a:gd name="T51" fmla="*/ 1791 h 2044"/>
                <a:gd name="T52" fmla="*/ 432 w 1642"/>
                <a:gd name="T53" fmla="*/ 1705 h 2044"/>
                <a:gd name="T54" fmla="*/ 555 w 1642"/>
                <a:gd name="T55" fmla="*/ 1615 h 2044"/>
                <a:gd name="T56" fmla="*/ 683 w 1642"/>
                <a:gd name="T57" fmla="*/ 1521 h 2044"/>
                <a:gd name="T58" fmla="*/ 814 w 1642"/>
                <a:gd name="T59" fmla="*/ 1425 h 2044"/>
                <a:gd name="T60" fmla="*/ 940 w 1642"/>
                <a:gd name="T61" fmla="*/ 1332 h 2044"/>
                <a:gd name="T62" fmla="*/ 1062 w 1642"/>
                <a:gd name="T63" fmla="*/ 1243 h 2044"/>
                <a:gd name="T64" fmla="*/ 1176 w 1642"/>
                <a:gd name="T65" fmla="*/ 1162 h 2044"/>
                <a:gd name="T66" fmla="*/ 1275 w 1642"/>
                <a:gd name="T67" fmla="*/ 1089 h 2044"/>
                <a:gd name="T68" fmla="*/ 1360 w 1642"/>
                <a:gd name="T69" fmla="*/ 1029 h 2044"/>
                <a:gd name="T70" fmla="*/ 1424 w 1642"/>
                <a:gd name="T71" fmla="*/ 982 h 2044"/>
                <a:gd name="T72" fmla="*/ 1464 w 1642"/>
                <a:gd name="T73" fmla="*/ 953 h 2044"/>
                <a:gd name="T74" fmla="*/ 1480 w 1642"/>
                <a:gd name="T75" fmla="*/ 942 h 2044"/>
                <a:gd name="T76" fmla="*/ 1429 w 1642"/>
                <a:gd name="T77" fmla="*/ 0 h 2044"/>
                <a:gd name="T78" fmla="*/ 1599 w 1642"/>
                <a:gd name="T79" fmla="*/ 1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42" h="2044">
                  <a:moveTo>
                    <a:pt x="1599" y="11"/>
                  </a:moveTo>
                  <a:lnTo>
                    <a:pt x="1642" y="1078"/>
                  </a:lnTo>
                  <a:lnTo>
                    <a:pt x="1621" y="1090"/>
                  </a:lnTo>
                  <a:lnTo>
                    <a:pt x="1564" y="1125"/>
                  </a:lnTo>
                  <a:lnTo>
                    <a:pt x="1476" y="1179"/>
                  </a:lnTo>
                  <a:lnTo>
                    <a:pt x="1361" y="1250"/>
                  </a:lnTo>
                  <a:lnTo>
                    <a:pt x="1227" y="1331"/>
                  </a:lnTo>
                  <a:lnTo>
                    <a:pt x="1078" y="1421"/>
                  </a:lnTo>
                  <a:lnTo>
                    <a:pt x="920" y="1517"/>
                  </a:lnTo>
                  <a:lnTo>
                    <a:pt x="759" y="1613"/>
                  </a:lnTo>
                  <a:lnTo>
                    <a:pt x="599" y="1709"/>
                  </a:lnTo>
                  <a:lnTo>
                    <a:pt x="448" y="1798"/>
                  </a:lnTo>
                  <a:lnTo>
                    <a:pt x="309" y="1879"/>
                  </a:lnTo>
                  <a:lnTo>
                    <a:pt x="189" y="1947"/>
                  </a:lnTo>
                  <a:lnTo>
                    <a:pt x="138" y="1976"/>
                  </a:lnTo>
                  <a:lnTo>
                    <a:pt x="94" y="1999"/>
                  </a:lnTo>
                  <a:lnTo>
                    <a:pt x="57" y="2019"/>
                  </a:lnTo>
                  <a:lnTo>
                    <a:pt x="28" y="2033"/>
                  </a:lnTo>
                  <a:lnTo>
                    <a:pt x="9" y="2041"/>
                  </a:lnTo>
                  <a:lnTo>
                    <a:pt x="0" y="2044"/>
                  </a:lnTo>
                  <a:lnTo>
                    <a:pt x="0" y="2040"/>
                  </a:lnTo>
                  <a:lnTo>
                    <a:pt x="11" y="2028"/>
                  </a:lnTo>
                  <a:lnTo>
                    <a:pt x="57" y="1990"/>
                  </a:lnTo>
                  <a:lnTo>
                    <a:pt x="126" y="1935"/>
                  </a:lnTo>
                  <a:lnTo>
                    <a:pt x="214" y="1869"/>
                  </a:lnTo>
                  <a:lnTo>
                    <a:pt x="317" y="1791"/>
                  </a:lnTo>
                  <a:lnTo>
                    <a:pt x="432" y="1705"/>
                  </a:lnTo>
                  <a:lnTo>
                    <a:pt x="555" y="1615"/>
                  </a:lnTo>
                  <a:lnTo>
                    <a:pt x="683" y="1521"/>
                  </a:lnTo>
                  <a:lnTo>
                    <a:pt x="814" y="1425"/>
                  </a:lnTo>
                  <a:lnTo>
                    <a:pt x="940" y="1332"/>
                  </a:lnTo>
                  <a:lnTo>
                    <a:pt x="1062" y="1243"/>
                  </a:lnTo>
                  <a:lnTo>
                    <a:pt x="1176" y="1162"/>
                  </a:lnTo>
                  <a:lnTo>
                    <a:pt x="1275" y="1089"/>
                  </a:lnTo>
                  <a:lnTo>
                    <a:pt x="1360" y="1029"/>
                  </a:lnTo>
                  <a:lnTo>
                    <a:pt x="1424" y="982"/>
                  </a:lnTo>
                  <a:lnTo>
                    <a:pt x="1464" y="953"/>
                  </a:lnTo>
                  <a:lnTo>
                    <a:pt x="1480" y="942"/>
                  </a:lnTo>
                  <a:lnTo>
                    <a:pt x="1429" y="0"/>
                  </a:lnTo>
                  <a:lnTo>
                    <a:pt x="1599" y="11"/>
                  </a:lnTo>
                  <a:close/>
                </a:path>
              </a:pathLst>
            </a:custGeom>
            <a:solidFill>
              <a:srgbClr val="41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715751" y="8585200"/>
              <a:ext cx="163513" cy="692150"/>
            </a:xfrm>
            <a:custGeom>
              <a:avLst/>
              <a:gdLst>
                <a:gd name="T0" fmla="*/ 9 w 410"/>
                <a:gd name="T1" fmla="*/ 179 h 1745"/>
                <a:gd name="T2" fmla="*/ 25 w 410"/>
                <a:gd name="T3" fmla="*/ 120 h 1745"/>
                <a:gd name="T4" fmla="*/ 39 w 410"/>
                <a:gd name="T5" fmla="*/ 77 h 1745"/>
                <a:gd name="T6" fmla="*/ 56 w 410"/>
                <a:gd name="T7" fmla="*/ 39 h 1745"/>
                <a:gd name="T8" fmla="*/ 69 w 410"/>
                <a:gd name="T9" fmla="*/ 15 h 1745"/>
                <a:gd name="T10" fmla="*/ 80 w 410"/>
                <a:gd name="T11" fmla="*/ 6 h 1745"/>
                <a:gd name="T12" fmla="*/ 90 w 410"/>
                <a:gd name="T13" fmla="*/ 0 h 1745"/>
                <a:gd name="T14" fmla="*/ 101 w 410"/>
                <a:gd name="T15" fmla="*/ 0 h 1745"/>
                <a:gd name="T16" fmla="*/ 112 w 410"/>
                <a:gd name="T17" fmla="*/ 6 h 1745"/>
                <a:gd name="T18" fmla="*/ 123 w 410"/>
                <a:gd name="T19" fmla="*/ 19 h 1745"/>
                <a:gd name="T20" fmla="*/ 136 w 410"/>
                <a:gd name="T21" fmla="*/ 44 h 1745"/>
                <a:gd name="T22" fmla="*/ 153 w 410"/>
                <a:gd name="T23" fmla="*/ 99 h 1745"/>
                <a:gd name="T24" fmla="*/ 184 w 410"/>
                <a:gd name="T25" fmla="*/ 237 h 1745"/>
                <a:gd name="T26" fmla="*/ 234 w 410"/>
                <a:gd name="T27" fmla="*/ 496 h 1745"/>
                <a:gd name="T28" fmla="*/ 287 w 410"/>
                <a:gd name="T29" fmla="*/ 803 h 1745"/>
                <a:gd name="T30" fmla="*/ 338 w 410"/>
                <a:gd name="T31" fmla="*/ 1121 h 1745"/>
                <a:gd name="T32" fmla="*/ 379 w 410"/>
                <a:gd name="T33" fmla="*/ 1410 h 1745"/>
                <a:gd name="T34" fmla="*/ 401 w 410"/>
                <a:gd name="T35" fmla="*/ 1583 h 1745"/>
                <a:gd name="T36" fmla="*/ 409 w 410"/>
                <a:gd name="T37" fmla="*/ 1668 h 1745"/>
                <a:gd name="T38" fmla="*/ 410 w 410"/>
                <a:gd name="T39" fmla="*/ 1724 h 1745"/>
                <a:gd name="T40" fmla="*/ 406 w 410"/>
                <a:gd name="T41" fmla="*/ 1745 h 1745"/>
                <a:gd name="T42" fmla="*/ 395 w 410"/>
                <a:gd name="T43" fmla="*/ 1729 h 1745"/>
                <a:gd name="T44" fmla="*/ 376 w 410"/>
                <a:gd name="T45" fmla="*/ 1683 h 1745"/>
                <a:gd name="T46" fmla="*/ 338 w 410"/>
                <a:gd name="T47" fmla="*/ 1572 h 1745"/>
                <a:gd name="T48" fmla="*/ 273 w 410"/>
                <a:gd name="T49" fmla="*/ 1362 h 1745"/>
                <a:gd name="T50" fmla="*/ 201 w 410"/>
                <a:gd name="T51" fmla="*/ 1108 h 1745"/>
                <a:gd name="T52" fmla="*/ 131 w 410"/>
                <a:gd name="T53" fmla="*/ 838 h 1745"/>
                <a:gd name="T54" fmla="*/ 67 w 410"/>
                <a:gd name="T55" fmla="*/ 585 h 1745"/>
                <a:gd name="T56" fmla="*/ 30 w 410"/>
                <a:gd name="T57" fmla="*/ 421 h 1745"/>
                <a:gd name="T58" fmla="*/ 13 w 410"/>
                <a:gd name="T59" fmla="*/ 332 h 1745"/>
                <a:gd name="T60" fmla="*/ 3 w 410"/>
                <a:gd name="T61" fmla="*/ 263 h 1745"/>
                <a:gd name="T62" fmla="*/ 0 w 410"/>
                <a:gd name="T63" fmla="*/ 217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1745">
                  <a:moveTo>
                    <a:pt x="1" y="205"/>
                  </a:moveTo>
                  <a:lnTo>
                    <a:pt x="9" y="179"/>
                  </a:lnTo>
                  <a:lnTo>
                    <a:pt x="20" y="141"/>
                  </a:lnTo>
                  <a:lnTo>
                    <a:pt x="25" y="120"/>
                  </a:lnTo>
                  <a:lnTo>
                    <a:pt x="33" y="99"/>
                  </a:lnTo>
                  <a:lnTo>
                    <a:pt x="39" y="77"/>
                  </a:lnTo>
                  <a:lnTo>
                    <a:pt x="47" y="57"/>
                  </a:lnTo>
                  <a:lnTo>
                    <a:pt x="56" y="39"/>
                  </a:lnTo>
                  <a:lnTo>
                    <a:pt x="65" y="22"/>
                  </a:lnTo>
                  <a:lnTo>
                    <a:pt x="69" y="15"/>
                  </a:lnTo>
                  <a:lnTo>
                    <a:pt x="74" y="10"/>
                  </a:lnTo>
                  <a:lnTo>
                    <a:pt x="80" y="6"/>
                  </a:lnTo>
                  <a:lnTo>
                    <a:pt x="85" y="2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6" y="2"/>
                  </a:lnTo>
                  <a:lnTo>
                    <a:pt x="112" y="6"/>
                  </a:lnTo>
                  <a:lnTo>
                    <a:pt x="118" y="12"/>
                  </a:lnTo>
                  <a:lnTo>
                    <a:pt x="123" y="19"/>
                  </a:lnTo>
                  <a:lnTo>
                    <a:pt x="129" y="29"/>
                  </a:lnTo>
                  <a:lnTo>
                    <a:pt x="136" y="44"/>
                  </a:lnTo>
                  <a:lnTo>
                    <a:pt x="144" y="68"/>
                  </a:lnTo>
                  <a:lnTo>
                    <a:pt x="153" y="99"/>
                  </a:lnTo>
                  <a:lnTo>
                    <a:pt x="162" y="138"/>
                  </a:lnTo>
                  <a:lnTo>
                    <a:pt x="184" y="237"/>
                  </a:lnTo>
                  <a:lnTo>
                    <a:pt x="208" y="357"/>
                  </a:lnTo>
                  <a:lnTo>
                    <a:pt x="234" y="496"/>
                  </a:lnTo>
                  <a:lnTo>
                    <a:pt x="260" y="645"/>
                  </a:lnTo>
                  <a:lnTo>
                    <a:pt x="287" y="803"/>
                  </a:lnTo>
                  <a:lnTo>
                    <a:pt x="314" y="964"/>
                  </a:lnTo>
                  <a:lnTo>
                    <a:pt x="338" y="1121"/>
                  </a:lnTo>
                  <a:lnTo>
                    <a:pt x="361" y="1271"/>
                  </a:lnTo>
                  <a:lnTo>
                    <a:pt x="379" y="1410"/>
                  </a:lnTo>
                  <a:lnTo>
                    <a:pt x="395" y="1530"/>
                  </a:lnTo>
                  <a:lnTo>
                    <a:pt x="401" y="1583"/>
                  </a:lnTo>
                  <a:lnTo>
                    <a:pt x="405" y="1629"/>
                  </a:lnTo>
                  <a:lnTo>
                    <a:pt x="409" y="1668"/>
                  </a:lnTo>
                  <a:lnTo>
                    <a:pt x="410" y="1700"/>
                  </a:lnTo>
                  <a:lnTo>
                    <a:pt x="410" y="1724"/>
                  </a:lnTo>
                  <a:lnTo>
                    <a:pt x="409" y="1740"/>
                  </a:lnTo>
                  <a:lnTo>
                    <a:pt x="406" y="1745"/>
                  </a:lnTo>
                  <a:lnTo>
                    <a:pt x="401" y="1742"/>
                  </a:lnTo>
                  <a:lnTo>
                    <a:pt x="395" y="1729"/>
                  </a:lnTo>
                  <a:lnTo>
                    <a:pt x="385" y="1710"/>
                  </a:lnTo>
                  <a:lnTo>
                    <a:pt x="376" y="1683"/>
                  </a:lnTo>
                  <a:lnTo>
                    <a:pt x="365" y="1652"/>
                  </a:lnTo>
                  <a:lnTo>
                    <a:pt x="338" y="1572"/>
                  </a:lnTo>
                  <a:lnTo>
                    <a:pt x="307" y="1474"/>
                  </a:lnTo>
                  <a:lnTo>
                    <a:pt x="273" y="1362"/>
                  </a:lnTo>
                  <a:lnTo>
                    <a:pt x="238" y="1239"/>
                  </a:lnTo>
                  <a:lnTo>
                    <a:pt x="201" y="1108"/>
                  </a:lnTo>
                  <a:lnTo>
                    <a:pt x="166" y="973"/>
                  </a:lnTo>
                  <a:lnTo>
                    <a:pt x="131" y="838"/>
                  </a:lnTo>
                  <a:lnTo>
                    <a:pt x="97" y="707"/>
                  </a:lnTo>
                  <a:lnTo>
                    <a:pt x="67" y="585"/>
                  </a:lnTo>
                  <a:lnTo>
                    <a:pt x="42" y="472"/>
                  </a:lnTo>
                  <a:lnTo>
                    <a:pt x="30" y="421"/>
                  </a:lnTo>
                  <a:lnTo>
                    <a:pt x="21" y="374"/>
                  </a:lnTo>
                  <a:lnTo>
                    <a:pt x="13" y="332"/>
                  </a:lnTo>
                  <a:lnTo>
                    <a:pt x="7" y="294"/>
                  </a:lnTo>
                  <a:lnTo>
                    <a:pt x="3" y="263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1" y="205"/>
                  </a:lnTo>
                  <a:close/>
                </a:path>
              </a:pathLst>
            </a:custGeom>
            <a:solidFill>
              <a:srgbClr val="41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1241088" y="2039938"/>
              <a:ext cx="455613" cy="1525588"/>
            </a:xfrm>
            <a:custGeom>
              <a:avLst/>
              <a:gdLst>
                <a:gd name="T0" fmla="*/ 128 w 1151"/>
                <a:gd name="T1" fmla="*/ 896 h 3842"/>
                <a:gd name="T2" fmla="*/ 93 w 1151"/>
                <a:gd name="T3" fmla="*/ 645 h 3842"/>
                <a:gd name="T4" fmla="*/ 0 w 1151"/>
                <a:gd name="T5" fmla="*/ 0 h 3842"/>
                <a:gd name="T6" fmla="*/ 1151 w 1151"/>
                <a:gd name="T7" fmla="*/ 0 h 3842"/>
                <a:gd name="T8" fmla="*/ 1024 w 1151"/>
                <a:gd name="T9" fmla="*/ 3778 h 3842"/>
                <a:gd name="T10" fmla="*/ 384 w 1151"/>
                <a:gd name="T11" fmla="*/ 3842 h 3842"/>
                <a:gd name="T12" fmla="*/ 128 w 1151"/>
                <a:gd name="T13" fmla="*/ 896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1" h="3842">
                  <a:moveTo>
                    <a:pt x="128" y="896"/>
                  </a:moveTo>
                  <a:lnTo>
                    <a:pt x="93" y="645"/>
                  </a:lnTo>
                  <a:lnTo>
                    <a:pt x="0" y="0"/>
                  </a:lnTo>
                  <a:lnTo>
                    <a:pt x="1151" y="0"/>
                  </a:lnTo>
                  <a:lnTo>
                    <a:pt x="1024" y="3778"/>
                  </a:lnTo>
                  <a:lnTo>
                    <a:pt x="384" y="3842"/>
                  </a:lnTo>
                  <a:lnTo>
                    <a:pt x="128" y="896"/>
                  </a:lnTo>
                  <a:close/>
                </a:path>
              </a:pathLst>
            </a:custGeom>
            <a:solidFill>
              <a:srgbClr val="41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956676" y="2217738"/>
              <a:ext cx="5064125" cy="5830888"/>
            </a:xfrm>
            <a:custGeom>
              <a:avLst/>
              <a:gdLst>
                <a:gd name="T0" fmla="*/ 0 w 12760"/>
                <a:gd name="T1" fmla="*/ 360 h 14693"/>
                <a:gd name="T2" fmla="*/ 12760 w 12760"/>
                <a:gd name="T3" fmla="*/ 0 h 14693"/>
                <a:gd name="T4" fmla="*/ 12760 w 12760"/>
                <a:gd name="T5" fmla="*/ 14154 h 14693"/>
                <a:gd name="T6" fmla="*/ 359 w 12760"/>
                <a:gd name="T7" fmla="*/ 14693 h 14693"/>
                <a:gd name="T8" fmla="*/ 0 w 12760"/>
                <a:gd name="T9" fmla="*/ 360 h 14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0" h="14693">
                  <a:moveTo>
                    <a:pt x="0" y="360"/>
                  </a:moveTo>
                  <a:lnTo>
                    <a:pt x="12760" y="0"/>
                  </a:lnTo>
                  <a:lnTo>
                    <a:pt x="12760" y="14154"/>
                  </a:lnTo>
                  <a:lnTo>
                    <a:pt x="359" y="14693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F0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9328151" y="2473325"/>
              <a:ext cx="4438650" cy="5435600"/>
            </a:xfrm>
            <a:custGeom>
              <a:avLst/>
              <a:gdLst>
                <a:gd name="T0" fmla="*/ 270 w 11184"/>
                <a:gd name="T1" fmla="*/ 13695 h 13695"/>
                <a:gd name="T2" fmla="*/ 0 w 11184"/>
                <a:gd name="T3" fmla="*/ 573 h 13695"/>
                <a:gd name="T4" fmla="*/ 0 w 11184"/>
                <a:gd name="T5" fmla="*/ 543 h 13695"/>
                <a:gd name="T6" fmla="*/ 11048 w 11184"/>
                <a:gd name="T7" fmla="*/ 0 h 13695"/>
                <a:gd name="T8" fmla="*/ 11064 w 11184"/>
                <a:gd name="T9" fmla="*/ 1489 h 13695"/>
                <a:gd name="T10" fmla="*/ 11000 w 11184"/>
                <a:gd name="T11" fmla="*/ 1530 h 13695"/>
                <a:gd name="T12" fmla="*/ 10985 w 11184"/>
                <a:gd name="T13" fmla="*/ 67 h 13695"/>
                <a:gd name="T14" fmla="*/ 65 w 11184"/>
                <a:gd name="T15" fmla="*/ 603 h 13695"/>
                <a:gd name="T16" fmla="*/ 327 w 11184"/>
                <a:gd name="T17" fmla="*/ 13327 h 13695"/>
                <a:gd name="T18" fmla="*/ 320 w 11184"/>
                <a:gd name="T19" fmla="*/ 13343 h 13695"/>
                <a:gd name="T20" fmla="*/ 302 w 11184"/>
                <a:gd name="T21" fmla="*/ 13658 h 13695"/>
                <a:gd name="T22" fmla="*/ 545 w 11184"/>
                <a:gd name="T23" fmla="*/ 13658 h 13695"/>
                <a:gd name="T24" fmla="*/ 566 w 11184"/>
                <a:gd name="T25" fmla="*/ 13619 h 13695"/>
                <a:gd name="T26" fmla="*/ 3633 w 11184"/>
                <a:gd name="T27" fmla="*/ 13484 h 13695"/>
                <a:gd name="T28" fmla="*/ 3635 w 11184"/>
                <a:gd name="T29" fmla="*/ 13532 h 13695"/>
                <a:gd name="T30" fmla="*/ 3699 w 11184"/>
                <a:gd name="T31" fmla="*/ 13528 h 13695"/>
                <a:gd name="T32" fmla="*/ 3697 w 11184"/>
                <a:gd name="T33" fmla="*/ 13482 h 13695"/>
                <a:gd name="T34" fmla="*/ 6894 w 11184"/>
                <a:gd name="T35" fmla="*/ 13343 h 13695"/>
                <a:gd name="T36" fmla="*/ 6897 w 11184"/>
                <a:gd name="T37" fmla="*/ 13381 h 13695"/>
                <a:gd name="T38" fmla="*/ 6961 w 11184"/>
                <a:gd name="T39" fmla="*/ 13377 h 13695"/>
                <a:gd name="T40" fmla="*/ 6958 w 11184"/>
                <a:gd name="T41" fmla="*/ 13341 h 13695"/>
                <a:gd name="T42" fmla="*/ 9470 w 11184"/>
                <a:gd name="T43" fmla="*/ 13231 h 13695"/>
                <a:gd name="T44" fmla="*/ 9474 w 11184"/>
                <a:gd name="T45" fmla="*/ 13246 h 13695"/>
                <a:gd name="T46" fmla="*/ 9477 w 11184"/>
                <a:gd name="T47" fmla="*/ 13263 h 13695"/>
                <a:gd name="T48" fmla="*/ 9483 w 11184"/>
                <a:gd name="T49" fmla="*/ 13279 h 13695"/>
                <a:gd name="T50" fmla="*/ 9487 w 11184"/>
                <a:gd name="T51" fmla="*/ 13295 h 13695"/>
                <a:gd name="T52" fmla="*/ 270 w 11184"/>
                <a:gd name="T53" fmla="*/ 13695 h 13695"/>
                <a:gd name="T54" fmla="*/ 10633 w 11184"/>
                <a:gd name="T55" fmla="*/ 13245 h 13695"/>
                <a:gd name="T56" fmla="*/ 10653 w 11184"/>
                <a:gd name="T57" fmla="*/ 13228 h 13695"/>
                <a:gd name="T58" fmla="*/ 10676 w 11184"/>
                <a:gd name="T59" fmla="*/ 13211 h 13695"/>
                <a:gd name="T60" fmla="*/ 10697 w 11184"/>
                <a:gd name="T61" fmla="*/ 13194 h 13695"/>
                <a:gd name="T62" fmla="*/ 10719 w 11184"/>
                <a:gd name="T63" fmla="*/ 13177 h 13695"/>
                <a:gd name="T64" fmla="*/ 11119 w 11184"/>
                <a:gd name="T65" fmla="*/ 13159 h 13695"/>
                <a:gd name="T66" fmla="*/ 11116 w 11184"/>
                <a:gd name="T67" fmla="*/ 12860 h 13695"/>
                <a:gd name="T68" fmla="*/ 11132 w 11184"/>
                <a:gd name="T69" fmla="*/ 12847 h 13695"/>
                <a:gd name="T70" fmla="*/ 11147 w 11184"/>
                <a:gd name="T71" fmla="*/ 12836 h 13695"/>
                <a:gd name="T72" fmla="*/ 11164 w 11184"/>
                <a:gd name="T73" fmla="*/ 12822 h 13695"/>
                <a:gd name="T74" fmla="*/ 11180 w 11184"/>
                <a:gd name="T75" fmla="*/ 12809 h 13695"/>
                <a:gd name="T76" fmla="*/ 11184 w 11184"/>
                <a:gd name="T77" fmla="*/ 13220 h 13695"/>
                <a:gd name="T78" fmla="*/ 10633 w 11184"/>
                <a:gd name="T79" fmla="*/ 13245 h 13695"/>
                <a:gd name="T80" fmla="*/ 11021 w 11184"/>
                <a:gd name="T81" fmla="*/ 3525 h 13695"/>
                <a:gd name="T82" fmla="*/ 11021 w 11184"/>
                <a:gd name="T83" fmla="*/ 3510 h 13695"/>
                <a:gd name="T84" fmla="*/ 11082 w 11184"/>
                <a:gd name="T85" fmla="*/ 3259 h 13695"/>
                <a:gd name="T86" fmla="*/ 11083 w 11184"/>
                <a:gd name="T87" fmla="*/ 3383 h 13695"/>
                <a:gd name="T88" fmla="*/ 11069 w 11184"/>
                <a:gd name="T89" fmla="*/ 3416 h 13695"/>
                <a:gd name="T90" fmla="*/ 11053 w 11184"/>
                <a:gd name="T91" fmla="*/ 3451 h 13695"/>
                <a:gd name="T92" fmla="*/ 11038 w 11184"/>
                <a:gd name="T93" fmla="*/ 3487 h 13695"/>
                <a:gd name="T94" fmla="*/ 11021 w 11184"/>
                <a:gd name="T95" fmla="*/ 3525 h 1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84" h="13695">
                  <a:moveTo>
                    <a:pt x="270" y="13695"/>
                  </a:moveTo>
                  <a:lnTo>
                    <a:pt x="0" y="573"/>
                  </a:lnTo>
                  <a:lnTo>
                    <a:pt x="0" y="543"/>
                  </a:lnTo>
                  <a:lnTo>
                    <a:pt x="11048" y="0"/>
                  </a:lnTo>
                  <a:lnTo>
                    <a:pt x="11064" y="1489"/>
                  </a:lnTo>
                  <a:lnTo>
                    <a:pt x="11000" y="1530"/>
                  </a:lnTo>
                  <a:lnTo>
                    <a:pt x="10985" y="67"/>
                  </a:lnTo>
                  <a:lnTo>
                    <a:pt x="65" y="603"/>
                  </a:lnTo>
                  <a:lnTo>
                    <a:pt x="327" y="13327"/>
                  </a:lnTo>
                  <a:lnTo>
                    <a:pt x="320" y="13343"/>
                  </a:lnTo>
                  <a:lnTo>
                    <a:pt x="302" y="13658"/>
                  </a:lnTo>
                  <a:lnTo>
                    <a:pt x="545" y="13658"/>
                  </a:lnTo>
                  <a:lnTo>
                    <a:pt x="566" y="13619"/>
                  </a:lnTo>
                  <a:lnTo>
                    <a:pt x="3633" y="13484"/>
                  </a:lnTo>
                  <a:lnTo>
                    <a:pt x="3635" y="13532"/>
                  </a:lnTo>
                  <a:lnTo>
                    <a:pt x="3699" y="13528"/>
                  </a:lnTo>
                  <a:lnTo>
                    <a:pt x="3697" y="13482"/>
                  </a:lnTo>
                  <a:lnTo>
                    <a:pt x="6894" y="13343"/>
                  </a:lnTo>
                  <a:lnTo>
                    <a:pt x="6897" y="13381"/>
                  </a:lnTo>
                  <a:lnTo>
                    <a:pt x="6961" y="13377"/>
                  </a:lnTo>
                  <a:lnTo>
                    <a:pt x="6958" y="13341"/>
                  </a:lnTo>
                  <a:lnTo>
                    <a:pt x="9470" y="13231"/>
                  </a:lnTo>
                  <a:lnTo>
                    <a:pt x="9474" y="13246"/>
                  </a:lnTo>
                  <a:lnTo>
                    <a:pt x="9477" y="13263"/>
                  </a:lnTo>
                  <a:lnTo>
                    <a:pt x="9483" y="13279"/>
                  </a:lnTo>
                  <a:lnTo>
                    <a:pt x="9487" y="13295"/>
                  </a:lnTo>
                  <a:lnTo>
                    <a:pt x="270" y="13695"/>
                  </a:lnTo>
                  <a:close/>
                  <a:moveTo>
                    <a:pt x="10633" y="13245"/>
                  </a:moveTo>
                  <a:lnTo>
                    <a:pt x="10653" y="13228"/>
                  </a:lnTo>
                  <a:lnTo>
                    <a:pt x="10676" y="13211"/>
                  </a:lnTo>
                  <a:lnTo>
                    <a:pt x="10697" y="13194"/>
                  </a:lnTo>
                  <a:lnTo>
                    <a:pt x="10719" y="13177"/>
                  </a:lnTo>
                  <a:lnTo>
                    <a:pt x="11119" y="13159"/>
                  </a:lnTo>
                  <a:lnTo>
                    <a:pt x="11116" y="12860"/>
                  </a:lnTo>
                  <a:lnTo>
                    <a:pt x="11132" y="12847"/>
                  </a:lnTo>
                  <a:lnTo>
                    <a:pt x="11147" y="12836"/>
                  </a:lnTo>
                  <a:lnTo>
                    <a:pt x="11164" y="12822"/>
                  </a:lnTo>
                  <a:lnTo>
                    <a:pt x="11180" y="12809"/>
                  </a:lnTo>
                  <a:lnTo>
                    <a:pt x="11184" y="13220"/>
                  </a:lnTo>
                  <a:lnTo>
                    <a:pt x="10633" y="13245"/>
                  </a:lnTo>
                  <a:close/>
                  <a:moveTo>
                    <a:pt x="11021" y="3525"/>
                  </a:moveTo>
                  <a:lnTo>
                    <a:pt x="11021" y="3510"/>
                  </a:lnTo>
                  <a:lnTo>
                    <a:pt x="11082" y="3259"/>
                  </a:lnTo>
                  <a:lnTo>
                    <a:pt x="11083" y="3383"/>
                  </a:lnTo>
                  <a:lnTo>
                    <a:pt x="11069" y="3416"/>
                  </a:lnTo>
                  <a:lnTo>
                    <a:pt x="11053" y="3451"/>
                  </a:lnTo>
                  <a:lnTo>
                    <a:pt x="11038" y="3487"/>
                  </a:lnTo>
                  <a:lnTo>
                    <a:pt x="11021" y="3525"/>
                  </a:lnTo>
                  <a:close/>
                </a:path>
              </a:pathLst>
            </a:custGeom>
            <a:solidFill>
              <a:srgbClr val="DC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448801" y="3225800"/>
              <a:ext cx="4298950" cy="4668838"/>
            </a:xfrm>
            <a:custGeom>
              <a:avLst/>
              <a:gdLst>
                <a:gd name="T0" fmla="*/ 18 w 10835"/>
                <a:gd name="T1" fmla="*/ 11450 h 11765"/>
                <a:gd name="T2" fmla="*/ 1590 w 10835"/>
                <a:gd name="T3" fmla="*/ 8076 h 11765"/>
                <a:gd name="T4" fmla="*/ 3163 w 10835"/>
                <a:gd name="T5" fmla="*/ 9381 h 11765"/>
                <a:gd name="T6" fmla="*/ 4376 w 10835"/>
                <a:gd name="T7" fmla="*/ 5783 h 11765"/>
                <a:gd name="T8" fmla="*/ 6084 w 10835"/>
                <a:gd name="T9" fmla="*/ 6368 h 11765"/>
                <a:gd name="T10" fmla="*/ 8330 w 10835"/>
                <a:gd name="T11" fmla="*/ 1420 h 11765"/>
                <a:gd name="T12" fmla="*/ 9228 w 10835"/>
                <a:gd name="T13" fmla="*/ 2139 h 11765"/>
                <a:gd name="T14" fmla="*/ 10431 w 10835"/>
                <a:gd name="T15" fmla="*/ 0 h 11765"/>
                <a:gd name="T16" fmla="*/ 10835 w 10835"/>
                <a:gd name="T17" fmla="*/ 316 h 11765"/>
                <a:gd name="T18" fmla="*/ 9364 w 10835"/>
                <a:gd name="T19" fmla="*/ 2769 h 11765"/>
                <a:gd name="T20" fmla="*/ 8509 w 10835"/>
                <a:gd name="T21" fmla="*/ 2139 h 11765"/>
                <a:gd name="T22" fmla="*/ 6307 w 10835"/>
                <a:gd name="T23" fmla="*/ 7132 h 11765"/>
                <a:gd name="T24" fmla="*/ 4691 w 10835"/>
                <a:gd name="T25" fmla="*/ 6368 h 11765"/>
                <a:gd name="T26" fmla="*/ 3298 w 10835"/>
                <a:gd name="T27" fmla="*/ 10236 h 11765"/>
                <a:gd name="T28" fmla="*/ 1815 w 10835"/>
                <a:gd name="T29" fmla="*/ 8751 h 11765"/>
                <a:gd name="T30" fmla="*/ 243 w 10835"/>
                <a:gd name="T31" fmla="*/ 11765 h 11765"/>
                <a:gd name="T32" fmla="*/ 0 w 10835"/>
                <a:gd name="T33" fmla="*/ 11765 h 11765"/>
                <a:gd name="T34" fmla="*/ 18 w 10835"/>
                <a:gd name="T35" fmla="*/ 11450 h 1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35" h="11765">
                  <a:moveTo>
                    <a:pt x="18" y="11450"/>
                  </a:moveTo>
                  <a:lnTo>
                    <a:pt x="1590" y="8076"/>
                  </a:lnTo>
                  <a:lnTo>
                    <a:pt x="3163" y="9381"/>
                  </a:lnTo>
                  <a:lnTo>
                    <a:pt x="4376" y="5783"/>
                  </a:lnTo>
                  <a:lnTo>
                    <a:pt x="6084" y="6368"/>
                  </a:lnTo>
                  <a:lnTo>
                    <a:pt x="8330" y="1420"/>
                  </a:lnTo>
                  <a:lnTo>
                    <a:pt x="9228" y="2139"/>
                  </a:lnTo>
                  <a:lnTo>
                    <a:pt x="10431" y="0"/>
                  </a:lnTo>
                  <a:lnTo>
                    <a:pt x="10835" y="316"/>
                  </a:lnTo>
                  <a:lnTo>
                    <a:pt x="9364" y="2769"/>
                  </a:lnTo>
                  <a:lnTo>
                    <a:pt x="8509" y="2139"/>
                  </a:lnTo>
                  <a:lnTo>
                    <a:pt x="6307" y="7132"/>
                  </a:lnTo>
                  <a:lnTo>
                    <a:pt x="4691" y="6368"/>
                  </a:lnTo>
                  <a:lnTo>
                    <a:pt x="3298" y="10236"/>
                  </a:lnTo>
                  <a:lnTo>
                    <a:pt x="1815" y="8751"/>
                  </a:lnTo>
                  <a:lnTo>
                    <a:pt x="243" y="11765"/>
                  </a:lnTo>
                  <a:lnTo>
                    <a:pt x="0" y="11765"/>
                  </a:lnTo>
                  <a:lnTo>
                    <a:pt x="18" y="11450"/>
                  </a:lnTo>
                  <a:close/>
                </a:path>
              </a:pathLst>
            </a:custGeom>
            <a:solidFill>
              <a:srgbClr val="EA5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3063538" y="2928938"/>
              <a:ext cx="868363" cy="1069975"/>
            </a:xfrm>
            <a:custGeom>
              <a:avLst/>
              <a:gdLst>
                <a:gd name="T0" fmla="*/ 2186 w 2186"/>
                <a:gd name="T1" fmla="*/ 0 h 2699"/>
                <a:gd name="T2" fmla="*/ 0 w 2186"/>
                <a:gd name="T3" fmla="*/ 1409 h 2699"/>
                <a:gd name="T4" fmla="*/ 1287 w 2186"/>
                <a:gd name="T5" fmla="*/ 1469 h 2699"/>
                <a:gd name="T6" fmla="*/ 1528 w 2186"/>
                <a:gd name="T7" fmla="*/ 2699 h 2699"/>
                <a:gd name="T8" fmla="*/ 2186 w 2186"/>
                <a:gd name="T9" fmla="*/ 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6" h="2699">
                  <a:moveTo>
                    <a:pt x="2186" y="0"/>
                  </a:moveTo>
                  <a:lnTo>
                    <a:pt x="0" y="1409"/>
                  </a:lnTo>
                  <a:lnTo>
                    <a:pt x="1287" y="1469"/>
                  </a:lnTo>
                  <a:lnTo>
                    <a:pt x="1528" y="2699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EA5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0745788" y="7443788"/>
              <a:ext cx="49213" cy="381000"/>
            </a:xfrm>
            <a:custGeom>
              <a:avLst/>
              <a:gdLst>
                <a:gd name="T0" fmla="*/ 62 w 126"/>
                <a:gd name="T1" fmla="*/ 960 h 960"/>
                <a:gd name="T2" fmla="*/ 0 w 126"/>
                <a:gd name="T3" fmla="*/ 4 h 960"/>
                <a:gd name="T4" fmla="*/ 64 w 126"/>
                <a:gd name="T5" fmla="*/ 0 h 960"/>
                <a:gd name="T6" fmla="*/ 126 w 126"/>
                <a:gd name="T7" fmla="*/ 958 h 960"/>
                <a:gd name="T8" fmla="*/ 62 w 126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60">
                  <a:moveTo>
                    <a:pt x="62" y="960"/>
                  </a:moveTo>
                  <a:lnTo>
                    <a:pt x="0" y="4"/>
                  </a:lnTo>
                  <a:lnTo>
                    <a:pt x="64" y="0"/>
                  </a:lnTo>
                  <a:lnTo>
                    <a:pt x="126" y="958"/>
                  </a:lnTo>
                  <a:lnTo>
                    <a:pt x="62" y="960"/>
                  </a:lnTo>
                  <a:close/>
                </a:path>
              </a:pathLst>
            </a:custGeom>
            <a:solidFill>
              <a:srgbClr val="DC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769601" y="7824788"/>
              <a:ext cx="26988" cy="19050"/>
            </a:xfrm>
            <a:custGeom>
              <a:avLst/>
              <a:gdLst>
                <a:gd name="T0" fmla="*/ 2 w 66"/>
                <a:gd name="T1" fmla="*/ 50 h 50"/>
                <a:gd name="T2" fmla="*/ 0 w 66"/>
                <a:gd name="T3" fmla="*/ 2 h 50"/>
                <a:gd name="T4" fmla="*/ 64 w 66"/>
                <a:gd name="T5" fmla="*/ 0 h 50"/>
                <a:gd name="T6" fmla="*/ 66 w 66"/>
                <a:gd name="T7" fmla="*/ 46 h 50"/>
                <a:gd name="T8" fmla="*/ 2 w 66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2" y="50"/>
                  </a:moveTo>
                  <a:lnTo>
                    <a:pt x="0" y="2"/>
                  </a:lnTo>
                  <a:lnTo>
                    <a:pt x="64" y="0"/>
                  </a:lnTo>
                  <a:lnTo>
                    <a:pt x="66" y="46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C7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963401" y="6156325"/>
              <a:ext cx="127000" cy="1612900"/>
            </a:xfrm>
            <a:custGeom>
              <a:avLst/>
              <a:gdLst>
                <a:gd name="T0" fmla="*/ 253 w 317"/>
                <a:gd name="T1" fmla="*/ 4063 h 4063"/>
                <a:gd name="T2" fmla="*/ 0 w 317"/>
                <a:gd name="T3" fmla="*/ 4 h 4063"/>
                <a:gd name="T4" fmla="*/ 64 w 317"/>
                <a:gd name="T5" fmla="*/ 0 h 4063"/>
                <a:gd name="T6" fmla="*/ 317 w 317"/>
                <a:gd name="T7" fmla="*/ 4061 h 4063"/>
                <a:gd name="T8" fmla="*/ 253 w 317"/>
                <a:gd name="T9" fmla="*/ 406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4063">
                  <a:moveTo>
                    <a:pt x="253" y="4063"/>
                  </a:moveTo>
                  <a:lnTo>
                    <a:pt x="0" y="4"/>
                  </a:lnTo>
                  <a:lnTo>
                    <a:pt x="64" y="0"/>
                  </a:lnTo>
                  <a:lnTo>
                    <a:pt x="317" y="4061"/>
                  </a:lnTo>
                  <a:lnTo>
                    <a:pt x="253" y="4063"/>
                  </a:lnTo>
                  <a:close/>
                </a:path>
              </a:pathLst>
            </a:custGeom>
            <a:solidFill>
              <a:srgbClr val="DC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2065001" y="7767638"/>
              <a:ext cx="25400" cy="17463"/>
            </a:xfrm>
            <a:custGeom>
              <a:avLst/>
              <a:gdLst>
                <a:gd name="T0" fmla="*/ 3 w 67"/>
                <a:gd name="T1" fmla="*/ 40 h 40"/>
                <a:gd name="T2" fmla="*/ 0 w 67"/>
                <a:gd name="T3" fmla="*/ 2 h 40"/>
                <a:gd name="T4" fmla="*/ 64 w 67"/>
                <a:gd name="T5" fmla="*/ 0 h 40"/>
                <a:gd name="T6" fmla="*/ 67 w 67"/>
                <a:gd name="T7" fmla="*/ 36 h 40"/>
                <a:gd name="T8" fmla="*/ 3 w 6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0">
                  <a:moveTo>
                    <a:pt x="3" y="40"/>
                  </a:moveTo>
                  <a:lnTo>
                    <a:pt x="0" y="2"/>
                  </a:lnTo>
                  <a:lnTo>
                    <a:pt x="64" y="0"/>
                  </a:lnTo>
                  <a:lnTo>
                    <a:pt x="67" y="36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C7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3131801" y="7862888"/>
              <a:ext cx="249238" cy="149225"/>
            </a:xfrm>
            <a:custGeom>
              <a:avLst/>
              <a:gdLst>
                <a:gd name="T0" fmla="*/ 129 w 627"/>
                <a:gd name="T1" fmla="*/ 378 h 378"/>
                <a:gd name="T2" fmla="*/ 112 w 627"/>
                <a:gd name="T3" fmla="*/ 335 h 378"/>
                <a:gd name="T4" fmla="*/ 95 w 627"/>
                <a:gd name="T5" fmla="*/ 292 h 378"/>
                <a:gd name="T6" fmla="*/ 78 w 627"/>
                <a:gd name="T7" fmla="*/ 249 h 378"/>
                <a:gd name="T8" fmla="*/ 61 w 627"/>
                <a:gd name="T9" fmla="*/ 204 h 378"/>
                <a:gd name="T10" fmla="*/ 46 w 627"/>
                <a:gd name="T11" fmla="*/ 161 h 378"/>
                <a:gd name="T12" fmla="*/ 30 w 627"/>
                <a:gd name="T13" fmla="*/ 117 h 378"/>
                <a:gd name="T14" fmla="*/ 14 w 627"/>
                <a:gd name="T15" fmla="*/ 72 h 378"/>
                <a:gd name="T16" fmla="*/ 0 w 627"/>
                <a:gd name="T17" fmla="*/ 28 h 378"/>
                <a:gd name="T18" fmla="*/ 627 w 627"/>
                <a:gd name="T19" fmla="*/ 0 h 378"/>
                <a:gd name="T20" fmla="*/ 529 w 627"/>
                <a:gd name="T21" fmla="*/ 78 h 378"/>
                <a:gd name="T22" fmla="*/ 439 w 627"/>
                <a:gd name="T23" fmla="*/ 148 h 378"/>
                <a:gd name="T24" fmla="*/ 358 w 627"/>
                <a:gd name="T25" fmla="*/ 211 h 378"/>
                <a:gd name="T26" fmla="*/ 287 w 627"/>
                <a:gd name="T27" fmla="*/ 265 h 378"/>
                <a:gd name="T28" fmla="*/ 229 w 627"/>
                <a:gd name="T29" fmla="*/ 309 h 378"/>
                <a:gd name="T30" fmla="*/ 182 w 627"/>
                <a:gd name="T31" fmla="*/ 343 h 378"/>
                <a:gd name="T32" fmla="*/ 149 w 627"/>
                <a:gd name="T33" fmla="*/ 367 h 378"/>
                <a:gd name="T34" fmla="*/ 129 w 627"/>
                <a:gd name="T35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7" h="378">
                  <a:moveTo>
                    <a:pt x="129" y="378"/>
                  </a:moveTo>
                  <a:lnTo>
                    <a:pt x="112" y="335"/>
                  </a:lnTo>
                  <a:lnTo>
                    <a:pt x="95" y="292"/>
                  </a:lnTo>
                  <a:lnTo>
                    <a:pt x="78" y="249"/>
                  </a:lnTo>
                  <a:lnTo>
                    <a:pt x="61" y="204"/>
                  </a:lnTo>
                  <a:lnTo>
                    <a:pt x="46" y="161"/>
                  </a:lnTo>
                  <a:lnTo>
                    <a:pt x="30" y="117"/>
                  </a:lnTo>
                  <a:lnTo>
                    <a:pt x="14" y="72"/>
                  </a:lnTo>
                  <a:lnTo>
                    <a:pt x="0" y="28"/>
                  </a:lnTo>
                  <a:lnTo>
                    <a:pt x="627" y="0"/>
                  </a:lnTo>
                  <a:lnTo>
                    <a:pt x="529" y="78"/>
                  </a:lnTo>
                  <a:lnTo>
                    <a:pt x="439" y="148"/>
                  </a:lnTo>
                  <a:lnTo>
                    <a:pt x="358" y="211"/>
                  </a:lnTo>
                  <a:lnTo>
                    <a:pt x="287" y="265"/>
                  </a:lnTo>
                  <a:lnTo>
                    <a:pt x="229" y="309"/>
                  </a:lnTo>
                  <a:lnTo>
                    <a:pt x="182" y="343"/>
                  </a:lnTo>
                  <a:lnTo>
                    <a:pt x="149" y="367"/>
                  </a:lnTo>
                  <a:lnTo>
                    <a:pt x="129" y="378"/>
                  </a:lnTo>
                  <a:close/>
                </a:path>
              </a:pathLst>
            </a:custGeom>
            <a:solidFill>
              <a:srgbClr val="8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2980988" y="3597275"/>
              <a:ext cx="1039813" cy="4275138"/>
            </a:xfrm>
            <a:custGeom>
              <a:avLst/>
              <a:gdLst>
                <a:gd name="T0" fmla="*/ 352 w 2618"/>
                <a:gd name="T1" fmla="*/ 10695 h 10772"/>
                <a:gd name="T2" fmla="*/ 317 w 2618"/>
                <a:gd name="T3" fmla="*/ 10578 h 10772"/>
                <a:gd name="T4" fmla="*/ 283 w 2618"/>
                <a:gd name="T5" fmla="*/ 10462 h 10772"/>
                <a:gd name="T6" fmla="*/ 1316 w 2618"/>
                <a:gd name="T7" fmla="*/ 10501 h 10772"/>
                <a:gd name="T8" fmla="*/ 1154 w 2618"/>
                <a:gd name="T9" fmla="*/ 10628 h 10772"/>
                <a:gd name="T10" fmla="*/ 1005 w 2618"/>
                <a:gd name="T11" fmla="*/ 10744 h 10772"/>
                <a:gd name="T12" fmla="*/ 187 w 2618"/>
                <a:gd name="T13" fmla="*/ 10077 h 10772"/>
                <a:gd name="T14" fmla="*/ 37 w 2618"/>
                <a:gd name="T15" fmla="*/ 9085 h 10772"/>
                <a:gd name="T16" fmla="*/ 0 w 2618"/>
                <a:gd name="T17" fmla="*/ 8062 h 10772"/>
                <a:gd name="T18" fmla="*/ 58 w 2618"/>
                <a:gd name="T19" fmla="*/ 7029 h 10772"/>
                <a:gd name="T20" fmla="*/ 192 w 2618"/>
                <a:gd name="T21" fmla="*/ 6005 h 10772"/>
                <a:gd name="T22" fmla="*/ 387 w 2618"/>
                <a:gd name="T23" fmla="*/ 5005 h 10772"/>
                <a:gd name="T24" fmla="*/ 624 w 2618"/>
                <a:gd name="T25" fmla="*/ 4053 h 10772"/>
                <a:gd name="T26" fmla="*/ 886 w 2618"/>
                <a:gd name="T27" fmla="*/ 3166 h 10772"/>
                <a:gd name="T28" fmla="*/ 1155 w 2618"/>
                <a:gd name="T29" fmla="*/ 2361 h 10772"/>
                <a:gd name="T30" fmla="*/ 1415 w 2618"/>
                <a:gd name="T31" fmla="*/ 1661 h 10772"/>
                <a:gd name="T32" fmla="*/ 1649 w 2618"/>
                <a:gd name="T33" fmla="*/ 1083 h 10772"/>
                <a:gd name="T34" fmla="*/ 1809 w 2618"/>
                <a:gd name="T35" fmla="*/ 710 h 10772"/>
                <a:gd name="T36" fmla="*/ 1819 w 2618"/>
                <a:gd name="T37" fmla="*/ 918 h 10772"/>
                <a:gd name="T38" fmla="*/ 1698 w 2618"/>
                <a:gd name="T39" fmla="*/ 1150 h 10772"/>
                <a:gd name="T40" fmla="*/ 1578 w 2618"/>
                <a:gd name="T41" fmla="*/ 1397 h 10772"/>
                <a:gd name="T42" fmla="*/ 1457 w 2618"/>
                <a:gd name="T43" fmla="*/ 1660 h 10772"/>
                <a:gd name="T44" fmla="*/ 1340 w 2618"/>
                <a:gd name="T45" fmla="*/ 1939 h 10772"/>
                <a:gd name="T46" fmla="*/ 1223 w 2618"/>
                <a:gd name="T47" fmla="*/ 2235 h 10772"/>
                <a:gd name="T48" fmla="*/ 1108 w 2618"/>
                <a:gd name="T49" fmla="*/ 2549 h 10772"/>
                <a:gd name="T50" fmla="*/ 997 w 2618"/>
                <a:gd name="T51" fmla="*/ 2880 h 10772"/>
                <a:gd name="T52" fmla="*/ 890 w 2618"/>
                <a:gd name="T53" fmla="*/ 3231 h 10772"/>
                <a:gd name="T54" fmla="*/ 786 w 2618"/>
                <a:gd name="T55" fmla="*/ 3600 h 10772"/>
                <a:gd name="T56" fmla="*/ 686 w 2618"/>
                <a:gd name="T57" fmla="*/ 3987 h 10772"/>
                <a:gd name="T58" fmla="*/ 646 w 2618"/>
                <a:gd name="T59" fmla="*/ 4265 h 10772"/>
                <a:gd name="T60" fmla="*/ 763 w 2618"/>
                <a:gd name="T61" fmla="*/ 4321 h 10772"/>
                <a:gd name="T62" fmla="*/ 950 w 2618"/>
                <a:gd name="T63" fmla="*/ 4412 h 10772"/>
                <a:gd name="T64" fmla="*/ 1199 w 2618"/>
                <a:gd name="T65" fmla="*/ 4521 h 10772"/>
                <a:gd name="T66" fmla="*/ 1344 w 2618"/>
                <a:gd name="T67" fmla="*/ 4577 h 10772"/>
                <a:gd name="T68" fmla="*/ 1503 w 2618"/>
                <a:gd name="T69" fmla="*/ 4631 h 10772"/>
                <a:gd name="T70" fmla="*/ 1674 w 2618"/>
                <a:gd name="T71" fmla="*/ 4682 h 10772"/>
                <a:gd name="T72" fmla="*/ 1858 w 2618"/>
                <a:gd name="T73" fmla="*/ 4725 h 10772"/>
                <a:gd name="T74" fmla="*/ 1811 w 2618"/>
                <a:gd name="T75" fmla="*/ 10107 h 10772"/>
                <a:gd name="T76" fmla="*/ 1661 w 2618"/>
                <a:gd name="T77" fmla="*/ 10226 h 10772"/>
                <a:gd name="T78" fmla="*/ 1515 w 2618"/>
                <a:gd name="T79" fmla="*/ 10344 h 10772"/>
                <a:gd name="T80" fmla="*/ 443 w 2618"/>
                <a:gd name="T81" fmla="*/ 9418 h 10772"/>
                <a:gd name="T82" fmla="*/ 1976 w 2618"/>
                <a:gd name="T83" fmla="*/ 9976 h 10772"/>
                <a:gd name="T84" fmla="*/ 2069 w 2618"/>
                <a:gd name="T85" fmla="*/ 4763 h 10772"/>
                <a:gd name="T86" fmla="*/ 2299 w 2618"/>
                <a:gd name="T87" fmla="*/ 4789 h 10772"/>
                <a:gd name="T88" fmla="*/ 2542 w 2618"/>
                <a:gd name="T89" fmla="*/ 4798 h 10772"/>
                <a:gd name="T90" fmla="*/ 2598 w 2618"/>
                <a:gd name="T91" fmla="*/ 4797 h 10772"/>
                <a:gd name="T92" fmla="*/ 2542 w 2618"/>
                <a:gd name="T93" fmla="*/ 9525 h 10772"/>
                <a:gd name="T94" fmla="*/ 2305 w 2618"/>
                <a:gd name="T95" fmla="*/ 9715 h 10772"/>
                <a:gd name="T96" fmla="*/ 2058 w 2618"/>
                <a:gd name="T97" fmla="*/ 9911 h 10772"/>
                <a:gd name="T98" fmla="*/ 1882 w 2618"/>
                <a:gd name="T99" fmla="*/ 804 h 10772"/>
                <a:gd name="T100" fmla="*/ 1934 w 2618"/>
                <a:gd name="T101" fmla="*/ 430 h 10772"/>
                <a:gd name="T102" fmla="*/ 1990 w 2618"/>
                <a:gd name="T103" fmla="*/ 310 h 10772"/>
                <a:gd name="T104" fmla="*/ 2010 w 2618"/>
                <a:gd name="T105" fmla="*/ 269 h 10772"/>
                <a:gd name="T106" fmla="*/ 1954 w 2618"/>
                <a:gd name="T107" fmla="*/ 278 h 10772"/>
                <a:gd name="T108" fmla="*/ 2000 w 2618"/>
                <a:gd name="T109" fmla="*/ 150 h 10772"/>
                <a:gd name="T110" fmla="*/ 2172 w 2618"/>
                <a:gd name="T111" fmla="*/ 93 h 10772"/>
                <a:gd name="T112" fmla="*/ 2342 w 2618"/>
                <a:gd name="T113" fmla="*/ 25 h 10772"/>
                <a:gd name="T114" fmla="*/ 2271 w 2618"/>
                <a:gd name="T115" fmla="*/ 176 h 10772"/>
                <a:gd name="T116" fmla="*/ 2078 w 2618"/>
                <a:gd name="T117" fmla="*/ 471 h 10772"/>
                <a:gd name="T118" fmla="*/ 1882 w 2618"/>
                <a:gd name="T119" fmla="*/ 804 h 10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8" h="10772">
                  <a:moveTo>
                    <a:pt x="378" y="10772"/>
                  </a:moveTo>
                  <a:lnTo>
                    <a:pt x="365" y="10734"/>
                  </a:lnTo>
                  <a:lnTo>
                    <a:pt x="352" y="10695"/>
                  </a:lnTo>
                  <a:lnTo>
                    <a:pt x="340" y="10657"/>
                  </a:lnTo>
                  <a:lnTo>
                    <a:pt x="328" y="10617"/>
                  </a:lnTo>
                  <a:lnTo>
                    <a:pt x="317" y="10578"/>
                  </a:lnTo>
                  <a:lnTo>
                    <a:pt x="305" y="10540"/>
                  </a:lnTo>
                  <a:lnTo>
                    <a:pt x="293" y="10501"/>
                  </a:lnTo>
                  <a:lnTo>
                    <a:pt x="283" y="10462"/>
                  </a:lnTo>
                  <a:lnTo>
                    <a:pt x="1429" y="10412"/>
                  </a:lnTo>
                  <a:lnTo>
                    <a:pt x="1372" y="10457"/>
                  </a:lnTo>
                  <a:lnTo>
                    <a:pt x="1316" y="10501"/>
                  </a:lnTo>
                  <a:lnTo>
                    <a:pt x="1261" y="10544"/>
                  </a:lnTo>
                  <a:lnTo>
                    <a:pt x="1208" y="10586"/>
                  </a:lnTo>
                  <a:lnTo>
                    <a:pt x="1154" y="10628"/>
                  </a:lnTo>
                  <a:lnTo>
                    <a:pt x="1103" y="10668"/>
                  </a:lnTo>
                  <a:lnTo>
                    <a:pt x="1054" y="10706"/>
                  </a:lnTo>
                  <a:lnTo>
                    <a:pt x="1005" y="10744"/>
                  </a:lnTo>
                  <a:lnTo>
                    <a:pt x="378" y="10772"/>
                  </a:lnTo>
                  <a:close/>
                  <a:moveTo>
                    <a:pt x="266" y="10398"/>
                  </a:moveTo>
                  <a:lnTo>
                    <a:pt x="187" y="10077"/>
                  </a:lnTo>
                  <a:lnTo>
                    <a:pt x="123" y="9751"/>
                  </a:lnTo>
                  <a:lnTo>
                    <a:pt x="74" y="9420"/>
                  </a:lnTo>
                  <a:lnTo>
                    <a:pt x="37" y="9085"/>
                  </a:lnTo>
                  <a:lnTo>
                    <a:pt x="13" y="8747"/>
                  </a:lnTo>
                  <a:lnTo>
                    <a:pt x="2" y="8405"/>
                  </a:lnTo>
                  <a:lnTo>
                    <a:pt x="0" y="8062"/>
                  </a:lnTo>
                  <a:lnTo>
                    <a:pt x="9" y="7718"/>
                  </a:lnTo>
                  <a:lnTo>
                    <a:pt x="29" y="7374"/>
                  </a:lnTo>
                  <a:lnTo>
                    <a:pt x="58" y="7029"/>
                  </a:lnTo>
                  <a:lnTo>
                    <a:pt x="94" y="6686"/>
                  </a:lnTo>
                  <a:lnTo>
                    <a:pt x="139" y="6343"/>
                  </a:lnTo>
                  <a:lnTo>
                    <a:pt x="192" y="6005"/>
                  </a:lnTo>
                  <a:lnTo>
                    <a:pt x="251" y="5667"/>
                  </a:lnTo>
                  <a:lnTo>
                    <a:pt x="317" y="5333"/>
                  </a:lnTo>
                  <a:lnTo>
                    <a:pt x="387" y="5005"/>
                  </a:lnTo>
                  <a:lnTo>
                    <a:pt x="462" y="4682"/>
                  </a:lnTo>
                  <a:lnTo>
                    <a:pt x="541" y="4364"/>
                  </a:lnTo>
                  <a:lnTo>
                    <a:pt x="624" y="4053"/>
                  </a:lnTo>
                  <a:lnTo>
                    <a:pt x="709" y="3749"/>
                  </a:lnTo>
                  <a:lnTo>
                    <a:pt x="796" y="3452"/>
                  </a:lnTo>
                  <a:lnTo>
                    <a:pt x="886" y="3166"/>
                  </a:lnTo>
                  <a:lnTo>
                    <a:pt x="976" y="2887"/>
                  </a:lnTo>
                  <a:lnTo>
                    <a:pt x="1067" y="2619"/>
                  </a:lnTo>
                  <a:lnTo>
                    <a:pt x="1155" y="2361"/>
                  </a:lnTo>
                  <a:lnTo>
                    <a:pt x="1244" y="2115"/>
                  </a:lnTo>
                  <a:lnTo>
                    <a:pt x="1332" y="1882"/>
                  </a:lnTo>
                  <a:lnTo>
                    <a:pt x="1415" y="1661"/>
                  </a:lnTo>
                  <a:lnTo>
                    <a:pt x="1498" y="1453"/>
                  </a:lnTo>
                  <a:lnTo>
                    <a:pt x="1575" y="1261"/>
                  </a:lnTo>
                  <a:lnTo>
                    <a:pt x="1649" y="1083"/>
                  </a:lnTo>
                  <a:lnTo>
                    <a:pt x="1717" y="919"/>
                  </a:lnTo>
                  <a:lnTo>
                    <a:pt x="1736" y="1011"/>
                  </a:lnTo>
                  <a:lnTo>
                    <a:pt x="1809" y="710"/>
                  </a:lnTo>
                  <a:lnTo>
                    <a:pt x="1813" y="701"/>
                  </a:lnTo>
                  <a:lnTo>
                    <a:pt x="1817" y="692"/>
                  </a:lnTo>
                  <a:lnTo>
                    <a:pt x="1819" y="918"/>
                  </a:lnTo>
                  <a:lnTo>
                    <a:pt x="1779" y="994"/>
                  </a:lnTo>
                  <a:lnTo>
                    <a:pt x="1738" y="1070"/>
                  </a:lnTo>
                  <a:lnTo>
                    <a:pt x="1698" y="1150"/>
                  </a:lnTo>
                  <a:lnTo>
                    <a:pt x="1657" y="1229"/>
                  </a:lnTo>
                  <a:lnTo>
                    <a:pt x="1618" y="1312"/>
                  </a:lnTo>
                  <a:lnTo>
                    <a:pt x="1578" y="1397"/>
                  </a:lnTo>
                  <a:lnTo>
                    <a:pt x="1537" y="1482"/>
                  </a:lnTo>
                  <a:lnTo>
                    <a:pt x="1498" y="1570"/>
                  </a:lnTo>
                  <a:lnTo>
                    <a:pt x="1457" y="1660"/>
                  </a:lnTo>
                  <a:lnTo>
                    <a:pt x="1418" y="1750"/>
                  </a:lnTo>
                  <a:lnTo>
                    <a:pt x="1379" y="1844"/>
                  </a:lnTo>
                  <a:lnTo>
                    <a:pt x="1340" y="1939"/>
                  </a:lnTo>
                  <a:lnTo>
                    <a:pt x="1300" y="2035"/>
                  </a:lnTo>
                  <a:lnTo>
                    <a:pt x="1261" y="2135"/>
                  </a:lnTo>
                  <a:lnTo>
                    <a:pt x="1223" y="2235"/>
                  </a:lnTo>
                  <a:lnTo>
                    <a:pt x="1184" y="2338"/>
                  </a:lnTo>
                  <a:lnTo>
                    <a:pt x="1146" y="2442"/>
                  </a:lnTo>
                  <a:lnTo>
                    <a:pt x="1108" y="2549"/>
                  </a:lnTo>
                  <a:lnTo>
                    <a:pt x="1072" y="2658"/>
                  </a:lnTo>
                  <a:lnTo>
                    <a:pt x="1034" y="2768"/>
                  </a:lnTo>
                  <a:lnTo>
                    <a:pt x="997" y="2880"/>
                  </a:lnTo>
                  <a:lnTo>
                    <a:pt x="962" y="2996"/>
                  </a:lnTo>
                  <a:lnTo>
                    <a:pt x="925" y="3112"/>
                  </a:lnTo>
                  <a:lnTo>
                    <a:pt x="890" y="3231"/>
                  </a:lnTo>
                  <a:lnTo>
                    <a:pt x="855" y="3351"/>
                  </a:lnTo>
                  <a:lnTo>
                    <a:pt x="820" y="3474"/>
                  </a:lnTo>
                  <a:lnTo>
                    <a:pt x="786" y="3600"/>
                  </a:lnTo>
                  <a:lnTo>
                    <a:pt x="753" y="3727"/>
                  </a:lnTo>
                  <a:lnTo>
                    <a:pt x="719" y="3856"/>
                  </a:lnTo>
                  <a:lnTo>
                    <a:pt x="686" y="3987"/>
                  </a:lnTo>
                  <a:lnTo>
                    <a:pt x="655" y="4121"/>
                  </a:lnTo>
                  <a:lnTo>
                    <a:pt x="622" y="4257"/>
                  </a:lnTo>
                  <a:lnTo>
                    <a:pt x="646" y="4265"/>
                  </a:lnTo>
                  <a:lnTo>
                    <a:pt x="677" y="4279"/>
                  </a:lnTo>
                  <a:lnTo>
                    <a:pt x="716" y="4297"/>
                  </a:lnTo>
                  <a:lnTo>
                    <a:pt x="763" y="4321"/>
                  </a:lnTo>
                  <a:lnTo>
                    <a:pt x="818" y="4348"/>
                  </a:lnTo>
                  <a:lnTo>
                    <a:pt x="880" y="4378"/>
                  </a:lnTo>
                  <a:lnTo>
                    <a:pt x="950" y="4412"/>
                  </a:lnTo>
                  <a:lnTo>
                    <a:pt x="1026" y="4448"/>
                  </a:lnTo>
                  <a:lnTo>
                    <a:pt x="1108" y="4484"/>
                  </a:lnTo>
                  <a:lnTo>
                    <a:pt x="1199" y="4521"/>
                  </a:lnTo>
                  <a:lnTo>
                    <a:pt x="1246" y="4541"/>
                  </a:lnTo>
                  <a:lnTo>
                    <a:pt x="1294" y="4559"/>
                  </a:lnTo>
                  <a:lnTo>
                    <a:pt x="1344" y="4577"/>
                  </a:lnTo>
                  <a:lnTo>
                    <a:pt x="1396" y="4596"/>
                  </a:lnTo>
                  <a:lnTo>
                    <a:pt x="1448" y="4614"/>
                  </a:lnTo>
                  <a:lnTo>
                    <a:pt x="1503" y="4631"/>
                  </a:lnTo>
                  <a:lnTo>
                    <a:pt x="1559" y="4649"/>
                  </a:lnTo>
                  <a:lnTo>
                    <a:pt x="1617" y="4665"/>
                  </a:lnTo>
                  <a:lnTo>
                    <a:pt x="1674" y="4682"/>
                  </a:lnTo>
                  <a:lnTo>
                    <a:pt x="1734" y="4696"/>
                  </a:lnTo>
                  <a:lnTo>
                    <a:pt x="1796" y="4711"/>
                  </a:lnTo>
                  <a:lnTo>
                    <a:pt x="1858" y="4725"/>
                  </a:lnTo>
                  <a:lnTo>
                    <a:pt x="1912" y="10027"/>
                  </a:lnTo>
                  <a:lnTo>
                    <a:pt x="1862" y="10068"/>
                  </a:lnTo>
                  <a:lnTo>
                    <a:pt x="1811" y="10107"/>
                  </a:lnTo>
                  <a:lnTo>
                    <a:pt x="1762" y="10148"/>
                  </a:lnTo>
                  <a:lnTo>
                    <a:pt x="1711" y="10187"/>
                  </a:lnTo>
                  <a:lnTo>
                    <a:pt x="1661" y="10226"/>
                  </a:lnTo>
                  <a:lnTo>
                    <a:pt x="1611" y="10266"/>
                  </a:lnTo>
                  <a:lnTo>
                    <a:pt x="1563" y="10305"/>
                  </a:lnTo>
                  <a:lnTo>
                    <a:pt x="1515" y="10344"/>
                  </a:lnTo>
                  <a:lnTo>
                    <a:pt x="569" y="10385"/>
                  </a:lnTo>
                  <a:lnTo>
                    <a:pt x="507" y="9414"/>
                  </a:lnTo>
                  <a:lnTo>
                    <a:pt x="443" y="9418"/>
                  </a:lnTo>
                  <a:lnTo>
                    <a:pt x="505" y="10387"/>
                  </a:lnTo>
                  <a:lnTo>
                    <a:pt x="266" y="10398"/>
                  </a:lnTo>
                  <a:close/>
                  <a:moveTo>
                    <a:pt x="1976" y="9976"/>
                  </a:moveTo>
                  <a:lnTo>
                    <a:pt x="1922" y="4738"/>
                  </a:lnTo>
                  <a:lnTo>
                    <a:pt x="1994" y="4751"/>
                  </a:lnTo>
                  <a:lnTo>
                    <a:pt x="2069" y="4763"/>
                  </a:lnTo>
                  <a:lnTo>
                    <a:pt x="2145" y="4773"/>
                  </a:lnTo>
                  <a:lnTo>
                    <a:pt x="2222" y="4781"/>
                  </a:lnTo>
                  <a:lnTo>
                    <a:pt x="2299" y="4789"/>
                  </a:lnTo>
                  <a:lnTo>
                    <a:pt x="2379" y="4793"/>
                  </a:lnTo>
                  <a:lnTo>
                    <a:pt x="2460" y="4797"/>
                  </a:lnTo>
                  <a:lnTo>
                    <a:pt x="2542" y="4798"/>
                  </a:lnTo>
                  <a:lnTo>
                    <a:pt x="2560" y="4798"/>
                  </a:lnTo>
                  <a:lnTo>
                    <a:pt x="2580" y="4797"/>
                  </a:lnTo>
                  <a:lnTo>
                    <a:pt x="2598" y="4797"/>
                  </a:lnTo>
                  <a:lnTo>
                    <a:pt x="2618" y="4797"/>
                  </a:lnTo>
                  <a:lnTo>
                    <a:pt x="2618" y="9465"/>
                  </a:lnTo>
                  <a:lnTo>
                    <a:pt x="2542" y="9525"/>
                  </a:lnTo>
                  <a:lnTo>
                    <a:pt x="2465" y="9587"/>
                  </a:lnTo>
                  <a:lnTo>
                    <a:pt x="2385" y="9651"/>
                  </a:lnTo>
                  <a:lnTo>
                    <a:pt x="2305" y="9715"/>
                  </a:lnTo>
                  <a:lnTo>
                    <a:pt x="2224" y="9779"/>
                  </a:lnTo>
                  <a:lnTo>
                    <a:pt x="2142" y="9844"/>
                  </a:lnTo>
                  <a:lnTo>
                    <a:pt x="2058" y="9911"/>
                  </a:lnTo>
                  <a:lnTo>
                    <a:pt x="1976" y="9976"/>
                  </a:lnTo>
                  <a:lnTo>
                    <a:pt x="1976" y="9976"/>
                  </a:lnTo>
                  <a:close/>
                  <a:moveTo>
                    <a:pt x="1882" y="804"/>
                  </a:moveTo>
                  <a:lnTo>
                    <a:pt x="1879" y="550"/>
                  </a:lnTo>
                  <a:lnTo>
                    <a:pt x="1908" y="486"/>
                  </a:lnTo>
                  <a:lnTo>
                    <a:pt x="1934" y="430"/>
                  </a:lnTo>
                  <a:lnTo>
                    <a:pt x="1956" y="382"/>
                  </a:lnTo>
                  <a:lnTo>
                    <a:pt x="1976" y="341"/>
                  </a:lnTo>
                  <a:lnTo>
                    <a:pt x="1990" y="310"/>
                  </a:lnTo>
                  <a:lnTo>
                    <a:pt x="2001" y="287"/>
                  </a:lnTo>
                  <a:lnTo>
                    <a:pt x="2007" y="273"/>
                  </a:lnTo>
                  <a:lnTo>
                    <a:pt x="2010" y="269"/>
                  </a:lnTo>
                  <a:lnTo>
                    <a:pt x="2004" y="270"/>
                  </a:lnTo>
                  <a:lnTo>
                    <a:pt x="1984" y="273"/>
                  </a:lnTo>
                  <a:lnTo>
                    <a:pt x="1954" y="278"/>
                  </a:lnTo>
                  <a:lnTo>
                    <a:pt x="1912" y="285"/>
                  </a:lnTo>
                  <a:lnTo>
                    <a:pt x="1941" y="167"/>
                  </a:lnTo>
                  <a:lnTo>
                    <a:pt x="2000" y="150"/>
                  </a:lnTo>
                  <a:lnTo>
                    <a:pt x="2057" y="132"/>
                  </a:lnTo>
                  <a:lnTo>
                    <a:pt x="2115" y="112"/>
                  </a:lnTo>
                  <a:lnTo>
                    <a:pt x="2172" y="93"/>
                  </a:lnTo>
                  <a:lnTo>
                    <a:pt x="2230" y="70"/>
                  </a:lnTo>
                  <a:lnTo>
                    <a:pt x="2286" y="48"/>
                  </a:lnTo>
                  <a:lnTo>
                    <a:pt x="2342" y="25"/>
                  </a:lnTo>
                  <a:lnTo>
                    <a:pt x="2397" y="0"/>
                  </a:lnTo>
                  <a:lnTo>
                    <a:pt x="2334" y="86"/>
                  </a:lnTo>
                  <a:lnTo>
                    <a:pt x="2271" y="176"/>
                  </a:lnTo>
                  <a:lnTo>
                    <a:pt x="2207" y="270"/>
                  </a:lnTo>
                  <a:lnTo>
                    <a:pt x="2143" y="369"/>
                  </a:lnTo>
                  <a:lnTo>
                    <a:pt x="2078" y="471"/>
                  </a:lnTo>
                  <a:lnTo>
                    <a:pt x="2013" y="578"/>
                  </a:lnTo>
                  <a:lnTo>
                    <a:pt x="1947" y="688"/>
                  </a:lnTo>
                  <a:lnTo>
                    <a:pt x="1882" y="804"/>
                  </a:lnTo>
                  <a:close/>
                </a:path>
              </a:pathLst>
            </a:custGeom>
            <a:solidFill>
              <a:srgbClr val="E3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13087351" y="3816350"/>
              <a:ext cx="677863" cy="3933825"/>
            </a:xfrm>
            <a:custGeom>
              <a:avLst/>
              <a:gdLst>
                <a:gd name="T0" fmla="*/ 17 w 1710"/>
                <a:gd name="T1" fmla="*/ 9912 h 9912"/>
                <a:gd name="T2" fmla="*/ 13 w 1710"/>
                <a:gd name="T3" fmla="*/ 9896 h 9912"/>
                <a:gd name="T4" fmla="*/ 7 w 1710"/>
                <a:gd name="T5" fmla="*/ 9880 h 9912"/>
                <a:gd name="T6" fmla="*/ 4 w 1710"/>
                <a:gd name="T7" fmla="*/ 9863 h 9912"/>
                <a:gd name="T8" fmla="*/ 0 w 1710"/>
                <a:gd name="T9" fmla="*/ 9848 h 9912"/>
                <a:gd name="T10" fmla="*/ 239 w 1710"/>
                <a:gd name="T11" fmla="*/ 9837 h 9912"/>
                <a:gd name="T12" fmla="*/ 241 w 1710"/>
                <a:gd name="T13" fmla="*/ 9871 h 9912"/>
                <a:gd name="T14" fmla="*/ 305 w 1710"/>
                <a:gd name="T15" fmla="*/ 9866 h 9912"/>
                <a:gd name="T16" fmla="*/ 303 w 1710"/>
                <a:gd name="T17" fmla="*/ 9835 h 9912"/>
                <a:gd name="T18" fmla="*/ 1249 w 1710"/>
                <a:gd name="T19" fmla="*/ 9794 h 9912"/>
                <a:gd name="T20" fmla="*/ 1227 w 1710"/>
                <a:gd name="T21" fmla="*/ 9811 h 9912"/>
                <a:gd name="T22" fmla="*/ 1206 w 1710"/>
                <a:gd name="T23" fmla="*/ 9828 h 9912"/>
                <a:gd name="T24" fmla="*/ 1183 w 1710"/>
                <a:gd name="T25" fmla="*/ 9845 h 9912"/>
                <a:gd name="T26" fmla="*/ 1163 w 1710"/>
                <a:gd name="T27" fmla="*/ 9862 h 9912"/>
                <a:gd name="T28" fmla="*/ 17 w 1710"/>
                <a:gd name="T29" fmla="*/ 9912 h 9912"/>
                <a:gd name="T30" fmla="*/ 1646 w 1710"/>
                <a:gd name="T31" fmla="*/ 9477 h 9912"/>
                <a:gd name="T32" fmla="*/ 1592 w 1710"/>
                <a:gd name="T33" fmla="*/ 4175 h 9912"/>
                <a:gd name="T34" fmla="*/ 1608 w 1710"/>
                <a:gd name="T35" fmla="*/ 4179 h 9912"/>
                <a:gd name="T36" fmla="*/ 1624 w 1710"/>
                <a:gd name="T37" fmla="*/ 4182 h 9912"/>
                <a:gd name="T38" fmla="*/ 1640 w 1710"/>
                <a:gd name="T39" fmla="*/ 4184 h 9912"/>
                <a:gd name="T40" fmla="*/ 1656 w 1710"/>
                <a:gd name="T41" fmla="*/ 4188 h 9912"/>
                <a:gd name="T42" fmla="*/ 1710 w 1710"/>
                <a:gd name="T43" fmla="*/ 9426 h 9912"/>
                <a:gd name="T44" fmla="*/ 1694 w 1710"/>
                <a:gd name="T45" fmla="*/ 9439 h 9912"/>
                <a:gd name="T46" fmla="*/ 1677 w 1710"/>
                <a:gd name="T47" fmla="*/ 9453 h 9912"/>
                <a:gd name="T48" fmla="*/ 1662 w 1710"/>
                <a:gd name="T49" fmla="*/ 9464 h 9912"/>
                <a:gd name="T50" fmla="*/ 1646 w 1710"/>
                <a:gd name="T51" fmla="*/ 9477 h 9912"/>
                <a:gd name="T52" fmla="*/ 1553 w 1710"/>
                <a:gd name="T53" fmla="*/ 368 h 9912"/>
                <a:gd name="T54" fmla="*/ 1551 w 1710"/>
                <a:gd name="T55" fmla="*/ 142 h 9912"/>
                <a:gd name="T56" fmla="*/ 1568 w 1710"/>
                <a:gd name="T57" fmla="*/ 104 h 9912"/>
                <a:gd name="T58" fmla="*/ 1583 w 1710"/>
                <a:gd name="T59" fmla="*/ 68 h 9912"/>
                <a:gd name="T60" fmla="*/ 1599 w 1710"/>
                <a:gd name="T61" fmla="*/ 33 h 9912"/>
                <a:gd name="T62" fmla="*/ 1613 w 1710"/>
                <a:gd name="T63" fmla="*/ 0 h 9912"/>
                <a:gd name="T64" fmla="*/ 1616 w 1710"/>
                <a:gd name="T65" fmla="*/ 254 h 9912"/>
                <a:gd name="T66" fmla="*/ 1600 w 1710"/>
                <a:gd name="T67" fmla="*/ 282 h 9912"/>
                <a:gd name="T68" fmla="*/ 1585 w 1710"/>
                <a:gd name="T69" fmla="*/ 311 h 9912"/>
                <a:gd name="T70" fmla="*/ 1569 w 1710"/>
                <a:gd name="T71" fmla="*/ 339 h 9912"/>
                <a:gd name="T72" fmla="*/ 1553 w 1710"/>
                <a:gd name="T73" fmla="*/ 368 h 9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0" h="9912">
                  <a:moveTo>
                    <a:pt x="17" y="9912"/>
                  </a:moveTo>
                  <a:lnTo>
                    <a:pt x="13" y="9896"/>
                  </a:lnTo>
                  <a:lnTo>
                    <a:pt x="7" y="9880"/>
                  </a:lnTo>
                  <a:lnTo>
                    <a:pt x="4" y="9863"/>
                  </a:lnTo>
                  <a:lnTo>
                    <a:pt x="0" y="9848"/>
                  </a:lnTo>
                  <a:lnTo>
                    <a:pt x="239" y="9837"/>
                  </a:lnTo>
                  <a:lnTo>
                    <a:pt x="241" y="9871"/>
                  </a:lnTo>
                  <a:lnTo>
                    <a:pt x="305" y="9866"/>
                  </a:lnTo>
                  <a:lnTo>
                    <a:pt x="303" y="9835"/>
                  </a:lnTo>
                  <a:lnTo>
                    <a:pt x="1249" y="9794"/>
                  </a:lnTo>
                  <a:lnTo>
                    <a:pt x="1227" y="9811"/>
                  </a:lnTo>
                  <a:lnTo>
                    <a:pt x="1206" y="9828"/>
                  </a:lnTo>
                  <a:lnTo>
                    <a:pt x="1183" y="9845"/>
                  </a:lnTo>
                  <a:lnTo>
                    <a:pt x="1163" y="9862"/>
                  </a:lnTo>
                  <a:lnTo>
                    <a:pt x="17" y="9912"/>
                  </a:lnTo>
                  <a:close/>
                  <a:moveTo>
                    <a:pt x="1646" y="9477"/>
                  </a:moveTo>
                  <a:lnTo>
                    <a:pt x="1592" y="4175"/>
                  </a:lnTo>
                  <a:lnTo>
                    <a:pt x="1608" y="4179"/>
                  </a:lnTo>
                  <a:lnTo>
                    <a:pt x="1624" y="4182"/>
                  </a:lnTo>
                  <a:lnTo>
                    <a:pt x="1640" y="4184"/>
                  </a:lnTo>
                  <a:lnTo>
                    <a:pt x="1656" y="4188"/>
                  </a:lnTo>
                  <a:lnTo>
                    <a:pt x="1710" y="9426"/>
                  </a:lnTo>
                  <a:lnTo>
                    <a:pt x="1694" y="9439"/>
                  </a:lnTo>
                  <a:lnTo>
                    <a:pt x="1677" y="9453"/>
                  </a:lnTo>
                  <a:lnTo>
                    <a:pt x="1662" y="9464"/>
                  </a:lnTo>
                  <a:lnTo>
                    <a:pt x="1646" y="9477"/>
                  </a:lnTo>
                  <a:close/>
                  <a:moveTo>
                    <a:pt x="1553" y="368"/>
                  </a:moveTo>
                  <a:lnTo>
                    <a:pt x="1551" y="142"/>
                  </a:lnTo>
                  <a:lnTo>
                    <a:pt x="1568" y="104"/>
                  </a:lnTo>
                  <a:lnTo>
                    <a:pt x="1583" y="68"/>
                  </a:lnTo>
                  <a:lnTo>
                    <a:pt x="1599" y="33"/>
                  </a:lnTo>
                  <a:lnTo>
                    <a:pt x="1613" y="0"/>
                  </a:lnTo>
                  <a:lnTo>
                    <a:pt x="1616" y="254"/>
                  </a:lnTo>
                  <a:lnTo>
                    <a:pt x="1600" y="282"/>
                  </a:lnTo>
                  <a:lnTo>
                    <a:pt x="1585" y="311"/>
                  </a:lnTo>
                  <a:lnTo>
                    <a:pt x="1569" y="339"/>
                  </a:lnTo>
                  <a:lnTo>
                    <a:pt x="1553" y="368"/>
                  </a:lnTo>
                  <a:close/>
                </a:path>
              </a:pathLst>
            </a:custGeom>
            <a:solidFill>
              <a:srgbClr val="D1A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2458701" y="2763838"/>
              <a:ext cx="1158875" cy="1012825"/>
            </a:xfrm>
            <a:custGeom>
              <a:avLst/>
              <a:gdLst>
                <a:gd name="T0" fmla="*/ 1597 w 2920"/>
                <a:gd name="T1" fmla="*/ 2552 h 2552"/>
                <a:gd name="T2" fmla="*/ 1523 w 2920"/>
                <a:gd name="T3" fmla="*/ 2549 h 2552"/>
                <a:gd name="T4" fmla="*/ 1457 w 2920"/>
                <a:gd name="T5" fmla="*/ 2544 h 2552"/>
                <a:gd name="T6" fmla="*/ 1402 w 2920"/>
                <a:gd name="T7" fmla="*/ 2535 h 2552"/>
                <a:gd name="T8" fmla="*/ 1258 w 2920"/>
                <a:gd name="T9" fmla="*/ 2443 h 2552"/>
                <a:gd name="T10" fmla="*/ 1041 w 2920"/>
                <a:gd name="T11" fmla="*/ 2259 h 2552"/>
                <a:gd name="T12" fmla="*/ 851 w 2920"/>
                <a:gd name="T13" fmla="*/ 2063 h 2552"/>
                <a:gd name="T14" fmla="*/ 685 w 2920"/>
                <a:gd name="T15" fmla="*/ 1857 h 2552"/>
                <a:gd name="T16" fmla="*/ 541 w 2920"/>
                <a:gd name="T17" fmla="*/ 1648 h 2552"/>
                <a:gd name="T18" fmla="*/ 419 w 2920"/>
                <a:gd name="T19" fmla="*/ 1437 h 2552"/>
                <a:gd name="T20" fmla="*/ 317 w 2920"/>
                <a:gd name="T21" fmla="*/ 1229 h 2552"/>
                <a:gd name="T22" fmla="*/ 234 w 2920"/>
                <a:gd name="T23" fmla="*/ 1025 h 2552"/>
                <a:gd name="T24" fmla="*/ 166 w 2920"/>
                <a:gd name="T25" fmla="*/ 832 h 2552"/>
                <a:gd name="T26" fmla="*/ 112 w 2920"/>
                <a:gd name="T27" fmla="*/ 649 h 2552"/>
                <a:gd name="T28" fmla="*/ 72 w 2920"/>
                <a:gd name="T29" fmla="*/ 482 h 2552"/>
                <a:gd name="T30" fmla="*/ 43 w 2920"/>
                <a:gd name="T31" fmla="*/ 335 h 2552"/>
                <a:gd name="T32" fmla="*/ 22 w 2920"/>
                <a:gd name="T33" fmla="*/ 210 h 2552"/>
                <a:gd name="T34" fmla="*/ 9 w 2920"/>
                <a:gd name="T35" fmla="*/ 111 h 2552"/>
                <a:gd name="T36" fmla="*/ 1 w 2920"/>
                <a:gd name="T37" fmla="*/ 18 h 2552"/>
                <a:gd name="T38" fmla="*/ 38 w 2920"/>
                <a:gd name="T39" fmla="*/ 87 h 2552"/>
                <a:gd name="T40" fmla="*/ 140 w 2920"/>
                <a:gd name="T41" fmla="*/ 320 h 2552"/>
                <a:gd name="T42" fmla="*/ 274 w 2920"/>
                <a:gd name="T43" fmla="*/ 612 h 2552"/>
                <a:gd name="T44" fmla="*/ 432 w 2920"/>
                <a:gd name="T45" fmla="*/ 942 h 2552"/>
                <a:gd name="T46" fmla="*/ 564 w 2920"/>
                <a:gd name="T47" fmla="*/ 1199 h 2552"/>
                <a:gd name="T48" fmla="*/ 656 w 2920"/>
                <a:gd name="T49" fmla="*/ 1371 h 2552"/>
                <a:gd name="T50" fmla="*/ 751 w 2920"/>
                <a:gd name="T51" fmla="*/ 1539 h 2552"/>
                <a:gd name="T52" fmla="*/ 847 w 2920"/>
                <a:gd name="T53" fmla="*/ 1703 h 2552"/>
                <a:gd name="T54" fmla="*/ 945 w 2920"/>
                <a:gd name="T55" fmla="*/ 1857 h 2552"/>
                <a:gd name="T56" fmla="*/ 1043 w 2920"/>
                <a:gd name="T57" fmla="*/ 2000 h 2552"/>
                <a:gd name="T58" fmla="*/ 1139 w 2920"/>
                <a:gd name="T59" fmla="*/ 2128 h 2552"/>
                <a:gd name="T60" fmla="*/ 1235 w 2920"/>
                <a:gd name="T61" fmla="*/ 2239 h 2552"/>
                <a:gd name="T62" fmla="*/ 1312 w 2920"/>
                <a:gd name="T63" fmla="*/ 2302 h 2552"/>
                <a:gd name="T64" fmla="*/ 1385 w 2920"/>
                <a:gd name="T65" fmla="*/ 2327 h 2552"/>
                <a:gd name="T66" fmla="*/ 1471 w 2920"/>
                <a:gd name="T67" fmla="*/ 2351 h 2552"/>
                <a:gd name="T68" fmla="*/ 1569 w 2920"/>
                <a:gd name="T69" fmla="*/ 2370 h 2552"/>
                <a:gd name="T70" fmla="*/ 1680 w 2920"/>
                <a:gd name="T71" fmla="*/ 2388 h 2552"/>
                <a:gd name="T72" fmla="*/ 1801 w 2920"/>
                <a:gd name="T73" fmla="*/ 2402 h 2552"/>
                <a:gd name="T74" fmla="*/ 1931 w 2920"/>
                <a:gd name="T75" fmla="*/ 2411 h 2552"/>
                <a:gd name="T76" fmla="*/ 2068 w 2920"/>
                <a:gd name="T77" fmla="*/ 2416 h 2552"/>
                <a:gd name="T78" fmla="*/ 2078 w 2920"/>
                <a:gd name="T79" fmla="*/ 2530 h 2552"/>
                <a:gd name="T80" fmla="*/ 1959 w 2920"/>
                <a:gd name="T81" fmla="*/ 2539 h 2552"/>
                <a:gd name="T82" fmla="*/ 1845 w 2920"/>
                <a:gd name="T83" fmla="*/ 2545 h 2552"/>
                <a:gd name="T84" fmla="*/ 1736 w 2920"/>
                <a:gd name="T85" fmla="*/ 2551 h 2552"/>
                <a:gd name="T86" fmla="*/ 1637 w 2920"/>
                <a:gd name="T87" fmla="*/ 2552 h 2552"/>
                <a:gd name="T88" fmla="*/ 2709 w 2920"/>
                <a:gd name="T89" fmla="*/ 2381 h 2552"/>
                <a:gd name="T90" fmla="*/ 2757 w 2920"/>
                <a:gd name="T91" fmla="*/ 2374 h 2552"/>
                <a:gd name="T92" fmla="*/ 2807 w 2920"/>
                <a:gd name="T93" fmla="*/ 2366 h 2552"/>
                <a:gd name="T94" fmla="*/ 2855 w 2920"/>
                <a:gd name="T95" fmla="*/ 2358 h 2552"/>
                <a:gd name="T96" fmla="*/ 2905 w 2920"/>
                <a:gd name="T97" fmla="*/ 2351 h 2552"/>
                <a:gd name="T98" fmla="*/ 2890 w 2920"/>
                <a:gd name="T99" fmla="*/ 2436 h 2552"/>
                <a:gd name="T100" fmla="*/ 2826 w 2920"/>
                <a:gd name="T101" fmla="*/ 2445 h 2552"/>
                <a:gd name="T102" fmla="*/ 2760 w 2920"/>
                <a:gd name="T103" fmla="*/ 2453 h 2552"/>
                <a:gd name="T104" fmla="*/ 2692 w 2920"/>
                <a:gd name="T105" fmla="*/ 246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20" h="2552">
                  <a:moveTo>
                    <a:pt x="1637" y="2552"/>
                  </a:moveTo>
                  <a:lnTo>
                    <a:pt x="1597" y="2552"/>
                  </a:lnTo>
                  <a:lnTo>
                    <a:pt x="1559" y="2551"/>
                  </a:lnTo>
                  <a:lnTo>
                    <a:pt x="1523" y="2549"/>
                  </a:lnTo>
                  <a:lnTo>
                    <a:pt x="1490" y="2547"/>
                  </a:lnTo>
                  <a:lnTo>
                    <a:pt x="1457" y="2544"/>
                  </a:lnTo>
                  <a:lnTo>
                    <a:pt x="1428" y="2540"/>
                  </a:lnTo>
                  <a:lnTo>
                    <a:pt x="1402" y="2535"/>
                  </a:lnTo>
                  <a:lnTo>
                    <a:pt x="1377" y="2530"/>
                  </a:lnTo>
                  <a:lnTo>
                    <a:pt x="1258" y="2443"/>
                  </a:lnTo>
                  <a:lnTo>
                    <a:pt x="1146" y="2353"/>
                  </a:lnTo>
                  <a:lnTo>
                    <a:pt x="1041" y="2259"/>
                  </a:lnTo>
                  <a:lnTo>
                    <a:pt x="942" y="2162"/>
                  </a:lnTo>
                  <a:lnTo>
                    <a:pt x="851" y="2063"/>
                  </a:lnTo>
                  <a:lnTo>
                    <a:pt x="764" y="1961"/>
                  </a:lnTo>
                  <a:lnTo>
                    <a:pt x="685" y="1857"/>
                  </a:lnTo>
                  <a:lnTo>
                    <a:pt x="610" y="1754"/>
                  </a:lnTo>
                  <a:lnTo>
                    <a:pt x="541" y="1648"/>
                  </a:lnTo>
                  <a:lnTo>
                    <a:pt x="478" y="1543"/>
                  </a:lnTo>
                  <a:lnTo>
                    <a:pt x="419" y="1437"/>
                  </a:lnTo>
                  <a:lnTo>
                    <a:pt x="366" y="1333"/>
                  </a:lnTo>
                  <a:lnTo>
                    <a:pt x="317" y="1229"/>
                  </a:lnTo>
                  <a:lnTo>
                    <a:pt x="273" y="1126"/>
                  </a:lnTo>
                  <a:lnTo>
                    <a:pt x="234" y="1025"/>
                  </a:lnTo>
                  <a:lnTo>
                    <a:pt x="198" y="927"/>
                  </a:lnTo>
                  <a:lnTo>
                    <a:pt x="166" y="832"/>
                  </a:lnTo>
                  <a:lnTo>
                    <a:pt x="137" y="739"/>
                  </a:lnTo>
                  <a:lnTo>
                    <a:pt x="112" y="649"/>
                  </a:lnTo>
                  <a:lnTo>
                    <a:pt x="91" y="563"/>
                  </a:lnTo>
                  <a:lnTo>
                    <a:pt x="72" y="482"/>
                  </a:lnTo>
                  <a:lnTo>
                    <a:pt x="56" y="406"/>
                  </a:lnTo>
                  <a:lnTo>
                    <a:pt x="43" y="335"/>
                  </a:lnTo>
                  <a:lnTo>
                    <a:pt x="31" y="269"/>
                  </a:lnTo>
                  <a:lnTo>
                    <a:pt x="22" y="210"/>
                  </a:lnTo>
                  <a:lnTo>
                    <a:pt x="16" y="157"/>
                  </a:lnTo>
                  <a:lnTo>
                    <a:pt x="9" y="111"/>
                  </a:lnTo>
                  <a:lnTo>
                    <a:pt x="5" y="73"/>
                  </a:lnTo>
                  <a:lnTo>
                    <a:pt x="1" y="18"/>
                  </a:lnTo>
                  <a:lnTo>
                    <a:pt x="0" y="0"/>
                  </a:lnTo>
                  <a:lnTo>
                    <a:pt x="38" y="87"/>
                  </a:lnTo>
                  <a:lnTo>
                    <a:pt x="85" y="195"/>
                  </a:lnTo>
                  <a:lnTo>
                    <a:pt x="140" y="320"/>
                  </a:lnTo>
                  <a:lnTo>
                    <a:pt x="204" y="460"/>
                  </a:lnTo>
                  <a:lnTo>
                    <a:pt x="274" y="612"/>
                  </a:lnTo>
                  <a:lnTo>
                    <a:pt x="350" y="774"/>
                  </a:lnTo>
                  <a:lnTo>
                    <a:pt x="432" y="942"/>
                  </a:lnTo>
                  <a:lnTo>
                    <a:pt x="519" y="1113"/>
                  </a:lnTo>
                  <a:lnTo>
                    <a:pt x="564" y="1199"/>
                  </a:lnTo>
                  <a:lnTo>
                    <a:pt x="610" y="1286"/>
                  </a:lnTo>
                  <a:lnTo>
                    <a:pt x="656" y="1371"/>
                  </a:lnTo>
                  <a:lnTo>
                    <a:pt x="703" y="1456"/>
                  </a:lnTo>
                  <a:lnTo>
                    <a:pt x="751" y="1539"/>
                  </a:lnTo>
                  <a:lnTo>
                    <a:pt x="798" y="1622"/>
                  </a:lnTo>
                  <a:lnTo>
                    <a:pt x="847" y="1703"/>
                  </a:lnTo>
                  <a:lnTo>
                    <a:pt x="896" y="1781"/>
                  </a:lnTo>
                  <a:lnTo>
                    <a:pt x="945" y="1857"/>
                  </a:lnTo>
                  <a:lnTo>
                    <a:pt x="993" y="1929"/>
                  </a:lnTo>
                  <a:lnTo>
                    <a:pt x="1043" y="2000"/>
                  </a:lnTo>
                  <a:lnTo>
                    <a:pt x="1091" y="2065"/>
                  </a:lnTo>
                  <a:lnTo>
                    <a:pt x="1139" y="2128"/>
                  </a:lnTo>
                  <a:lnTo>
                    <a:pt x="1188" y="2186"/>
                  </a:lnTo>
                  <a:lnTo>
                    <a:pt x="1235" y="2239"/>
                  </a:lnTo>
                  <a:lnTo>
                    <a:pt x="1282" y="2288"/>
                  </a:lnTo>
                  <a:lnTo>
                    <a:pt x="1312" y="2302"/>
                  </a:lnTo>
                  <a:lnTo>
                    <a:pt x="1347" y="2315"/>
                  </a:lnTo>
                  <a:lnTo>
                    <a:pt x="1385" y="2327"/>
                  </a:lnTo>
                  <a:lnTo>
                    <a:pt x="1425" y="2339"/>
                  </a:lnTo>
                  <a:lnTo>
                    <a:pt x="1471" y="2351"/>
                  </a:lnTo>
                  <a:lnTo>
                    <a:pt x="1518" y="2361"/>
                  </a:lnTo>
                  <a:lnTo>
                    <a:pt x="1569" y="2370"/>
                  </a:lnTo>
                  <a:lnTo>
                    <a:pt x="1623" y="2379"/>
                  </a:lnTo>
                  <a:lnTo>
                    <a:pt x="1680" y="2388"/>
                  </a:lnTo>
                  <a:lnTo>
                    <a:pt x="1739" y="2395"/>
                  </a:lnTo>
                  <a:lnTo>
                    <a:pt x="1801" y="2402"/>
                  </a:lnTo>
                  <a:lnTo>
                    <a:pt x="1865" y="2407"/>
                  </a:lnTo>
                  <a:lnTo>
                    <a:pt x="1931" y="2411"/>
                  </a:lnTo>
                  <a:lnTo>
                    <a:pt x="1999" y="2415"/>
                  </a:lnTo>
                  <a:lnTo>
                    <a:pt x="2068" y="2416"/>
                  </a:lnTo>
                  <a:lnTo>
                    <a:pt x="2140" y="2417"/>
                  </a:lnTo>
                  <a:lnTo>
                    <a:pt x="2078" y="2530"/>
                  </a:lnTo>
                  <a:lnTo>
                    <a:pt x="2017" y="2534"/>
                  </a:lnTo>
                  <a:lnTo>
                    <a:pt x="1959" y="2539"/>
                  </a:lnTo>
                  <a:lnTo>
                    <a:pt x="1901" y="2543"/>
                  </a:lnTo>
                  <a:lnTo>
                    <a:pt x="1845" y="2545"/>
                  </a:lnTo>
                  <a:lnTo>
                    <a:pt x="1790" y="2548"/>
                  </a:lnTo>
                  <a:lnTo>
                    <a:pt x="1736" y="2551"/>
                  </a:lnTo>
                  <a:lnTo>
                    <a:pt x="1686" y="2551"/>
                  </a:lnTo>
                  <a:lnTo>
                    <a:pt x="1637" y="2552"/>
                  </a:lnTo>
                  <a:close/>
                  <a:moveTo>
                    <a:pt x="2658" y="2467"/>
                  </a:moveTo>
                  <a:lnTo>
                    <a:pt x="2709" y="2381"/>
                  </a:lnTo>
                  <a:lnTo>
                    <a:pt x="2732" y="2378"/>
                  </a:lnTo>
                  <a:lnTo>
                    <a:pt x="2757" y="2374"/>
                  </a:lnTo>
                  <a:lnTo>
                    <a:pt x="2782" y="2370"/>
                  </a:lnTo>
                  <a:lnTo>
                    <a:pt x="2807" y="2366"/>
                  </a:lnTo>
                  <a:lnTo>
                    <a:pt x="2830" y="2362"/>
                  </a:lnTo>
                  <a:lnTo>
                    <a:pt x="2855" y="2358"/>
                  </a:lnTo>
                  <a:lnTo>
                    <a:pt x="2880" y="2354"/>
                  </a:lnTo>
                  <a:lnTo>
                    <a:pt x="2905" y="2351"/>
                  </a:lnTo>
                  <a:lnTo>
                    <a:pt x="2920" y="2432"/>
                  </a:lnTo>
                  <a:lnTo>
                    <a:pt x="2890" y="2436"/>
                  </a:lnTo>
                  <a:lnTo>
                    <a:pt x="2859" y="2440"/>
                  </a:lnTo>
                  <a:lnTo>
                    <a:pt x="2826" y="2445"/>
                  </a:lnTo>
                  <a:lnTo>
                    <a:pt x="2794" y="2449"/>
                  </a:lnTo>
                  <a:lnTo>
                    <a:pt x="2760" y="2453"/>
                  </a:lnTo>
                  <a:lnTo>
                    <a:pt x="2726" y="2458"/>
                  </a:lnTo>
                  <a:lnTo>
                    <a:pt x="2692" y="2462"/>
                  </a:lnTo>
                  <a:lnTo>
                    <a:pt x="2658" y="2467"/>
                  </a:lnTo>
                  <a:close/>
                </a:path>
              </a:pathLst>
            </a:custGeom>
            <a:solidFill>
              <a:srgbClr val="E3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3282613" y="3708400"/>
              <a:ext cx="250825" cy="60325"/>
            </a:xfrm>
            <a:custGeom>
              <a:avLst/>
              <a:gdLst>
                <a:gd name="T0" fmla="*/ 0 w 631"/>
                <a:gd name="T1" fmla="*/ 149 h 149"/>
                <a:gd name="T2" fmla="*/ 62 w 631"/>
                <a:gd name="T3" fmla="*/ 36 h 149"/>
                <a:gd name="T4" fmla="*/ 67 w 631"/>
                <a:gd name="T5" fmla="*/ 36 h 149"/>
                <a:gd name="T6" fmla="*/ 73 w 631"/>
                <a:gd name="T7" fmla="*/ 36 h 149"/>
                <a:gd name="T8" fmla="*/ 139 w 631"/>
                <a:gd name="T9" fmla="*/ 36 h 149"/>
                <a:gd name="T10" fmla="*/ 206 w 631"/>
                <a:gd name="T11" fmla="*/ 34 h 149"/>
                <a:gd name="T12" fmla="*/ 275 w 631"/>
                <a:gd name="T13" fmla="*/ 31 h 149"/>
                <a:gd name="T14" fmla="*/ 344 w 631"/>
                <a:gd name="T15" fmla="*/ 27 h 149"/>
                <a:gd name="T16" fmla="*/ 415 w 631"/>
                <a:gd name="T17" fmla="*/ 23 h 149"/>
                <a:gd name="T18" fmla="*/ 486 w 631"/>
                <a:gd name="T19" fmla="*/ 17 h 149"/>
                <a:gd name="T20" fmla="*/ 557 w 631"/>
                <a:gd name="T21" fmla="*/ 9 h 149"/>
                <a:gd name="T22" fmla="*/ 631 w 631"/>
                <a:gd name="T23" fmla="*/ 0 h 149"/>
                <a:gd name="T24" fmla="*/ 580 w 631"/>
                <a:gd name="T25" fmla="*/ 86 h 149"/>
                <a:gd name="T26" fmla="*/ 509 w 631"/>
                <a:gd name="T27" fmla="*/ 94 h 149"/>
                <a:gd name="T28" fmla="*/ 437 w 631"/>
                <a:gd name="T29" fmla="*/ 103 h 149"/>
                <a:gd name="T30" fmla="*/ 364 w 631"/>
                <a:gd name="T31" fmla="*/ 111 h 149"/>
                <a:gd name="T32" fmla="*/ 291 w 631"/>
                <a:gd name="T33" fmla="*/ 120 h 149"/>
                <a:gd name="T34" fmla="*/ 218 w 631"/>
                <a:gd name="T35" fmla="*/ 128 h 149"/>
                <a:gd name="T36" fmla="*/ 145 w 631"/>
                <a:gd name="T37" fmla="*/ 134 h 149"/>
                <a:gd name="T38" fmla="*/ 71 w 631"/>
                <a:gd name="T39" fmla="*/ 142 h 149"/>
                <a:gd name="T40" fmla="*/ 0 w 631"/>
                <a:gd name="T4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1" h="149">
                  <a:moveTo>
                    <a:pt x="0" y="149"/>
                  </a:moveTo>
                  <a:lnTo>
                    <a:pt x="62" y="36"/>
                  </a:lnTo>
                  <a:lnTo>
                    <a:pt x="67" y="36"/>
                  </a:lnTo>
                  <a:lnTo>
                    <a:pt x="73" y="36"/>
                  </a:lnTo>
                  <a:lnTo>
                    <a:pt x="139" y="36"/>
                  </a:lnTo>
                  <a:lnTo>
                    <a:pt x="206" y="34"/>
                  </a:lnTo>
                  <a:lnTo>
                    <a:pt x="275" y="31"/>
                  </a:lnTo>
                  <a:lnTo>
                    <a:pt x="344" y="27"/>
                  </a:lnTo>
                  <a:lnTo>
                    <a:pt x="415" y="23"/>
                  </a:lnTo>
                  <a:lnTo>
                    <a:pt x="486" y="17"/>
                  </a:lnTo>
                  <a:lnTo>
                    <a:pt x="557" y="9"/>
                  </a:lnTo>
                  <a:lnTo>
                    <a:pt x="631" y="0"/>
                  </a:lnTo>
                  <a:lnTo>
                    <a:pt x="580" y="86"/>
                  </a:lnTo>
                  <a:lnTo>
                    <a:pt x="509" y="94"/>
                  </a:lnTo>
                  <a:lnTo>
                    <a:pt x="437" y="103"/>
                  </a:lnTo>
                  <a:lnTo>
                    <a:pt x="364" y="111"/>
                  </a:lnTo>
                  <a:lnTo>
                    <a:pt x="291" y="120"/>
                  </a:lnTo>
                  <a:lnTo>
                    <a:pt x="218" y="128"/>
                  </a:lnTo>
                  <a:lnTo>
                    <a:pt x="145" y="134"/>
                  </a:lnTo>
                  <a:lnTo>
                    <a:pt x="71" y="142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94D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2393613" y="2619375"/>
              <a:ext cx="79375" cy="144463"/>
            </a:xfrm>
            <a:custGeom>
              <a:avLst/>
              <a:gdLst>
                <a:gd name="T0" fmla="*/ 163 w 198"/>
                <a:gd name="T1" fmla="*/ 362 h 362"/>
                <a:gd name="T2" fmla="*/ 0 w 198"/>
                <a:gd name="T3" fmla="*/ 0 h 362"/>
                <a:gd name="T4" fmla="*/ 198 w 198"/>
                <a:gd name="T5" fmla="*/ 201 h 362"/>
                <a:gd name="T6" fmla="*/ 116 w 198"/>
                <a:gd name="T7" fmla="*/ 249 h 362"/>
                <a:gd name="T8" fmla="*/ 118 w 198"/>
                <a:gd name="T9" fmla="*/ 256 h 362"/>
                <a:gd name="T10" fmla="*/ 128 w 198"/>
                <a:gd name="T11" fmla="*/ 279 h 362"/>
                <a:gd name="T12" fmla="*/ 142 w 198"/>
                <a:gd name="T13" fmla="*/ 314 h 362"/>
                <a:gd name="T14" fmla="*/ 163 w 198"/>
                <a:gd name="T15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362">
                  <a:moveTo>
                    <a:pt x="163" y="362"/>
                  </a:moveTo>
                  <a:lnTo>
                    <a:pt x="0" y="0"/>
                  </a:lnTo>
                  <a:lnTo>
                    <a:pt x="198" y="201"/>
                  </a:lnTo>
                  <a:lnTo>
                    <a:pt x="116" y="249"/>
                  </a:lnTo>
                  <a:lnTo>
                    <a:pt x="118" y="256"/>
                  </a:lnTo>
                  <a:lnTo>
                    <a:pt x="128" y="279"/>
                  </a:lnTo>
                  <a:lnTo>
                    <a:pt x="142" y="314"/>
                  </a:lnTo>
                  <a:lnTo>
                    <a:pt x="163" y="362"/>
                  </a:lnTo>
                  <a:close/>
                </a:path>
              </a:pathLst>
            </a:custGeom>
            <a:solidFill>
              <a:srgbClr val="E3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3611226" y="3663950"/>
              <a:ext cx="139700" cy="334963"/>
            </a:xfrm>
            <a:custGeom>
              <a:avLst/>
              <a:gdLst>
                <a:gd name="T0" fmla="*/ 149 w 354"/>
                <a:gd name="T1" fmla="*/ 844 h 844"/>
                <a:gd name="T2" fmla="*/ 130 w 354"/>
                <a:gd name="T3" fmla="*/ 752 h 844"/>
                <a:gd name="T4" fmla="*/ 142 w 354"/>
                <a:gd name="T5" fmla="*/ 725 h 844"/>
                <a:gd name="T6" fmla="*/ 154 w 354"/>
                <a:gd name="T7" fmla="*/ 697 h 844"/>
                <a:gd name="T8" fmla="*/ 166 w 354"/>
                <a:gd name="T9" fmla="*/ 670 h 844"/>
                <a:gd name="T10" fmla="*/ 177 w 354"/>
                <a:gd name="T11" fmla="*/ 644 h 844"/>
                <a:gd name="T12" fmla="*/ 189 w 354"/>
                <a:gd name="T13" fmla="*/ 618 h 844"/>
                <a:gd name="T14" fmla="*/ 200 w 354"/>
                <a:gd name="T15" fmla="*/ 591 h 844"/>
                <a:gd name="T16" fmla="*/ 211 w 354"/>
                <a:gd name="T17" fmla="*/ 567 h 844"/>
                <a:gd name="T18" fmla="*/ 222 w 354"/>
                <a:gd name="T19" fmla="*/ 543 h 844"/>
                <a:gd name="T20" fmla="*/ 149 w 354"/>
                <a:gd name="T21" fmla="*/ 844 h 844"/>
                <a:gd name="T22" fmla="*/ 15 w 354"/>
                <a:gd name="T23" fmla="*/ 164 h 844"/>
                <a:gd name="T24" fmla="*/ 0 w 354"/>
                <a:gd name="T25" fmla="*/ 83 h 844"/>
                <a:gd name="T26" fmla="*/ 44 w 354"/>
                <a:gd name="T27" fmla="*/ 73 h 844"/>
                <a:gd name="T28" fmla="*/ 89 w 354"/>
                <a:gd name="T29" fmla="*/ 66 h 844"/>
                <a:gd name="T30" fmla="*/ 133 w 354"/>
                <a:gd name="T31" fmla="*/ 55 h 844"/>
                <a:gd name="T32" fmla="*/ 177 w 354"/>
                <a:gd name="T33" fmla="*/ 46 h 844"/>
                <a:gd name="T34" fmla="*/ 222 w 354"/>
                <a:gd name="T35" fmla="*/ 35 h 844"/>
                <a:gd name="T36" fmla="*/ 266 w 354"/>
                <a:gd name="T37" fmla="*/ 24 h 844"/>
                <a:gd name="T38" fmla="*/ 309 w 354"/>
                <a:gd name="T39" fmla="*/ 13 h 844"/>
                <a:gd name="T40" fmla="*/ 354 w 354"/>
                <a:gd name="T41" fmla="*/ 0 h 844"/>
                <a:gd name="T42" fmla="*/ 325 w 354"/>
                <a:gd name="T43" fmla="*/ 118 h 844"/>
                <a:gd name="T44" fmla="*/ 296 w 354"/>
                <a:gd name="T45" fmla="*/ 122 h 844"/>
                <a:gd name="T46" fmla="*/ 265 w 354"/>
                <a:gd name="T47" fmla="*/ 127 h 844"/>
                <a:gd name="T48" fmla="*/ 230 w 354"/>
                <a:gd name="T49" fmla="*/ 132 h 844"/>
                <a:gd name="T50" fmla="*/ 192 w 354"/>
                <a:gd name="T51" fmla="*/ 138 h 844"/>
                <a:gd name="T52" fmla="*/ 151 w 354"/>
                <a:gd name="T53" fmla="*/ 144 h 844"/>
                <a:gd name="T54" fmla="*/ 108 w 354"/>
                <a:gd name="T55" fmla="*/ 151 h 844"/>
                <a:gd name="T56" fmla="*/ 62 w 354"/>
                <a:gd name="T57" fmla="*/ 156 h 844"/>
                <a:gd name="T58" fmla="*/ 15 w 354"/>
                <a:gd name="T59" fmla="*/ 16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4" h="844">
                  <a:moveTo>
                    <a:pt x="149" y="844"/>
                  </a:moveTo>
                  <a:lnTo>
                    <a:pt x="130" y="752"/>
                  </a:lnTo>
                  <a:lnTo>
                    <a:pt x="142" y="725"/>
                  </a:lnTo>
                  <a:lnTo>
                    <a:pt x="154" y="697"/>
                  </a:lnTo>
                  <a:lnTo>
                    <a:pt x="166" y="670"/>
                  </a:lnTo>
                  <a:lnTo>
                    <a:pt x="177" y="644"/>
                  </a:lnTo>
                  <a:lnTo>
                    <a:pt x="189" y="618"/>
                  </a:lnTo>
                  <a:lnTo>
                    <a:pt x="200" y="591"/>
                  </a:lnTo>
                  <a:lnTo>
                    <a:pt x="211" y="567"/>
                  </a:lnTo>
                  <a:lnTo>
                    <a:pt x="222" y="543"/>
                  </a:lnTo>
                  <a:lnTo>
                    <a:pt x="149" y="844"/>
                  </a:lnTo>
                  <a:close/>
                  <a:moveTo>
                    <a:pt x="15" y="164"/>
                  </a:moveTo>
                  <a:lnTo>
                    <a:pt x="0" y="83"/>
                  </a:lnTo>
                  <a:lnTo>
                    <a:pt x="44" y="73"/>
                  </a:lnTo>
                  <a:lnTo>
                    <a:pt x="89" y="66"/>
                  </a:lnTo>
                  <a:lnTo>
                    <a:pt x="133" y="55"/>
                  </a:lnTo>
                  <a:lnTo>
                    <a:pt x="177" y="46"/>
                  </a:lnTo>
                  <a:lnTo>
                    <a:pt x="222" y="35"/>
                  </a:lnTo>
                  <a:lnTo>
                    <a:pt x="266" y="24"/>
                  </a:lnTo>
                  <a:lnTo>
                    <a:pt x="309" y="13"/>
                  </a:lnTo>
                  <a:lnTo>
                    <a:pt x="354" y="0"/>
                  </a:lnTo>
                  <a:lnTo>
                    <a:pt x="325" y="118"/>
                  </a:lnTo>
                  <a:lnTo>
                    <a:pt x="296" y="122"/>
                  </a:lnTo>
                  <a:lnTo>
                    <a:pt x="265" y="127"/>
                  </a:lnTo>
                  <a:lnTo>
                    <a:pt x="230" y="132"/>
                  </a:lnTo>
                  <a:lnTo>
                    <a:pt x="192" y="138"/>
                  </a:lnTo>
                  <a:lnTo>
                    <a:pt x="151" y="144"/>
                  </a:lnTo>
                  <a:lnTo>
                    <a:pt x="108" y="151"/>
                  </a:lnTo>
                  <a:lnTo>
                    <a:pt x="62" y="156"/>
                  </a:lnTo>
                  <a:lnTo>
                    <a:pt x="15" y="164"/>
                  </a:lnTo>
                  <a:close/>
                </a:path>
              </a:pathLst>
            </a:custGeom>
            <a:solidFill>
              <a:srgbClr val="E94D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3157201" y="7334250"/>
              <a:ext cx="49213" cy="385763"/>
            </a:xfrm>
            <a:custGeom>
              <a:avLst/>
              <a:gdLst>
                <a:gd name="T0" fmla="*/ 62 w 126"/>
                <a:gd name="T1" fmla="*/ 973 h 973"/>
                <a:gd name="T2" fmla="*/ 0 w 126"/>
                <a:gd name="T3" fmla="*/ 4 h 973"/>
                <a:gd name="T4" fmla="*/ 64 w 126"/>
                <a:gd name="T5" fmla="*/ 0 h 973"/>
                <a:gd name="T6" fmla="*/ 126 w 126"/>
                <a:gd name="T7" fmla="*/ 971 h 973"/>
                <a:gd name="T8" fmla="*/ 62 w 126"/>
                <a:gd name="T9" fmla="*/ 973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73">
                  <a:moveTo>
                    <a:pt x="62" y="973"/>
                  </a:moveTo>
                  <a:lnTo>
                    <a:pt x="0" y="4"/>
                  </a:lnTo>
                  <a:lnTo>
                    <a:pt x="64" y="0"/>
                  </a:lnTo>
                  <a:lnTo>
                    <a:pt x="126" y="971"/>
                  </a:lnTo>
                  <a:lnTo>
                    <a:pt x="62" y="973"/>
                  </a:lnTo>
                  <a:close/>
                </a:path>
              </a:pathLst>
            </a:custGeom>
            <a:solidFill>
              <a:srgbClr val="D1A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3181013" y="7720013"/>
              <a:ext cx="26988" cy="14288"/>
            </a:xfrm>
            <a:custGeom>
              <a:avLst/>
              <a:gdLst>
                <a:gd name="T0" fmla="*/ 2 w 66"/>
                <a:gd name="T1" fmla="*/ 36 h 36"/>
                <a:gd name="T2" fmla="*/ 0 w 66"/>
                <a:gd name="T3" fmla="*/ 2 h 36"/>
                <a:gd name="T4" fmla="*/ 64 w 66"/>
                <a:gd name="T5" fmla="*/ 0 h 36"/>
                <a:gd name="T6" fmla="*/ 66 w 66"/>
                <a:gd name="T7" fmla="*/ 31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lnTo>
                    <a:pt x="0" y="2"/>
                  </a:lnTo>
                  <a:lnTo>
                    <a:pt x="64" y="0"/>
                  </a:lnTo>
                  <a:lnTo>
                    <a:pt x="66" y="31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C08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878888" y="7772400"/>
              <a:ext cx="5313363" cy="552450"/>
            </a:xfrm>
            <a:custGeom>
              <a:avLst/>
              <a:gdLst>
                <a:gd name="T0" fmla="*/ 13341 w 13388"/>
                <a:gd name="T1" fmla="*/ 0 h 1393"/>
                <a:gd name="T2" fmla="*/ 13192 w 13388"/>
                <a:gd name="T3" fmla="*/ 8 h 1393"/>
                <a:gd name="T4" fmla="*/ 12770 w 13388"/>
                <a:gd name="T5" fmla="*/ 27 h 1393"/>
                <a:gd name="T6" fmla="*/ 12114 w 13388"/>
                <a:gd name="T7" fmla="*/ 57 h 1393"/>
                <a:gd name="T8" fmla="*/ 11264 w 13388"/>
                <a:gd name="T9" fmla="*/ 95 h 1393"/>
                <a:gd name="T10" fmla="*/ 10258 w 13388"/>
                <a:gd name="T11" fmla="*/ 141 h 1393"/>
                <a:gd name="T12" fmla="*/ 9135 w 13388"/>
                <a:gd name="T13" fmla="*/ 191 h 1393"/>
                <a:gd name="T14" fmla="*/ 7933 w 13388"/>
                <a:gd name="T15" fmla="*/ 242 h 1393"/>
                <a:gd name="T16" fmla="*/ 6692 w 13388"/>
                <a:gd name="T17" fmla="*/ 294 h 1393"/>
                <a:gd name="T18" fmla="*/ 5450 w 13388"/>
                <a:gd name="T19" fmla="*/ 345 h 1393"/>
                <a:gd name="T20" fmla="*/ 4247 w 13388"/>
                <a:gd name="T21" fmla="*/ 392 h 1393"/>
                <a:gd name="T22" fmla="*/ 3672 w 13388"/>
                <a:gd name="T23" fmla="*/ 413 h 1393"/>
                <a:gd name="T24" fmla="*/ 3120 w 13388"/>
                <a:gd name="T25" fmla="*/ 433 h 1393"/>
                <a:gd name="T26" fmla="*/ 2598 w 13388"/>
                <a:gd name="T27" fmla="*/ 451 h 1393"/>
                <a:gd name="T28" fmla="*/ 2110 w 13388"/>
                <a:gd name="T29" fmla="*/ 467 h 1393"/>
                <a:gd name="T30" fmla="*/ 1661 w 13388"/>
                <a:gd name="T31" fmla="*/ 480 h 1393"/>
                <a:gd name="T32" fmla="*/ 1254 w 13388"/>
                <a:gd name="T33" fmla="*/ 489 h 1393"/>
                <a:gd name="T34" fmla="*/ 898 w 13388"/>
                <a:gd name="T35" fmla="*/ 497 h 1393"/>
                <a:gd name="T36" fmla="*/ 593 w 13388"/>
                <a:gd name="T37" fmla="*/ 501 h 1393"/>
                <a:gd name="T38" fmla="*/ 348 w 13388"/>
                <a:gd name="T39" fmla="*/ 502 h 1393"/>
                <a:gd name="T40" fmla="*/ 163 w 13388"/>
                <a:gd name="T41" fmla="*/ 498 h 1393"/>
                <a:gd name="T42" fmla="*/ 48 w 13388"/>
                <a:gd name="T43" fmla="*/ 492 h 1393"/>
                <a:gd name="T44" fmla="*/ 7 w 13388"/>
                <a:gd name="T45" fmla="*/ 480 h 1393"/>
                <a:gd name="T46" fmla="*/ 3 w 13388"/>
                <a:gd name="T47" fmla="*/ 471 h 1393"/>
                <a:gd name="T48" fmla="*/ 0 w 13388"/>
                <a:gd name="T49" fmla="*/ 467 h 1393"/>
                <a:gd name="T50" fmla="*/ 0 w 13388"/>
                <a:gd name="T51" fmla="*/ 469 h 1393"/>
                <a:gd name="T52" fmla="*/ 1 w 13388"/>
                <a:gd name="T53" fmla="*/ 479 h 1393"/>
                <a:gd name="T54" fmla="*/ 7 w 13388"/>
                <a:gd name="T55" fmla="*/ 511 h 1393"/>
                <a:gd name="T56" fmla="*/ 16 w 13388"/>
                <a:gd name="T57" fmla="*/ 562 h 1393"/>
                <a:gd name="T58" fmla="*/ 30 w 13388"/>
                <a:gd name="T59" fmla="*/ 628 h 1393"/>
                <a:gd name="T60" fmla="*/ 46 w 13388"/>
                <a:gd name="T61" fmla="*/ 706 h 1393"/>
                <a:gd name="T62" fmla="*/ 64 w 13388"/>
                <a:gd name="T63" fmla="*/ 791 h 1393"/>
                <a:gd name="T64" fmla="*/ 84 w 13388"/>
                <a:gd name="T65" fmla="*/ 883 h 1393"/>
                <a:gd name="T66" fmla="*/ 105 w 13388"/>
                <a:gd name="T67" fmla="*/ 976 h 1393"/>
                <a:gd name="T68" fmla="*/ 125 w 13388"/>
                <a:gd name="T69" fmla="*/ 1066 h 1393"/>
                <a:gd name="T70" fmla="*/ 144 w 13388"/>
                <a:gd name="T71" fmla="*/ 1152 h 1393"/>
                <a:gd name="T72" fmla="*/ 162 w 13388"/>
                <a:gd name="T73" fmla="*/ 1229 h 1393"/>
                <a:gd name="T74" fmla="*/ 176 w 13388"/>
                <a:gd name="T75" fmla="*/ 1296 h 1393"/>
                <a:gd name="T76" fmla="*/ 188 w 13388"/>
                <a:gd name="T77" fmla="*/ 1347 h 1393"/>
                <a:gd name="T78" fmla="*/ 196 w 13388"/>
                <a:gd name="T79" fmla="*/ 1381 h 1393"/>
                <a:gd name="T80" fmla="*/ 199 w 13388"/>
                <a:gd name="T81" fmla="*/ 1393 h 1393"/>
                <a:gd name="T82" fmla="*/ 13388 w 13388"/>
                <a:gd name="T83" fmla="*/ 480 h 1393"/>
                <a:gd name="T84" fmla="*/ 13341 w 13388"/>
                <a:gd name="T85" fmla="*/ 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388" h="1393">
                  <a:moveTo>
                    <a:pt x="13341" y="0"/>
                  </a:moveTo>
                  <a:lnTo>
                    <a:pt x="13192" y="8"/>
                  </a:lnTo>
                  <a:lnTo>
                    <a:pt x="12770" y="27"/>
                  </a:lnTo>
                  <a:lnTo>
                    <a:pt x="12114" y="57"/>
                  </a:lnTo>
                  <a:lnTo>
                    <a:pt x="11264" y="95"/>
                  </a:lnTo>
                  <a:lnTo>
                    <a:pt x="10258" y="141"/>
                  </a:lnTo>
                  <a:lnTo>
                    <a:pt x="9135" y="191"/>
                  </a:lnTo>
                  <a:lnTo>
                    <a:pt x="7933" y="242"/>
                  </a:lnTo>
                  <a:lnTo>
                    <a:pt x="6692" y="294"/>
                  </a:lnTo>
                  <a:lnTo>
                    <a:pt x="5450" y="345"/>
                  </a:lnTo>
                  <a:lnTo>
                    <a:pt x="4247" y="392"/>
                  </a:lnTo>
                  <a:lnTo>
                    <a:pt x="3672" y="413"/>
                  </a:lnTo>
                  <a:lnTo>
                    <a:pt x="3120" y="433"/>
                  </a:lnTo>
                  <a:lnTo>
                    <a:pt x="2598" y="451"/>
                  </a:lnTo>
                  <a:lnTo>
                    <a:pt x="2110" y="467"/>
                  </a:lnTo>
                  <a:lnTo>
                    <a:pt x="1661" y="480"/>
                  </a:lnTo>
                  <a:lnTo>
                    <a:pt x="1254" y="489"/>
                  </a:lnTo>
                  <a:lnTo>
                    <a:pt x="898" y="497"/>
                  </a:lnTo>
                  <a:lnTo>
                    <a:pt x="593" y="501"/>
                  </a:lnTo>
                  <a:lnTo>
                    <a:pt x="348" y="502"/>
                  </a:lnTo>
                  <a:lnTo>
                    <a:pt x="163" y="498"/>
                  </a:lnTo>
                  <a:lnTo>
                    <a:pt x="48" y="492"/>
                  </a:lnTo>
                  <a:lnTo>
                    <a:pt x="7" y="480"/>
                  </a:lnTo>
                  <a:lnTo>
                    <a:pt x="3" y="471"/>
                  </a:lnTo>
                  <a:lnTo>
                    <a:pt x="0" y="467"/>
                  </a:lnTo>
                  <a:lnTo>
                    <a:pt x="0" y="469"/>
                  </a:lnTo>
                  <a:lnTo>
                    <a:pt x="1" y="479"/>
                  </a:lnTo>
                  <a:lnTo>
                    <a:pt x="7" y="511"/>
                  </a:lnTo>
                  <a:lnTo>
                    <a:pt x="16" y="562"/>
                  </a:lnTo>
                  <a:lnTo>
                    <a:pt x="30" y="628"/>
                  </a:lnTo>
                  <a:lnTo>
                    <a:pt x="46" y="706"/>
                  </a:lnTo>
                  <a:lnTo>
                    <a:pt x="64" y="791"/>
                  </a:lnTo>
                  <a:lnTo>
                    <a:pt x="84" y="883"/>
                  </a:lnTo>
                  <a:lnTo>
                    <a:pt x="105" y="976"/>
                  </a:lnTo>
                  <a:lnTo>
                    <a:pt x="125" y="1066"/>
                  </a:lnTo>
                  <a:lnTo>
                    <a:pt x="144" y="1152"/>
                  </a:lnTo>
                  <a:lnTo>
                    <a:pt x="162" y="1229"/>
                  </a:lnTo>
                  <a:lnTo>
                    <a:pt x="176" y="1296"/>
                  </a:lnTo>
                  <a:lnTo>
                    <a:pt x="188" y="1347"/>
                  </a:lnTo>
                  <a:lnTo>
                    <a:pt x="196" y="1381"/>
                  </a:lnTo>
                  <a:lnTo>
                    <a:pt x="199" y="1393"/>
                  </a:lnTo>
                  <a:lnTo>
                    <a:pt x="13388" y="480"/>
                  </a:lnTo>
                  <a:lnTo>
                    <a:pt x="13341" y="0"/>
                  </a:lnTo>
                  <a:close/>
                </a:path>
              </a:pathLst>
            </a:custGeom>
            <a:solidFill>
              <a:srgbClr val="C5B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261851" y="2162175"/>
              <a:ext cx="617538" cy="555625"/>
            </a:xfrm>
            <a:custGeom>
              <a:avLst/>
              <a:gdLst>
                <a:gd name="T0" fmla="*/ 930 w 1556"/>
                <a:gd name="T1" fmla="*/ 1200 h 1403"/>
                <a:gd name="T2" fmla="*/ 942 w 1556"/>
                <a:gd name="T3" fmla="*/ 1083 h 1403"/>
                <a:gd name="T4" fmla="*/ 971 w 1556"/>
                <a:gd name="T5" fmla="*/ 952 h 1403"/>
                <a:gd name="T6" fmla="*/ 1027 w 1556"/>
                <a:gd name="T7" fmla="*/ 794 h 1403"/>
                <a:gd name="T8" fmla="*/ 1117 w 1556"/>
                <a:gd name="T9" fmla="*/ 615 h 1403"/>
                <a:gd name="T10" fmla="*/ 1251 w 1556"/>
                <a:gd name="T11" fmla="*/ 423 h 1403"/>
                <a:gd name="T12" fmla="*/ 1438 w 1556"/>
                <a:gd name="T13" fmla="*/ 222 h 1403"/>
                <a:gd name="T14" fmla="*/ 1545 w 1556"/>
                <a:gd name="T15" fmla="*/ 85 h 1403"/>
                <a:gd name="T16" fmla="*/ 1551 w 1556"/>
                <a:gd name="T17" fmla="*/ 17 h 1403"/>
                <a:gd name="T18" fmla="*/ 1500 w 1556"/>
                <a:gd name="T19" fmla="*/ 0 h 1403"/>
                <a:gd name="T20" fmla="*/ 1410 w 1556"/>
                <a:gd name="T21" fmla="*/ 24 h 1403"/>
                <a:gd name="T22" fmla="*/ 1298 w 1556"/>
                <a:gd name="T23" fmla="*/ 80 h 1403"/>
                <a:gd name="T24" fmla="*/ 1183 w 1556"/>
                <a:gd name="T25" fmla="*/ 161 h 1403"/>
                <a:gd name="T26" fmla="*/ 1083 w 1556"/>
                <a:gd name="T27" fmla="*/ 258 h 1403"/>
                <a:gd name="T28" fmla="*/ 1012 w 1556"/>
                <a:gd name="T29" fmla="*/ 361 h 1403"/>
                <a:gd name="T30" fmla="*/ 929 w 1556"/>
                <a:gd name="T31" fmla="*/ 601 h 1403"/>
                <a:gd name="T32" fmla="*/ 905 w 1556"/>
                <a:gd name="T33" fmla="*/ 669 h 1403"/>
                <a:gd name="T34" fmla="*/ 893 w 1556"/>
                <a:gd name="T35" fmla="*/ 593 h 1403"/>
                <a:gd name="T36" fmla="*/ 844 w 1556"/>
                <a:gd name="T37" fmla="*/ 348 h 1403"/>
                <a:gd name="T38" fmla="*/ 795 w 1556"/>
                <a:gd name="T39" fmla="*/ 185 h 1403"/>
                <a:gd name="T40" fmla="*/ 747 w 1556"/>
                <a:gd name="T41" fmla="*/ 82 h 1403"/>
                <a:gd name="T42" fmla="*/ 691 w 1556"/>
                <a:gd name="T43" fmla="*/ 33 h 1403"/>
                <a:gd name="T44" fmla="*/ 627 w 1556"/>
                <a:gd name="T45" fmla="*/ 58 h 1403"/>
                <a:gd name="T46" fmla="*/ 528 w 1556"/>
                <a:gd name="T47" fmla="*/ 205 h 1403"/>
                <a:gd name="T48" fmla="*/ 471 w 1556"/>
                <a:gd name="T49" fmla="*/ 338 h 1403"/>
                <a:gd name="T50" fmla="*/ 456 w 1556"/>
                <a:gd name="T51" fmla="*/ 424 h 1403"/>
                <a:gd name="T52" fmla="*/ 453 w 1556"/>
                <a:gd name="T53" fmla="*/ 454 h 1403"/>
                <a:gd name="T54" fmla="*/ 416 w 1556"/>
                <a:gd name="T55" fmla="*/ 382 h 1403"/>
                <a:gd name="T56" fmla="*/ 377 w 1556"/>
                <a:gd name="T57" fmla="*/ 336 h 1403"/>
                <a:gd name="T58" fmla="*/ 352 w 1556"/>
                <a:gd name="T59" fmla="*/ 331 h 1403"/>
                <a:gd name="T60" fmla="*/ 328 w 1556"/>
                <a:gd name="T61" fmla="*/ 348 h 1403"/>
                <a:gd name="T62" fmla="*/ 299 w 1556"/>
                <a:gd name="T63" fmla="*/ 410 h 1403"/>
                <a:gd name="T64" fmla="*/ 256 w 1556"/>
                <a:gd name="T65" fmla="*/ 564 h 1403"/>
                <a:gd name="T66" fmla="*/ 226 w 1556"/>
                <a:gd name="T67" fmla="*/ 742 h 1403"/>
                <a:gd name="T68" fmla="*/ 203 w 1556"/>
                <a:gd name="T69" fmla="*/ 703 h 1403"/>
                <a:gd name="T70" fmla="*/ 167 w 1556"/>
                <a:gd name="T71" fmla="*/ 641 h 1403"/>
                <a:gd name="T72" fmla="*/ 141 w 1556"/>
                <a:gd name="T73" fmla="*/ 620 h 1403"/>
                <a:gd name="T74" fmla="*/ 121 w 1556"/>
                <a:gd name="T75" fmla="*/ 625 h 1403"/>
                <a:gd name="T76" fmla="*/ 103 w 1556"/>
                <a:gd name="T77" fmla="*/ 658 h 1403"/>
                <a:gd name="T78" fmla="*/ 92 w 1556"/>
                <a:gd name="T79" fmla="*/ 713 h 1403"/>
                <a:gd name="T80" fmla="*/ 96 w 1556"/>
                <a:gd name="T81" fmla="*/ 803 h 1403"/>
                <a:gd name="T82" fmla="*/ 122 w 1556"/>
                <a:gd name="T83" fmla="*/ 884 h 1403"/>
                <a:gd name="T84" fmla="*/ 155 w 1556"/>
                <a:gd name="T85" fmla="*/ 941 h 1403"/>
                <a:gd name="T86" fmla="*/ 120 w 1556"/>
                <a:gd name="T87" fmla="*/ 930 h 1403"/>
                <a:gd name="T88" fmla="*/ 61 w 1556"/>
                <a:gd name="T89" fmla="*/ 916 h 1403"/>
                <a:gd name="T90" fmla="*/ 26 w 1556"/>
                <a:gd name="T91" fmla="*/ 920 h 1403"/>
                <a:gd name="T92" fmla="*/ 7 w 1556"/>
                <a:gd name="T93" fmla="*/ 934 h 1403"/>
                <a:gd name="T94" fmla="*/ 0 w 1556"/>
                <a:gd name="T95" fmla="*/ 964 h 1403"/>
                <a:gd name="T96" fmla="*/ 14 w 1556"/>
                <a:gd name="T97" fmla="*/ 1011 h 1403"/>
                <a:gd name="T98" fmla="*/ 58 w 1556"/>
                <a:gd name="T99" fmla="*/ 1072 h 1403"/>
                <a:gd name="T100" fmla="*/ 186 w 1556"/>
                <a:gd name="T101" fmla="*/ 1196 h 1403"/>
                <a:gd name="T102" fmla="*/ 428 w 1556"/>
                <a:gd name="T103" fmla="*/ 1389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56" h="1403">
                  <a:moveTo>
                    <a:pt x="931" y="1253"/>
                  </a:moveTo>
                  <a:lnTo>
                    <a:pt x="931" y="1247"/>
                  </a:lnTo>
                  <a:lnTo>
                    <a:pt x="930" y="1229"/>
                  </a:lnTo>
                  <a:lnTo>
                    <a:pt x="930" y="1200"/>
                  </a:lnTo>
                  <a:lnTo>
                    <a:pt x="933" y="1160"/>
                  </a:lnTo>
                  <a:lnTo>
                    <a:pt x="935" y="1137"/>
                  </a:lnTo>
                  <a:lnTo>
                    <a:pt x="938" y="1111"/>
                  </a:lnTo>
                  <a:lnTo>
                    <a:pt x="942" y="1083"/>
                  </a:lnTo>
                  <a:lnTo>
                    <a:pt x="947" y="1053"/>
                  </a:lnTo>
                  <a:lnTo>
                    <a:pt x="954" y="1022"/>
                  </a:lnTo>
                  <a:lnTo>
                    <a:pt x="961" y="988"/>
                  </a:lnTo>
                  <a:lnTo>
                    <a:pt x="971" y="952"/>
                  </a:lnTo>
                  <a:lnTo>
                    <a:pt x="982" y="915"/>
                  </a:lnTo>
                  <a:lnTo>
                    <a:pt x="994" y="875"/>
                  </a:lnTo>
                  <a:lnTo>
                    <a:pt x="1010" y="836"/>
                  </a:lnTo>
                  <a:lnTo>
                    <a:pt x="1027" y="794"/>
                  </a:lnTo>
                  <a:lnTo>
                    <a:pt x="1045" y="751"/>
                  </a:lnTo>
                  <a:lnTo>
                    <a:pt x="1067" y="707"/>
                  </a:lnTo>
                  <a:lnTo>
                    <a:pt x="1091" y="662"/>
                  </a:lnTo>
                  <a:lnTo>
                    <a:pt x="1117" y="615"/>
                  </a:lnTo>
                  <a:lnTo>
                    <a:pt x="1147" y="568"/>
                  </a:lnTo>
                  <a:lnTo>
                    <a:pt x="1178" y="521"/>
                  </a:lnTo>
                  <a:lnTo>
                    <a:pt x="1214" y="472"/>
                  </a:lnTo>
                  <a:lnTo>
                    <a:pt x="1251" y="423"/>
                  </a:lnTo>
                  <a:lnTo>
                    <a:pt x="1293" y="373"/>
                  </a:lnTo>
                  <a:lnTo>
                    <a:pt x="1338" y="323"/>
                  </a:lnTo>
                  <a:lnTo>
                    <a:pt x="1386" y="273"/>
                  </a:lnTo>
                  <a:lnTo>
                    <a:pt x="1438" y="222"/>
                  </a:lnTo>
                  <a:lnTo>
                    <a:pt x="1494" y="173"/>
                  </a:lnTo>
                  <a:lnTo>
                    <a:pt x="1517" y="139"/>
                  </a:lnTo>
                  <a:lnTo>
                    <a:pt x="1534" y="110"/>
                  </a:lnTo>
                  <a:lnTo>
                    <a:pt x="1545" y="85"/>
                  </a:lnTo>
                  <a:lnTo>
                    <a:pt x="1553" y="63"/>
                  </a:lnTo>
                  <a:lnTo>
                    <a:pt x="1556" y="45"/>
                  </a:lnTo>
                  <a:lnTo>
                    <a:pt x="1555" y="29"/>
                  </a:lnTo>
                  <a:lnTo>
                    <a:pt x="1551" y="17"/>
                  </a:lnTo>
                  <a:lnTo>
                    <a:pt x="1543" y="9"/>
                  </a:lnTo>
                  <a:lnTo>
                    <a:pt x="1531" y="3"/>
                  </a:lnTo>
                  <a:lnTo>
                    <a:pt x="1517" y="0"/>
                  </a:lnTo>
                  <a:lnTo>
                    <a:pt x="1500" y="0"/>
                  </a:lnTo>
                  <a:lnTo>
                    <a:pt x="1480" y="3"/>
                  </a:lnTo>
                  <a:lnTo>
                    <a:pt x="1458" y="7"/>
                  </a:lnTo>
                  <a:lnTo>
                    <a:pt x="1434" y="14"/>
                  </a:lnTo>
                  <a:lnTo>
                    <a:pt x="1410" y="24"/>
                  </a:lnTo>
                  <a:lnTo>
                    <a:pt x="1383" y="34"/>
                  </a:lnTo>
                  <a:lnTo>
                    <a:pt x="1356" y="48"/>
                  </a:lnTo>
                  <a:lnTo>
                    <a:pt x="1327" y="63"/>
                  </a:lnTo>
                  <a:lnTo>
                    <a:pt x="1298" y="80"/>
                  </a:lnTo>
                  <a:lnTo>
                    <a:pt x="1270" y="98"/>
                  </a:lnTo>
                  <a:lnTo>
                    <a:pt x="1241" y="118"/>
                  </a:lnTo>
                  <a:lnTo>
                    <a:pt x="1212" y="139"/>
                  </a:lnTo>
                  <a:lnTo>
                    <a:pt x="1183" y="161"/>
                  </a:lnTo>
                  <a:lnTo>
                    <a:pt x="1157" y="183"/>
                  </a:lnTo>
                  <a:lnTo>
                    <a:pt x="1131" y="207"/>
                  </a:lnTo>
                  <a:lnTo>
                    <a:pt x="1106" y="232"/>
                  </a:lnTo>
                  <a:lnTo>
                    <a:pt x="1083" y="258"/>
                  </a:lnTo>
                  <a:lnTo>
                    <a:pt x="1062" y="283"/>
                  </a:lnTo>
                  <a:lnTo>
                    <a:pt x="1042" y="309"/>
                  </a:lnTo>
                  <a:lnTo>
                    <a:pt x="1027" y="335"/>
                  </a:lnTo>
                  <a:lnTo>
                    <a:pt x="1012" y="361"/>
                  </a:lnTo>
                  <a:lnTo>
                    <a:pt x="1002" y="389"/>
                  </a:lnTo>
                  <a:lnTo>
                    <a:pt x="969" y="480"/>
                  </a:lnTo>
                  <a:lnTo>
                    <a:pt x="946" y="551"/>
                  </a:lnTo>
                  <a:lnTo>
                    <a:pt x="929" y="601"/>
                  </a:lnTo>
                  <a:lnTo>
                    <a:pt x="917" y="633"/>
                  </a:lnTo>
                  <a:lnTo>
                    <a:pt x="910" y="654"/>
                  </a:lnTo>
                  <a:lnTo>
                    <a:pt x="906" y="665"/>
                  </a:lnTo>
                  <a:lnTo>
                    <a:pt x="905" y="669"/>
                  </a:lnTo>
                  <a:lnTo>
                    <a:pt x="905" y="669"/>
                  </a:lnTo>
                  <a:lnTo>
                    <a:pt x="904" y="659"/>
                  </a:lnTo>
                  <a:lnTo>
                    <a:pt x="900" y="633"/>
                  </a:lnTo>
                  <a:lnTo>
                    <a:pt x="893" y="593"/>
                  </a:lnTo>
                  <a:lnTo>
                    <a:pt x="884" y="542"/>
                  </a:lnTo>
                  <a:lnTo>
                    <a:pt x="874" y="482"/>
                  </a:lnTo>
                  <a:lnTo>
                    <a:pt x="859" y="416"/>
                  </a:lnTo>
                  <a:lnTo>
                    <a:pt x="844" y="348"/>
                  </a:lnTo>
                  <a:lnTo>
                    <a:pt x="827" y="280"/>
                  </a:lnTo>
                  <a:lnTo>
                    <a:pt x="816" y="246"/>
                  </a:lnTo>
                  <a:lnTo>
                    <a:pt x="806" y="215"/>
                  </a:lnTo>
                  <a:lnTo>
                    <a:pt x="795" y="185"/>
                  </a:lnTo>
                  <a:lnTo>
                    <a:pt x="784" y="156"/>
                  </a:lnTo>
                  <a:lnTo>
                    <a:pt x="772" y="128"/>
                  </a:lnTo>
                  <a:lnTo>
                    <a:pt x="760" y="105"/>
                  </a:lnTo>
                  <a:lnTo>
                    <a:pt x="747" y="82"/>
                  </a:lnTo>
                  <a:lnTo>
                    <a:pt x="734" y="64"/>
                  </a:lnTo>
                  <a:lnTo>
                    <a:pt x="720" y="50"/>
                  </a:lnTo>
                  <a:lnTo>
                    <a:pt x="705" y="39"/>
                  </a:lnTo>
                  <a:lnTo>
                    <a:pt x="691" y="33"/>
                  </a:lnTo>
                  <a:lnTo>
                    <a:pt x="675" y="31"/>
                  </a:lnTo>
                  <a:lnTo>
                    <a:pt x="660" y="34"/>
                  </a:lnTo>
                  <a:lnTo>
                    <a:pt x="644" y="43"/>
                  </a:lnTo>
                  <a:lnTo>
                    <a:pt x="627" y="58"/>
                  </a:lnTo>
                  <a:lnTo>
                    <a:pt x="610" y="77"/>
                  </a:lnTo>
                  <a:lnTo>
                    <a:pt x="578" y="123"/>
                  </a:lnTo>
                  <a:lnTo>
                    <a:pt x="551" y="165"/>
                  </a:lnTo>
                  <a:lnTo>
                    <a:pt x="528" y="205"/>
                  </a:lnTo>
                  <a:lnTo>
                    <a:pt x="509" y="243"/>
                  </a:lnTo>
                  <a:lnTo>
                    <a:pt x="494" y="277"/>
                  </a:lnTo>
                  <a:lnTo>
                    <a:pt x="482" y="309"/>
                  </a:lnTo>
                  <a:lnTo>
                    <a:pt x="471" y="338"/>
                  </a:lnTo>
                  <a:lnTo>
                    <a:pt x="465" y="364"/>
                  </a:lnTo>
                  <a:lnTo>
                    <a:pt x="461" y="387"/>
                  </a:lnTo>
                  <a:lnTo>
                    <a:pt x="457" y="407"/>
                  </a:lnTo>
                  <a:lnTo>
                    <a:pt x="456" y="424"/>
                  </a:lnTo>
                  <a:lnTo>
                    <a:pt x="456" y="438"/>
                  </a:lnTo>
                  <a:lnTo>
                    <a:pt x="456" y="458"/>
                  </a:lnTo>
                  <a:lnTo>
                    <a:pt x="457" y="463"/>
                  </a:lnTo>
                  <a:lnTo>
                    <a:pt x="453" y="454"/>
                  </a:lnTo>
                  <a:lnTo>
                    <a:pt x="443" y="429"/>
                  </a:lnTo>
                  <a:lnTo>
                    <a:pt x="435" y="415"/>
                  </a:lnTo>
                  <a:lnTo>
                    <a:pt x="427" y="398"/>
                  </a:lnTo>
                  <a:lnTo>
                    <a:pt x="416" y="382"/>
                  </a:lnTo>
                  <a:lnTo>
                    <a:pt x="406" y="366"/>
                  </a:lnTo>
                  <a:lnTo>
                    <a:pt x="394" y="352"/>
                  </a:lnTo>
                  <a:lnTo>
                    <a:pt x="382" y="342"/>
                  </a:lnTo>
                  <a:lnTo>
                    <a:pt x="377" y="336"/>
                  </a:lnTo>
                  <a:lnTo>
                    <a:pt x="371" y="334"/>
                  </a:lnTo>
                  <a:lnTo>
                    <a:pt x="364" y="331"/>
                  </a:lnTo>
                  <a:lnTo>
                    <a:pt x="358" y="331"/>
                  </a:lnTo>
                  <a:lnTo>
                    <a:pt x="352" y="331"/>
                  </a:lnTo>
                  <a:lnTo>
                    <a:pt x="346" y="332"/>
                  </a:lnTo>
                  <a:lnTo>
                    <a:pt x="339" y="336"/>
                  </a:lnTo>
                  <a:lnTo>
                    <a:pt x="333" y="342"/>
                  </a:lnTo>
                  <a:lnTo>
                    <a:pt x="328" y="348"/>
                  </a:lnTo>
                  <a:lnTo>
                    <a:pt x="321" y="357"/>
                  </a:lnTo>
                  <a:lnTo>
                    <a:pt x="316" y="368"/>
                  </a:lnTo>
                  <a:lnTo>
                    <a:pt x="309" y="381"/>
                  </a:lnTo>
                  <a:lnTo>
                    <a:pt x="299" y="410"/>
                  </a:lnTo>
                  <a:lnTo>
                    <a:pt x="288" y="440"/>
                  </a:lnTo>
                  <a:lnTo>
                    <a:pt x="279" y="471"/>
                  </a:lnTo>
                  <a:lnTo>
                    <a:pt x="270" y="502"/>
                  </a:lnTo>
                  <a:lnTo>
                    <a:pt x="256" y="564"/>
                  </a:lnTo>
                  <a:lnTo>
                    <a:pt x="244" y="623"/>
                  </a:lnTo>
                  <a:lnTo>
                    <a:pt x="236" y="674"/>
                  </a:lnTo>
                  <a:lnTo>
                    <a:pt x="230" y="716"/>
                  </a:lnTo>
                  <a:lnTo>
                    <a:pt x="226" y="742"/>
                  </a:lnTo>
                  <a:lnTo>
                    <a:pt x="226" y="752"/>
                  </a:lnTo>
                  <a:lnTo>
                    <a:pt x="222" y="743"/>
                  </a:lnTo>
                  <a:lnTo>
                    <a:pt x="211" y="718"/>
                  </a:lnTo>
                  <a:lnTo>
                    <a:pt x="203" y="703"/>
                  </a:lnTo>
                  <a:lnTo>
                    <a:pt x="196" y="687"/>
                  </a:lnTo>
                  <a:lnTo>
                    <a:pt x="186" y="670"/>
                  </a:lnTo>
                  <a:lnTo>
                    <a:pt x="177" y="654"/>
                  </a:lnTo>
                  <a:lnTo>
                    <a:pt x="167" y="641"/>
                  </a:lnTo>
                  <a:lnTo>
                    <a:pt x="156" y="631"/>
                  </a:lnTo>
                  <a:lnTo>
                    <a:pt x="151" y="625"/>
                  </a:lnTo>
                  <a:lnTo>
                    <a:pt x="146" y="623"/>
                  </a:lnTo>
                  <a:lnTo>
                    <a:pt x="141" y="620"/>
                  </a:lnTo>
                  <a:lnTo>
                    <a:pt x="136" y="620"/>
                  </a:lnTo>
                  <a:lnTo>
                    <a:pt x="130" y="620"/>
                  </a:lnTo>
                  <a:lnTo>
                    <a:pt x="125" y="623"/>
                  </a:lnTo>
                  <a:lnTo>
                    <a:pt x="121" y="625"/>
                  </a:lnTo>
                  <a:lnTo>
                    <a:pt x="116" y="632"/>
                  </a:lnTo>
                  <a:lnTo>
                    <a:pt x="112" y="638"/>
                  </a:lnTo>
                  <a:lnTo>
                    <a:pt x="107" y="648"/>
                  </a:lnTo>
                  <a:lnTo>
                    <a:pt x="103" y="658"/>
                  </a:lnTo>
                  <a:lnTo>
                    <a:pt x="99" y="671"/>
                  </a:lnTo>
                  <a:lnTo>
                    <a:pt x="96" y="686"/>
                  </a:lnTo>
                  <a:lnTo>
                    <a:pt x="94" y="700"/>
                  </a:lnTo>
                  <a:lnTo>
                    <a:pt x="92" y="713"/>
                  </a:lnTo>
                  <a:lnTo>
                    <a:pt x="91" y="727"/>
                  </a:lnTo>
                  <a:lnTo>
                    <a:pt x="91" y="754"/>
                  </a:lnTo>
                  <a:lnTo>
                    <a:pt x="92" y="778"/>
                  </a:lnTo>
                  <a:lnTo>
                    <a:pt x="96" y="803"/>
                  </a:lnTo>
                  <a:lnTo>
                    <a:pt x="102" y="826"/>
                  </a:lnTo>
                  <a:lnTo>
                    <a:pt x="108" y="847"/>
                  </a:lnTo>
                  <a:lnTo>
                    <a:pt x="115" y="866"/>
                  </a:lnTo>
                  <a:lnTo>
                    <a:pt x="122" y="884"/>
                  </a:lnTo>
                  <a:lnTo>
                    <a:pt x="130" y="900"/>
                  </a:lnTo>
                  <a:lnTo>
                    <a:pt x="138" y="913"/>
                  </a:lnTo>
                  <a:lnTo>
                    <a:pt x="145" y="925"/>
                  </a:lnTo>
                  <a:lnTo>
                    <a:pt x="155" y="941"/>
                  </a:lnTo>
                  <a:lnTo>
                    <a:pt x="159" y="947"/>
                  </a:lnTo>
                  <a:lnTo>
                    <a:pt x="153" y="943"/>
                  </a:lnTo>
                  <a:lnTo>
                    <a:pt x="133" y="935"/>
                  </a:lnTo>
                  <a:lnTo>
                    <a:pt x="120" y="930"/>
                  </a:lnTo>
                  <a:lnTo>
                    <a:pt x="107" y="925"/>
                  </a:lnTo>
                  <a:lnTo>
                    <a:pt x="91" y="921"/>
                  </a:lnTo>
                  <a:lnTo>
                    <a:pt x="75" y="918"/>
                  </a:lnTo>
                  <a:lnTo>
                    <a:pt x="61" y="916"/>
                  </a:lnTo>
                  <a:lnTo>
                    <a:pt x="45" y="916"/>
                  </a:lnTo>
                  <a:lnTo>
                    <a:pt x="39" y="917"/>
                  </a:lnTo>
                  <a:lnTo>
                    <a:pt x="32" y="917"/>
                  </a:lnTo>
                  <a:lnTo>
                    <a:pt x="26" y="920"/>
                  </a:lnTo>
                  <a:lnTo>
                    <a:pt x="21" y="922"/>
                  </a:lnTo>
                  <a:lnTo>
                    <a:pt x="15" y="925"/>
                  </a:lnTo>
                  <a:lnTo>
                    <a:pt x="11" y="930"/>
                  </a:lnTo>
                  <a:lnTo>
                    <a:pt x="7" y="934"/>
                  </a:lnTo>
                  <a:lnTo>
                    <a:pt x="4" y="941"/>
                  </a:lnTo>
                  <a:lnTo>
                    <a:pt x="2" y="947"/>
                  </a:lnTo>
                  <a:lnTo>
                    <a:pt x="0" y="955"/>
                  </a:lnTo>
                  <a:lnTo>
                    <a:pt x="0" y="964"/>
                  </a:lnTo>
                  <a:lnTo>
                    <a:pt x="0" y="975"/>
                  </a:lnTo>
                  <a:lnTo>
                    <a:pt x="2" y="985"/>
                  </a:lnTo>
                  <a:lnTo>
                    <a:pt x="6" y="998"/>
                  </a:lnTo>
                  <a:lnTo>
                    <a:pt x="14" y="1011"/>
                  </a:lnTo>
                  <a:lnTo>
                    <a:pt x="22" y="1026"/>
                  </a:lnTo>
                  <a:lnTo>
                    <a:pt x="32" y="1040"/>
                  </a:lnTo>
                  <a:lnTo>
                    <a:pt x="45" y="1056"/>
                  </a:lnTo>
                  <a:lnTo>
                    <a:pt x="58" y="1072"/>
                  </a:lnTo>
                  <a:lnTo>
                    <a:pt x="74" y="1089"/>
                  </a:lnTo>
                  <a:lnTo>
                    <a:pt x="108" y="1124"/>
                  </a:lnTo>
                  <a:lnTo>
                    <a:pt x="146" y="1159"/>
                  </a:lnTo>
                  <a:lnTo>
                    <a:pt x="186" y="1196"/>
                  </a:lnTo>
                  <a:lnTo>
                    <a:pt x="227" y="1231"/>
                  </a:lnTo>
                  <a:lnTo>
                    <a:pt x="308" y="1297"/>
                  </a:lnTo>
                  <a:lnTo>
                    <a:pt x="379" y="1351"/>
                  </a:lnTo>
                  <a:lnTo>
                    <a:pt x="428" y="1389"/>
                  </a:lnTo>
                  <a:lnTo>
                    <a:pt x="448" y="1403"/>
                  </a:lnTo>
                  <a:lnTo>
                    <a:pt x="931" y="1253"/>
                  </a:lnTo>
                  <a:close/>
                </a:path>
              </a:pathLst>
            </a:custGeom>
            <a:solidFill>
              <a:srgbClr val="F5B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944476" y="5178425"/>
              <a:ext cx="2309813" cy="3763963"/>
            </a:xfrm>
            <a:custGeom>
              <a:avLst/>
              <a:gdLst>
                <a:gd name="T0" fmla="*/ 734 w 5821"/>
                <a:gd name="T1" fmla="*/ 377 h 9484"/>
                <a:gd name="T2" fmla="*/ 618 w 5821"/>
                <a:gd name="T3" fmla="*/ 1144 h 9484"/>
                <a:gd name="T4" fmla="*/ 491 w 5821"/>
                <a:gd name="T5" fmla="*/ 2228 h 9484"/>
                <a:gd name="T6" fmla="*/ 392 w 5821"/>
                <a:gd name="T7" fmla="*/ 3540 h 9484"/>
                <a:gd name="T8" fmla="*/ 363 w 5821"/>
                <a:gd name="T9" fmla="*/ 4990 h 9484"/>
                <a:gd name="T10" fmla="*/ 445 w 5821"/>
                <a:gd name="T11" fmla="*/ 6488 h 9484"/>
                <a:gd name="T12" fmla="*/ 678 w 5821"/>
                <a:gd name="T13" fmla="*/ 7945 h 9484"/>
                <a:gd name="T14" fmla="*/ 968 w 5821"/>
                <a:gd name="T15" fmla="*/ 9042 h 9484"/>
                <a:gd name="T16" fmla="*/ 951 w 5821"/>
                <a:gd name="T17" fmla="*/ 9106 h 9484"/>
                <a:gd name="T18" fmla="*/ 760 w 5821"/>
                <a:gd name="T19" fmla="*/ 9150 h 9484"/>
                <a:gd name="T20" fmla="*/ 435 w 5821"/>
                <a:gd name="T21" fmla="*/ 9238 h 9484"/>
                <a:gd name="T22" fmla="*/ 232 w 5821"/>
                <a:gd name="T23" fmla="*/ 9309 h 9484"/>
                <a:gd name="T24" fmla="*/ 99 w 5821"/>
                <a:gd name="T25" fmla="*/ 9370 h 9484"/>
                <a:gd name="T26" fmla="*/ 13 w 5821"/>
                <a:gd name="T27" fmla="*/ 9433 h 9484"/>
                <a:gd name="T28" fmla="*/ 24 w 5821"/>
                <a:gd name="T29" fmla="*/ 9477 h 9484"/>
                <a:gd name="T30" fmla="*/ 135 w 5821"/>
                <a:gd name="T31" fmla="*/ 9483 h 9484"/>
                <a:gd name="T32" fmla="*/ 308 w 5821"/>
                <a:gd name="T33" fmla="*/ 9458 h 9484"/>
                <a:gd name="T34" fmla="*/ 679 w 5821"/>
                <a:gd name="T35" fmla="*/ 9374 h 9484"/>
                <a:gd name="T36" fmla="*/ 1046 w 5821"/>
                <a:gd name="T37" fmla="*/ 9276 h 9484"/>
                <a:gd name="T38" fmla="*/ 1259 w 5821"/>
                <a:gd name="T39" fmla="*/ 9106 h 9484"/>
                <a:gd name="T40" fmla="*/ 1250 w 5821"/>
                <a:gd name="T41" fmla="*/ 8891 h 9484"/>
                <a:gd name="T42" fmla="*/ 1157 w 5821"/>
                <a:gd name="T43" fmla="*/ 7862 h 9484"/>
                <a:gd name="T44" fmla="*/ 1109 w 5821"/>
                <a:gd name="T45" fmla="*/ 6839 h 9484"/>
                <a:gd name="T46" fmla="*/ 1123 w 5821"/>
                <a:gd name="T47" fmla="*/ 5657 h 9484"/>
                <a:gd name="T48" fmla="*/ 1246 w 5821"/>
                <a:gd name="T49" fmla="*/ 4413 h 9484"/>
                <a:gd name="T50" fmla="*/ 1523 w 5821"/>
                <a:gd name="T51" fmla="*/ 3199 h 9484"/>
                <a:gd name="T52" fmla="*/ 2000 w 5821"/>
                <a:gd name="T53" fmla="*/ 2109 h 9484"/>
                <a:gd name="T54" fmla="*/ 2349 w 5821"/>
                <a:gd name="T55" fmla="*/ 1650 h 9484"/>
                <a:gd name="T56" fmla="*/ 2511 w 5821"/>
                <a:gd name="T57" fmla="*/ 1753 h 9484"/>
                <a:gd name="T58" fmla="*/ 2793 w 5821"/>
                <a:gd name="T59" fmla="*/ 2019 h 9484"/>
                <a:gd name="T60" fmla="*/ 3154 w 5821"/>
                <a:gd name="T61" fmla="*/ 2510 h 9484"/>
                <a:gd name="T62" fmla="*/ 3552 w 5821"/>
                <a:gd name="T63" fmla="*/ 3288 h 9484"/>
                <a:gd name="T64" fmla="*/ 3946 w 5821"/>
                <a:gd name="T65" fmla="*/ 4417 h 9484"/>
                <a:gd name="T66" fmla="*/ 4293 w 5821"/>
                <a:gd name="T67" fmla="*/ 5959 h 9484"/>
                <a:gd name="T68" fmla="*/ 4551 w 5821"/>
                <a:gd name="T69" fmla="*/ 7978 h 9484"/>
                <a:gd name="T70" fmla="*/ 4680 w 5821"/>
                <a:gd name="T71" fmla="*/ 9197 h 9484"/>
                <a:gd name="T72" fmla="*/ 4936 w 5821"/>
                <a:gd name="T73" fmla="*/ 9271 h 9484"/>
                <a:gd name="T74" fmla="*/ 5296 w 5821"/>
                <a:gd name="T75" fmla="*/ 9352 h 9484"/>
                <a:gd name="T76" fmla="*/ 5472 w 5821"/>
                <a:gd name="T77" fmla="*/ 9375 h 9484"/>
                <a:gd name="T78" fmla="*/ 5624 w 5821"/>
                <a:gd name="T79" fmla="*/ 9377 h 9484"/>
                <a:gd name="T80" fmla="*/ 5733 w 5821"/>
                <a:gd name="T81" fmla="*/ 9348 h 9484"/>
                <a:gd name="T82" fmla="*/ 5790 w 5821"/>
                <a:gd name="T83" fmla="*/ 9341 h 9484"/>
                <a:gd name="T84" fmla="*/ 5818 w 5821"/>
                <a:gd name="T85" fmla="*/ 9323 h 9484"/>
                <a:gd name="T86" fmla="*/ 5814 w 5821"/>
                <a:gd name="T87" fmla="*/ 9294 h 9484"/>
                <a:gd name="T88" fmla="*/ 5767 w 5821"/>
                <a:gd name="T89" fmla="*/ 9259 h 9484"/>
                <a:gd name="T90" fmla="*/ 5672 w 5821"/>
                <a:gd name="T91" fmla="*/ 9216 h 9484"/>
                <a:gd name="T92" fmla="*/ 5520 w 5821"/>
                <a:gd name="T93" fmla="*/ 9167 h 9484"/>
                <a:gd name="T94" fmla="*/ 5305 w 5821"/>
                <a:gd name="T95" fmla="*/ 9116 h 9484"/>
                <a:gd name="T96" fmla="*/ 5019 w 5821"/>
                <a:gd name="T97" fmla="*/ 9063 h 9484"/>
                <a:gd name="T98" fmla="*/ 4972 w 5821"/>
                <a:gd name="T99" fmla="*/ 7790 h 9484"/>
                <a:gd name="T100" fmla="*/ 4862 w 5821"/>
                <a:gd name="T101" fmla="*/ 5266 h 9484"/>
                <a:gd name="T102" fmla="*/ 4751 w 5821"/>
                <a:gd name="T103" fmla="*/ 3111 h 9484"/>
                <a:gd name="T104" fmla="*/ 4668 w 5821"/>
                <a:gd name="T105" fmla="*/ 1766 h 9484"/>
                <a:gd name="T106" fmla="*/ 4583 w 5821"/>
                <a:gd name="T107" fmla="*/ 631 h 9484"/>
                <a:gd name="T108" fmla="*/ 4351 w 5821"/>
                <a:gd name="T109" fmla="*/ 160 h 9484"/>
                <a:gd name="T110" fmla="*/ 3577 w 5821"/>
                <a:gd name="T111" fmla="*/ 109 h 9484"/>
                <a:gd name="T112" fmla="*/ 2335 w 5821"/>
                <a:gd name="T113" fmla="*/ 53 h 9484"/>
                <a:gd name="T114" fmla="*/ 1259 w 5821"/>
                <a:gd name="T115" fmla="*/ 15 h 9484"/>
                <a:gd name="T116" fmla="*/ 802 w 5821"/>
                <a:gd name="T117" fmla="*/ 0 h 9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821" h="9484">
                  <a:moveTo>
                    <a:pt x="802" y="0"/>
                  </a:moveTo>
                  <a:lnTo>
                    <a:pt x="790" y="63"/>
                  </a:lnTo>
                  <a:lnTo>
                    <a:pt x="757" y="245"/>
                  </a:lnTo>
                  <a:lnTo>
                    <a:pt x="734" y="377"/>
                  </a:lnTo>
                  <a:lnTo>
                    <a:pt x="709" y="534"/>
                  </a:lnTo>
                  <a:lnTo>
                    <a:pt x="680" y="715"/>
                  </a:lnTo>
                  <a:lnTo>
                    <a:pt x="650" y="919"/>
                  </a:lnTo>
                  <a:lnTo>
                    <a:pt x="618" y="1144"/>
                  </a:lnTo>
                  <a:lnTo>
                    <a:pt x="586" y="1388"/>
                  </a:lnTo>
                  <a:lnTo>
                    <a:pt x="554" y="1651"/>
                  </a:lnTo>
                  <a:lnTo>
                    <a:pt x="521" y="1933"/>
                  </a:lnTo>
                  <a:lnTo>
                    <a:pt x="491" y="2228"/>
                  </a:lnTo>
                  <a:lnTo>
                    <a:pt x="462" y="2538"/>
                  </a:lnTo>
                  <a:lnTo>
                    <a:pt x="435" y="2861"/>
                  </a:lnTo>
                  <a:lnTo>
                    <a:pt x="411" y="3196"/>
                  </a:lnTo>
                  <a:lnTo>
                    <a:pt x="392" y="3540"/>
                  </a:lnTo>
                  <a:lnTo>
                    <a:pt x="377" y="3894"/>
                  </a:lnTo>
                  <a:lnTo>
                    <a:pt x="367" y="4253"/>
                  </a:lnTo>
                  <a:lnTo>
                    <a:pt x="362" y="4620"/>
                  </a:lnTo>
                  <a:lnTo>
                    <a:pt x="363" y="4990"/>
                  </a:lnTo>
                  <a:lnTo>
                    <a:pt x="372" y="5364"/>
                  </a:lnTo>
                  <a:lnTo>
                    <a:pt x="388" y="5738"/>
                  </a:lnTo>
                  <a:lnTo>
                    <a:pt x="412" y="6114"/>
                  </a:lnTo>
                  <a:lnTo>
                    <a:pt x="445" y="6488"/>
                  </a:lnTo>
                  <a:lnTo>
                    <a:pt x="488" y="6859"/>
                  </a:lnTo>
                  <a:lnTo>
                    <a:pt x="541" y="7227"/>
                  </a:lnTo>
                  <a:lnTo>
                    <a:pt x="603" y="7589"/>
                  </a:lnTo>
                  <a:lnTo>
                    <a:pt x="678" y="7945"/>
                  </a:lnTo>
                  <a:lnTo>
                    <a:pt x="765" y="8292"/>
                  </a:lnTo>
                  <a:lnTo>
                    <a:pt x="865" y="8630"/>
                  </a:lnTo>
                  <a:lnTo>
                    <a:pt x="977" y="8957"/>
                  </a:lnTo>
                  <a:lnTo>
                    <a:pt x="968" y="9042"/>
                  </a:lnTo>
                  <a:lnTo>
                    <a:pt x="963" y="9085"/>
                  </a:lnTo>
                  <a:lnTo>
                    <a:pt x="961" y="9102"/>
                  </a:lnTo>
                  <a:lnTo>
                    <a:pt x="961" y="9103"/>
                  </a:lnTo>
                  <a:lnTo>
                    <a:pt x="951" y="9106"/>
                  </a:lnTo>
                  <a:lnTo>
                    <a:pt x="923" y="9111"/>
                  </a:lnTo>
                  <a:lnTo>
                    <a:pt x="882" y="9121"/>
                  </a:lnTo>
                  <a:lnTo>
                    <a:pt x="825" y="9133"/>
                  </a:lnTo>
                  <a:lnTo>
                    <a:pt x="760" y="9150"/>
                  </a:lnTo>
                  <a:lnTo>
                    <a:pt x="686" y="9169"/>
                  </a:lnTo>
                  <a:lnTo>
                    <a:pt x="605" y="9189"/>
                  </a:lnTo>
                  <a:lnTo>
                    <a:pt x="521" y="9213"/>
                  </a:lnTo>
                  <a:lnTo>
                    <a:pt x="435" y="9238"/>
                  </a:lnTo>
                  <a:lnTo>
                    <a:pt x="351" y="9265"/>
                  </a:lnTo>
                  <a:lnTo>
                    <a:pt x="311" y="9280"/>
                  </a:lnTo>
                  <a:lnTo>
                    <a:pt x="270" y="9294"/>
                  </a:lnTo>
                  <a:lnTo>
                    <a:pt x="232" y="9309"/>
                  </a:lnTo>
                  <a:lnTo>
                    <a:pt x="196" y="9323"/>
                  </a:lnTo>
                  <a:lnTo>
                    <a:pt x="160" y="9339"/>
                  </a:lnTo>
                  <a:lnTo>
                    <a:pt x="129" y="9354"/>
                  </a:lnTo>
                  <a:lnTo>
                    <a:pt x="99" y="9370"/>
                  </a:lnTo>
                  <a:lnTo>
                    <a:pt x="71" y="9386"/>
                  </a:lnTo>
                  <a:lnTo>
                    <a:pt x="48" y="9401"/>
                  </a:lnTo>
                  <a:lnTo>
                    <a:pt x="28" y="9417"/>
                  </a:lnTo>
                  <a:lnTo>
                    <a:pt x="13" y="9433"/>
                  </a:lnTo>
                  <a:lnTo>
                    <a:pt x="0" y="9448"/>
                  </a:lnTo>
                  <a:lnTo>
                    <a:pt x="2" y="9460"/>
                  </a:lnTo>
                  <a:lnTo>
                    <a:pt x="10" y="9469"/>
                  </a:lnTo>
                  <a:lnTo>
                    <a:pt x="24" y="9477"/>
                  </a:lnTo>
                  <a:lnTo>
                    <a:pt x="45" y="9481"/>
                  </a:lnTo>
                  <a:lnTo>
                    <a:pt x="70" y="9484"/>
                  </a:lnTo>
                  <a:lnTo>
                    <a:pt x="100" y="9484"/>
                  </a:lnTo>
                  <a:lnTo>
                    <a:pt x="135" y="9483"/>
                  </a:lnTo>
                  <a:lnTo>
                    <a:pt x="173" y="9479"/>
                  </a:lnTo>
                  <a:lnTo>
                    <a:pt x="215" y="9473"/>
                  </a:lnTo>
                  <a:lnTo>
                    <a:pt x="261" y="9465"/>
                  </a:lnTo>
                  <a:lnTo>
                    <a:pt x="308" y="9458"/>
                  </a:lnTo>
                  <a:lnTo>
                    <a:pt x="358" y="9448"/>
                  </a:lnTo>
                  <a:lnTo>
                    <a:pt x="463" y="9426"/>
                  </a:lnTo>
                  <a:lnTo>
                    <a:pt x="571" y="9401"/>
                  </a:lnTo>
                  <a:lnTo>
                    <a:pt x="679" y="9374"/>
                  </a:lnTo>
                  <a:lnTo>
                    <a:pt x="785" y="9348"/>
                  </a:lnTo>
                  <a:lnTo>
                    <a:pt x="883" y="9320"/>
                  </a:lnTo>
                  <a:lnTo>
                    <a:pt x="972" y="9297"/>
                  </a:lnTo>
                  <a:lnTo>
                    <a:pt x="1046" y="9276"/>
                  </a:lnTo>
                  <a:lnTo>
                    <a:pt x="1104" y="9259"/>
                  </a:lnTo>
                  <a:lnTo>
                    <a:pt x="1142" y="9248"/>
                  </a:lnTo>
                  <a:lnTo>
                    <a:pt x="1155" y="9244"/>
                  </a:lnTo>
                  <a:lnTo>
                    <a:pt x="1259" y="9106"/>
                  </a:lnTo>
                  <a:lnTo>
                    <a:pt x="1263" y="9094"/>
                  </a:lnTo>
                  <a:lnTo>
                    <a:pt x="1263" y="9053"/>
                  </a:lnTo>
                  <a:lnTo>
                    <a:pt x="1259" y="8985"/>
                  </a:lnTo>
                  <a:lnTo>
                    <a:pt x="1250" y="8891"/>
                  </a:lnTo>
                  <a:lnTo>
                    <a:pt x="1224" y="8631"/>
                  </a:lnTo>
                  <a:lnTo>
                    <a:pt x="1191" y="8284"/>
                  </a:lnTo>
                  <a:lnTo>
                    <a:pt x="1174" y="8081"/>
                  </a:lnTo>
                  <a:lnTo>
                    <a:pt x="1157" y="7862"/>
                  </a:lnTo>
                  <a:lnTo>
                    <a:pt x="1142" y="7625"/>
                  </a:lnTo>
                  <a:lnTo>
                    <a:pt x="1129" y="7375"/>
                  </a:lnTo>
                  <a:lnTo>
                    <a:pt x="1117" y="7112"/>
                  </a:lnTo>
                  <a:lnTo>
                    <a:pt x="1109" y="6839"/>
                  </a:lnTo>
                  <a:lnTo>
                    <a:pt x="1105" y="6555"/>
                  </a:lnTo>
                  <a:lnTo>
                    <a:pt x="1105" y="6262"/>
                  </a:lnTo>
                  <a:lnTo>
                    <a:pt x="1112" y="5962"/>
                  </a:lnTo>
                  <a:lnTo>
                    <a:pt x="1123" y="5657"/>
                  </a:lnTo>
                  <a:lnTo>
                    <a:pt x="1142" y="5348"/>
                  </a:lnTo>
                  <a:lnTo>
                    <a:pt x="1168" y="5037"/>
                  </a:lnTo>
                  <a:lnTo>
                    <a:pt x="1203" y="4724"/>
                  </a:lnTo>
                  <a:lnTo>
                    <a:pt x="1246" y="4413"/>
                  </a:lnTo>
                  <a:lnTo>
                    <a:pt x="1300" y="4103"/>
                  </a:lnTo>
                  <a:lnTo>
                    <a:pt x="1362" y="3796"/>
                  </a:lnTo>
                  <a:lnTo>
                    <a:pt x="1437" y="3493"/>
                  </a:lnTo>
                  <a:lnTo>
                    <a:pt x="1523" y="3199"/>
                  </a:lnTo>
                  <a:lnTo>
                    <a:pt x="1622" y="2911"/>
                  </a:lnTo>
                  <a:lnTo>
                    <a:pt x="1734" y="2633"/>
                  </a:lnTo>
                  <a:lnTo>
                    <a:pt x="1859" y="2364"/>
                  </a:lnTo>
                  <a:lnTo>
                    <a:pt x="2000" y="2109"/>
                  </a:lnTo>
                  <a:lnTo>
                    <a:pt x="2156" y="1867"/>
                  </a:lnTo>
                  <a:lnTo>
                    <a:pt x="2327" y="1641"/>
                  </a:lnTo>
                  <a:lnTo>
                    <a:pt x="2333" y="1643"/>
                  </a:lnTo>
                  <a:lnTo>
                    <a:pt x="2349" y="1650"/>
                  </a:lnTo>
                  <a:lnTo>
                    <a:pt x="2376" y="1664"/>
                  </a:lnTo>
                  <a:lnTo>
                    <a:pt x="2412" y="1685"/>
                  </a:lnTo>
                  <a:lnTo>
                    <a:pt x="2457" y="1715"/>
                  </a:lnTo>
                  <a:lnTo>
                    <a:pt x="2511" y="1753"/>
                  </a:lnTo>
                  <a:lnTo>
                    <a:pt x="2571" y="1802"/>
                  </a:lnTo>
                  <a:lnTo>
                    <a:pt x="2639" y="1862"/>
                  </a:lnTo>
                  <a:lnTo>
                    <a:pt x="2714" y="1934"/>
                  </a:lnTo>
                  <a:lnTo>
                    <a:pt x="2793" y="2019"/>
                  </a:lnTo>
                  <a:lnTo>
                    <a:pt x="2877" y="2118"/>
                  </a:lnTo>
                  <a:lnTo>
                    <a:pt x="2966" y="2232"/>
                  </a:lnTo>
                  <a:lnTo>
                    <a:pt x="3059" y="2362"/>
                  </a:lnTo>
                  <a:lnTo>
                    <a:pt x="3154" y="2510"/>
                  </a:lnTo>
                  <a:lnTo>
                    <a:pt x="3252" y="2674"/>
                  </a:lnTo>
                  <a:lnTo>
                    <a:pt x="3351" y="2859"/>
                  </a:lnTo>
                  <a:lnTo>
                    <a:pt x="3452" y="3063"/>
                  </a:lnTo>
                  <a:lnTo>
                    <a:pt x="3552" y="3288"/>
                  </a:lnTo>
                  <a:lnTo>
                    <a:pt x="3653" y="3535"/>
                  </a:lnTo>
                  <a:lnTo>
                    <a:pt x="3752" y="3805"/>
                  </a:lnTo>
                  <a:lnTo>
                    <a:pt x="3850" y="4099"/>
                  </a:lnTo>
                  <a:lnTo>
                    <a:pt x="3946" y="4417"/>
                  </a:lnTo>
                  <a:lnTo>
                    <a:pt x="4039" y="4761"/>
                  </a:lnTo>
                  <a:lnTo>
                    <a:pt x="4129" y="5133"/>
                  </a:lnTo>
                  <a:lnTo>
                    <a:pt x="4212" y="5532"/>
                  </a:lnTo>
                  <a:lnTo>
                    <a:pt x="4293" y="5959"/>
                  </a:lnTo>
                  <a:lnTo>
                    <a:pt x="4368" y="6417"/>
                  </a:lnTo>
                  <a:lnTo>
                    <a:pt x="4436" y="6905"/>
                  </a:lnTo>
                  <a:lnTo>
                    <a:pt x="4497" y="7425"/>
                  </a:lnTo>
                  <a:lnTo>
                    <a:pt x="4551" y="7978"/>
                  </a:lnTo>
                  <a:lnTo>
                    <a:pt x="4597" y="8564"/>
                  </a:lnTo>
                  <a:lnTo>
                    <a:pt x="4633" y="9184"/>
                  </a:lnTo>
                  <a:lnTo>
                    <a:pt x="4647" y="9188"/>
                  </a:lnTo>
                  <a:lnTo>
                    <a:pt x="4680" y="9197"/>
                  </a:lnTo>
                  <a:lnTo>
                    <a:pt x="4727" y="9212"/>
                  </a:lnTo>
                  <a:lnTo>
                    <a:pt x="4786" y="9229"/>
                  </a:lnTo>
                  <a:lnTo>
                    <a:pt x="4857" y="9250"/>
                  </a:lnTo>
                  <a:lnTo>
                    <a:pt x="4936" y="9271"/>
                  </a:lnTo>
                  <a:lnTo>
                    <a:pt x="5021" y="9293"/>
                  </a:lnTo>
                  <a:lnTo>
                    <a:pt x="5111" y="9315"/>
                  </a:lnTo>
                  <a:lnTo>
                    <a:pt x="5203" y="9335"/>
                  </a:lnTo>
                  <a:lnTo>
                    <a:pt x="5296" y="9352"/>
                  </a:lnTo>
                  <a:lnTo>
                    <a:pt x="5341" y="9360"/>
                  </a:lnTo>
                  <a:lnTo>
                    <a:pt x="5386" y="9366"/>
                  </a:lnTo>
                  <a:lnTo>
                    <a:pt x="5429" y="9371"/>
                  </a:lnTo>
                  <a:lnTo>
                    <a:pt x="5472" y="9375"/>
                  </a:lnTo>
                  <a:lnTo>
                    <a:pt x="5513" y="9378"/>
                  </a:lnTo>
                  <a:lnTo>
                    <a:pt x="5552" y="9379"/>
                  </a:lnTo>
                  <a:lnTo>
                    <a:pt x="5588" y="9379"/>
                  </a:lnTo>
                  <a:lnTo>
                    <a:pt x="5624" y="9377"/>
                  </a:lnTo>
                  <a:lnTo>
                    <a:pt x="5656" y="9373"/>
                  </a:lnTo>
                  <a:lnTo>
                    <a:pt x="5685" y="9366"/>
                  </a:lnTo>
                  <a:lnTo>
                    <a:pt x="5711" y="9358"/>
                  </a:lnTo>
                  <a:lnTo>
                    <a:pt x="5733" y="9348"/>
                  </a:lnTo>
                  <a:lnTo>
                    <a:pt x="5749" y="9348"/>
                  </a:lnTo>
                  <a:lnTo>
                    <a:pt x="5765" y="9345"/>
                  </a:lnTo>
                  <a:lnTo>
                    <a:pt x="5778" y="9344"/>
                  </a:lnTo>
                  <a:lnTo>
                    <a:pt x="5790" y="9341"/>
                  </a:lnTo>
                  <a:lnTo>
                    <a:pt x="5800" y="9337"/>
                  </a:lnTo>
                  <a:lnTo>
                    <a:pt x="5808" y="9333"/>
                  </a:lnTo>
                  <a:lnTo>
                    <a:pt x="5814" y="9328"/>
                  </a:lnTo>
                  <a:lnTo>
                    <a:pt x="5818" y="9323"/>
                  </a:lnTo>
                  <a:lnTo>
                    <a:pt x="5821" y="9316"/>
                  </a:lnTo>
                  <a:lnTo>
                    <a:pt x="5821" y="9310"/>
                  </a:lnTo>
                  <a:lnTo>
                    <a:pt x="5818" y="9302"/>
                  </a:lnTo>
                  <a:lnTo>
                    <a:pt x="5814" y="9294"/>
                  </a:lnTo>
                  <a:lnTo>
                    <a:pt x="5807" y="9286"/>
                  </a:lnTo>
                  <a:lnTo>
                    <a:pt x="5796" y="9277"/>
                  </a:lnTo>
                  <a:lnTo>
                    <a:pt x="5783" y="9268"/>
                  </a:lnTo>
                  <a:lnTo>
                    <a:pt x="5767" y="9259"/>
                  </a:lnTo>
                  <a:lnTo>
                    <a:pt x="5748" y="9248"/>
                  </a:lnTo>
                  <a:lnTo>
                    <a:pt x="5726" y="9238"/>
                  </a:lnTo>
                  <a:lnTo>
                    <a:pt x="5701" y="9226"/>
                  </a:lnTo>
                  <a:lnTo>
                    <a:pt x="5672" y="9216"/>
                  </a:lnTo>
                  <a:lnTo>
                    <a:pt x="5639" y="9204"/>
                  </a:lnTo>
                  <a:lnTo>
                    <a:pt x="5604" y="9192"/>
                  </a:lnTo>
                  <a:lnTo>
                    <a:pt x="5563" y="9180"/>
                  </a:lnTo>
                  <a:lnTo>
                    <a:pt x="5520" y="9167"/>
                  </a:lnTo>
                  <a:lnTo>
                    <a:pt x="5472" y="9155"/>
                  </a:lnTo>
                  <a:lnTo>
                    <a:pt x="5421" y="9142"/>
                  </a:lnTo>
                  <a:lnTo>
                    <a:pt x="5365" y="9129"/>
                  </a:lnTo>
                  <a:lnTo>
                    <a:pt x="5305" y="9116"/>
                  </a:lnTo>
                  <a:lnTo>
                    <a:pt x="5241" y="9103"/>
                  </a:lnTo>
                  <a:lnTo>
                    <a:pt x="5171" y="9089"/>
                  </a:lnTo>
                  <a:lnTo>
                    <a:pt x="5097" y="9076"/>
                  </a:lnTo>
                  <a:lnTo>
                    <a:pt x="5019" y="9063"/>
                  </a:lnTo>
                  <a:lnTo>
                    <a:pt x="5015" y="8912"/>
                  </a:lnTo>
                  <a:lnTo>
                    <a:pt x="5004" y="8641"/>
                  </a:lnTo>
                  <a:lnTo>
                    <a:pt x="4990" y="8262"/>
                  </a:lnTo>
                  <a:lnTo>
                    <a:pt x="4972" y="7790"/>
                  </a:lnTo>
                  <a:lnTo>
                    <a:pt x="4949" y="7240"/>
                  </a:lnTo>
                  <a:lnTo>
                    <a:pt x="4923" y="6627"/>
                  </a:lnTo>
                  <a:lnTo>
                    <a:pt x="4893" y="5965"/>
                  </a:lnTo>
                  <a:lnTo>
                    <a:pt x="4862" y="5266"/>
                  </a:lnTo>
                  <a:lnTo>
                    <a:pt x="4827" y="4549"/>
                  </a:lnTo>
                  <a:lnTo>
                    <a:pt x="4790" y="3826"/>
                  </a:lnTo>
                  <a:lnTo>
                    <a:pt x="4770" y="3466"/>
                  </a:lnTo>
                  <a:lnTo>
                    <a:pt x="4751" y="3111"/>
                  </a:lnTo>
                  <a:lnTo>
                    <a:pt x="4731" y="2761"/>
                  </a:lnTo>
                  <a:lnTo>
                    <a:pt x="4710" y="2419"/>
                  </a:lnTo>
                  <a:lnTo>
                    <a:pt x="4689" y="2087"/>
                  </a:lnTo>
                  <a:lnTo>
                    <a:pt x="4668" y="1766"/>
                  </a:lnTo>
                  <a:lnTo>
                    <a:pt x="4647" y="1458"/>
                  </a:lnTo>
                  <a:lnTo>
                    <a:pt x="4627" y="1165"/>
                  </a:lnTo>
                  <a:lnTo>
                    <a:pt x="4604" y="889"/>
                  </a:lnTo>
                  <a:lnTo>
                    <a:pt x="4583" y="631"/>
                  </a:lnTo>
                  <a:lnTo>
                    <a:pt x="4563" y="393"/>
                  </a:lnTo>
                  <a:lnTo>
                    <a:pt x="4540" y="177"/>
                  </a:lnTo>
                  <a:lnTo>
                    <a:pt x="4450" y="169"/>
                  </a:lnTo>
                  <a:lnTo>
                    <a:pt x="4351" y="160"/>
                  </a:lnTo>
                  <a:lnTo>
                    <a:pt x="4240" y="151"/>
                  </a:lnTo>
                  <a:lnTo>
                    <a:pt x="4122" y="142"/>
                  </a:lnTo>
                  <a:lnTo>
                    <a:pt x="3862" y="126"/>
                  </a:lnTo>
                  <a:lnTo>
                    <a:pt x="3577" y="109"/>
                  </a:lnTo>
                  <a:lnTo>
                    <a:pt x="3275" y="93"/>
                  </a:lnTo>
                  <a:lnTo>
                    <a:pt x="2963" y="79"/>
                  </a:lnTo>
                  <a:lnTo>
                    <a:pt x="2647" y="66"/>
                  </a:lnTo>
                  <a:lnTo>
                    <a:pt x="2335" y="53"/>
                  </a:lnTo>
                  <a:lnTo>
                    <a:pt x="2031" y="41"/>
                  </a:lnTo>
                  <a:lnTo>
                    <a:pt x="1748" y="30"/>
                  </a:lnTo>
                  <a:lnTo>
                    <a:pt x="1488" y="21"/>
                  </a:lnTo>
                  <a:lnTo>
                    <a:pt x="1259" y="15"/>
                  </a:lnTo>
                  <a:lnTo>
                    <a:pt x="1070" y="8"/>
                  </a:lnTo>
                  <a:lnTo>
                    <a:pt x="926" y="4"/>
                  </a:lnTo>
                  <a:lnTo>
                    <a:pt x="833" y="2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81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3228638" y="3149600"/>
              <a:ext cx="1738313" cy="2352675"/>
            </a:xfrm>
            <a:custGeom>
              <a:avLst/>
              <a:gdLst>
                <a:gd name="T0" fmla="*/ 2912 w 4383"/>
                <a:gd name="T1" fmla="*/ 12 h 5925"/>
                <a:gd name="T2" fmla="*/ 2803 w 4383"/>
                <a:gd name="T3" fmla="*/ 80 h 5925"/>
                <a:gd name="T4" fmla="*/ 2687 w 4383"/>
                <a:gd name="T5" fmla="*/ 164 h 5925"/>
                <a:gd name="T6" fmla="*/ 2541 w 4383"/>
                <a:gd name="T7" fmla="*/ 283 h 5925"/>
                <a:gd name="T8" fmla="*/ 2367 w 4383"/>
                <a:gd name="T9" fmla="*/ 441 h 5925"/>
                <a:gd name="T10" fmla="*/ 2172 w 4383"/>
                <a:gd name="T11" fmla="*/ 642 h 5925"/>
                <a:gd name="T12" fmla="*/ 1958 w 4383"/>
                <a:gd name="T13" fmla="*/ 890 h 5925"/>
                <a:gd name="T14" fmla="*/ 1730 w 4383"/>
                <a:gd name="T15" fmla="*/ 1188 h 5925"/>
                <a:gd name="T16" fmla="*/ 1494 w 4383"/>
                <a:gd name="T17" fmla="*/ 1538 h 5925"/>
                <a:gd name="T18" fmla="*/ 1251 w 4383"/>
                <a:gd name="T19" fmla="*/ 1947 h 5925"/>
                <a:gd name="T20" fmla="*/ 1006 w 4383"/>
                <a:gd name="T21" fmla="*/ 2416 h 5925"/>
                <a:gd name="T22" fmla="*/ 765 w 4383"/>
                <a:gd name="T23" fmla="*/ 2951 h 5925"/>
                <a:gd name="T24" fmla="*/ 531 w 4383"/>
                <a:gd name="T25" fmla="*/ 3554 h 5925"/>
                <a:gd name="T26" fmla="*/ 307 w 4383"/>
                <a:gd name="T27" fmla="*/ 4230 h 5925"/>
                <a:gd name="T28" fmla="*/ 98 w 4383"/>
                <a:gd name="T29" fmla="*/ 4980 h 5925"/>
                <a:gd name="T30" fmla="*/ 24 w 4383"/>
                <a:gd name="T31" fmla="*/ 5393 h 5925"/>
                <a:gd name="T32" fmla="*/ 97 w 4383"/>
                <a:gd name="T33" fmla="*/ 5427 h 5925"/>
                <a:gd name="T34" fmla="*/ 202 w 4383"/>
                <a:gd name="T35" fmla="*/ 5479 h 5925"/>
                <a:gd name="T36" fmla="*/ 337 w 4383"/>
                <a:gd name="T37" fmla="*/ 5544 h 5925"/>
                <a:gd name="T38" fmla="*/ 502 w 4383"/>
                <a:gd name="T39" fmla="*/ 5619 h 5925"/>
                <a:gd name="T40" fmla="*/ 694 w 4383"/>
                <a:gd name="T41" fmla="*/ 5695 h 5925"/>
                <a:gd name="T42" fmla="*/ 910 w 4383"/>
                <a:gd name="T43" fmla="*/ 5768 h 5925"/>
                <a:gd name="T44" fmla="*/ 1149 w 4383"/>
                <a:gd name="T45" fmla="*/ 5833 h 5925"/>
                <a:gd name="T46" fmla="*/ 1409 w 4383"/>
                <a:gd name="T47" fmla="*/ 5884 h 5925"/>
                <a:gd name="T48" fmla="*/ 1687 w 4383"/>
                <a:gd name="T49" fmla="*/ 5917 h 5925"/>
                <a:gd name="T50" fmla="*/ 1983 w 4383"/>
                <a:gd name="T51" fmla="*/ 5925 h 5925"/>
                <a:gd name="T52" fmla="*/ 2294 w 4383"/>
                <a:gd name="T53" fmla="*/ 5903 h 5925"/>
                <a:gd name="T54" fmla="*/ 2618 w 4383"/>
                <a:gd name="T55" fmla="*/ 5845 h 5925"/>
                <a:gd name="T56" fmla="*/ 2953 w 4383"/>
                <a:gd name="T57" fmla="*/ 5747 h 5925"/>
                <a:gd name="T58" fmla="*/ 3297 w 4383"/>
                <a:gd name="T59" fmla="*/ 5603 h 5925"/>
                <a:gd name="T60" fmla="*/ 3649 w 4383"/>
                <a:gd name="T61" fmla="*/ 5407 h 5925"/>
                <a:gd name="T62" fmla="*/ 3829 w 4383"/>
                <a:gd name="T63" fmla="*/ 5168 h 5925"/>
                <a:gd name="T64" fmla="*/ 3842 w 4383"/>
                <a:gd name="T65" fmla="*/ 4902 h 5925"/>
                <a:gd name="T66" fmla="*/ 3863 w 4383"/>
                <a:gd name="T67" fmla="*/ 4610 h 5925"/>
                <a:gd name="T68" fmla="*/ 3892 w 4383"/>
                <a:gd name="T69" fmla="*/ 4299 h 5925"/>
                <a:gd name="T70" fmla="*/ 3927 w 4383"/>
                <a:gd name="T71" fmla="*/ 3973 h 5925"/>
                <a:gd name="T72" fmla="*/ 3966 w 4383"/>
                <a:gd name="T73" fmla="*/ 3638 h 5925"/>
                <a:gd name="T74" fmla="*/ 4011 w 4383"/>
                <a:gd name="T75" fmla="*/ 3301 h 5925"/>
                <a:gd name="T76" fmla="*/ 4056 w 4383"/>
                <a:gd name="T77" fmla="*/ 2966 h 5925"/>
                <a:gd name="T78" fmla="*/ 4128 w 4383"/>
                <a:gd name="T79" fmla="*/ 2479 h 5925"/>
                <a:gd name="T80" fmla="*/ 4221 w 4383"/>
                <a:gd name="T81" fmla="*/ 1892 h 5925"/>
                <a:gd name="T82" fmla="*/ 4303 w 4383"/>
                <a:gd name="T83" fmla="*/ 1415 h 5925"/>
                <a:gd name="T84" fmla="*/ 4363 w 4383"/>
                <a:gd name="T85" fmla="*/ 1095 h 5925"/>
                <a:gd name="T86" fmla="*/ 4380 w 4383"/>
                <a:gd name="T87" fmla="*/ 986 h 5925"/>
                <a:gd name="T88" fmla="*/ 4378 w 4383"/>
                <a:gd name="T89" fmla="*/ 785 h 5925"/>
                <a:gd name="T90" fmla="*/ 4376 w 4383"/>
                <a:gd name="T91" fmla="*/ 497 h 5925"/>
                <a:gd name="T92" fmla="*/ 4375 w 4383"/>
                <a:gd name="T93" fmla="*/ 279 h 5925"/>
                <a:gd name="T94" fmla="*/ 3966 w 4383"/>
                <a:gd name="T95" fmla="*/ 95 h 5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83" h="5925">
                  <a:moveTo>
                    <a:pt x="2933" y="0"/>
                  </a:moveTo>
                  <a:lnTo>
                    <a:pt x="2912" y="12"/>
                  </a:lnTo>
                  <a:lnTo>
                    <a:pt x="2849" y="50"/>
                  </a:lnTo>
                  <a:lnTo>
                    <a:pt x="2803" y="80"/>
                  </a:lnTo>
                  <a:lnTo>
                    <a:pt x="2748" y="118"/>
                  </a:lnTo>
                  <a:lnTo>
                    <a:pt x="2687" y="164"/>
                  </a:lnTo>
                  <a:lnTo>
                    <a:pt x="2616" y="218"/>
                  </a:lnTo>
                  <a:lnTo>
                    <a:pt x="2541" y="283"/>
                  </a:lnTo>
                  <a:lnTo>
                    <a:pt x="2457" y="357"/>
                  </a:lnTo>
                  <a:lnTo>
                    <a:pt x="2367" y="441"/>
                  </a:lnTo>
                  <a:lnTo>
                    <a:pt x="2271" y="536"/>
                  </a:lnTo>
                  <a:lnTo>
                    <a:pt x="2172" y="642"/>
                  </a:lnTo>
                  <a:lnTo>
                    <a:pt x="2068" y="760"/>
                  </a:lnTo>
                  <a:lnTo>
                    <a:pt x="1958" y="890"/>
                  </a:lnTo>
                  <a:lnTo>
                    <a:pt x="1847" y="1032"/>
                  </a:lnTo>
                  <a:lnTo>
                    <a:pt x="1730" y="1188"/>
                  </a:lnTo>
                  <a:lnTo>
                    <a:pt x="1613" y="1357"/>
                  </a:lnTo>
                  <a:lnTo>
                    <a:pt x="1494" y="1538"/>
                  </a:lnTo>
                  <a:lnTo>
                    <a:pt x="1372" y="1736"/>
                  </a:lnTo>
                  <a:lnTo>
                    <a:pt x="1251" y="1947"/>
                  </a:lnTo>
                  <a:lnTo>
                    <a:pt x="1129" y="2174"/>
                  </a:lnTo>
                  <a:lnTo>
                    <a:pt x="1006" y="2416"/>
                  </a:lnTo>
                  <a:lnTo>
                    <a:pt x="885" y="2675"/>
                  </a:lnTo>
                  <a:lnTo>
                    <a:pt x="765" y="2951"/>
                  </a:lnTo>
                  <a:lnTo>
                    <a:pt x="647" y="3244"/>
                  </a:lnTo>
                  <a:lnTo>
                    <a:pt x="531" y="3554"/>
                  </a:lnTo>
                  <a:lnTo>
                    <a:pt x="417" y="3883"/>
                  </a:lnTo>
                  <a:lnTo>
                    <a:pt x="307" y="4230"/>
                  </a:lnTo>
                  <a:lnTo>
                    <a:pt x="200" y="4595"/>
                  </a:lnTo>
                  <a:lnTo>
                    <a:pt x="98" y="4980"/>
                  </a:lnTo>
                  <a:lnTo>
                    <a:pt x="0" y="5385"/>
                  </a:lnTo>
                  <a:lnTo>
                    <a:pt x="24" y="5393"/>
                  </a:lnTo>
                  <a:lnTo>
                    <a:pt x="57" y="5407"/>
                  </a:lnTo>
                  <a:lnTo>
                    <a:pt x="97" y="5427"/>
                  </a:lnTo>
                  <a:lnTo>
                    <a:pt x="145" y="5450"/>
                  </a:lnTo>
                  <a:lnTo>
                    <a:pt x="202" y="5479"/>
                  </a:lnTo>
                  <a:lnTo>
                    <a:pt x="267" y="5510"/>
                  </a:lnTo>
                  <a:lnTo>
                    <a:pt x="337" y="5544"/>
                  </a:lnTo>
                  <a:lnTo>
                    <a:pt x="417" y="5581"/>
                  </a:lnTo>
                  <a:lnTo>
                    <a:pt x="502" y="5619"/>
                  </a:lnTo>
                  <a:lnTo>
                    <a:pt x="595" y="5657"/>
                  </a:lnTo>
                  <a:lnTo>
                    <a:pt x="694" y="5695"/>
                  </a:lnTo>
                  <a:lnTo>
                    <a:pt x="799" y="5733"/>
                  </a:lnTo>
                  <a:lnTo>
                    <a:pt x="910" y="5768"/>
                  </a:lnTo>
                  <a:lnTo>
                    <a:pt x="1026" y="5802"/>
                  </a:lnTo>
                  <a:lnTo>
                    <a:pt x="1149" y="5833"/>
                  </a:lnTo>
                  <a:lnTo>
                    <a:pt x="1276" y="5861"/>
                  </a:lnTo>
                  <a:lnTo>
                    <a:pt x="1409" y="5884"/>
                  </a:lnTo>
                  <a:lnTo>
                    <a:pt x="1546" y="5904"/>
                  </a:lnTo>
                  <a:lnTo>
                    <a:pt x="1687" y="5917"/>
                  </a:lnTo>
                  <a:lnTo>
                    <a:pt x="1834" y="5925"/>
                  </a:lnTo>
                  <a:lnTo>
                    <a:pt x="1983" y="5925"/>
                  </a:lnTo>
                  <a:lnTo>
                    <a:pt x="2137" y="5918"/>
                  </a:lnTo>
                  <a:lnTo>
                    <a:pt x="2294" y="5903"/>
                  </a:lnTo>
                  <a:lnTo>
                    <a:pt x="2454" y="5879"/>
                  </a:lnTo>
                  <a:lnTo>
                    <a:pt x="2618" y="5845"/>
                  </a:lnTo>
                  <a:lnTo>
                    <a:pt x="2784" y="5802"/>
                  </a:lnTo>
                  <a:lnTo>
                    <a:pt x="2953" y="5747"/>
                  </a:lnTo>
                  <a:lnTo>
                    <a:pt x="3125" y="5682"/>
                  </a:lnTo>
                  <a:lnTo>
                    <a:pt x="3297" y="5603"/>
                  </a:lnTo>
                  <a:lnTo>
                    <a:pt x="3472" y="5512"/>
                  </a:lnTo>
                  <a:lnTo>
                    <a:pt x="3649" y="5407"/>
                  </a:lnTo>
                  <a:lnTo>
                    <a:pt x="3826" y="5288"/>
                  </a:lnTo>
                  <a:lnTo>
                    <a:pt x="3829" y="5168"/>
                  </a:lnTo>
                  <a:lnTo>
                    <a:pt x="3834" y="5038"/>
                  </a:lnTo>
                  <a:lnTo>
                    <a:pt x="3842" y="4902"/>
                  </a:lnTo>
                  <a:lnTo>
                    <a:pt x="3851" y="4758"/>
                  </a:lnTo>
                  <a:lnTo>
                    <a:pt x="3863" y="4610"/>
                  </a:lnTo>
                  <a:lnTo>
                    <a:pt x="3876" y="4457"/>
                  </a:lnTo>
                  <a:lnTo>
                    <a:pt x="3892" y="4299"/>
                  </a:lnTo>
                  <a:lnTo>
                    <a:pt x="3909" y="4138"/>
                  </a:lnTo>
                  <a:lnTo>
                    <a:pt x="3927" y="3973"/>
                  </a:lnTo>
                  <a:lnTo>
                    <a:pt x="3947" y="3807"/>
                  </a:lnTo>
                  <a:lnTo>
                    <a:pt x="3966" y="3638"/>
                  </a:lnTo>
                  <a:lnTo>
                    <a:pt x="3988" y="3469"/>
                  </a:lnTo>
                  <a:lnTo>
                    <a:pt x="4011" y="3301"/>
                  </a:lnTo>
                  <a:lnTo>
                    <a:pt x="4033" y="3133"/>
                  </a:lnTo>
                  <a:lnTo>
                    <a:pt x="4056" y="2966"/>
                  </a:lnTo>
                  <a:lnTo>
                    <a:pt x="4080" y="2801"/>
                  </a:lnTo>
                  <a:lnTo>
                    <a:pt x="4128" y="2479"/>
                  </a:lnTo>
                  <a:lnTo>
                    <a:pt x="4175" y="2176"/>
                  </a:lnTo>
                  <a:lnTo>
                    <a:pt x="4221" y="1892"/>
                  </a:lnTo>
                  <a:lnTo>
                    <a:pt x="4264" y="1638"/>
                  </a:lnTo>
                  <a:lnTo>
                    <a:pt x="4303" y="1415"/>
                  </a:lnTo>
                  <a:lnTo>
                    <a:pt x="4336" y="1232"/>
                  </a:lnTo>
                  <a:lnTo>
                    <a:pt x="4363" y="1095"/>
                  </a:lnTo>
                  <a:lnTo>
                    <a:pt x="4383" y="1006"/>
                  </a:lnTo>
                  <a:lnTo>
                    <a:pt x="4380" y="986"/>
                  </a:lnTo>
                  <a:lnTo>
                    <a:pt x="4379" y="905"/>
                  </a:lnTo>
                  <a:lnTo>
                    <a:pt x="4378" y="785"/>
                  </a:lnTo>
                  <a:lnTo>
                    <a:pt x="4376" y="642"/>
                  </a:lnTo>
                  <a:lnTo>
                    <a:pt x="4376" y="497"/>
                  </a:lnTo>
                  <a:lnTo>
                    <a:pt x="4375" y="370"/>
                  </a:lnTo>
                  <a:lnTo>
                    <a:pt x="4375" y="279"/>
                  </a:lnTo>
                  <a:lnTo>
                    <a:pt x="4375" y="245"/>
                  </a:lnTo>
                  <a:lnTo>
                    <a:pt x="3966" y="95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2439651" y="2606675"/>
              <a:ext cx="1955800" cy="1117600"/>
            </a:xfrm>
            <a:custGeom>
              <a:avLst/>
              <a:gdLst>
                <a:gd name="T0" fmla="*/ 4836 w 4926"/>
                <a:gd name="T1" fmla="*/ 1408 h 2814"/>
                <a:gd name="T2" fmla="*/ 4531 w 4926"/>
                <a:gd name="T3" fmla="*/ 1539 h 2814"/>
                <a:gd name="T4" fmla="*/ 4266 w 4926"/>
                <a:gd name="T5" fmla="*/ 1643 h 2814"/>
                <a:gd name="T6" fmla="*/ 3954 w 4926"/>
                <a:gd name="T7" fmla="*/ 1756 h 2814"/>
                <a:gd name="T8" fmla="*/ 3610 w 4926"/>
                <a:gd name="T9" fmla="*/ 1868 h 2814"/>
                <a:gd name="T10" fmla="*/ 3247 w 4926"/>
                <a:gd name="T11" fmla="*/ 1968 h 2814"/>
                <a:gd name="T12" fmla="*/ 2880 w 4926"/>
                <a:gd name="T13" fmla="*/ 2048 h 2814"/>
                <a:gd name="T14" fmla="*/ 2519 w 4926"/>
                <a:gd name="T15" fmla="*/ 2096 h 2814"/>
                <a:gd name="T16" fmla="*/ 2181 w 4926"/>
                <a:gd name="T17" fmla="*/ 2105 h 2814"/>
                <a:gd name="T18" fmla="*/ 1892 w 4926"/>
                <a:gd name="T19" fmla="*/ 2019 h 2814"/>
                <a:gd name="T20" fmla="*/ 1655 w 4926"/>
                <a:gd name="T21" fmla="*/ 1806 h 2814"/>
                <a:gd name="T22" fmla="*/ 1437 w 4926"/>
                <a:gd name="T23" fmla="*/ 1565 h 2814"/>
                <a:gd name="T24" fmla="*/ 1237 w 4926"/>
                <a:gd name="T25" fmla="*/ 1310 h 2814"/>
                <a:gd name="T26" fmla="*/ 1060 w 4926"/>
                <a:gd name="T27" fmla="*/ 1049 h 2814"/>
                <a:gd name="T28" fmla="*/ 903 w 4926"/>
                <a:gd name="T29" fmla="*/ 796 h 2814"/>
                <a:gd name="T30" fmla="*/ 769 w 4926"/>
                <a:gd name="T31" fmla="*/ 559 h 2814"/>
                <a:gd name="T32" fmla="*/ 661 w 4926"/>
                <a:gd name="T33" fmla="*/ 351 h 2814"/>
                <a:gd name="T34" fmla="*/ 559 w 4926"/>
                <a:gd name="T35" fmla="*/ 136 h 2814"/>
                <a:gd name="T36" fmla="*/ 499 w 4926"/>
                <a:gd name="T37" fmla="*/ 0 h 2814"/>
                <a:gd name="T38" fmla="*/ 32 w 4926"/>
                <a:gd name="T39" fmla="*/ 361 h 2814"/>
                <a:gd name="T40" fmla="*/ 189 w 4926"/>
                <a:gd name="T41" fmla="*/ 722 h 2814"/>
                <a:gd name="T42" fmla="*/ 444 w 4926"/>
                <a:gd name="T43" fmla="*/ 1267 h 2814"/>
                <a:gd name="T44" fmla="*/ 597 w 4926"/>
                <a:gd name="T45" fmla="*/ 1569 h 2814"/>
                <a:gd name="T46" fmla="*/ 760 w 4926"/>
                <a:gd name="T47" fmla="*/ 1872 h 2814"/>
                <a:gd name="T48" fmla="*/ 932 w 4926"/>
                <a:gd name="T49" fmla="*/ 2159 h 2814"/>
                <a:gd name="T50" fmla="*/ 1103 w 4926"/>
                <a:gd name="T51" fmla="*/ 2417 h 2814"/>
                <a:gd name="T52" fmla="*/ 1274 w 4926"/>
                <a:gd name="T53" fmla="*/ 2627 h 2814"/>
                <a:gd name="T54" fmla="*/ 1407 w 4926"/>
                <a:gd name="T55" fmla="*/ 2716 h 2814"/>
                <a:gd name="T56" fmla="*/ 1561 w 4926"/>
                <a:gd name="T57" fmla="*/ 2757 h 2814"/>
                <a:gd name="T58" fmla="*/ 1753 w 4926"/>
                <a:gd name="T59" fmla="*/ 2788 h 2814"/>
                <a:gd name="T60" fmla="*/ 1978 w 4926"/>
                <a:gd name="T61" fmla="*/ 2809 h 2814"/>
                <a:gd name="T62" fmla="*/ 2228 w 4926"/>
                <a:gd name="T63" fmla="*/ 2814 h 2814"/>
                <a:gd name="T64" fmla="*/ 2497 w 4926"/>
                <a:gd name="T65" fmla="*/ 2804 h 2814"/>
                <a:gd name="T66" fmla="*/ 2778 w 4926"/>
                <a:gd name="T67" fmla="*/ 2775 h 2814"/>
                <a:gd name="T68" fmla="*/ 3067 w 4926"/>
                <a:gd name="T69" fmla="*/ 2724 h 2814"/>
                <a:gd name="T70" fmla="*/ 3354 w 4926"/>
                <a:gd name="T71" fmla="*/ 2651 h 2814"/>
                <a:gd name="T72" fmla="*/ 3636 w 4926"/>
                <a:gd name="T73" fmla="*/ 2553 h 2814"/>
                <a:gd name="T74" fmla="*/ 3906 w 4926"/>
                <a:gd name="T75" fmla="*/ 2424 h 2814"/>
                <a:gd name="T76" fmla="*/ 4086 w 4926"/>
                <a:gd name="T77" fmla="*/ 2318 h 2814"/>
                <a:gd name="T78" fmla="*/ 4252 w 4926"/>
                <a:gd name="T79" fmla="*/ 2210 h 2814"/>
                <a:gd name="T80" fmla="*/ 4402 w 4926"/>
                <a:gd name="T81" fmla="*/ 2101 h 2814"/>
                <a:gd name="T82" fmla="*/ 4535 w 4926"/>
                <a:gd name="T83" fmla="*/ 1993 h 2814"/>
                <a:gd name="T84" fmla="*/ 4652 w 4926"/>
                <a:gd name="T85" fmla="*/ 1887 h 2814"/>
                <a:gd name="T86" fmla="*/ 4748 w 4926"/>
                <a:gd name="T87" fmla="*/ 1782 h 2814"/>
                <a:gd name="T88" fmla="*/ 4825 w 4926"/>
                <a:gd name="T89" fmla="*/ 1683 h 2814"/>
                <a:gd name="T90" fmla="*/ 4882 w 4926"/>
                <a:gd name="T91" fmla="*/ 1588 h 2814"/>
                <a:gd name="T92" fmla="*/ 4916 w 4926"/>
                <a:gd name="T93" fmla="*/ 1501 h 2814"/>
                <a:gd name="T94" fmla="*/ 4926 w 4926"/>
                <a:gd name="T95" fmla="*/ 142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26" h="2814">
                  <a:moveTo>
                    <a:pt x="4920" y="1370"/>
                  </a:moveTo>
                  <a:lnTo>
                    <a:pt x="4899" y="1380"/>
                  </a:lnTo>
                  <a:lnTo>
                    <a:pt x="4836" y="1408"/>
                  </a:lnTo>
                  <a:lnTo>
                    <a:pt x="4738" y="1451"/>
                  </a:lnTo>
                  <a:lnTo>
                    <a:pt x="4607" y="1507"/>
                  </a:lnTo>
                  <a:lnTo>
                    <a:pt x="4531" y="1539"/>
                  </a:lnTo>
                  <a:lnTo>
                    <a:pt x="4449" y="1571"/>
                  </a:lnTo>
                  <a:lnTo>
                    <a:pt x="4360" y="1607"/>
                  </a:lnTo>
                  <a:lnTo>
                    <a:pt x="4266" y="1643"/>
                  </a:lnTo>
                  <a:lnTo>
                    <a:pt x="4167" y="1680"/>
                  </a:lnTo>
                  <a:lnTo>
                    <a:pt x="4062" y="1718"/>
                  </a:lnTo>
                  <a:lnTo>
                    <a:pt x="3954" y="1756"/>
                  </a:lnTo>
                  <a:lnTo>
                    <a:pt x="3843" y="1794"/>
                  </a:lnTo>
                  <a:lnTo>
                    <a:pt x="3728" y="1832"/>
                  </a:lnTo>
                  <a:lnTo>
                    <a:pt x="3610" y="1868"/>
                  </a:lnTo>
                  <a:lnTo>
                    <a:pt x="3490" y="1904"/>
                  </a:lnTo>
                  <a:lnTo>
                    <a:pt x="3370" y="1936"/>
                  </a:lnTo>
                  <a:lnTo>
                    <a:pt x="3247" y="1968"/>
                  </a:lnTo>
                  <a:lnTo>
                    <a:pt x="3124" y="1998"/>
                  </a:lnTo>
                  <a:lnTo>
                    <a:pt x="3001" y="2024"/>
                  </a:lnTo>
                  <a:lnTo>
                    <a:pt x="2880" y="2048"/>
                  </a:lnTo>
                  <a:lnTo>
                    <a:pt x="2758" y="2069"/>
                  </a:lnTo>
                  <a:lnTo>
                    <a:pt x="2638" y="2084"/>
                  </a:lnTo>
                  <a:lnTo>
                    <a:pt x="2519" y="2096"/>
                  </a:lnTo>
                  <a:lnTo>
                    <a:pt x="2404" y="2104"/>
                  </a:lnTo>
                  <a:lnTo>
                    <a:pt x="2290" y="2108"/>
                  </a:lnTo>
                  <a:lnTo>
                    <a:pt x="2181" y="2105"/>
                  </a:lnTo>
                  <a:lnTo>
                    <a:pt x="2076" y="2097"/>
                  </a:lnTo>
                  <a:lnTo>
                    <a:pt x="1974" y="2083"/>
                  </a:lnTo>
                  <a:lnTo>
                    <a:pt x="1892" y="2019"/>
                  </a:lnTo>
                  <a:lnTo>
                    <a:pt x="1811" y="1952"/>
                  </a:lnTo>
                  <a:lnTo>
                    <a:pt x="1733" y="1880"/>
                  </a:lnTo>
                  <a:lnTo>
                    <a:pt x="1655" y="1806"/>
                  </a:lnTo>
                  <a:lnTo>
                    <a:pt x="1581" y="1728"/>
                  </a:lnTo>
                  <a:lnTo>
                    <a:pt x="1508" y="1647"/>
                  </a:lnTo>
                  <a:lnTo>
                    <a:pt x="1437" y="1565"/>
                  </a:lnTo>
                  <a:lnTo>
                    <a:pt x="1368" y="1481"/>
                  </a:lnTo>
                  <a:lnTo>
                    <a:pt x="1301" y="1396"/>
                  </a:lnTo>
                  <a:lnTo>
                    <a:pt x="1237" y="1310"/>
                  </a:lnTo>
                  <a:lnTo>
                    <a:pt x="1176" y="1223"/>
                  </a:lnTo>
                  <a:lnTo>
                    <a:pt x="1116" y="1136"/>
                  </a:lnTo>
                  <a:lnTo>
                    <a:pt x="1060" y="1049"/>
                  </a:lnTo>
                  <a:lnTo>
                    <a:pt x="1005" y="963"/>
                  </a:lnTo>
                  <a:lnTo>
                    <a:pt x="952" y="879"/>
                  </a:lnTo>
                  <a:lnTo>
                    <a:pt x="903" y="796"/>
                  </a:lnTo>
                  <a:lnTo>
                    <a:pt x="856" y="715"/>
                  </a:lnTo>
                  <a:lnTo>
                    <a:pt x="811" y="636"/>
                  </a:lnTo>
                  <a:lnTo>
                    <a:pt x="769" y="559"/>
                  </a:lnTo>
                  <a:lnTo>
                    <a:pt x="730" y="486"/>
                  </a:lnTo>
                  <a:lnTo>
                    <a:pt x="695" y="416"/>
                  </a:lnTo>
                  <a:lnTo>
                    <a:pt x="661" y="351"/>
                  </a:lnTo>
                  <a:lnTo>
                    <a:pt x="631" y="289"/>
                  </a:lnTo>
                  <a:lnTo>
                    <a:pt x="604" y="233"/>
                  </a:lnTo>
                  <a:lnTo>
                    <a:pt x="559" y="136"/>
                  </a:lnTo>
                  <a:lnTo>
                    <a:pt x="525" y="63"/>
                  </a:lnTo>
                  <a:lnTo>
                    <a:pt x="506" y="16"/>
                  </a:lnTo>
                  <a:lnTo>
                    <a:pt x="499" y="0"/>
                  </a:lnTo>
                  <a:lnTo>
                    <a:pt x="0" y="282"/>
                  </a:lnTo>
                  <a:lnTo>
                    <a:pt x="8" y="302"/>
                  </a:lnTo>
                  <a:lnTo>
                    <a:pt x="32" y="361"/>
                  </a:lnTo>
                  <a:lnTo>
                    <a:pt x="72" y="454"/>
                  </a:lnTo>
                  <a:lnTo>
                    <a:pt x="124" y="576"/>
                  </a:lnTo>
                  <a:lnTo>
                    <a:pt x="189" y="722"/>
                  </a:lnTo>
                  <a:lnTo>
                    <a:pt x="265" y="890"/>
                  </a:lnTo>
                  <a:lnTo>
                    <a:pt x="350" y="1073"/>
                  </a:lnTo>
                  <a:lnTo>
                    <a:pt x="444" y="1267"/>
                  </a:lnTo>
                  <a:lnTo>
                    <a:pt x="494" y="1367"/>
                  </a:lnTo>
                  <a:lnTo>
                    <a:pt x="545" y="1468"/>
                  </a:lnTo>
                  <a:lnTo>
                    <a:pt x="597" y="1569"/>
                  </a:lnTo>
                  <a:lnTo>
                    <a:pt x="651" y="1671"/>
                  </a:lnTo>
                  <a:lnTo>
                    <a:pt x="705" y="1772"/>
                  </a:lnTo>
                  <a:lnTo>
                    <a:pt x="760" y="1872"/>
                  </a:lnTo>
                  <a:lnTo>
                    <a:pt x="817" y="1970"/>
                  </a:lnTo>
                  <a:lnTo>
                    <a:pt x="874" y="2066"/>
                  </a:lnTo>
                  <a:lnTo>
                    <a:pt x="932" y="2159"/>
                  </a:lnTo>
                  <a:lnTo>
                    <a:pt x="988" y="2249"/>
                  </a:lnTo>
                  <a:lnTo>
                    <a:pt x="1046" y="2334"/>
                  </a:lnTo>
                  <a:lnTo>
                    <a:pt x="1103" y="2417"/>
                  </a:lnTo>
                  <a:lnTo>
                    <a:pt x="1160" y="2492"/>
                  </a:lnTo>
                  <a:lnTo>
                    <a:pt x="1218" y="2563"/>
                  </a:lnTo>
                  <a:lnTo>
                    <a:pt x="1274" y="2627"/>
                  </a:lnTo>
                  <a:lnTo>
                    <a:pt x="1329" y="2685"/>
                  </a:lnTo>
                  <a:lnTo>
                    <a:pt x="1365" y="2702"/>
                  </a:lnTo>
                  <a:lnTo>
                    <a:pt x="1407" y="2716"/>
                  </a:lnTo>
                  <a:lnTo>
                    <a:pt x="1454" y="2731"/>
                  </a:lnTo>
                  <a:lnTo>
                    <a:pt x="1505" y="2745"/>
                  </a:lnTo>
                  <a:lnTo>
                    <a:pt x="1561" y="2757"/>
                  </a:lnTo>
                  <a:lnTo>
                    <a:pt x="1621" y="2768"/>
                  </a:lnTo>
                  <a:lnTo>
                    <a:pt x="1685" y="2779"/>
                  </a:lnTo>
                  <a:lnTo>
                    <a:pt x="1753" y="2788"/>
                  </a:lnTo>
                  <a:lnTo>
                    <a:pt x="1825" y="2796"/>
                  </a:lnTo>
                  <a:lnTo>
                    <a:pt x="1900" y="2804"/>
                  </a:lnTo>
                  <a:lnTo>
                    <a:pt x="1978" y="2809"/>
                  </a:lnTo>
                  <a:lnTo>
                    <a:pt x="2059" y="2812"/>
                  </a:lnTo>
                  <a:lnTo>
                    <a:pt x="2142" y="2814"/>
                  </a:lnTo>
                  <a:lnTo>
                    <a:pt x="2228" y="2814"/>
                  </a:lnTo>
                  <a:lnTo>
                    <a:pt x="2315" y="2813"/>
                  </a:lnTo>
                  <a:lnTo>
                    <a:pt x="2405" y="2809"/>
                  </a:lnTo>
                  <a:lnTo>
                    <a:pt x="2497" y="2804"/>
                  </a:lnTo>
                  <a:lnTo>
                    <a:pt x="2590" y="2796"/>
                  </a:lnTo>
                  <a:lnTo>
                    <a:pt x="2684" y="2787"/>
                  </a:lnTo>
                  <a:lnTo>
                    <a:pt x="2778" y="2775"/>
                  </a:lnTo>
                  <a:lnTo>
                    <a:pt x="2875" y="2761"/>
                  </a:lnTo>
                  <a:lnTo>
                    <a:pt x="2970" y="2744"/>
                  </a:lnTo>
                  <a:lnTo>
                    <a:pt x="3067" y="2724"/>
                  </a:lnTo>
                  <a:lnTo>
                    <a:pt x="3163" y="2703"/>
                  </a:lnTo>
                  <a:lnTo>
                    <a:pt x="3259" y="2678"/>
                  </a:lnTo>
                  <a:lnTo>
                    <a:pt x="3354" y="2651"/>
                  </a:lnTo>
                  <a:lnTo>
                    <a:pt x="3450" y="2621"/>
                  </a:lnTo>
                  <a:lnTo>
                    <a:pt x="3544" y="2588"/>
                  </a:lnTo>
                  <a:lnTo>
                    <a:pt x="3636" y="2553"/>
                  </a:lnTo>
                  <a:lnTo>
                    <a:pt x="3728" y="2513"/>
                  </a:lnTo>
                  <a:lnTo>
                    <a:pt x="3817" y="2470"/>
                  </a:lnTo>
                  <a:lnTo>
                    <a:pt x="3906" y="2424"/>
                  </a:lnTo>
                  <a:lnTo>
                    <a:pt x="3967" y="2389"/>
                  </a:lnTo>
                  <a:lnTo>
                    <a:pt x="4027" y="2354"/>
                  </a:lnTo>
                  <a:lnTo>
                    <a:pt x="4086" y="2318"/>
                  </a:lnTo>
                  <a:lnTo>
                    <a:pt x="4142" y="2282"/>
                  </a:lnTo>
                  <a:lnTo>
                    <a:pt x="4198" y="2245"/>
                  </a:lnTo>
                  <a:lnTo>
                    <a:pt x="4252" y="2210"/>
                  </a:lnTo>
                  <a:lnTo>
                    <a:pt x="4303" y="2173"/>
                  </a:lnTo>
                  <a:lnTo>
                    <a:pt x="4354" y="2137"/>
                  </a:lnTo>
                  <a:lnTo>
                    <a:pt x="4402" y="2101"/>
                  </a:lnTo>
                  <a:lnTo>
                    <a:pt x="4448" y="2065"/>
                  </a:lnTo>
                  <a:lnTo>
                    <a:pt x="4492" y="2028"/>
                  </a:lnTo>
                  <a:lnTo>
                    <a:pt x="4535" y="1993"/>
                  </a:lnTo>
                  <a:lnTo>
                    <a:pt x="4576" y="1957"/>
                  </a:lnTo>
                  <a:lnTo>
                    <a:pt x="4615" y="1921"/>
                  </a:lnTo>
                  <a:lnTo>
                    <a:pt x="4652" y="1887"/>
                  </a:lnTo>
                  <a:lnTo>
                    <a:pt x="4686" y="1851"/>
                  </a:lnTo>
                  <a:lnTo>
                    <a:pt x="4718" y="1817"/>
                  </a:lnTo>
                  <a:lnTo>
                    <a:pt x="4748" y="1782"/>
                  </a:lnTo>
                  <a:lnTo>
                    <a:pt x="4776" y="1749"/>
                  </a:lnTo>
                  <a:lnTo>
                    <a:pt x="4802" y="1715"/>
                  </a:lnTo>
                  <a:lnTo>
                    <a:pt x="4825" y="1683"/>
                  </a:lnTo>
                  <a:lnTo>
                    <a:pt x="4846" y="1651"/>
                  </a:lnTo>
                  <a:lnTo>
                    <a:pt x="4865" y="1620"/>
                  </a:lnTo>
                  <a:lnTo>
                    <a:pt x="4882" y="1588"/>
                  </a:lnTo>
                  <a:lnTo>
                    <a:pt x="4895" y="1558"/>
                  </a:lnTo>
                  <a:lnTo>
                    <a:pt x="4906" y="1530"/>
                  </a:lnTo>
                  <a:lnTo>
                    <a:pt x="4916" y="1501"/>
                  </a:lnTo>
                  <a:lnTo>
                    <a:pt x="4921" y="1472"/>
                  </a:lnTo>
                  <a:lnTo>
                    <a:pt x="4925" y="1446"/>
                  </a:lnTo>
                  <a:lnTo>
                    <a:pt x="4926" y="1420"/>
                  </a:lnTo>
                  <a:lnTo>
                    <a:pt x="4925" y="1395"/>
                  </a:lnTo>
                  <a:lnTo>
                    <a:pt x="4920" y="1370"/>
                  </a:ln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4771688" y="3094038"/>
              <a:ext cx="598488" cy="673100"/>
            </a:xfrm>
            <a:custGeom>
              <a:avLst/>
              <a:gdLst>
                <a:gd name="T0" fmla="*/ 0 w 1510"/>
                <a:gd name="T1" fmla="*/ 381 h 1697"/>
                <a:gd name="T2" fmla="*/ 5 w 1510"/>
                <a:gd name="T3" fmla="*/ 374 h 1697"/>
                <a:gd name="T4" fmla="*/ 22 w 1510"/>
                <a:gd name="T5" fmla="*/ 353 h 1697"/>
                <a:gd name="T6" fmla="*/ 49 w 1510"/>
                <a:gd name="T7" fmla="*/ 323 h 1697"/>
                <a:gd name="T8" fmla="*/ 86 w 1510"/>
                <a:gd name="T9" fmla="*/ 284 h 1697"/>
                <a:gd name="T10" fmla="*/ 108 w 1510"/>
                <a:gd name="T11" fmla="*/ 263 h 1697"/>
                <a:gd name="T12" fmla="*/ 133 w 1510"/>
                <a:gd name="T13" fmla="*/ 239 h 1697"/>
                <a:gd name="T14" fmla="*/ 159 w 1510"/>
                <a:gd name="T15" fmla="*/ 217 h 1697"/>
                <a:gd name="T16" fmla="*/ 187 w 1510"/>
                <a:gd name="T17" fmla="*/ 194 h 1697"/>
                <a:gd name="T18" fmla="*/ 217 w 1510"/>
                <a:gd name="T19" fmla="*/ 170 h 1697"/>
                <a:gd name="T20" fmla="*/ 248 w 1510"/>
                <a:gd name="T21" fmla="*/ 147 h 1697"/>
                <a:gd name="T22" fmla="*/ 282 w 1510"/>
                <a:gd name="T23" fmla="*/ 123 h 1697"/>
                <a:gd name="T24" fmla="*/ 316 w 1510"/>
                <a:gd name="T25" fmla="*/ 102 h 1697"/>
                <a:gd name="T26" fmla="*/ 353 w 1510"/>
                <a:gd name="T27" fmla="*/ 81 h 1697"/>
                <a:gd name="T28" fmla="*/ 390 w 1510"/>
                <a:gd name="T29" fmla="*/ 63 h 1697"/>
                <a:gd name="T30" fmla="*/ 430 w 1510"/>
                <a:gd name="T31" fmla="*/ 46 h 1697"/>
                <a:gd name="T32" fmla="*/ 470 w 1510"/>
                <a:gd name="T33" fmla="*/ 30 h 1697"/>
                <a:gd name="T34" fmla="*/ 512 w 1510"/>
                <a:gd name="T35" fmla="*/ 18 h 1697"/>
                <a:gd name="T36" fmla="*/ 554 w 1510"/>
                <a:gd name="T37" fmla="*/ 8 h 1697"/>
                <a:gd name="T38" fmla="*/ 597 w 1510"/>
                <a:gd name="T39" fmla="*/ 3 h 1697"/>
                <a:gd name="T40" fmla="*/ 641 w 1510"/>
                <a:gd name="T41" fmla="*/ 0 h 1697"/>
                <a:gd name="T42" fmla="*/ 686 w 1510"/>
                <a:gd name="T43" fmla="*/ 0 h 1697"/>
                <a:gd name="T44" fmla="*/ 732 w 1510"/>
                <a:gd name="T45" fmla="*/ 5 h 1697"/>
                <a:gd name="T46" fmla="*/ 777 w 1510"/>
                <a:gd name="T47" fmla="*/ 16 h 1697"/>
                <a:gd name="T48" fmla="*/ 824 w 1510"/>
                <a:gd name="T49" fmla="*/ 30 h 1697"/>
                <a:gd name="T50" fmla="*/ 871 w 1510"/>
                <a:gd name="T51" fmla="*/ 50 h 1697"/>
                <a:gd name="T52" fmla="*/ 918 w 1510"/>
                <a:gd name="T53" fmla="*/ 75 h 1697"/>
                <a:gd name="T54" fmla="*/ 965 w 1510"/>
                <a:gd name="T55" fmla="*/ 105 h 1697"/>
                <a:gd name="T56" fmla="*/ 1012 w 1510"/>
                <a:gd name="T57" fmla="*/ 141 h 1697"/>
                <a:gd name="T58" fmla="*/ 1053 w 1510"/>
                <a:gd name="T59" fmla="*/ 188 h 1697"/>
                <a:gd name="T60" fmla="*/ 1091 w 1510"/>
                <a:gd name="T61" fmla="*/ 238 h 1697"/>
                <a:gd name="T62" fmla="*/ 1127 w 1510"/>
                <a:gd name="T63" fmla="*/ 289 h 1697"/>
                <a:gd name="T64" fmla="*/ 1161 w 1510"/>
                <a:gd name="T65" fmla="*/ 343 h 1697"/>
                <a:gd name="T66" fmla="*/ 1193 w 1510"/>
                <a:gd name="T67" fmla="*/ 396 h 1697"/>
                <a:gd name="T68" fmla="*/ 1223 w 1510"/>
                <a:gd name="T69" fmla="*/ 451 h 1697"/>
                <a:gd name="T70" fmla="*/ 1252 w 1510"/>
                <a:gd name="T71" fmla="*/ 506 h 1697"/>
                <a:gd name="T72" fmla="*/ 1278 w 1510"/>
                <a:gd name="T73" fmla="*/ 563 h 1697"/>
                <a:gd name="T74" fmla="*/ 1301 w 1510"/>
                <a:gd name="T75" fmla="*/ 620 h 1697"/>
                <a:gd name="T76" fmla="*/ 1325 w 1510"/>
                <a:gd name="T77" fmla="*/ 676 h 1697"/>
                <a:gd name="T78" fmla="*/ 1346 w 1510"/>
                <a:gd name="T79" fmla="*/ 734 h 1697"/>
                <a:gd name="T80" fmla="*/ 1365 w 1510"/>
                <a:gd name="T81" fmla="*/ 790 h 1697"/>
                <a:gd name="T82" fmla="*/ 1382 w 1510"/>
                <a:gd name="T83" fmla="*/ 845 h 1697"/>
                <a:gd name="T84" fmla="*/ 1399 w 1510"/>
                <a:gd name="T85" fmla="*/ 901 h 1697"/>
                <a:gd name="T86" fmla="*/ 1414 w 1510"/>
                <a:gd name="T87" fmla="*/ 955 h 1697"/>
                <a:gd name="T88" fmla="*/ 1428 w 1510"/>
                <a:gd name="T89" fmla="*/ 1007 h 1697"/>
                <a:gd name="T90" fmla="*/ 1440 w 1510"/>
                <a:gd name="T91" fmla="*/ 1060 h 1697"/>
                <a:gd name="T92" fmla="*/ 1452 w 1510"/>
                <a:gd name="T93" fmla="*/ 1109 h 1697"/>
                <a:gd name="T94" fmla="*/ 1461 w 1510"/>
                <a:gd name="T95" fmla="*/ 1157 h 1697"/>
                <a:gd name="T96" fmla="*/ 1470 w 1510"/>
                <a:gd name="T97" fmla="*/ 1202 h 1697"/>
                <a:gd name="T98" fmla="*/ 1484 w 1510"/>
                <a:gd name="T99" fmla="*/ 1287 h 1697"/>
                <a:gd name="T100" fmla="*/ 1495 w 1510"/>
                <a:gd name="T101" fmla="*/ 1359 h 1697"/>
                <a:gd name="T102" fmla="*/ 1502 w 1510"/>
                <a:gd name="T103" fmla="*/ 1420 h 1697"/>
                <a:gd name="T104" fmla="*/ 1508 w 1510"/>
                <a:gd name="T105" fmla="*/ 1465 h 1697"/>
                <a:gd name="T106" fmla="*/ 1510 w 1510"/>
                <a:gd name="T107" fmla="*/ 1493 h 1697"/>
                <a:gd name="T108" fmla="*/ 1510 w 1510"/>
                <a:gd name="T109" fmla="*/ 1503 h 1697"/>
                <a:gd name="T110" fmla="*/ 517 w 1510"/>
                <a:gd name="T111" fmla="*/ 1697 h 1697"/>
                <a:gd name="T112" fmla="*/ 0 w 1510"/>
                <a:gd name="T113" fmla="*/ 381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10" h="1697">
                  <a:moveTo>
                    <a:pt x="0" y="381"/>
                  </a:moveTo>
                  <a:lnTo>
                    <a:pt x="5" y="374"/>
                  </a:lnTo>
                  <a:lnTo>
                    <a:pt x="22" y="353"/>
                  </a:lnTo>
                  <a:lnTo>
                    <a:pt x="49" y="323"/>
                  </a:lnTo>
                  <a:lnTo>
                    <a:pt x="86" y="284"/>
                  </a:lnTo>
                  <a:lnTo>
                    <a:pt x="108" y="263"/>
                  </a:lnTo>
                  <a:lnTo>
                    <a:pt x="133" y="239"/>
                  </a:lnTo>
                  <a:lnTo>
                    <a:pt x="159" y="217"/>
                  </a:lnTo>
                  <a:lnTo>
                    <a:pt x="187" y="194"/>
                  </a:lnTo>
                  <a:lnTo>
                    <a:pt x="217" y="170"/>
                  </a:lnTo>
                  <a:lnTo>
                    <a:pt x="248" y="147"/>
                  </a:lnTo>
                  <a:lnTo>
                    <a:pt x="282" y="123"/>
                  </a:lnTo>
                  <a:lnTo>
                    <a:pt x="316" y="102"/>
                  </a:lnTo>
                  <a:lnTo>
                    <a:pt x="353" y="81"/>
                  </a:lnTo>
                  <a:lnTo>
                    <a:pt x="390" y="63"/>
                  </a:lnTo>
                  <a:lnTo>
                    <a:pt x="430" y="46"/>
                  </a:lnTo>
                  <a:lnTo>
                    <a:pt x="470" y="30"/>
                  </a:lnTo>
                  <a:lnTo>
                    <a:pt x="512" y="18"/>
                  </a:lnTo>
                  <a:lnTo>
                    <a:pt x="554" y="8"/>
                  </a:lnTo>
                  <a:lnTo>
                    <a:pt x="597" y="3"/>
                  </a:lnTo>
                  <a:lnTo>
                    <a:pt x="641" y="0"/>
                  </a:lnTo>
                  <a:lnTo>
                    <a:pt x="686" y="0"/>
                  </a:lnTo>
                  <a:lnTo>
                    <a:pt x="732" y="5"/>
                  </a:lnTo>
                  <a:lnTo>
                    <a:pt x="777" y="16"/>
                  </a:lnTo>
                  <a:lnTo>
                    <a:pt x="824" y="30"/>
                  </a:lnTo>
                  <a:lnTo>
                    <a:pt x="871" y="50"/>
                  </a:lnTo>
                  <a:lnTo>
                    <a:pt x="918" y="75"/>
                  </a:lnTo>
                  <a:lnTo>
                    <a:pt x="965" y="105"/>
                  </a:lnTo>
                  <a:lnTo>
                    <a:pt x="1012" y="141"/>
                  </a:lnTo>
                  <a:lnTo>
                    <a:pt x="1053" y="188"/>
                  </a:lnTo>
                  <a:lnTo>
                    <a:pt x="1091" y="238"/>
                  </a:lnTo>
                  <a:lnTo>
                    <a:pt x="1127" y="289"/>
                  </a:lnTo>
                  <a:lnTo>
                    <a:pt x="1161" y="343"/>
                  </a:lnTo>
                  <a:lnTo>
                    <a:pt x="1193" y="396"/>
                  </a:lnTo>
                  <a:lnTo>
                    <a:pt x="1223" y="451"/>
                  </a:lnTo>
                  <a:lnTo>
                    <a:pt x="1252" y="506"/>
                  </a:lnTo>
                  <a:lnTo>
                    <a:pt x="1278" y="563"/>
                  </a:lnTo>
                  <a:lnTo>
                    <a:pt x="1301" y="620"/>
                  </a:lnTo>
                  <a:lnTo>
                    <a:pt x="1325" y="676"/>
                  </a:lnTo>
                  <a:lnTo>
                    <a:pt x="1346" y="734"/>
                  </a:lnTo>
                  <a:lnTo>
                    <a:pt x="1365" y="790"/>
                  </a:lnTo>
                  <a:lnTo>
                    <a:pt x="1382" y="845"/>
                  </a:lnTo>
                  <a:lnTo>
                    <a:pt x="1399" y="901"/>
                  </a:lnTo>
                  <a:lnTo>
                    <a:pt x="1414" y="955"/>
                  </a:lnTo>
                  <a:lnTo>
                    <a:pt x="1428" y="1007"/>
                  </a:lnTo>
                  <a:lnTo>
                    <a:pt x="1440" y="1060"/>
                  </a:lnTo>
                  <a:lnTo>
                    <a:pt x="1452" y="1109"/>
                  </a:lnTo>
                  <a:lnTo>
                    <a:pt x="1461" y="1157"/>
                  </a:lnTo>
                  <a:lnTo>
                    <a:pt x="1470" y="1202"/>
                  </a:lnTo>
                  <a:lnTo>
                    <a:pt x="1484" y="1287"/>
                  </a:lnTo>
                  <a:lnTo>
                    <a:pt x="1495" y="1359"/>
                  </a:lnTo>
                  <a:lnTo>
                    <a:pt x="1502" y="1420"/>
                  </a:lnTo>
                  <a:lnTo>
                    <a:pt x="1508" y="1465"/>
                  </a:lnTo>
                  <a:lnTo>
                    <a:pt x="1510" y="1493"/>
                  </a:lnTo>
                  <a:lnTo>
                    <a:pt x="1510" y="1503"/>
                  </a:lnTo>
                  <a:lnTo>
                    <a:pt x="517" y="169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5422563" y="4129088"/>
              <a:ext cx="254000" cy="455613"/>
            </a:xfrm>
            <a:custGeom>
              <a:avLst/>
              <a:gdLst>
                <a:gd name="T0" fmla="*/ 155 w 639"/>
                <a:gd name="T1" fmla="*/ 8 h 1146"/>
                <a:gd name="T2" fmla="*/ 203 w 639"/>
                <a:gd name="T3" fmla="*/ 65 h 1146"/>
                <a:gd name="T4" fmla="*/ 284 w 639"/>
                <a:gd name="T5" fmla="*/ 170 h 1146"/>
                <a:gd name="T6" fmla="*/ 382 w 639"/>
                <a:gd name="T7" fmla="*/ 307 h 1146"/>
                <a:gd name="T8" fmla="*/ 456 w 639"/>
                <a:gd name="T9" fmla="*/ 427 h 1146"/>
                <a:gd name="T10" fmla="*/ 504 w 639"/>
                <a:gd name="T11" fmla="*/ 509 h 1146"/>
                <a:gd name="T12" fmla="*/ 547 w 639"/>
                <a:gd name="T13" fmla="*/ 593 h 1146"/>
                <a:gd name="T14" fmla="*/ 584 w 639"/>
                <a:gd name="T15" fmla="*/ 678 h 1146"/>
                <a:gd name="T16" fmla="*/ 613 w 639"/>
                <a:gd name="T17" fmla="*/ 760 h 1146"/>
                <a:gd name="T18" fmla="*/ 631 w 639"/>
                <a:gd name="T19" fmla="*/ 839 h 1146"/>
                <a:gd name="T20" fmla="*/ 639 w 639"/>
                <a:gd name="T21" fmla="*/ 913 h 1146"/>
                <a:gd name="T22" fmla="*/ 631 w 639"/>
                <a:gd name="T23" fmla="*/ 983 h 1146"/>
                <a:gd name="T24" fmla="*/ 609 w 639"/>
                <a:gd name="T25" fmla="*/ 1041 h 1146"/>
                <a:gd name="T26" fmla="*/ 578 w 639"/>
                <a:gd name="T27" fmla="*/ 1087 h 1146"/>
                <a:gd name="T28" fmla="*/ 540 w 639"/>
                <a:gd name="T29" fmla="*/ 1117 h 1146"/>
                <a:gd name="T30" fmla="*/ 495 w 639"/>
                <a:gd name="T31" fmla="*/ 1137 h 1146"/>
                <a:gd name="T32" fmla="*/ 448 w 639"/>
                <a:gd name="T33" fmla="*/ 1145 h 1146"/>
                <a:gd name="T34" fmla="*/ 397 w 639"/>
                <a:gd name="T35" fmla="*/ 1145 h 1146"/>
                <a:gd name="T36" fmla="*/ 344 w 639"/>
                <a:gd name="T37" fmla="*/ 1136 h 1146"/>
                <a:gd name="T38" fmla="*/ 290 w 639"/>
                <a:gd name="T39" fmla="*/ 1121 h 1146"/>
                <a:gd name="T40" fmla="*/ 238 w 639"/>
                <a:gd name="T41" fmla="*/ 1102 h 1146"/>
                <a:gd name="T42" fmla="*/ 188 w 639"/>
                <a:gd name="T43" fmla="*/ 1079 h 1146"/>
                <a:gd name="T44" fmla="*/ 119 w 639"/>
                <a:gd name="T45" fmla="*/ 1044 h 1146"/>
                <a:gd name="T46" fmla="*/ 22 w 639"/>
                <a:gd name="T47" fmla="*/ 984 h 1146"/>
                <a:gd name="T48" fmla="*/ 0 w 639"/>
                <a:gd name="T49" fmla="*/ 959 h 1146"/>
                <a:gd name="T50" fmla="*/ 3 w 639"/>
                <a:gd name="T51" fmla="*/ 892 h 1146"/>
                <a:gd name="T52" fmla="*/ 9 w 639"/>
                <a:gd name="T53" fmla="*/ 773 h 1146"/>
                <a:gd name="T54" fmla="*/ 20 w 639"/>
                <a:gd name="T55" fmla="*/ 621 h 1146"/>
                <a:gd name="T56" fmla="*/ 35 w 639"/>
                <a:gd name="T57" fmla="*/ 454 h 1146"/>
                <a:gd name="T58" fmla="*/ 52 w 639"/>
                <a:gd name="T59" fmla="*/ 328 h 1146"/>
                <a:gd name="T60" fmla="*/ 65 w 639"/>
                <a:gd name="T61" fmla="*/ 249 h 1146"/>
                <a:gd name="T62" fmla="*/ 80 w 639"/>
                <a:gd name="T63" fmla="*/ 177 h 1146"/>
                <a:gd name="T64" fmla="*/ 97 w 639"/>
                <a:gd name="T65" fmla="*/ 111 h 1146"/>
                <a:gd name="T66" fmla="*/ 116 w 639"/>
                <a:gd name="T67" fmla="*/ 58 h 1146"/>
                <a:gd name="T68" fmla="*/ 137 w 639"/>
                <a:gd name="T69" fmla="*/ 1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9" h="1146">
                  <a:moveTo>
                    <a:pt x="149" y="0"/>
                  </a:moveTo>
                  <a:lnTo>
                    <a:pt x="155" y="8"/>
                  </a:lnTo>
                  <a:lnTo>
                    <a:pt x="174" y="30"/>
                  </a:lnTo>
                  <a:lnTo>
                    <a:pt x="203" y="65"/>
                  </a:lnTo>
                  <a:lnTo>
                    <a:pt x="240" y="113"/>
                  </a:lnTo>
                  <a:lnTo>
                    <a:pt x="284" y="170"/>
                  </a:lnTo>
                  <a:lnTo>
                    <a:pt x="331" y="236"/>
                  </a:lnTo>
                  <a:lnTo>
                    <a:pt x="382" y="307"/>
                  </a:lnTo>
                  <a:lnTo>
                    <a:pt x="431" y="386"/>
                  </a:lnTo>
                  <a:lnTo>
                    <a:pt x="456" y="427"/>
                  </a:lnTo>
                  <a:lnTo>
                    <a:pt x="481" y="467"/>
                  </a:lnTo>
                  <a:lnTo>
                    <a:pt x="504" y="509"/>
                  </a:lnTo>
                  <a:lnTo>
                    <a:pt x="527" y="551"/>
                  </a:lnTo>
                  <a:lnTo>
                    <a:pt x="547" y="593"/>
                  </a:lnTo>
                  <a:lnTo>
                    <a:pt x="567" y="636"/>
                  </a:lnTo>
                  <a:lnTo>
                    <a:pt x="584" y="678"/>
                  </a:lnTo>
                  <a:lnTo>
                    <a:pt x="600" y="718"/>
                  </a:lnTo>
                  <a:lnTo>
                    <a:pt x="613" y="760"/>
                  </a:lnTo>
                  <a:lnTo>
                    <a:pt x="623" y="799"/>
                  </a:lnTo>
                  <a:lnTo>
                    <a:pt x="631" y="839"/>
                  </a:lnTo>
                  <a:lnTo>
                    <a:pt x="636" y="877"/>
                  </a:lnTo>
                  <a:lnTo>
                    <a:pt x="639" y="913"/>
                  </a:lnTo>
                  <a:lnTo>
                    <a:pt x="636" y="949"/>
                  </a:lnTo>
                  <a:lnTo>
                    <a:pt x="631" y="983"/>
                  </a:lnTo>
                  <a:lnTo>
                    <a:pt x="622" y="1013"/>
                  </a:lnTo>
                  <a:lnTo>
                    <a:pt x="609" y="1041"/>
                  </a:lnTo>
                  <a:lnTo>
                    <a:pt x="595" y="1066"/>
                  </a:lnTo>
                  <a:lnTo>
                    <a:pt x="578" y="1087"/>
                  </a:lnTo>
                  <a:lnTo>
                    <a:pt x="559" y="1104"/>
                  </a:lnTo>
                  <a:lnTo>
                    <a:pt x="540" y="1117"/>
                  </a:lnTo>
                  <a:lnTo>
                    <a:pt x="517" y="1129"/>
                  </a:lnTo>
                  <a:lnTo>
                    <a:pt x="495" y="1137"/>
                  </a:lnTo>
                  <a:lnTo>
                    <a:pt x="472" y="1142"/>
                  </a:lnTo>
                  <a:lnTo>
                    <a:pt x="448" y="1145"/>
                  </a:lnTo>
                  <a:lnTo>
                    <a:pt x="422" y="1146"/>
                  </a:lnTo>
                  <a:lnTo>
                    <a:pt x="397" y="1145"/>
                  </a:lnTo>
                  <a:lnTo>
                    <a:pt x="370" y="1141"/>
                  </a:lnTo>
                  <a:lnTo>
                    <a:pt x="344" y="1136"/>
                  </a:lnTo>
                  <a:lnTo>
                    <a:pt x="318" y="1129"/>
                  </a:lnTo>
                  <a:lnTo>
                    <a:pt x="290" y="1121"/>
                  </a:lnTo>
                  <a:lnTo>
                    <a:pt x="264" y="1112"/>
                  </a:lnTo>
                  <a:lnTo>
                    <a:pt x="238" y="1102"/>
                  </a:lnTo>
                  <a:lnTo>
                    <a:pt x="213" y="1091"/>
                  </a:lnTo>
                  <a:lnTo>
                    <a:pt x="188" y="1079"/>
                  </a:lnTo>
                  <a:lnTo>
                    <a:pt x="165" y="1068"/>
                  </a:lnTo>
                  <a:lnTo>
                    <a:pt x="119" y="1044"/>
                  </a:lnTo>
                  <a:lnTo>
                    <a:pt x="80" y="1020"/>
                  </a:lnTo>
                  <a:lnTo>
                    <a:pt x="22" y="984"/>
                  </a:lnTo>
                  <a:lnTo>
                    <a:pt x="0" y="969"/>
                  </a:lnTo>
                  <a:lnTo>
                    <a:pt x="0" y="959"/>
                  </a:lnTo>
                  <a:lnTo>
                    <a:pt x="1" y="933"/>
                  </a:lnTo>
                  <a:lnTo>
                    <a:pt x="3" y="892"/>
                  </a:lnTo>
                  <a:lnTo>
                    <a:pt x="5" y="837"/>
                  </a:lnTo>
                  <a:lnTo>
                    <a:pt x="9" y="773"/>
                  </a:lnTo>
                  <a:lnTo>
                    <a:pt x="13" y="700"/>
                  </a:lnTo>
                  <a:lnTo>
                    <a:pt x="20" y="621"/>
                  </a:lnTo>
                  <a:lnTo>
                    <a:pt x="27" y="538"/>
                  </a:lnTo>
                  <a:lnTo>
                    <a:pt x="35" y="454"/>
                  </a:lnTo>
                  <a:lnTo>
                    <a:pt x="46" y="369"/>
                  </a:lnTo>
                  <a:lnTo>
                    <a:pt x="52" y="328"/>
                  </a:lnTo>
                  <a:lnTo>
                    <a:pt x="57" y="288"/>
                  </a:lnTo>
                  <a:lnTo>
                    <a:pt x="65" y="249"/>
                  </a:lnTo>
                  <a:lnTo>
                    <a:pt x="72" y="212"/>
                  </a:lnTo>
                  <a:lnTo>
                    <a:pt x="80" y="177"/>
                  </a:lnTo>
                  <a:lnTo>
                    <a:pt x="88" y="143"/>
                  </a:lnTo>
                  <a:lnTo>
                    <a:pt x="97" y="111"/>
                  </a:lnTo>
                  <a:lnTo>
                    <a:pt x="106" y="82"/>
                  </a:lnTo>
                  <a:lnTo>
                    <a:pt x="116" y="58"/>
                  </a:lnTo>
                  <a:lnTo>
                    <a:pt x="127" y="34"/>
                  </a:lnTo>
                  <a:lnTo>
                    <a:pt x="137" y="1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2458701" y="2676525"/>
              <a:ext cx="209550" cy="420688"/>
            </a:xfrm>
            <a:custGeom>
              <a:avLst/>
              <a:gdLst>
                <a:gd name="T0" fmla="*/ 381 w 528"/>
                <a:gd name="T1" fmla="*/ 1063 h 1063"/>
                <a:gd name="T2" fmla="*/ 528 w 528"/>
                <a:gd name="T3" fmla="*/ 0 h 1063"/>
                <a:gd name="T4" fmla="*/ 0 w 528"/>
                <a:gd name="T5" fmla="*/ 223 h 1063"/>
                <a:gd name="T6" fmla="*/ 29 w 528"/>
                <a:gd name="T7" fmla="*/ 291 h 1063"/>
                <a:gd name="T8" fmla="*/ 64 w 528"/>
                <a:gd name="T9" fmla="*/ 372 h 1063"/>
                <a:gd name="T10" fmla="*/ 106 w 528"/>
                <a:gd name="T11" fmla="*/ 466 h 1063"/>
                <a:gd name="T12" fmla="*/ 151 w 528"/>
                <a:gd name="T13" fmla="*/ 569 h 1063"/>
                <a:gd name="T14" fmla="*/ 202 w 528"/>
                <a:gd name="T15" fmla="*/ 682 h 1063"/>
                <a:gd name="T16" fmla="*/ 259 w 528"/>
                <a:gd name="T17" fmla="*/ 803 h 1063"/>
                <a:gd name="T18" fmla="*/ 319 w 528"/>
                <a:gd name="T19" fmla="*/ 930 h 1063"/>
                <a:gd name="T20" fmla="*/ 381 w 528"/>
                <a:gd name="T21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" h="1063">
                  <a:moveTo>
                    <a:pt x="381" y="1063"/>
                  </a:moveTo>
                  <a:lnTo>
                    <a:pt x="528" y="0"/>
                  </a:lnTo>
                  <a:lnTo>
                    <a:pt x="0" y="223"/>
                  </a:lnTo>
                  <a:lnTo>
                    <a:pt x="29" y="291"/>
                  </a:lnTo>
                  <a:lnTo>
                    <a:pt x="64" y="372"/>
                  </a:lnTo>
                  <a:lnTo>
                    <a:pt x="106" y="466"/>
                  </a:lnTo>
                  <a:lnTo>
                    <a:pt x="151" y="569"/>
                  </a:lnTo>
                  <a:lnTo>
                    <a:pt x="202" y="682"/>
                  </a:lnTo>
                  <a:lnTo>
                    <a:pt x="259" y="803"/>
                  </a:lnTo>
                  <a:lnTo>
                    <a:pt x="319" y="930"/>
                  </a:lnTo>
                  <a:lnTo>
                    <a:pt x="381" y="1063"/>
                  </a:lnTo>
                  <a:close/>
                </a:path>
              </a:pathLst>
            </a:custGeom>
            <a:solidFill>
              <a:srgbClr val="DD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2387263" y="2559050"/>
              <a:ext cx="347663" cy="327025"/>
            </a:xfrm>
            <a:custGeom>
              <a:avLst/>
              <a:gdLst>
                <a:gd name="T0" fmla="*/ 778 w 878"/>
                <a:gd name="T1" fmla="*/ 0 h 823"/>
                <a:gd name="T2" fmla="*/ 0 w 878"/>
                <a:gd name="T3" fmla="*/ 386 h 823"/>
                <a:gd name="T4" fmla="*/ 109 w 878"/>
                <a:gd name="T5" fmla="*/ 823 h 823"/>
                <a:gd name="T6" fmla="*/ 878 w 878"/>
                <a:gd name="T7" fmla="*/ 325 h 823"/>
                <a:gd name="T8" fmla="*/ 778 w 878"/>
                <a:gd name="T9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23">
                  <a:moveTo>
                    <a:pt x="778" y="0"/>
                  </a:moveTo>
                  <a:lnTo>
                    <a:pt x="0" y="386"/>
                  </a:lnTo>
                  <a:lnTo>
                    <a:pt x="109" y="823"/>
                  </a:lnTo>
                  <a:lnTo>
                    <a:pt x="878" y="32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939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3546138" y="3794125"/>
              <a:ext cx="1277938" cy="1708150"/>
            </a:xfrm>
            <a:custGeom>
              <a:avLst/>
              <a:gdLst>
                <a:gd name="T0" fmla="*/ 3002 w 3217"/>
                <a:gd name="T1" fmla="*/ 51 h 4305"/>
                <a:gd name="T2" fmla="*/ 3017 w 3217"/>
                <a:gd name="T3" fmla="*/ 299 h 4305"/>
                <a:gd name="T4" fmla="*/ 3023 w 3217"/>
                <a:gd name="T5" fmla="*/ 557 h 4305"/>
                <a:gd name="T6" fmla="*/ 3018 w 3217"/>
                <a:gd name="T7" fmla="*/ 872 h 4305"/>
                <a:gd name="T8" fmla="*/ 2995 w 3217"/>
                <a:gd name="T9" fmla="*/ 1232 h 4305"/>
                <a:gd name="T10" fmla="*/ 2946 w 3217"/>
                <a:gd name="T11" fmla="*/ 1622 h 4305"/>
                <a:gd name="T12" fmla="*/ 2868 w 3217"/>
                <a:gd name="T13" fmla="*/ 2028 h 4305"/>
                <a:gd name="T14" fmla="*/ 2752 w 3217"/>
                <a:gd name="T15" fmla="*/ 2435 h 4305"/>
                <a:gd name="T16" fmla="*/ 2590 w 3217"/>
                <a:gd name="T17" fmla="*/ 2828 h 4305"/>
                <a:gd name="T18" fmla="*/ 2378 w 3217"/>
                <a:gd name="T19" fmla="*/ 3196 h 4305"/>
                <a:gd name="T20" fmla="*/ 2107 w 3217"/>
                <a:gd name="T21" fmla="*/ 3523 h 4305"/>
                <a:gd name="T22" fmla="*/ 1773 w 3217"/>
                <a:gd name="T23" fmla="*/ 3795 h 4305"/>
                <a:gd name="T24" fmla="*/ 1368 w 3217"/>
                <a:gd name="T25" fmla="*/ 3998 h 4305"/>
                <a:gd name="T26" fmla="*/ 884 w 3217"/>
                <a:gd name="T27" fmla="*/ 4118 h 4305"/>
                <a:gd name="T28" fmla="*/ 317 w 3217"/>
                <a:gd name="T29" fmla="*/ 4142 h 4305"/>
                <a:gd name="T30" fmla="*/ 69 w 3217"/>
                <a:gd name="T31" fmla="*/ 4135 h 4305"/>
                <a:gd name="T32" fmla="*/ 213 w 3217"/>
                <a:gd name="T33" fmla="*/ 4178 h 4305"/>
                <a:gd name="T34" fmla="*/ 366 w 3217"/>
                <a:gd name="T35" fmla="*/ 4218 h 4305"/>
                <a:gd name="T36" fmla="*/ 526 w 3217"/>
                <a:gd name="T37" fmla="*/ 4250 h 4305"/>
                <a:gd name="T38" fmla="*/ 695 w 3217"/>
                <a:gd name="T39" fmla="*/ 4277 h 4305"/>
                <a:gd name="T40" fmla="*/ 870 w 3217"/>
                <a:gd name="T41" fmla="*/ 4295 h 4305"/>
                <a:gd name="T42" fmla="*/ 1053 w 3217"/>
                <a:gd name="T43" fmla="*/ 4304 h 4305"/>
                <a:gd name="T44" fmla="*/ 1241 w 3217"/>
                <a:gd name="T45" fmla="*/ 4303 h 4305"/>
                <a:gd name="T46" fmla="*/ 1434 w 3217"/>
                <a:gd name="T47" fmla="*/ 4288 h 4305"/>
                <a:gd name="T48" fmla="*/ 1634 w 3217"/>
                <a:gd name="T49" fmla="*/ 4261 h 4305"/>
                <a:gd name="T50" fmla="*/ 1838 w 3217"/>
                <a:gd name="T51" fmla="*/ 4219 h 4305"/>
                <a:gd name="T52" fmla="*/ 2046 w 3217"/>
                <a:gd name="T53" fmla="*/ 4161 h 4305"/>
                <a:gd name="T54" fmla="*/ 2258 w 3217"/>
                <a:gd name="T55" fmla="*/ 4087 h 4305"/>
                <a:gd name="T56" fmla="*/ 2473 w 3217"/>
                <a:gd name="T57" fmla="*/ 3993 h 4305"/>
                <a:gd name="T58" fmla="*/ 2691 w 3217"/>
                <a:gd name="T59" fmla="*/ 3879 h 4305"/>
                <a:gd name="T60" fmla="*/ 2912 w 3217"/>
                <a:gd name="T61" fmla="*/ 3744 h 4305"/>
                <a:gd name="T62" fmla="*/ 3026 w 3217"/>
                <a:gd name="T63" fmla="*/ 3566 h 4305"/>
                <a:gd name="T64" fmla="*/ 3035 w 3217"/>
                <a:gd name="T65" fmla="*/ 3348 h 4305"/>
                <a:gd name="T66" fmla="*/ 3051 w 3217"/>
                <a:gd name="T67" fmla="*/ 3111 h 4305"/>
                <a:gd name="T68" fmla="*/ 3072 w 3217"/>
                <a:gd name="T69" fmla="*/ 2857 h 4305"/>
                <a:gd name="T70" fmla="*/ 3098 w 3217"/>
                <a:gd name="T71" fmla="*/ 2592 h 4305"/>
                <a:gd name="T72" fmla="*/ 3128 w 3217"/>
                <a:gd name="T73" fmla="*/ 2318 h 4305"/>
                <a:gd name="T74" fmla="*/ 3161 w 3217"/>
                <a:gd name="T75" fmla="*/ 2037 h 4305"/>
                <a:gd name="T76" fmla="*/ 3197 w 3217"/>
                <a:gd name="T77" fmla="*/ 1754 h 4305"/>
                <a:gd name="T78" fmla="*/ 2997 w 3217"/>
                <a:gd name="T79" fmla="*/ 0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17" h="4305">
                  <a:moveTo>
                    <a:pt x="2997" y="0"/>
                  </a:moveTo>
                  <a:lnTo>
                    <a:pt x="3002" y="51"/>
                  </a:lnTo>
                  <a:lnTo>
                    <a:pt x="3013" y="196"/>
                  </a:lnTo>
                  <a:lnTo>
                    <a:pt x="3017" y="299"/>
                  </a:lnTo>
                  <a:lnTo>
                    <a:pt x="3021" y="420"/>
                  </a:lnTo>
                  <a:lnTo>
                    <a:pt x="3023" y="557"/>
                  </a:lnTo>
                  <a:lnTo>
                    <a:pt x="3022" y="709"/>
                  </a:lnTo>
                  <a:lnTo>
                    <a:pt x="3018" y="872"/>
                  </a:lnTo>
                  <a:lnTo>
                    <a:pt x="3009" y="1048"/>
                  </a:lnTo>
                  <a:lnTo>
                    <a:pt x="2995" y="1232"/>
                  </a:lnTo>
                  <a:lnTo>
                    <a:pt x="2974" y="1425"/>
                  </a:lnTo>
                  <a:lnTo>
                    <a:pt x="2946" y="1622"/>
                  </a:lnTo>
                  <a:lnTo>
                    <a:pt x="2911" y="1824"/>
                  </a:lnTo>
                  <a:lnTo>
                    <a:pt x="2868" y="2028"/>
                  </a:lnTo>
                  <a:lnTo>
                    <a:pt x="2814" y="2232"/>
                  </a:lnTo>
                  <a:lnTo>
                    <a:pt x="2752" y="2435"/>
                  </a:lnTo>
                  <a:lnTo>
                    <a:pt x="2676" y="2633"/>
                  </a:lnTo>
                  <a:lnTo>
                    <a:pt x="2590" y="2828"/>
                  </a:lnTo>
                  <a:lnTo>
                    <a:pt x="2490" y="3017"/>
                  </a:lnTo>
                  <a:lnTo>
                    <a:pt x="2378" y="3196"/>
                  </a:lnTo>
                  <a:lnTo>
                    <a:pt x="2250" y="3366"/>
                  </a:lnTo>
                  <a:lnTo>
                    <a:pt x="2107" y="3523"/>
                  </a:lnTo>
                  <a:lnTo>
                    <a:pt x="1949" y="3667"/>
                  </a:lnTo>
                  <a:lnTo>
                    <a:pt x="1773" y="3795"/>
                  </a:lnTo>
                  <a:lnTo>
                    <a:pt x="1579" y="3906"/>
                  </a:lnTo>
                  <a:lnTo>
                    <a:pt x="1368" y="3998"/>
                  </a:lnTo>
                  <a:lnTo>
                    <a:pt x="1136" y="4070"/>
                  </a:lnTo>
                  <a:lnTo>
                    <a:pt x="884" y="4118"/>
                  </a:lnTo>
                  <a:lnTo>
                    <a:pt x="612" y="4143"/>
                  </a:lnTo>
                  <a:lnTo>
                    <a:pt x="317" y="4142"/>
                  </a:lnTo>
                  <a:lnTo>
                    <a:pt x="0" y="4113"/>
                  </a:lnTo>
                  <a:lnTo>
                    <a:pt x="69" y="4135"/>
                  </a:lnTo>
                  <a:lnTo>
                    <a:pt x="139" y="4158"/>
                  </a:lnTo>
                  <a:lnTo>
                    <a:pt x="213" y="4178"/>
                  </a:lnTo>
                  <a:lnTo>
                    <a:pt x="288" y="4198"/>
                  </a:lnTo>
                  <a:lnTo>
                    <a:pt x="366" y="4218"/>
                  </a:lnTo>
                  <a:lnTo>
                    <a:pt x="445" y="4235"/>
                  </a:lnTo>
                  <a:lnTo>
                    <a:pt x="526" y="4250"/>
                  </a:lnTo>
                  <a:lnTo>
                    <a:pt x="610" y="4265"/>
                  </a:lnTo>
                  <a:lnTo>
                    <a:pt x="695" y="4277"/>
                  </a:lnTo>
                  <a:lnTo>
                    <a:pt x="781" y="4287"/>
                  </a:lnTo>
                  <a:lnTo>
                    <a:pt x="870" y="4295"/>
                  </a:lnTo>
                  <a:lnTo>
                    <a:pt x="960" y="4301"/>
                  </a:lnTo>
                  <a:lnTo>
                    <a:pt x="1053" y="4304"/>
                  </a:lnTo>
                  <a:lnTo>
                    <a:pt x="1146" y="4305"/>
                  </a:lnTo>
                  <a:lnTo>
                    <a:pt x="1241" y="4303"/>
                  </a:lnTo>
                  <a:lnTo>
                    <a:pt x="1336" y="4297"/>
                  </a:lnTo>
                  <a:lnTo>
                    <a:pt x="1434" y="4288"/>
                  </a:lnTo>
                  <a:lnTo>
                    <a:pt x="1534" y="4277"/>
                  </a:lnTo>
                  <a:lnTo>
                    <a:pt x="1634" y="4261"/>
                  </a:lnTo>
                  <a:lnTo>
                    <a:pt x="1735" y="4243"/>
                  </a:lnTo>
                  <a:lnTo>
                    <a:pt x="1838" y="4219"/>
                  </a:lnTo>
                  <a:lnTo>
                    <a:pt x="1941" y="4193"/>
                  </a:lnTo>
                  <a:lnTo>
                    <a:pt x="2046" y="4161"/>
                  </a:lnTo>
                  <a:lnTo>
                    <a:pt x="2152" y="4126"/>
                  </a:lnTo>
                  <a:lnTo>
                    <a:pt x="2258" y="4087"/>
                  </a:lnTo>
                  <a:lnTo>
                    <a:pt x="2365" y="4041"/>
                  </a:lnTo>
                  <a:lnTo>
                    <a:pt x="2473" y="3993"/>
                  </a:lnTo>
                  <a:lnTo>
                    <a:pt x="2582" y="3938"/>
                  </a:lnTo>
                  <a:lnTo>
                    <a:pt x="2691" y="3879"/>
                  </a:lnTo>
                  <a:lnTo>
                    <a:pt x="2801" y="3813"/>
                  </a:lnTo>
                  <a:lnTo>
                    <a:pt x="2912" y="3744"/>
                  </a:lnTo>
                  <a:lnTo>
                    <a:pt x="3023" y="3667"/>
                  </a:lnTo>
                  <a:lnTo>
                    <a:pt x="3026" y="3566"/>
                  </a:lnTo>
                  <a:lnTo>
                    <a:pt x="3030" y="3460"/>
                  </a:lnTo>
                  <a:lnTo>
                    <a:pt x="3035" y="3348"/>
                  </a:lnTo>
                  <a:lnTo>
                    <a:pt x="3042" y="3231"/>
                  </a:lnTo>
                  <a:lnTo>
                    <a:pt x="3051" y="3111"/>
                  </a:lnTo>
                  <a:lnTo>
                    <a:pt x="3060" y="2985"/>
                  </a:lnTo>
                  <a:lnTo>
                    <a:pt x="3072" y="2857"/>
                  </a:lnTo>
                  <a:lnTo>
                    <a:pt x="3083" y="2726"/>
                  </a:lnTo>
                  <a:lnTo>
                    <a:pt x="3098" y="2592"/>
                  </a:lnTo>
                  <a:lnTo>
                    <a:pt x="3112" y="2455"/>
                  </a:lnTo>
                  <a:lnTo>
                    <a:pt x="3128" y="2318"/>
                  </a:lnTo>
                  <a:lnTo>
                    <a:pt x="3144" y="2178"/>
                  </a:lnTo>
                  <a:lnTo>
                    <a:pt x="3161" y="2037"/>
                  </a:lnTo>
                  <a:lnTo>
                    <a:pt x="3179" y="1896"/>
                  </a:lnTo>
                  <a:lnTo>
                    <a:pt x="3197" y="1754"/>
                  </a:lnTo>
                  <a:lnTo>
                    <a:pt x="3217" y="1613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DD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4439901" y="3584575"/>
              <a:ext cx="1203325" cy="1470025"/>
            </a:xfrm>
            <a:custGeom>
              <a:avLst/>
              <a:gdLst>
                <a:gd name="T0" fmla="*/ 3033 w 3033"/>
                <a:gd name="T1" fmla="*/ 0 h 3702"/>
                <a:gd name="T2" fmla="*/ 125 w 3033"/>
                <a:gd name="T3" fmla="*/ 247 h 3702"/>
                <a:gd name="T4" fmla="*/ 0 w 3033"/>
                <a:gd name="T5" fmla="*/ 3702 h 3702"/>
                <a:gd name="T6" fmla="*/ 2256 w 3033"/>
                <a:gd name="T7" fmla="*/ 3497 h 3702"/>
                <a:gd name="T8" fmla="*/ 2262 w 3033"/>
                <a:gd name="T9" fmla="*/ 3463 h 3702"/>
                <a:gd name="T10" fmla="*/ 2281 w 3033"/>
                <a:gd name="T11" fmla="*/ 3367 h 3702"/>
                <a:gd name="T12" fmla="*/ 2311 w 3033"/>
                <a:gd name="T13" fmla="*/ 3217 h 3702"/>
                <a:gd name="T14" fmla="*/ 2349 w 3033"/>
                <a:gd name="T15" fmla="*/ 3019 h 3702"/>
                <a:gd name="T16" fmla="*/ 2394 w 3033"/>
                <a:gd name="T17" fmla="*/ 2785 h 3702"/>
                <a:gd name="T18" fmla="*/ 2447 w 3033"/>
                <a:gd name="T19" fmla="*/ 2521 h 3702"/>
                <a:gd name="T20" fmla="*/ 2505 w 3033"/>
                <a:gd name="T21" fmla="*/ 2233 h 3702"/>
                <a:gd name="T22" fmla="*/ 2567 w 3033"/>
                <a:gd name="T23" fmla="*/ 1933 h 3702"/>
                <a:gd name="T24" fmla="*/ 2631 w 3033"/>
                <a:gd name="T25" fmla="*/ 1626 h 3702"/>
                <a:gd name="T26" fmla="*/ 2696 w 3033"/>
                <a:gd name="T27" fmla="*/ 1322 h 3702"/>
                <a:gd name="T28" fmla="*/ 2760 w 3033"/>
                <a:gd name="T29" fmla="*/ 1029 h 3702"/>
                <a:gd name="T30" fmla="*/ 2824 w 3033"/>
                <a:gd name="T31" fmla="*/ 753 h 3702"/>
                <a:gd name="T32" fmla="*/ 2854 w 3033"/>
                <a:gd name="T33" fmla="*/ 625 h 3702"/>
                <a:gd name="T34" fmla="*/ 2884 w 3033"/>
                <a:gd name="T35" fmla="*/ 505 h 3702"/>
                <a:gd name="T36" fmla="*/ 2913 w 3033"/>
                <a:gd name="T37" fmla="*/ 393 h 3702"/>
                <a:gd name="T38" fmla="*/ 2941 w 3033"/>
                <a:gd name="T39" fmla="*/ 291 h 3702"/>
                <a:gd name="T40" fmla="*/ 2965 w 3033"/>
                <a:gd name="T41" fmla="*/ 200 h 3702"/>
                <a:gd name="T42" fmla="*/ 2990 w 3033"/>
                <a:gd name="T43" fmla="*/ 120 h 3702"/>
                <a:gd name="T44" fmla="*/ 3012 w 3033"/>
                <a:gd name="T45" fmla="*/ 53 h 3702"/>
                <a:gd name="T46" fmla="*/ 3033 w 3033"/>
                <a:gd name="T47" fmla="*/ 0 h 3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33" h="3702">
                  <a:moveTo>
                    <a:pt x="3033" y="0"/>
                  </a:moveTo>
                  <a:lnTo>
                    <a:pt x="125" y="247"/>
                  </a:lnTo>
                  <a:lnTo>
                    <a:pt x="0" y="3702"/>
                  </a:lnTo>
                  <a:lnTo>
                    <a:pt x="2256" y="3497"/>
                  </a:lnTo>
                  <a:lnTo>
                    <a:pt x="2262" y="3463"/>
                  </a:lnTo>
                  <a:lnTo>
                    <a:pt x="2281" y="3367"/>
                  </a:lnTo>
                  <a:lnTo>
                    <a:pt x="2311" y="3217"/>
                  </a:lnTo>
                  <a:lnTo>
                    <a:pt x="2349" y="3019"/>
                  </a:lnTo>
                  <a:lnTo>
                    <a:pt x="2394" y="2785"/>
                  </a:lnTo>
                  <a:lnTo>
                    <a:pt x="2447" y="2521"/>
                  </a:lnTo>
                  <a:lnTo>
                    <a:pt x="2505" y="2233"/>
                  </a:lnTo>
                  <a:lnTo>
                    <a:pt x="2567" y="1933"/>
                  </a:lnTo>
                  <a:lnTo>
                    <a:pt x="2631" y="1626"/>
                  </a:lnTo>
                  <a:lnTo>
                    <a:pt x="2696" y="1322"/>
                  </a:lnTo>
                  <a:lnTo>
                    <a:pt x="2760" y="1029"/>
                  </a:lnTo>
                  <a:lnTo>
                    <a:pt x="2824" y="753"/>
                  </a:lnTo>
                  <a:lnTo>
                    <a:pt x="2854" y="625"/>
                  </a:lnTo>
                  <a:lnTo>
                    <a:pt x="2884" y="505"/>
                  </a:lnTo>
                  <a:lnTo>
                    <a:pt x="2913" y="393"/>
                  </a:lnTo>
                  <a:lnTo>
                    <a:pt x="2941" y="291"/>
                  </a:lnTo>
                  <a:lnTo>
                    <a:pt x="2965" y="200"/>
                  </a:lnTo>
                  <a:lnTo>
                    <a:pt x="2990" y="120"/>
                  </a:lnTo>
                  <a:lnTo>
                    <a:pt x="3012" y="53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0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4800263" y="4514850"/>
              <a:ext cx="623888" cy="506413"/>
            </a:xfrm>
            <a:custGeom>
              <a:avLst/>
              <a:gdLst>
                <a:gd name="T0" fmla="*/ 1347 w 1573"/>
                <a:gd name="T1" fmla="*/ 1153 h 1276"/>
                <a:gd name="T2" fmla="*/ 1347 w 1573"/>
                <a:gd name="T3" fmla="*/ 1153 h 1276"/>
                <a:gd name="T4" fmla="*/ 1347 w 1573"/>
                <a:gd name="T5" fmla="*/ 1153 h 1276"/>
                <a:gd name="T6" fmla="*/ 1347 w 1573"/>
                <a:gd name="T7" fmla="*/ 1153 h 1276"/>
                <a:gd name="T8" fmla="*/ 1347 w 1573"/>
                <a:gd name="T9" fmla="*/ 1153 h 1276"/>
                <a:gd name="T10" fmla="*/ 1347 w 1573"/>
                <a:gd name="T11" fmla="*/ 1153 h 1276"/>
                <a:gd name="T12" fmla="*/ 1347 w 1573"/>
                <a:gd name="T13" fmla="*/ 1153 h 1276"/>
                <a:gd name="T14" fmla="*/ 1347 w 1573"/>
                <a:gd name="T15" fmla="*/ 1153 h 1276"/>
                <a:gd name="T16" fmla="*/ 1347 w 1573"/>
                <a:gd name="T17" fmla="*/ 1153 h 1276"/>
                <a:gd name="T18" fmla="*/ 1347 w 1573"/>
                <a:gd name="T19" fmla="*/ 1153 h 1276"/>
                <a:gd name="T20" fmla="*/ 1347 w 1573"/>
                <a:gd name="T21" fmla="*/ 1153 h 1276"/>
                <a:gd name="T22" fmla="*/ 1347 w 1573"/>
                <a:gd name="T23" fmla="*/ 1153 h 1276"/>
                <a:gd name="T24" fmla="*/ 1347 w 1573"/>
                <a:gd name="T25" fmla="*/ 1153 h 1276"/>
                <a:gd name="T26" fmla="*/ 1347 w 1573"/>
                <a:gd name="T27" fmla="*/ 1153 h 1276"/>
                <a:gd name="T28" fmla="*/ 1347 w 1573"/>
                <a:gd name="T29" fmla="*/ 1153 h 1276"/>
                <a:gd name="T30" fmla="*/ 1347 w 1573"/>
                <a:gd name="T31" fmla="*/ 1153 h 1276"/>
                <a:gd name="T32" fmla="*/ 1347 w 1573"/>
                <a:gd name="T33" fmla="*/ 1153 h 1276"/>
                <a:gd name="T34" fmla="*/ 1347 w 1573"/>
                <a:gd name="T35" fmla="*/ 1153 h 1276"/>
                <a:gd name="T36" fmla="*/ 1348 w 1573"/>
                <a:gd name="T37" fmla="*/ 1153 h 1276"/>
                <a:gd name="T38" fmla="*/ 1348 w 1573"/>
                <a:gd name="T39" fmla="*/ 1151 h 1276"/>
                <a:gd name="T40" fmla="*/ 1348 w 1573"/>
                <a:gd name="T41" fmla="*/ 1153 h 1276"/>
                <a:gd name="T42" fmla="*/ 1348 w 1573"/>
                <a:gd name="T43" fmla="*/ 1151 h 1276"/>
                <a:gd name="T44" fmla="*/ 1348 w 1573"/>
                <a:gd name="T45" fmla="*/ 1151 h 1276"/>
                <a:gd name="T46" fmla="*/ 1348 w 1573"/>
                <a:gd name="T47" fmla="*/ 1151 h 1276"/>
                <a:gd name="T48" fmla="*/ 1348 w 1573"/>
                <a:gd name="T49" fmla="*/ 1151 h 1276"/>
                <a:gd name="T50" fmla="*/ 1348 w 1573"/>
                <a:gd name="T51" fmla="*/ 1151 h 1276"/>
                <a:gd name="T52" fmla="*/ 1348 w 1573"/>
                <a:gd name="T53" fmla="*/ 1151 h 1276"/>
                <a:gd name="T54" fmla="*/ 1348 w 1573"/>
                <a:gd name="T55" fmla="*/ 1150 h 1276"/>
                <a:gd name="T56" fmla="*/ 1355 w 1573"/>
                <a:gd name="T57" fmla="*/ 1116 h 1276"/>
                <a:gd name="T58" fmla="*/ 1369 w 1573"/>
                <a:gd name="T59" fmla="*/ 1041 h 1276"/>
                <a:gd name="T60" fmla="*/ 1390 w 1573"/>
                <a:gd name="T61" fmla="*/ 932 h 1276"/>
                <a:gd name="T62" fmla="*/ 1417 w 1573"/>
                <a:gd name="T63" fmla="*/ 792 h 1276"/>
                <a:gd name="T64" fmla="*/ 1450 w 1573"/>
                <a:gd name="T65" fmla="*/ 624 h 1276"/>
                <a:gd name="T66" fmla="*/ 1487 w 1573"/>
                <a:gd name="T67" fmla="*/ 433 h 1276"/>
                <a:gd name="T68" fmla="*/ 1528 w 1573"/>
                <a:gd name="T69" fmla="*/ 224 h 1276"/>
                <a:gd name="T70" fmla="*/ 1573 w 1573"/>
                <a:gd name="T71" fmla="*/ 0 h 1276"/>
                <a:gd name="T72" fmla="*/ 1528 w 1573"/>
                <a:gd name="T73" fmla="*/ 224 h 1276"/>
                <a:gd name="T74" fmla="*/ 1487 w 1573"/>
                <a:gd name="T75" fmla="*/ 433 h 1276"/>
                <a:gd name="T76" fmla="*/ 1450 w 1573"/>
                <a:gd name="T77" fmla="*/ 624 h 1276"/>
                <a:gd name="T78" fmla="*/ 1417 w 1573"/>
                <a:gd name="T79" fmla="*/ 792 h 1276"/>
                <a:gd name="T80" fmla="*/ 1390 w 1573"/>
                <a:gd name="T81" fmla="*/ 932 h 1276"/>
                <a:gd name="T82" fmla="*/ 1369 w 1573"/>
                <a:gd name="T83" fmla="*/ 1041 h 1276"/>
                <a:gd name="T84" fmla="*/ 1355 w 1573"/>
                <a:gd name="T85" fmla="*/ 1116 h 1276"/>
                <a:gd name="T86" fmla="*/ 1348 w 1573"/>
                <a:gd name="T87" fmla="*/ 1150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3" h="1276">
                  <a:moveTo>
                    <a:pt x="0" y="1276"/>
                  </a:move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0" y="1276"/>
                  </a:lnTo>
                  <a:close/>
                  <a:moveTo>
                    <a:pt x="1347" y="1153"/>
                  </a:move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close/>
                  <a:moveTo>
                    <a:pt x="1347" y="1153"/>
                  </a:move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close/>
                  <a:moveTo>
                    <a:pt x="1347" y="1153"/>
                  </a:move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close/>
                  <a:moveTo>
                    <a:pt x="1347" y="1153"/>
                  </a:move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close/>
                  <a:moveTo>
                    <a:pt x="1347" y="1153"/>
                  </a:move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lnTo>
                    <a:pt x="1347" y="1153"/>
                  </a:lnTo>
                  <a:close/>
                  <a:moveTo>
                    <a:pt x="1348" y="1153"/>
                  </a:moveTo>
                  <a:lnTo>
                    <a:pt x="1348" y="1151"/>
                  </a:lnTo>
                  <a:lnTo>
                    <a:pt x="1348" y="1151"/>
                  </a:lnTo>
                  <a:lnTo>
                    <a:pt x="1348" y="1151"/>
                  </a:lnTo>
                  <a:lnTo>
                    <a:pt x="1348" y="1153"/>
                  </a:lnTo>
                  <a:lnTo>
                    <a:pt x="1348" y="1153"/>
                  </a:lnTo>
                  <a:close/>
                  <a:moveTo>
                    <a:pt x="1348" y="1151"/>
                  </a:moveTo>
                  <a:lnTo>
                    <a:pt x="1348" y="1151"/>
                  </a:lnTo>
                  <a:lnTo>
                    <a:pt x="1348" y="1151"/>
                  </a:lnTo>
                  <a:lnTo>
                    <a:pt x="1348" y="1151"/>
                  </a:lnTo>
                  <a:lnTo>
                    <a:pt x="1348" y="1151"/>
                  </a:lnTo>
                  <a:lnTo>
                    <a:pt x="1348" y="1151"/>
                  </a:lnTo>
                  <a:close/>
                  <a:moveTo>
                    <a:pt x="1348" y="1151"/>
                  </a:moveTo>
                  <a:lnTo>
                    <a:pt x="1348" y="1151"/>
                  </a:lnTo>
                  <a:lnTo>
                    <a:pt x="1348" y="1151"/>
                  </a:lnTo>
                  <a:lnTo>
                    <a:pt x="1348" y="1151"/>
                  </a:lnTo>
                  <a:lnTo>
                    <a:pt x="1348" y="1151"/>
                  </a:lnTo>
                  <a:lnTo>
                    <a:pt x="1348" y="1151"/>
                  </a:lnTo>
                  <a:close/>
                  <a:moveTo>
                    <a:pt x="1348" y="1150"/>
                  </a:moveTo>
                  <a:lnTo>
                    <a:pt x="1349" y="1138"/>
                  </a:lnTo>
                  <a:lnTo>
                    <a:pt x="1355" y="1116"/>
                  </a:lnTo>
                  <a:lnTo>
                    <a:pt x="1361" y="1083"/>
                  </a:lnTo>
                  <a:lnTo>
                    <a:pt x="1369" y="1041"/>
                  </a:lnTo>
                  <a:lnTo>
                    <a:pt x="1378" y="990"/>
                  </a:lnTo>
                  <a:lnTo>
                    <a:pt x="1390" y="932"/>
                  </a:lnTo>
                  <a:lnTo>
                    <a:pt x="1403" y="865"/>
                  </a:lnTo>
                  <a:lnTo>
                    <a:pt x="1417" y="792"/>
                  </a:lnTo>
                  <a:lnTo>
                    <a:pt x="1433" y="710"/>
                  </a:lnTo>
                  <a:lnTo>
                    <a:pt x="1450" y="624"/>
                  </a:lnTo>
                  <a:lnTo>
                    <a:pt x="1467" y="531"/>
                  </a:lnTo>
                  <a:lnTo>
                    <a:pt x="1487" y="433"/>
                  </a:lnTo>
                  <a:lnTo>
                    <a:pt x="1508" y="331"/>
                  </a:lnTo>
                  <a:lnTo>
                    <a:pt x="1528" y="224"/>
                  </a:lnTo>
                  <a:lnTo>
                    <a:pt x="1551" y="114"/>
                  </a:lnTo>
                  <a:lnTo>
                    <a:pt x="1573" y="0"/>
                  </a:lnTo>
                  <a:lnTo>
                    <a:pt x="1551" y="114"/>
                  </a:lnTo>
                  <a:lnTo>
                    <a:pt x="1528" y="224"/>
                  </a:lnTo>
                  <a:lnTo>
                    <a:pt x="1508" y="331"/>
                  </a:lnTo>
                  <a:lnTo>
                    <a:pt x="1487" y="433"/>
                  </a:lnTo>
                  <a:lnTo>
                    <a:pt x="1467" y="531"/>
                  </a:lnTo>
                  <a:lnTo>
                    <a:pt x="1450" y="624"/>
                  </a:lnTo>
                  <a:lnTo>
                    <a:pt x="1433" y="710"/>
                  </a:lnTo>
                  <a:lnTo>
                    <a:pt x="1417" y="792"/>
                  </a:lnTo>
                  <a:lnTo>
                    <a:pt x="1403" y="865"/>
                  </a:lnTo>
                  <a:lnTo>
                    <a:pt x="1390" y="932"/>
                  </a:lnTo>
                  <a:lnTo>
                    <a:pt x="1378" y="990"/>
                  </a:lnTo>
                  <a:lnTo>
                    <a:pt x="1369" y="1041"/>
                  </a:lnTo>
                  <a:lnTo>
                    <a:pt x="1361" y="1083"/>
                  </a:lnTo>
                  <a:lnTo>
                    <a:pt x="1355" y="1116"/>
                  </a:lnTo>
                  <a:lnTo>
                    <a:pt x="1349" y="1138"/>
                  </a:lnTo>
                  <a:lnTo>
                    <a:pt x="1348" y="1150"/>
                  </a:lnTo>
                  <a:close/>
                </a:path>
              </a:pathLst>
            </a:custGeom>
            <a:solidFill>
              <a:srgbClr val="88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5424151" y="4267200"/>
              <a:ext cx="50800" cy="247650"/>
            </a:xfrm>
            <a:custGeom>
              <a:avLst/>
              <a:gdLst>
                <a:gd name="T0" fmla="*/ 0 w 128"/>
                <a:gd name="T1" fmla="*/ 623 h 623"/>
                <a:gd name="T2" fmla="*/ 0 w 128"/>
                <a:gd name="T3" fmla="*/ 623 h 623"/>
                <a:gd name="T4" fmla="*/ 16 w 128"/>
                <a:gd name="T5" fmla="*/ 547 h 623"/>
                <a:gd name="T6" fmla="*/ 31 w 128"/>
                <a:gd name="T7" fmla="*/ 471 h 623"/>
                <a:gd name="T8" fmla="*/ 47 w 128"/>
                <a:gd name="T9" fmla="*/ 394 h 623"/>
                <a:gd name="T10" fmla="*/ 63 w 128"/>
                <a:gd name="T11" fmla="*/ 316 h 623"/>
                <a:gd name="T12" fmla="*/ 80 w 128"/>
                <a:gd name="T13" fmla="*/ 238 h 623"/>
                <a:gd name="T14" fmla="*/ 95 w 128"/>
                <a:gd name="T15" fmla="*/ 159 h 623"/>
                <a:gd name="T16" fmla="*/ 112 w 128"/>
                <a:gd name="T17" fmla="*/ 80 h 623"/>
                <a:gd name="T18" fmla="*/ 128 w 128"/>
                <a:gd name="T19" fmla="*/ 0 h 623"/>
                <a:gd name="T20" fmla="*/ 128 w 128"/>
                <a:gd name="T21" fmla="*/ 0 h 623"/>
                <a:gd name="T22" fmla="*/ 112 w 128"/>
                <a:gd name="T23" fmla="*/ 80 h 623"/>
                <a:gd name="T24" fmla="*/ 95 w 128"/>
                <a:gd name="T25" fmla="*/ 159 h 623"/>
                <a:gd name="T26" fmla="*/ 80 w 128"/>
                <a:gd name="T27" fmla="*/ 238 h 623"/>
                <a:gd name="T28" fmla="*/ 63 w 128"/>
                <a:gd name="T29" fmla="*/ 316 h 623"/>
                <a:gd name="T30" fmla="*/ 47 w 128"/>
                <a:gd name="T31" fmla="*/ 394 h 623"/>
                <a:gd name="T32" fmla="*/ 31 w 128"/>
                <a:gd name="T33" fmla="*/ 471 h 623"/>
                <a:gd name="T34" fmla="*/ 16 w 128"/>
                <a:gd name="T35" fmla="*/ 547 h 623"/>
                <a:gd name="T36" fmla="*/ 0 w 128"/>
                <a:gd name="T3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623">
                  <a:moveTo>
                    <a:pt x="0" y="623"/>
                  </a:moveTo>
                  <a:lnTo>
                    <a:pt x="0" y="623"/>
                  </a:lnTo>
                  <a:lnTo>
                    <a:pt x="16" y="547"/>
                  </a:lnTo>
                  <a:lnTo>
                    <a:pt x="31" y="471"/>
                  </a:lnTo>
                  <a:lnTo>
                    <a:pt x="47" y="394"/>
                  </a:lnTo>
                  <a:lnTo>
                    <a:pt x="63" y="316"/>
                  </a:lnTo>
                  <a:lnTo>
                    <a:pt x="80" y="238"/>
                  </a:lnTo>
                  <a:lnTo>
                    <a:pt x="95" y="159"/>
                  </a:lnTo>
                  <a:lnTo>
                    <a:pt x="112" y="8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2" y="80"/>
                  </a:lnTo>
                  <a:lnTo>
                    <a:pt x="95" y="159"/>
                  </a:lnTo>
                  <a:lnTo>
                    <a:pt x="80" y="238"/>
                  </a:lnTo>
                  <a:lnTo>
                    <a:pt x="63" y="316"/>
                  </a:lnTo>
                  <a:lnTo>
                    <a:pt x="47" y="394"/>
                  </a:lnTo>
                  <a:lnTo>
                    <a:pt x="31" y="471"/>
                  </a:lnTo>
                  <a:lnTo>
                    <a:pt x="16" y="547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EBD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800263" y="4208463"/>
              <a:ext cx="674688" cy="812800"/>
            </a:xfrm>
            <a:custGeom>
              <a:avLst/>
              <a:gdLst>
                <a:gd name="T0" fmla="*/ 0 w 1701"/>
                <a:gd name="T1" fmla="*/ 2047 h 2047"/>
                <a:gd name="T2" fmla="*/ 1109 w 1701"/>
                <a:gd name="T3" fmla="*/ 0 h 2047"/>
                <a:gd name="T4" fmla="*/ 1701 w 1701"/>
                <a:gd name="T5" fmla="*/ 148 h 2047"/>
                <a:gd name="T6" fmla="*/ 1685 w 1701"/>
                <a:gd name="T7" fmla="*/ 228 h 2047"/>
                <a:gd name="T8" fmla="*/ 1668 w 1701"/>
                <a:gd name="T9" fmla="*/ 307 h 2047"/>
                <a:gd name="T10" fmla="*/ 1653 w 1701"/>
                <a:gd name="T11" fmla="*/ 386 h 2047"/>
                <a:gd name="T12" fmla="*/ 1636 w 1701"/>
                <a:gd name="T13" fmla="*/ 464 h 2047"/>
                <a:gd name="T14" fmla="*/ 1620 w 1701"/>
                <a:gd name="T15" fmla="*/ 542 h 2047"/>
                <a:gd name="T16" fmla="*/ 1604 w 1701"/>
                <a:gd name="T17" fmla="*/ 619 h 2047"/>
                <a:gd name="T18" fmla="*/ 1589 w 1701"/>
                <a:gd name="T19" fmla="*/ 695 h 2047"/>
                <a:gd name="T20" fmla="*/ 1573 w 1701"/>
                <a:gd name="T21" fmla="*/ 771 h 2047"/>
                <a:gd name="T22" fmla="*/ 1551 w 1701"/>
                <a:gd name="T23" fmla="*/ 885 h 2047"/>
                <a:gd name="T24" fmla="*/ 1528 w 1701"/>
                <a:gd name="T25" fmla="*/ 995 h 2047"/>
                <a:gd name="T26" fmla="*/ 1508 w 1701"/>
                <a:gd name="T27" fmla="*/ 1102 h 2047"/>
                <a:gd name="T28" fmla="*/ 1487 w 1701"/>
                <a:gd name="T29" fmla="*/ 1204 h 2047"/>
                <a:gd name="T30" fmla="*/ 1467 w 1701"/>
                <a:gd name="T31" fmla="*/ 1302 h 2047"/>
                <a:gd name="T32" fmla="*/ 1450 w 1701"/>
                <a:gd name="T33" fmla="*/ 1395 h 2047"/>
                <a:gd name="T34" fmla="*/ 1433 w 1701"/>
                <a:gd name="T35" fmla="*/ 1481 h 2047"/>
                <a:gd name="T36" fmla="*/ 1417 w 1701"/>
                <a:gd name="T37" fmla="*/ 1563 h 2047"/>
                <a:gd name="T38" fmla="*/ 1403 w 1701"/>
                <a:gd name="T39" fmla="*/ 1636 h 2047"/>
                <a:gd name="T40" fmla="*/ 1390 w 1701"/>
                <a:gd name="T41" fmla="*/ 1703 h 2047"/>
                <a:gd name="T42" fmla="*/ 1378 w 1701"/>
                <a:gd name="T43" fmla="*/ 1761 h 2047"/>
                <a:gd name="T44" fmla="*/ 1369 w 1701"/>
                <a:gd name="T45" fmla="*/ 1812 h 2047"/>
                <a:gd name="T46" fmla="*/ 1361 w 1701"/>
                <a:gd name="T47" fmla="*/ 1854 h 2047"/>
                <a:gd name="T48" fmla="*/ 1355 w 1701"/>
                <a:gd name="T49" fmla="*/ 1887 h 2047"/>
                <a:gd name="T50" fmla="*/ 1349 w 1701"/>
                <a:gd name="T51" fmla="*/ 1909 h 2047"/>
                <a:gd name="T52" fmla="*/ 1348 w 1701"/>
                <a:gd name="T53" fmla="*/ 1921 h 2047"/>
                <a:gd name="T54" fmla="*/ 1348 w 1701"/>
                <a:gd name="T55" fmla="*/ 1922 h 2047"/>
                <a:gd name="T56" fmla="*/ 1348 w 1701"/>
                <a:gd name="T57" fmla="*/ 1922 h 2047"/>
                <a:gd name="T58" fmla="*/ 1348 w 1701"/>
                <a:gd name="T59" fmla="*/ 1922 h 2047"/>
                <a:gd name="T60" fmla="*/ 1348 w 1701"/>
                <a:gd name="T61" fmla="*/ 1922 h 2047"/>
                <a:gd name="T62" fmla="*/ 1348 w 1701"/>
                <a:gd name="T63" fmla="*/ 1922 h 2047"/>
                <a:gd name="T64" fmla="*/ 1348 w 1701"/>
                <a:gd name="T65" fmla="*/ 1922 h 2047"/>
                <a:gd name="T66" fmla="*/ 1348 w 1701"/>
                <a:gd name="T67" fmla="*/ 1922 h 2047"/>
                <a:gd name="T68" fmla="*/ 1348 w 1701"/>
                <a:gd name="T69" fmla="*/ 1922 h 2047"/>
                <a:gd name="T70" fmla="*/ 1348 w 1701"/>
                <a:gd name="T71" fmla="*/ 1922 h 2047"/>
                <a:gd name="T72" fmla="*/ 1348 w 1701"/>
                <a:gd name="T73" fmla="*/ 1924 h 2047"/>
                <a:gd name="T74" fmla="*/ 1347 w 1701"/>
                <a:gd name="T75" fmla="*/ 1924 h 2047"/>
                <a:gd name="T76" fmla="*/ 1347 w 1701"/>
                <a:gd name="T77" fmla="*/ 1924 h 2047"/>
                <a:gd name="T78" fmla="*/ 1347 w 1701"/>
                <a:gd name="T79" fmla="*/ 1924 h 2047"/>
                <a:gd name="T80" fmla="*/ 1347 w 1701"/>
                <a:gd name="T81" fmla="*/ 1924 h 2047"/>
                <a:gd name="T82" fmla="*/ 1347 w 1701"/>
                <a:gd name="T83" fmla="*/ 1924 h 2047"/>
                <a:gd name="T84" fmla="*/ 1347 w 1701"/>
                <a:gd name="T85" fmla="*/ 1924 h 2047"/>
                <a:gd name="T86" fmla="*/ 1347 w 1701"/>
                <a:gd name="T87" fmla="*/ 1924 h 2047"/>
                <a:gd name="T88" fmla="*/ 1347 w 1701"/>
                <a:gd name="T89" fmla="*/ 1924 h 2047"/>
                <a:gd name="T90" fmla="*/ 1347 w 1701"/>
                <a:gd name="T91" fmla="*/ 1924 h 2047"/>
                <a:gd name="T92" fmla="*/ 1347 w 1701"/>
                <a:gd name="T93" fmla="*/ 1924 h 2047"/>
                <a:gd name="T94" fmla="*/ 1347 w 1701"/>
                <a:gd name="T95" fmla="*/ 1924 h 2047"/>
                <a:gd name="T96" fmla="*/ 1347 w 1701"/>
                <a:gd name="T97" fmla="*/ 1924 h 2047"/>
                <a:gd name="T98" fmla="*/ 1347 w 1701"/>
                <a:gd name="T99" fmla="*/ 1924 h 2047"/>
                <a:gd name="T100" fmla="*/ 1347 w 1701"/>
                <a:gd name="T101" fmla="*/ 1924 h 2047"/>
                <a:gd name="T102" fmla="*/ 1347 w 1701"/>
                <a:gd name="T103" fmla="*/ 1924 h 2047"/>
                <a:gd name="T104" fmla="*/ 1347 w 1701"/>
                <a:gd name="T105" fmla="*/ 1924 h 2047"/>
                <a:gd name="T106" fmla="*/ 1347 w 1701"/>
                <a:gd name="T107" fmla="*/ 1924 h 2047"/>
                <a:gd name="T108" fmla="*/ 1347 w 1701"/>
                <a:gd name="T109" fmla="*/ 1924 h 2047"/>
                <a:gd name="T110" fmla="*/ 1347 w 1701"/>
                <a:gd name="T111" fmla="*/ 1924 h 2047"/>
                <a:gd name="T112" fmla="*/ 1347 w 1701"/>
                <a:gd name="T113" fmla="*/ 1924 h 2047"/>
                <a:gd name="T114" fmla="*/ 1347 w 1701"/>
                <a:gd name="T115" fmla="*/ 1924 h 2047"/>
                <a:gd name="T116" fmla="*/ 1347 w 1701"/>
                <a:gd name="T117" fmla="*/ 1924 h 2047"/>
                <a:gd name="T118" fmla="*/ 0 w 1701"/>
                <a:gd name="T119" fmla="*/ 2047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01" h="2047">
                  <a:moveTo>
                    <a:pt x="0" y="2047"/>
                  </a:moveTo>
                  <a:lnTo>
                    <a:pt x="1109" y="0"/>
                  </a:lnTo>
                  <a:lnTo>
                    <a:pt x="1701" y="148"/>
                  </a:lnTo>
                  <a:lnTo>
                    <a:pt x="1685" y="228"/>
                  </a:lnTo>
                  <a:lnTo>
                    <a:pt x="1668" y="307"/>
                  </a:lnTo>
                  <a:lnTo>
                    <a:pt x="1653" y="386"/>
                  </a:lnTo>
                  <a:lnTo>
                    <a:pt x="1636" y="464"/>
                  </a:lnTo>
                  <a:lnTo>
                    <a:pt x="1620" y="542"/>
                  </a:lnTo>
                  <a:lnTo>
                    <a:pt x="1604" y="619"/>
                  </a:lnTo>
                  <a:lnTo>
                    <a:pt x="1589" y="695"/>
                  </a:lnTo>
                  <a:lnTo>
                    <a:pt x="1573" y="771"/>
                  </a:lnTo>
                  <a:lnTo>
                    <a:pt x="1551" y="885"/>
                  </a:lnTo>
                  <a:lnTo>
                    <a:pt x="1528" y="995"/>
                  </a:lnTo>
                  <a:lnTo>
                    <a:pt x="1508" y="1102"/>
                  </a:lnTo>
                  <a:lnTo>
                    <a:pt x="1487" y="1204"/>
                  </a:lnTo>
                  <a:lnTo>
                    <a:pt x="1467" y="1302"/>
                  </a:lnTo>
                  <a:lnTo>
                    <a:pt x="1450" y="1395"/>
                  </a:lnTo>
                  <a:lnTo>
                    <a:pt x="1433" y="1481"/>
                  </a:lnTo>
                  <a:lnTo>
                    <a:pt x="1417" y="1563"/>
                  </a:lnTo>
                  <a:lnTo>
                    <a:pt x="1403" y="1636"/>
                  </a:lnTo>
                  <a:lnTo>
                    <a:pt x="1390" y="1703"/>
                  </a:lnTo>
                  <a:lnTo>
                    <a:pt x="1378" y="1761"/>
                  </a:lnTo>
                  <a:lnTo>
                    <a:pt x="1369" y="1812"/>
                  </a:lnTo>
                  <a:lnTo>
                    <a:pt x="1361" y="1854"/>
                  </a:lnTo>
                  <a:lnTo>
                    <a:pt x="1355" y="1887"/>
                  </a:lnTo>
                  <a:lnTo>
                    <a:pt x="1349" y="1909"/>
                  </a:lnTo>
                  <a:lnTo>
                    <a:pt x="1348" y="1921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2"/>
                  </a:lnTo>
                  <a:lnTo>
                    <a:pt x="1348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1347" y="1924"/>
                  </a:lnTo>
                  <a:lnTo>
                    <a:pt x="0" y="2047"/>
                  </a:lnTo>
                  <a:close/>
                </a:path>
              </a:pathLst>
            </a:custGeom>
            <a:solidFill>
              <a:srgbClr val="E3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5154276" y="4181475"/>
              <a:ext cx="379413" cy="427038"/>
            </a:xfrm>
            <a:custGeom>
              <a:avLst/>
              <a:gdLst>
                <a:gd name="T0" fmla="*/ 739 w 955"/>
                <a:gd name="T1" fmla="*/ 122 h 1075"/>
                <a:gd name="T2" fmla="*/ 499 w 955"/>
                <a:gd name="T3" fmla="*/ 46 h 1075"/>
                <a:gd name="T4" fmla="*/ 351 w 955"/>
                <a:gd name="T5" fmla="*/ 15 h 1075"/>
                <a:gd name="T6" fmla="*/ 215 w 955"/>
                <a:gd name="T7" fmla="*/ 0 h 1075"/>
                <a:gd name="T8" fmla="*/ 106 w 955"/>
                <a:gd name="T9" fmla="*/ 15 h 1075"/>
                <a:gd name="T10" fmla="*/ 56 w 955"/>
                <a:gd name="T11" fmla="*/ 62 h 1075"/>
                <a:gd name="T12" fmla="*/ 106 w 955"/>
                <a:gd name="T13" fmla="*/ 113 h 1075"/>
                <a:gd name="T14" fmla="*/ 184 w 955"/>
                <a:gd name="T15" fmla="*/ 161 h 1075"/>
                <a:gd name="T16" fmla="*/ 305 w 955"/>
                <a:gd name="T17" fmla="*/ 215 h 1075"/>
                <a:gd name="T18" fmla="*/ 503 w 955"/>
                <a:gd name="T19" fmla="*/ 280 h 1075"/>
                <a:gd name="T20" fmla="*/ 599 w 955"/>
                <a:gd name="T21" fmla="*/ 308 h 1075"/>
                <a:gd name="T22" fmla="*/ 385 w 955"/>
                <a:gd name="T23" fmla="*/ 280 h 1075"/>
                <a:gd name="T24" fmla="*/ 197 w 955"/>
                <a:gd name="T25" fmla="*/ 273 h 1075"/>
                <a:gd name="T26" fmla="*/ 109 w 955"/>
                <a:gd name="T27" fmla="*/ 282 h 1075"/>
                <a:gd name="T28" fmla="*/ 53 w 955"/>
                <a:gd name="T29" fmla="*/ 308 h 1075"/>
                <a:gd name="T30" fmla="*/ 44 w 955"/>
                <a:gd name="T31" fmla="*/ 352 h 1075"/>
                <a:gd name="T32" fmla="*/ 79 w 955"/>
                <a:gd name="T33" fmla="*/ 397 h 1075"/>
                <a:gd name="T34" fmla="*/ 149 w 955"/>
                <a:gd name="T35" fmla="*/ 435 h 1075"/>
                <a:gd name="T36" fmla="*/ 264 w 955"/>
                <a:gd name="T37" fmla="*/ 474 h 1075"/>
                <a:gd name="T38" fmla="*/ 456 w 955"/>
                <a:gd name="T39" fmla="*/ 515 h 1075"/>
                <a:gd name="T40" fmla="*/ 552 w 955"/>
                <a:gd name="T41" fmla="*/ 534 h 1075"/>
                <a:gd name="T42" fmla="*/ 326 w 955"/>
                <a:gd name="T43" fmla="*/ 567 h 1075"/>
                <a:gd name="T44" fmla="*/ 136 w 955"/>
                <a:gd name="T45" fmla="*/ 606 h 1075"/>
                <a:gd name="T46" fmla="*/ 51 w 955"/>
                <a:gd name="T47" fmla="*/ 635 h 1075"/>
                <a:gd name="T48" fmla="*/ 5 w 955"/>
                <a:gd name="T49" fmla="*/ 668 h 1075"/>
                <a:gd name="T50" fmla="*/ 10 w 955"/>
                <a:gd name="T51" fmla="*/ 702 h 1075"/>
                <a:gd name="T52" fmla="*/ 60 w 955"/>
                <a:gd name="T53" fmla="*/ 729 h 1075"/>
                <a:gd name="T54" fmla="*/ 162 w 955"/>
                <a:gd name="T55" fmla="*/ 750 h 1075"/>
                <a:gd name="T56" fmla="*/ 363 w 955"/>
                <a:gd name="T57" fmla="*/ 761 h 1075"/>
                <a:gd name="T58" fmla="*/ 555 w 955"/>
                <a:gd name="T59" fmla="*/ 757 h 1075"/>
                <a:gd name="T60" fmla="*/ 501 w 955"/>
                <a:gd name="T61" fmla="*/ 783 h 1075"/>
                <a:gd name="T62" fmla="*/ 376 w 955"/>
                <a:gd name="T63" fmla="*/ 836 h 1075"/>
                <a:gd name="T64" fmla="*/ 266 w 955"/>
                <a:gd name="T65" fmla="*/ 903 h 1075"/>
                <a:gd name="T66" fmla="*/ 219 w 955"/>
                <a:gd name="T67" fmla="*/ 948 h 1075"/>
                <a:gd name="T68" fmla="*/ 192 w 955"/>
                <a:gd name="T69" fmla="*/ 995 h 1075"/>
                <a:gd name="T70" fmla="*/ 196 w 955"/>
                <a:gd name="T71" fmla="*/ 1027 h 1075"/>
                <a:gd name="T72" fmla="*/ 226 w 955"/>
                <a:gd name="T73" fmla="*/ 1044 h 1075"/>
                <a:gd name="T74" fmla="*/ 289 w 955"/>
                <a:gd name="T75" fmla="*/ 1048 h 1075"/>
                <a:gd name="T76" fmla="*/ 405 w 955"/>
                <a:gd name="T77" fmla="*/ 1033 h 1075"/>
                <a:gd name="T78" fmla="*/ 495 w 955"/>
                <a:gd name="T79" fmla="*/ 1020 h 1075"/>
                <a:gd name="T80" fmla="*/ 606 w 955"/>
                <a:gd name="T81" fmla="*/ 1063 h 1075"/>
                <a:gd name="T82" fmla="*/ 686 w 955"/>
                <a:gd name="T83" fmla="*/ 1075 h 1075"/>
                <a:gd name="T84" fmla="*/ 754 w 955"/>
                <a:gd name="T85" fmla="*/ 1068 h 1075"/>
                <a:gd name="T86" fmla="*/ 819 w 955"/>
                <a:gd name="T87" fmla="*/ 1041 h 1075"/>
                <a:gd name="T88" fmla="*/ 878 w 955"/>
                <a:gd name="T89" fmla="*/ 987 h 1075"/>
                <a:gd name="T90" fmla="*/ 922 w 955"/>
                <a:gd name="T91" fmla="*/ 901 h 1075"/>
                <a:gd name="T92" fmla="*/ 946 w 955"/>
                <a:gd name="T93" fmla="*/ 788 h 1075"/>
                <a:gd name="T94" fmla="*/ 955 w 955"/>
                <a:gd name="T95" fmla="*/ 661 h 1075"/>
                <a:gd name="T96" fmla="*/ 943 w 955"/>
                <a:gd name="T97" fmla="*/ 436 h 1075"/>
                <a:gd name="T98" fmla="*/ 912 w 955"/>
                <a:gd name="T99" fmla="*/ 211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5" h="1075">
                  <a:moveTo>
                    <a:pt x="907" y="186"/>
                  </a:moveTo>
                  <a:lnTo>
                    <a:pt x="877" y="173"/>
                  </a:lnTo>
                  <a:lnTo>
                    <a:pt x="794" y="142"/>
                  </a:lnTo>
                  <a:lnTo>
                    <a:pt x="739" y="122"/>
                  </a:lnTo>
                  <a:lnTo>
                    <a:pt x="675" y="100"/>
                  </a:lnTo>
                  <a:lnTo>
                    <a:pt x="607" y="78"/>
                  </a:lnTo>
                  <a:lnTo>
                    <a:pt x="535" y="57"/>
                  </a:lnTo>
                  <a:lnTo>
                    <a:pt x="499" y="46"/>
                  </a:lnTo>
                  <a:lnTo>
                    <a:pt x="461" y="37"/>
                  </a:lnTo>
                  <a:lnTo>
                    <a:pt x="424" y="29"/>
                  </a:lnTo>
                  <a:lnTo>
                    <a:pt x="388" y="21"/>
                  </a:lnTo>
                  <a:lnTo>
                    <a:pt x="351" y="15"/>
                  </a:lnTo>
                  <a:lnTo>
                    <a:pt x="316" y="10"/>
                  </a:lnTo>
                  <a:lnTo>
                    <a:pt x="282" y="4"/>
                  </a:lnTo>
                  <a:lnTo>
                    <a:pt x="248" y="2"/>
                  </a:lnTo>
                  <a:lnTo>
                    <a:pt x="215" y="0"/>
                  </a:lnTo>
                  <a:lnTo>
                    <a:pt x="185" y="2"/>
                  </a:lnTo>
                  <a:lnTo>
                    <a:pt x="157" y="4"/>
                  </a:lnTo>
                  <a:lnTo>
                    <a:pt x="130" y="8"/>
                  </a:lnTo>
                  <a:lnTo>
                    <a:pt x="106" y="15"/>
                  </a:lnTo>
                  <a:lnTo>
                    <a:pt x="85" y="24"/>
                  </a:lnTo>
                  <a:lnTo>
                    <a:pt x="66" y="36"/>
                  </a:lnTo>
                  <a:lnTo>
                    <a:pt x="49" y="49"/>
                  </a:lnTo>
                  <a:lnTo>
                    <a:pt x="56" y="62"/>
                  </a:lnTo>
                  <a:lnTo>
                    <a:pt x="65" y="75"/>
                  </a:lnTo>
                  <a:lnTo>
                    <a:pt x="77" y="88"/>
                  </a:lnTo>
                  <a:lnTo>
                    <a:pt x="90" y="101"/>
                  </a:lnTo>
                  <a:lnTo>
                    <a:pt x="106" y="113"/>
                  </a:lnTo>
                  <a:lnTo>
                    <a:pt x="123" y="126"/>
                  </a:lnTo>
                  <a:lnTo>
                    <a:pt x="141" y="138"/>
                  </a:lnTo>
                  <a:lnTo>
                    <a:pt x="162" y="150"/>
                  </a:lnTo>
                  <a:lnTo>
                    <a:pt x="184" y="161"/>
                  </a:lnTo>
                  <a:lnTo>
                    <a:pt x="206" y="172"/>
                  </a:lnTo>
                  <a:lnTo>
                    <a:pt x="230" y="184"/>
                  </a:lnTo>
                  <a:lnTo>
                    <a:pt x="255" y="194"/>
                  </a:lnTo>
                  <a:lnTo>
                    <a:pt x="305" y="215"/>
                  </a:lnTo>
                  <a:lnTo>
                    <a:pt x="358" y="233"/>
                  </a:lnTo>
                  <a:lnTo>
                    <a:pt x="409" y="250"/>
                  </a:lnTo>
                  <a:lnTo>
                    <a:pt x="457" y="266"/>
                  </a:lnTo>
                  <a:lnTo>
                    <a:pt x="503" y="280"/>
                  </a:lnTo>
                  <a:lnTo>
                    <a:pt x="543" y="291"/>
                  </a:lnTo>
                  <a:lnTo>
                    <a:pt x="603" y="307"/>
                  </a:lnTo>
                  <a:lnTo>
                    <a:pt x="626" y="313"/>
                  </a:lnTo>
                  <a:lnTo>
                    <a:pt x="599" y="308"/>
                  </a:lnTo>
                  <a:lnTo>
                    <a:pt x="533" y="297"/>
                  </a:lnTo>
                  <a:lnTo>
                    <a:pt x="488" y="292"/>
                  </a:lnTo>
                  <a:lnTo>
                    <a:pt x="439" y="286"/>
                  </a:lnTo>
                  <a:lnTo>
                    <a:pt x="385" y="280"/>
                  </a:lnTo>
                  <a:lnTo>
                    <a:pt x="330" y="275"/>
                  </a:lnTo>
                  <a:lnTo>
                    <a:pt x="275" y="273"/>
                  </a:lnTo>
                  <a:lnTo>
                    <a:pt x="223" y="271"/>
                  </a:lnTo>
                  <a:lnTo>
                    <a:pt x="197" y="273"/>
                  </a:lnTo>
                  <a:lnTo>
                    <a:pt x="174" y="274"/>
                  </a:lnTo>
                  <a:lnTo>
                    <a:pt x="150" y="275"/>
                  </a:lnTo>
                  <a:lnTo>
                    <a:pt x="129" y="278"/>
                  </a:lnTo>
                  <a:lnTo>
                    <a:pt x="109" y="282"/>
                  </a:lnTo>
                  <a:lnTo>
                    <a:pt x="92" y="287"/>
                  </a:lnTo>
                  <a:lnTo>
                    <a:pt x="77" y="292"/>
                  </a:lnTo>
                  <a:lnTo>
                    <a:pt x="64" y="300"/>
                  </a:lnTo>
                  <a:lnTo>
                    <a:pt x="53" y="308"/>
                  </a:lnTo>
                  <a:lnTo>
                    <a:pt x="47" y="317"/>
                  </a:lnTo>
                  <a:lnTo>
                    <a:pt x="43" y="328"/>
                  </a:lnTo>
                  <a:lnTo>
                    <a:pt x="42" y="339"/>
                  </a:lnTo>
                  <a:lnTo>
                    <a:pt x="44" y="352"/>
                  </a:lnTo>
                  <a:lnTo>
                    <a:pt x="48" y="364"/>
                  </a:lnTo>
                  <a:lnTo>
                    <a:pt x="56" y="376"/>
                  </a:lnTo>
                  <a:lnTo>
                    <a:pt x="66" y="386"/>
                  </a:lnTo>
                  <a:lnTo>
                    <a:pt x="79" y="397"/>
                  </a:lnTo>
                  <a:lnTo>
                    <a:pt x="94" y="407"/>
                  </a:lnTo>
                  <a:lnTo>
                    <a:pt x="111" y="416"/>
                  </a:lnTo>
                  <a:lnTo>
                    <a:pt x="129" y="427"/>
                  </a:lnTo>
                  <a:lnTo>
                    <a:pt x="149" y="435"/>
                  </a:lnTo>
                  <a:lnTo>
                    <a:pt x="170" y="444"/>
                  </a:lnTo>
                  <a:lnTo>
                    <a:pt x="192" y="452"/>
                  </a:lnTo>
                  <a:lnTo>
                    <a:pt x="215" y="460"/>
                  </a:lnTo>
                  <a:lnTo>
                    <a:pt x="264" y="474"/>
                  </a:lnTo>
                  <a:lnTo>
                    <a:pt x="313" y="486"/>
                  </a:lnTo>
                  <a:lnTo>
                    <a:pt x="363" y="498"/>
                  </a:lnTo>
                  <a:lnTo>
                    <a:pt x="411" y="507"/>
                  </a:lnTo>
                  <a:lnTo>
                    <a:pt x="456" y="515"/>
                  </a:lnTo>
                  <a:lnTo>
                    <a:pt x="496" y="521"/>
                  </a:lnTo>
                  <a:lnTo>
                    <a:pt x="556" y="529"/>
                  </a:lnTo>
                  <a:lnTo>
                    <a:pt x="580" y="532"/>
                  </a:lnTo>
                  <a:lnTo>
                    <a:pt x="552" y="534"/>
                  </a:lnTo>
                  <a:lnTo>
                    <a:pt x="482" y="543"/>
                  </a:lnTo>
                  <a:lnTo>
                    <a:pt x="435" y="550"/>
                  </a:lnTo>
                  <a:lnTo>
                    <a:pt x="383" y="558"/>
                  </a:lnTo>
                  <a:lnTo>
                    <a:pt x="326" y="567"/>
                  </a:lnTo>
                  <a:lnTo>
                    <a:pt x="270" y="576"/>
                  </a:lnTo>
                  <a:lnTo>
                    <a:pt x="214" y="588"/>
                  </a:lnTo>
                  <a:lnTo>
                    <a:pt x="160" y="600"/>
                  </a:lnTo>
                  <a:lnTo>
                    <a:pt x="136" y="606"/>
                  </a:lnTo>
                  <a:lnTo>
                    <a:pt x="112" y="614"/>
                  </a:lnTo>
                  <a:lnTo>
                    <a:pt x="90" y="621"/>
                  </a:lnTo>
                  <a:lnTo>
                    <a:pt x="69" y="628"/>
                  </a:lnTo>
                  <a:lnTo>
                    <a:pt x="51" y="635"/>
                  </a:lnTo>
                  <a:lnTo>
                    <a:pt x="35" y="643"/>
                  </a:lnTo>
                  <a:lnTo>
                    <a:pt x="22" y="651"/>
                  </a:lnTo>
                  <a:lnTo>
                    <a:pt x="11" y="659"/>
                  </a:lnTo>
                  <a:lnTo>
                    <a:pt x="5" y="668"/>
                  </a:lnTo>
                  <a:lnTo>
                    <a:pt x="1" y="676"/>
                  </a:lnTo>
                  <a:lnTo>
                    <a:pt x="0" y="685"/>
                  </a:lnTo>
                  <a:lnTo>
                    <a:pt x="4" y="694"/>
                  </a:lnTo>
                  <a:lnTo>
                    <a:pt x="10" y="702"/>
                  </a:lnTo>
                  <a:lnTo>
                    <a:pt x="19" y="710"/>
                  </a:lnTo>
                  <a:lnTo>
                    <a:pt x="31" y="717"/>
                  </a:lnTo>
                  <a:lnTo>
                    <a:pt x="44" y="724"/>
                  </a:lnTo>
                  <a:lnTo>
                    <a:pt x="60" y="729"/>
                  </a:lnTo>
                  <a:lnTo>
                    <a:pt x="77" y="734"/>
                  </a:lnTo>
                  <a:lnTo>
                    <a:pt x="96" y="740"/>
                  </a:lnTo>
                  <a:lnTo>
                    <a:pt x="117" y="744"/>
                  </a:lnTo>
                  <a:lnTo>
                    <a:pt x="162" y="750"/>
                  </a:lnTo>
                  <a:lnTo>
                    <a:pt x="210" y="755"/>
                  </a:lnTo>
                  <a:lnTo>
                    <a:pt x="261" y="758"/>
                  </a:lnTo>
                  <a:lnTo>
                    <a:pt x="312" y="761"/>
                  </a:lnTo>
                  <a:lnTo>
                    <a:pt x="363" y="761"/>
                  </a:lnTo>
                  <a:lnTo>
                    <a:pt x="411" y="761"/>
                  </a:lnTo>
                  <a:lnTo>
                    <a:pt x="456" y="761"/>
                  </a:lnTo>
                  <a:lnTo>
                    <a:pt x="496" y="759"/>
                  </a:lnTo>
                  <a:lnTo>
                    <a:pt x="555" y="757"/>
                  </a:lnTo>
                  <a:lnTo>
                    <a:pt x="579" y="755"/>
                  </a:lnTo>
                  <a:lnTo>
                    <a:pt x="564" y="759"/>
                  </a:lnTo>
                  <a:lnTo>
                    <a:pt x="526" y="772"/>
                  </a:lnTo>
                  <a:lnTo>
                    <a:pt x="501" y="783"/>
                  </a:lnTo>
                  <a:lnTo>
                    <a:pt x="473" y="793"/>
                  </a:lnTo>
                  <a:lnTo>
                    <a:pt x="441" y="806"/>
                  </a:lnTo>
                  <a:lnTo>
                    <a:pt x="409" y="821"/>
                  </a:lnTo>
                  <a:lnTo>
                    <a:pt x="376" y="836"/>
                  </a:lnTo>
                  <a:lnTo>
                    <a:pt x="342" y="855"/>
                  </a:lnTo>
                  <a:lnTo>
                    <a:pt x="311" y="873"/>
                  </a:lnTo>
                  <a:lnTo>
                    <a:pt x="281" y="893"/>
                  </a:lnTo>
                  <a:lnTo>
                    <a:pt x="266" y="903"/>
                  </a:lnTo>
                  <a:lnTo>
                    <a:pt x="253" y="914"/>
                  </a:lnTo>
                  <a:lnTo>
                    <a:pt x="240" y="925"/>
                  </a:lnTo>
                  <a:lnTo>
                    <a:pt x="228" y="936"/>
                  </a:lnTo>
                  <a:lnTo>
                    <a:pt x="219" y="948"/>
                  </a:lnTo>
                  <a:lnTo>
                    <a:pt x="210" y="959"/>
                  </a:lnTo>
                  <a:lnTo>
                    <a:pt x="202" y="971"/>
                  </a:lnTo>
                  <a:lnTo>
                    <a:pt x="196" y="983"/>
                  </a:lnTo>
                  <a:lnTo>
                    <a:pt x="192" y="995"/>
                  </a:lnTo>
                  <a:lnTo>
                    <a:pt x="189" y="1004"/>
                  </a:lnTo>
                  <a:lnTo>
                    <a:pt x="189" y="1013"/>
                  </a:lnTo>
                  <a:lnTo>
                    <a:pt x="192" y="1021"/>
                  </a:lnTo>
                  <a:lnTo>
                    <a:pt x="196" y="1027"/>
                  </a:lnTo>
                  <a:lnTo>
                    <a:pt x="201" y="1033"/>
                  </a:lnTo>
                  <a:lnTo>
                    <a:pt x="207" y="1038"/>
                  </a:lnTo>
                  <a:lnTo>
                    <a:pt x="217" y="1042"/>
                  </a:lnTo>
                  <a:lnTo>
                    <a:pt x="226" y="1044"/>
                  </a:lnTo>
                  <a:lnTo>
                    <a:pt x="236" y="1047"/>
                  </a:lnTo>
                  <a:lnTo>
                    <a:pt x="248" y="1048"/>
                  </a:lnTo>
                  <a:lnTo>
                    <a:pt x="261" y="1048"/>
                  </a:lnTo>
                  <a:lnTo>
                    <a:pt x="289" y="1048"/>
                  </a:lnTo>
                  <a:lnTo>
                    <a:pt x="317" y="1046"/>
                  </a:lnTo>
                  <a:lnTo>
                    <a:pt x="347" y="1042"/>
                  </a:lnTo>
                  <a:lnTo>
                    <a:pt x="377" y="1038"/>
                  </a:lnTo>
                  <a:lnTo>
                    <a:pt x="405" y="1033"/>
                  </a:lnTo>
                  <a:lnTo>
                    <a:pt x="430" y="1026"/>
                  </a:lnTo>
                  <a:lnTo>
                    <a:pt x="469" y="1017"/>
                  </a:lnTo>
                  <a:lnTo>
                    <a:pt x="483" y="1013"/>
                  </a:lnTo>
                  <a:lnTo>
                    <a:pt x="495" y="1020"/>
                  </a:lnTo>
                  <a:lnTo>
                    <a:pt x="528" y="1035"/>
                  </a:lnTo>
                  <a:lnTo>
                    <a:pt x="551" y="1046"/>
                  </a:lnTo>
                  <a:lnTo>
                    <a:pt x="577" y="1055"/>
                  </a:lnTo>
                  <a:lnTo>
                    <a:pt x="606" y="1063"/>
                  </a:lnTo>
                  <a:lnTo>
                    <a:pt x="636" y="1069"/>
                  </a:lnTo>
                  <a:lnTo>
                    <a:pt x="653" y="1072"/>
                  </a:lnTo>
                  <a:lnTo>
                    <a:pt x="669" y="1073"/>
                  </a:lnTo>
                  <a:lnTo>
                    <a:pt x="686" y="1075"/>
                  </a:lnTo>
                  <a:lnTo>
                    <a:pt x="703" y="1075"/>
                  </a:lnTo>
                  <a:lnTo>
                    <a:pt x="720" y="1073"/>
                  </a:lnTo>
                  <a:lnTo>
                    <a:pt x="737" y="1071"/>
                  </a:lnTo>
                  <a:lnTo>
                    <a:pt x="754" y="1068"/>
                  </a:lnTo>
                  <a:lnTo>
                    <a:pt x="771" y="1063"/>
                  </a:lnTo>
                  <a:lnTo>
                    <a:pt x="786" y="1058"/>
                  </a:lnTo>
                  <a:lnTo>
                    <a:pt x="803" y="1050"/>
                  </a:lnTo>
                  <a:lnTo>
                    <a:pt x="819" y="1041"/>
                  </a:lnTo>
                  <a:lnTo>
                    <a:pt x="835" y="1030"/>
                  </a:lnTo>
                  <a:lnTo>
                    <a:pt x="849" y="1017"/>
                  </a:lnTo>
                  <a:lnTo>
                    <a:pt x="863" y="1003"/>
                  </a:lnTo>
                  <a:lnTo>
                    <a:pt x="878" y="987"/>
                  </a:lnTo>
                  <a:lnTo>
                    <a:pt x="891" y="967"/>
                  </a:lnTo>
                  <a:lnTo>
                    <a:pt x="903" y="948"/>
                  </a:lnTo>
                  <a:lnTo>
                    <a:pt x="913" y="924"/>
                  </a:lnTo>
                  <a:lnTo>
                    <a:pt x="922" y="901"/>
                  </a:lnTo>
                  <a:lnTo>
                    <a:pt x="930" y="874"/>
                  </a:lnTo>
                  <a:lnTo>
                    <a:pt x="937" y="847"/>
                  </a:lnTo>
                  <a:lnTo>
                    <a:pt x="942" y="818"/>
                  </a:lnTo>
                  <a:lnTo>
                    <a:pt x="946" y="788"/>
                  </a:lnTo>
                  <a:lnTo>
                    <a:pt x="950" y="758"/>
                  </a:lnTo>
                  <a:lnTo>
                    <a:pt x="952" y="727"/>
                  </a:lnTo>
                  <a:lnTo>
                    <a:pt x="954" y="694"/>
                  </a:lnTo>
                  <a:lnTo>
                    <a:pt x="955" y="661"/>
                  </a:lnTo>
                  <a:lnTo>
                    <a:pt x="955" y="628"/>
                  </a:lnTo>
                  <a:lnTo>
                    <a:pt x="954" y="563"/>
                  </a:lnTo>
                  <a:lnTo>
                    <a:pt x="950" y="499"/>
                  </a:lnTo>
                  <a:lnTo>
                    <a:pt x="943" y="436"/>
                  </a:lnTo>
                  <a:lnTo>
                    <a:pt x="937" y="379"/>
                  </a:lnTo>
                  <a:lnTo>
                    <a:pt x="930" y="325"/>
                  </a:lnTo>
                  <a:lnTo>
                    <a:pt x="924" y="279"/>
                  </a:lnTo>
                  <a:lnTo>
                    <a:pt x="912" y="211"/>
                  </a:lnTo>
                  <a:lnTo>
                    <a:pt x="907" y="186"/>
                  </a:lnTo>
                  <a:close/>
                </a:path>
              </a:pathLst>
            </a:custGeom>
            <a:solidFill>
              <a:srgbClr val="F5B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3082588" y="5368925"/>
              <a:ext cx="419100" cy="3151188"/>
            </a:xfrm>
            <a:custGeom>
              <a:avLst/>
              <a:gdLst>
                <a:gd name="T0" fmla="*/ 433 w 1054"/>
                <a:gd name="T1" fmla="*/ 6 h 7940"/>
                <a:gd name="T2" fmla="*/ 475 w 1054"/>
                <a:gd name="T3" fmla="*/ 34 h 7940"/>
                <a:gd name="T4" fmla="*/ 517 w 1054"/>
                <a:gd name="T5" fmla="*/ 68 h 7940"/>
                <a:gd name="T6" fmla="*/ 569 w 1054"/>
                <a:gd name="T7" fmla="*/ 114 h 7940"/>
                <a:gd name="T8" fmla="*/ 628 w 1054"/>
                <a:gd name="T9" fmla="*/ 173 h 7940"/>
                <a:gd name="T10" fmla="*/ 692 w 1054"/>
                <a:gd name="T11" fmla="*/ 246 h 7940"/>
                <a:gd name="T12" fmla="*/ 756 w 1054"/>
                <a:gd name="T13" fmla="*/ 333 h 7940"/>
                <a:gd name="T14" fmla="*/ 820 w 1054"/>
                <a:gd name="T15" fmla="*/ 432 h 7940"/>
                <a:gd name="T16" fmla="*/ 881 w 1054"/>
                <a:gd name="T17" fmla="*/ 549 h 7940"/>
                <a:gd name="T18" fmla="*/ 937 w 1054"/>
                <a:gd name="T19" fmla="*/ 679 h 7940"/>
                <a:gd name="T20" fmla="*/ 984 w 1054"/>
                <a:gd name="T21" fmla="*/ 826 h 7940"/>
                <a:gd name="T22" fmla="*/ 1022 w 1054"/>
                <a:gd name="T23" fmla="*/ 989 h 7940"/>
                <a:gd name="T24" fmla="*/ 1046 w 1054"/>
                <a:gd name="T25" fmla="*/ 1169 h 7940"/>
                <a:gd name="T26" fmla="*/ 1054 w 1054"/>
                <a:gd name="T27" fmla="*/ 1368 h 7940"/>
                <a:gd name="T28" fmla="*/ 1044 w 1054"/>
                <a:gd name="T29" fmla="*/ 1582 h 7940"/>
                <a:gd name="T30" fmla="*/ 1016 w 1054"/>
                <a:gd name="T31" fmla="*/ 1818 h 7940"/>
                <a:gd name="T32" fmla="*/ 975 w 1054"/>
                <a:gd name="T33" fmla="*/ 2078 h 7940"/>
                <a:gd name="T34" fmla="*/ 898 w 1054"/>
                <a:gd name="T35" fmla="*/ 2515 h 7940"/>
                <a:gd name="T36" fmla="*/ 778 w 1054"/>
                <a:gd name="T37" fmla="*/ 3177 h 7940"/>
                <a:gd name="T38" fmla="*/ 685 w 1054"/>
                <a:gd name="T39" fmla="*/ 3725 h 7940"/>
                <a:gd name="T40" fmla="*/ 625 w 1054"/>
                <a:gd name="T41" fmla="*/ 4114 h 7940"/>
                <a:gd name="T42" fmla="*/ 570 w 1054"/>
                <a:gd name="T43" fmla="*/ 4519 h 7940"/>
                <a:gd name="T44" fmla="*/ 521 w 1054"/>
                <a:gd name="T45" fmla="*/ 4939 h 7940"/>
                <a:gd name="T46" fmla="*/ 481 w 1054"/>
                <a:gd name="T47" fmla="*/ 5373 h 7940"/>
                <a:gd name="T48" fmla="*/ 453 w 1054"/>
                <a:gd name="T49" fmla="*/ 5820 h 7940"/>
                <a:gd name="T50" fmla="*/ 437 w 1054"/>
                <a:gd name="T51" fmla="*/ 6276 h 7940"/>
                <a:gd name="T52" fmla="*/ 438 w 1054"/>
                <a:gd name="T53" fmla="*/ 6743 h 7940"/>
                <a:gd name="T54" fmla="*/ 455 w 1054"/>
                <a:gd name="T55" fmla="*/ 7217 h 7940"/>
                <a:gd name="T56" fmla="*/ 493 w 1054"/>
                <a:gd name="T57" fmla="*/ 7698 h 7940"/>
                <a:gd name="T58" fmla="*/ 504 w 1054"/>
                <a:gd name="T59" fmla="*/ 7896 h 7940"/>
                <a:gd name="T60" fmla="*/ 459 w 1054"/>
                <a:gd name="T61" fmla="*/ 7773 h 7940"/>
                <a:gd name="T62" fmla="*/ 419 w 1054"/>
                <a:gd name="T63" fmla="*/ 7651 h 7940"/>
                <a:gd name="T64" fmla="*/ 374 w 1054"/>
                <a:gd name="T65" fmla="*/ 7498 h 7940"/>
                <a:gd name="T66" fmla="*/ 326 w 1054"/>
                <a:gd name="T67" fmla="*/ 7311 h 7940"/>
                <a:gd name="T68" fmla="*/ 275 w 1054"/>
                <a:gd name="T69" fmla="*/ 7090 h 7940"/>
                <a:gd name="T70" fmla="*/ 224 w 1054"/>
                <a:gd name="T71" fmla="*/ 6835 h 7940"/>
                <a:gd name="T72" fmla="*/ 173 w 1054"/>
                <a:gd name="T73" fmla="*/ 6543 h 7940"/>
                <a:gd name="T74" fmla="*/ 127 w 1054"/>
                <a:gd name="T75" fmla="*/ 6215 h 7940"/>
                <a:gd name="T76" fmla="*/ 85 w 1054"/>
                <a:gd name="T77" fmla="*/ 5848 h 7940"/>
                <a:gd name="T78" fmla="*/ 50 w 1054"/>
                <a:gd name="T79" fmla="*/ 5443 h 7940"/>
                <a:gd name="T80" fmla="*/ 23 w 1054"/>
                <a:gd name="T81" fmla="*/ 4998 h 7940"/>
                <a:gd name="T82" fmla="*/ 6 w 1054"/>
                <a:gd name="T83" fmla="*/ 4513 h 7940"/>
                <a:gd name="T84" fmla="*/ 0 w 1054"/>
                <a:gd name="T85" fmla="*/ 3987 h 7940"/>
                <a:gd name="T86" fmla="*/ 10 w 1054"/>
                <a:gd name="T87" fmla="*/ 3418 h 7940"/>
                <a:gd name="T88" fmla="*/ 40 w 1054"/>
                <a:gd name="T89" fmla="*/ 2888 h 7940"/>
                <a:gd name="T90" fmla="*/ 79 w 1054"/>
                <a:gd name="T91" fmla="*/ 2463 h 7940"/>
                <a:gd name="T92" fmla="*/ 117 w 1054"/>
                <a:gd name="T93" fmla="*/ 2079 h 7940"/>
                <a:gd name="T94" fmla="*/ 155 w 1054"/>
                <a:gd name="T95" fmla="*/ 1734 h 7940"/>
                <a:gd name="T96" fmla="*/ 191 w 1054"/>
                <a:gd name="T97" fmla="*/ 1428 h 7940"/>
                <a:gd name="T98" fmla="*/ 225 w 1054"/>
                <a:gd name="T99" fmla="*/ 1156 h 7940"/>
                <a:gd name="T100" fmla="*/ 274 w 1054"/>
                <a:gd name="T101" fmla="*/ 812 h 7940"/>
                <a:gd name="T102" fmla="*/ 328 w 1054"/>
                <a:gd name="T103" fmla="*/ 461 h 7940"/>
                <a:gd name="T104" fmla="*/ 374 w 1054"/>
                <a:gd name="T105" fmla="*/ 220 h 7940"/>
                <a:gd name="T106" fmla="*/ 406 w 1054"/>
                <a:gd name="T107" fmla="*/ 74 h 7940"/>
                <a:gd name="T108" fmla="*/ 423 w 1054"/>
                <a:gd name="T109" fmla="*/ 8 h 7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4" h="7940">
                  <a:moveTo>
                    <a:pt x="425" y="0"/>
                  </a:moveTo>
                  <a:lnTo>
                    <a:pt x="433" y="6"/>
                  </a:lnTo>
                  <a:lnTo>
                    <a:pt x="458" y="23"/>
                  </a:lnTo>
                  <a:lnTo>
                    <a:pt x="475" y="34"/>
                  </a:lnTo>
                  <a:lnTo>
                    <a:pt x="494" y="50"/>
                  </a:lnTo>
                  <a:lnTo>
                    <a:pt x="517" y="68"/>
                  </a:lnTo>
                  <a:lnTo>
                    <a:pt x="543" y="89"/>
                  </a:lnTo>
                  <a:lnTo>
                    <a:pt x="569" y="114"/>
                  </a:lnTo>
                  <a:lnTo>
                    <a:pt x="598" y="143"/>
                  </a:lnTo>
                  <a:lnTo>
                    <a:pt x="628" y="173"/>
                  </a:lnTo>
                  <a:lnTo>
                    <a:pt x="659" y="208"/>
                  </a:lnTo>
                  <a:lnTo>
                    <a:pt x="692" y="246"/>
                  </a:lnTo>
                  <a:lnTo>
                    <a:pt x="723" y="287"/>
                  </a:lnTo>
                  <a:lnTo>
                    <a:pt x="756" y="333"/>
                  </a:lnTo>
                  <a:lnTo>
                    <a:pt x="788" y="381"/>
                  </a:lnTo>
                  <a:lnTo>
                    <a:pt x="820" y="432"/>
                  </a:lnTo>
                  <a:lnTo>
                    <a:pt x="851" y="488"/>
                  </a:lnTo>
                  <a:lnTo>
                    <a:pt x="881" y="549"/>
                  </a:lnTo>
                  <a:lnTo>
                    <a:pt x="910" y="611"/>
                  </a:lnTo>
                  <a:lnTo>
                    <a:pt x="937" y="679"/>
                  </a:lnTo>
                  <a:lnTo>
                    <a:pt x="962" y="750"/>
                  </a:lnTo>
                  <a:lnTo>
                    <a:pt x="984" y="826"/>
                  </a:lnTo>
                  <a:lnTo>
                    <a:pt x="1005" y="906"/>
                  </a:lnTo>
                  <a:lnTo>
                    <a:pt x="1022" y="989"/>
                  </a:lnTo>
                  <a:lnTo>
                    <a:pt x="1035" y="1077"/>
                  </a:lnTo>
                  <a:lnTo>
                    <a:pt x="1046" y="1169"/>
                  </a:lnTo>
                  <a:lnTo>
                    <a:pt x="1052" y="1266"/>
                  </a:lnTo>
                  <a:lnTo>
                    <a:pt x="1054" y="1368"/>
                  </a:lnTo>
                  <a:lnTo>
                    <a:pt x="1052" y="1472"/>
                  </a:lnTo>
                  <a:lnTo>
                    <a:pt x="1044" y="1582"/>
                  </a:lnTo>
                  <a:lnTo>
                    <a:pt x="1033" y="1697"/>
                  </a:lnTo>
                  <a:lnTo>
                    <a:pt x="1016" y="1818"/>
                  </a:lnTo>
                  <a:lnTo>
                    <a:pt x="996" y="1944"/>
                  </a:lnTo>
                  <a:lnTo>
                    <a:pt x="975" y="2078"/>
                  </a:lnTo>
                  <a:lnTo>
                    <a:pt x="952" y="2218"/>
                  </a:lnTo>
                  <a:lnTo>
                    <a:pt x="898" y="2515"/>
                  </a:lnTo>
                  <a:lnTo>
                    <a:pt x="839" y="2835"/>
                  </a:lnTo>
                  <a:lnTo>
                    <a:pt x="778" y="3177"/>
                  </a:lnTo>
                  <a:lnTo>
                    <a:pt x="715" y="3538"/>
                  </a:lnTo>
                  <a:lnTo>
                    <a:pt x="685" y="3725"/>
                  </a:lnTo>
                  <a:lnTo>
                    <a:pt x="655" y="3917"/>
                  </a:lnTo>
                  <a:lnTo>
                    <a:pt x="625" y="4114"/>
                  </a:lnTo>
                  <a:lnTo>
                    <a:pt x="596" y="4315"/>
                  </a:lnTo>
                  <a:lnTo>
                    <a:pt x="570" y="4519"/>
                  </a:lnTo>
                  <a:lnTo>
                    <a:pt x="544" y="4727"/>
                  </a:lnTo>
                  <a:lnTo>
                    <a:pt x="521" y="4939"/>
                  </a:lnTo>
                  <a:lnTo>
                    <a:pt x="500" y="5155"/>
                  </a:lnTo>
                  <a:lnTo>
                    <a:pt x="481" y="5373"/>
                  </a:lnTo>
                  <a:lnTo>
                    <a:pt x="466" y="5595"/>
                  </a:lnTo>
                  <a:lnTo>
                    <a:pt x="453" y="5820"/>
                  </a:lnTo>
                  <a:lnTo>
                    <a:pt x="443" y="6047"/>
                  </a:lnTo>
                  <a:lnTo>
                    <a:pt x="437" y="6276"/>
                  </a:lnTo>
                  <a:lnTo>
                    <a:pt x="436" y="6509"/>
                  </a:lnTo>
                  <a:lnTo>
                    <a:pt x="438" y="6743"/>
                  </a:lnTo>
                  <a:lnTo>
                    <a:pt x="445" y="6979"/>
                  </a:lnTo>
                  <a:lnTo>
                    <a:pt x="455" y="7217"/>
                  </a:lnTo>
                  <a:lnTo>
                    <a:pt x="472" y="7457"/>
                  </a:lnTo>
                  <a:lnTo>
                    <a:pt x="493" y="7698"/>
                  </a:lnTo>
                  <a:lnTo>
                    <a:pt x="521" y="7940"/>
                  </a:lnTo>
                  <a:lnTo>
                    <a:pt x="504" y="7896"/>
                  </a:lnTo>
                  <a:lnTo>
                    <a:pt x="476" y="7821"/>
                  </a:lnTo>
                  <a:lnTo>
                    <a:pt x="459" y="7773"/>
                  </a:lnTo>
                  <a:lnTo>
                    <a:pt x="439" y="7716"/>
                  </a:lnTo>
                  <a:lnTo>
                    <a:pt x="419" y="7651"/>
                  </a:lnTo>
                  <a:lnTo>
                    <a:pt x="398" y="7579"/>
                  </a:lnTo>
                  <a:lnTo>
                    <a:pt x="374" y="7498"/>
                  </a:lnTo>
                  <a:lnTo>
                    <a:pt x="351" y="7409"/>
                  </a:lnTo>
                  <a:lnTo>
                    <a:pt x="326" y="7311"/>
                  </a:lnTo>
                  <a:lnTo>
                    <a:pt x="300" y="7205"/>
                  </a:lnTo>
                  <a:lnTo>
                    <a:pt x="275" y="7090"/>
                  </a:lnTo>
                  <a:lnTo>
                    <a:pt x="249" y="6967"/>
                  </a:lnTo>
                  <a:lnTo>
                    <a:pt x="224" y="6835"/>
                  </a:lnTo>
                  <a:lnTo>
                    <a:pt x="198" y="6693"/>
                  </a:lnTo>
                  <a:lnTo>
                    <a:pt x="173" y="6543"/>
                  </a:lnTo>
                  <a:lnTo>
                    <a:pt x="149" y="6383"/>
                  </a:lnTo>
                  <a:lnTo>
                    <a:pt x="127" y="6215"/>
                  </a:lnTo>
                  <a:lnTo>
                    <a:pt x="105" y="6035"/>
                  </a:lnTo>
                  <a:lnTo>
                    <a:pt x="85" y="5848"/>
                  </a:lnTo>
                  <a:lnTo>
                    <a:pt x="66" y="5651"/>
                  </a:lnTo>
                  <a:lnTo>
                    <a:pt x="50" y="5443"/>
                  </a:lnTo>
                  <a:lnTo>
                    <a:pt x="34" y="5226"/>
                  </a:lnTo>
                  <a:lnTo>
                    <a:pt x="23" y="4998"/>
                  </a:lnTo>
                  <a:lnTo>
                    <a:pt x="14" y="4761"/>
                  </a:lnTo>
                  <a:lnTo>
                    <a:pt x="6" y="4513"/>
                  </a:lnTo>
                  <a:lnTo>
                    <a:pt x="2" y="4255"/>
                  </a:lnTo>
                  <a:lnTo>
                    <a:pt x="0" y="3987"/>
                  </a:lnTo>
                  <a:lnTo>
                    <a:pt x="3" y="3707"/>
                  </a:lnTo>
                  <a:lnTo>
                    <a:pt x="10" y="3418"/>
                  </a:lnTo>
                  <a:lnTo>
                    <a:pt x="20" y="3117"/>
                  </a:lnTo>
                  <a:lnTo>
                    <a:pt x="40" y="2888"/>
                  </a:lnTo>
                  <a:lnTo>
                    <a:pt x="59" y="2671"/>
                  </a:lnTo>
                  <a:lnTo>
                    <a:pt x="79" y="2463"/>
                  </a:lnTo>
                  <a:lnTo>
                    <a:pt x="98" y="2266"/>
                  </a:lnTo>
                  <a:lnTo>
                    <a:pt x="117" y="2079"/>
                  </a:lnTo>
                  <a:lnTo>
                    <a:pt x="136" y="1901"/>
                  </a:lnTo>
                  <a:lnTo>
                    <a:pt x="155" y="1734"/>
                  </a:lnTo>
                  <a:lnTo>
                    <a:pt x="173" y="1576"/>
                  </a:lnTo>
                  <a:lnTo>
                    <a:pt x="191" y="1428"/>
                  </a:lnTo>
                  <a:lnTo>
                    <a:pt x="208" y="1288"/>
                  </a:lnTo>
                  <a:lnTo>
                    <a:pt x="225" y="1156"/>
                  </a:lnTo>
                  <a:lnTo>
                    <a:pt x="241" y="1033"/>
                  </a:lnTo>
                  <a:lnTo>
                    <a:pt x="274" y="812"/>
                  </a:lnTo>
                  <a:lnTo>
                    <a:pt x="302" y="622"/>
                  </a:lnTo>
                  <a:lnTo>
                    <a:pt x="328" y="461"/>
                  </a:lnTo>
                  <a:lnTo>
                    <a:pt x="353" y="327"/>
                  </a:lnTo>
                  <a:lnTo>
                    <a:pt x="374" y="220"/>
                  </a:lnTo>
                  <a:lnTo>
                    <a:pt x="391" y="136"/>
                  </a:lnTo>
                  <a:lnTo>
                    <a:pt x="406" y="74"/>
                  </a:lnTo>
                  <a:lnTo>
                    <a:pt x="416" y="32"/>
                  </a:lnTo>
                  <a:lnTo>
                    <a:pt x="423" y="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41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4206538" y="5327650"/>
              <a:ext cx="677863" cy="2100263"/>
            </a:xfrm>
            <a:custGeom>
              <a:avLst/>
              <a:gdLst>
                <a:gd name="T0" fmla="*/ 1335 w 1711"/>
                <a:gd name="T1" fmla="*/ 7 h 5295"/>
                <a:gd name="T2" fmla="*/ 1242 w 1711"/>
                <a:gd name="T3" fmla="*/ 54 h 5295"/>
                <a:gd name="T4" fmla="*/ 1080 w 1711"/>
                <a:gd name="T5" fmla="*/ 134 h 5295"/>
                <a:gd name="T6" fmla="*/ 871 w 1711"/>
                <a:gd name="T7" fmla="*/ 233 h 5295"/>
                <a:gd name="T8" fmla="*/ 639 w 1711"/>
                <a:gd name="T9" fmla="*/ 339 h 5295"/>
                <a:gd name="T10" fmla="*/ 411 w 1711"/>
                <a:gd name="T11" fmla="*/ 436 h 5295"/>
                <a:gd name="T12" fmla="*/ 255 w 1711"/>
                <a:gd name="T13" fmla="*/ 496 h 5295"/>
                <a:gd name="T14" fmla="*/ 164 w 1711"/>
                <a:gd name="T15" fmla="*/ 526 h 5295"/>
                <a:gd name="T16" fmla="*/ 87 w 1711"/>
                <a:gd name="T17" fmla="*/ 547 h 5295"/>
                <a:gd name="T18" fmla="*/ 28 w 1711"/>
                <a:gd name="T19" fmla="*/ 556 h 5295"/>
                <a:gd name="T20" fmla="*/ 0 w 1711"/>
                <a:gd name="T21" fmla="*/ 586 h 5295"/>
                <a:gd name="T22" fmla="*/ 20 w 1711"/>
                <a:gd name="T23" fmla="*/ 697 h 5295"/>
                <a:gd name="T24" fmla="*/ 76 w 1711"/>
                <a:gd name="T25" fmla="*/ 870 h 5295"/>
                <a:gd name="T26" fmla="*/ 161 w 1711"/>
                <a:gd name="T27" fmla="*/ 1094 h 5295"/>
                <a:gd name="T28" fmla="*/ 272 w 1711"/>
                <a:gd name="T29" fmla="*/ 1365 h 5295"/>
                <a:gd name="T30" fmla="*/ 404 w 1711"/>
                <a:gd name="T31" fmla="*/ 1672 h 5295"/>
                <a:gd name="T32" fmla="*/ 626 w 1711"/>
                <a:gd name="T33" fmla="*/ 2188 h 5295"/>
                <a:gd name="T34" fmla="*/ 867 w 1711"/>
                <a:gd name="T35" fmla="*/ 2746 h 5295"/>
                <a:gd name="T36" fmla="*/ 1026 w 1711"/>
                <a:gd name="T37" fmla="*/ 3129 h 5295"/>
                <a:gd name="T38" fmla="*/ 1182 w 1711"/>
                <a:gd name="T39" fmla="*/ 3514 h 5295"/>
                <a:gd name="T40" fmla="*/ 1327 w 1711"/>
                <a:gd name="T41" fmla="*/ 3891 h 5295"/>
                <a:gd name="T42" fmla="*/ 1455 w 1711"/>
                <a:gd name="T43" fmla="*/ 4252 h 5295"/>
                <a:gd name="T44" fmla="*/ 1563 w 1711"/>
                <a:gd name="T45" fmla="*/ 4592 h 5295"/>
                <a:gd name="T46" fmla="*/ 1646 w 1711"/>
                <a:gd name="T47" fmla="*/ 4902 h 5295"/>
                <a:gd name="T48" fmla="*/ 1698 w 1711"/>
                <a:gd name="T49" fmla="*/ 5174 h 5295"/>
                <a:gd name="T50" fmla="*/ 1698 w 1711"/>
                <a:gd name="T51" fmla="*/ 5024 h 5295"/>
                <a:gd name="T52" fmla="*/ 1672 w 1711"/>
                <a:gd name="T53" fmla="*/ 4370 h 5295"/>
                <a:gd name="T54" fmla="*/ 1640 w 1711"/>
                <a:gd name="T55" fmla="*/ 3610 h 5295"/>
                <a:gd name="T56" fmla="*/ 1605 w 1711"/>
                <a:gd name="T57" fmla="*/ 2799 h 5295"/>
                <a:gd name="T58" fmla="*/ 1575 w 1711"/>
                <a:gd name="T59" fmla="*/ 2190 h 5295"/>
                <a:gd name="T60" fmla="*/ 1552 w 1711"/>
                <a:gd name="T61" fmla="*/ 1798 h 5295"/>
                <a:gd name="T62" fmla="*/ 1527 w 1711"/>
                <a:gd name="T63" fmla="*/ 1424 h 5295"/>
                <a:gd name="T64" fmla="*/ 1499 w 1711"/>
                <a:gd name="T65" fmla="*/ 1074 h 5295"/>
                <a:gd name="T66" fmla="*/ 1470 w 1711"/>
                <a:gd name="T67" fmla="*/ 758 h 5295"/>
                <a:gd name="T68" fmla="*/ 1439 w 1711"/>
                <a:gd name="T69" fmla="*/ 480 h 5295"/>
                <a:gd name="T70" fmla="*/ 1405 w 1711"/>
                <a:gd name="T71" fmla="*/ 247 h 5295"/>
                <a:gd name="T72" fmla="*/ 1367 w 1711"/>
                <a:gd name="T73" fmla="*/ 68 h 5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1" h="5295">
                  <a:moveTo>
                    <a:pt x="1348" y="0"/>
                  </a:moveTo>
                  <a:lnTo>
                    <a:pt x="1335" y="7"/>
                  </a:lnTo>
                  <a:lnTo>
                    <a:pt x="1299" y="25"/>
                  </a:lnTo>
                  <a:lnTo>
                    <a:pt x="1242" y="54"/>
                  </a:lnTo>
                  <a:lnTo>
                    <a:pt x="1169" y="90"/>
                  </a:lnTo>
                  <a:lnTo>
                    <a:pt x="1080" y="134"/>
                  </a:lnTo>
                  <a:lnTo>
                    <a:pt x="979" y="182"/>
                  </a:lnTo>
                  <a:lnTo>
                    <a:pt x="871" y="233"/>
                  </a:lnTo>
                  <a:lnTo>
                    <a:pt x="756" y="287"/>
                  </a:lnTo>
                  <a:lnTo>
                    <a:pt x="639" y="339"/>
                  </a:lnTo>
                  <a:lnTo>
                    <a:pt x="523" y="390"/>
                  </a:lnTo>
                  <a:lnTo>
                    <a:pt x="411" y="436"/>
                  </a:lnTo>
                  <a:lnTo>
                    <a:pt x="305" y="478"/>
                  </a:lnTo>
                  <a:lnTo>
                    <a:pt x="255" y="496"/>
                  </a:lnTo>
                  <a:lnTo>
                    <a:pt x="208" y="513"/>
                  </a:lnTo>
                  <a:lnTo>
                    <a:pt x="164" y="526"/>
                  </a:lnTo>
                  <a:lnTo>
                    <a:pt x="123" y="538"/>
                  </a:lnTo>
                  <a:lnTo>
                    <a:pt x="87" y="547"/>
                  </a:lnTo>
                  <a:lnTo>
                    <a:pt x="55" y="554"/>
                  </a:lnTo>
                  <a:lnTo>
                    <a:pt x="28" y="556"/>
                  </a:lnTo>
                  <a:lnTo>
                    <a:pt x="4" y="556"/>
                  </a:lnTo>
                  <a:lnTo>
                    <a:pt x="0" y="586"/>
                  </a:lnTo>
                  <a:lnTo>
                    <a:pt x="6" y="635"/>
                  </a:lnTo>
                  <a:lnTo>
                    <a:pt x="20" y="697"/>
                  </a:lnTo>
                  <a:lnTo>
                    <a:pt x="44" y="777"/>
                  </a:lnTo>
                  <a:lnTo>
                    <a:pt x="76" y="870"/>
                  </a:lnTo>
                  <a:lnTo>
                    <a:pt x="115" y="976"/>
                  </a:lnTo>
                  <a:lnTo>
                    <a:pt x="161" y="1094"/>
                  </a:lnTo>
                  <a:lnTo>
                    <a:pt x="215" y="1223"/>
                  </a:lnTo>
                  <a:lnTo>
                    <a:pt x="272" y="1365"/>
                  </a:lnTo>
                  <a:lnTo>
                    <a:pt x="336" y="1514"/>
                  </a:lnTo>
                  <a:lnTo>
                    <a:pt x="404" y="1672"/>
                  </a:lnTo>
                  <a:lnTo>
                    <a:pt x="475" y="1837"/>
                  </a:lnTo>
                  <a:lnTo>
                    <a:pt x="626" y="2188"/>
                  </a:lnTo>
                  <a:lnTo>
                    <a:pt x="786" y="2556"/>
                  </a:lnTo>
                  <a:lnTo>
                    <a:pt x="867" y="2746"/>
                  </a:lnTo>
                  <a:lnTo>
                    <a:pt x="947" y="2937"/>
                  </a:lnTo>
                  <a:lnTo>
                    <a:pt x="1026" y="3129"/>
                  </a:lnTo>
                  <a:lnTo>
                    <a:pt x="1105" y="3322"/>
                  </a:lnTo>
                  <a:lnTo>
                    <a:pt x="1182" y="3514"/>
                  </a:lnTo>
                  <a:lnTo>
                    <a:pt x="1256" y="3704"/>
                  </a:lnTo>
                  <a:lnTo>
                    <a:pt x="1327" y="3891"/>
                  </a:lnTo>
                  <a:lnTo>
                    <a:pt x="1393" y="4074"/>
                  </a:lnTo>
                  <a:lnTo>
                    <a:pt x="1455" y="4252"/>
                  </a:lnTo>
                  <a:lnTo>
                    <a:pt x="1512" y="4425"/>
                  </a:lnTo>
                  <a:lnTo>
                    <a:pt x="1563" y="4592"/>
                  </a:lnTo>
                  <a:lnTo>
                    <a:pt x="1608" y="4750"/>
                  </a:lnTo>
                  <a:lnTo>
                    <a:pt x="1646" y="4902"/>
                  </a:lnTo>
                  <a:lnTo>
                    <a:pt x="1676" y="5043"/>
                  </a:lnTo>
                  <a:lnTo>
                    <a:pt x="1698" y="5174"/>
                  </a:lnTo>
                  <a:lnTo>
                    <a:pt x="1711" y="5295"/>
                  </a:lnTo>
                  <a:lnTo>
                    <a:pt x="1698" y="5024"/>
                  </a:lnTo>
                  <a:lnTo>
                    <a:pt x="1685" y="4712"/>
                  </a:lnTo>
                  <a:lnTo>
                    <a:pt x="1672" y="4370"/>
                  </a:lnTo>
                  <a:lnTo>
                    <a:pt x="1657" y="3998"/>
                  </a:lnTo>
                  <a:lnTo>
                    <a:pt x="1640" y="3610"/>
                  </a:lnTo>
                  <a:lnTo>
                    <a:pt x="1623" y="3207"/>
                  </a:lnTo>
                  <a:lnTo>
                    <a:pt x="1605" y="2799"/>
                  </a:lnTo>
                  <a:lnTo>
                    <a:pt x="1585" y="2392"/>
                  </a:lnTo>
                  <a:lnTo>
                    <a:pt x="1575" y="2190"/>
                  </a:lnTo>
                  <a:lnTo>
                    <a:pt x="1563" y="1993"/>
                  </a:lnTo>
                  <a:lnTo>
                    <a:pt x="1552" y="1798"/>
                  </a:lnTo>
                  <a:lnTo>
                    <a:pt x="1540" y="1608"/>
                  </a:lnTo>
                  <a:lnTo>
                    <a:pt x="1527" y="1424"/>
                  </a:lnTo>
                  <a:lnTo>
                    <a:pt x="1514" y="1246"/>
                  </a:lnTo>
                  <a:lnTo>
                    <a:pt x="1499" y="1074"/>
                  </a:lnTo>
                  <a:lnTo>
                    <a:pt x="1486" y="912"/>
                  </a:lnTo>
                  <a:lnTo>
                    <a:pt x="1470" y="758"/>
                  </a:lnTo>
                  <a:lnTo>
                    <a:pt x="1455" y="614"/>
                  </a:lnTo>
                  <a:lnTo>
                    <a:pt x="1439" y="480"/>
                  </a:lnTo>
                  <a:lnTo>
                    <a:pt x="1422" y="357"/>
                  </a:lnTo>
                  <a:lnTo>
                    <a:pt x="1405" y="247"/>
                  </a:lnTo>
                  <a:lnTo>
                    <a:pt x="1387" y="151"/>
                  </a:lnTo>
                  <a:lnTo>
                    <a:pt x="1367" y="6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41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3403263" y="3387725"/>
              <a:ext cx="977900" cy="1955800"/>
            </a:xfrm>
            <a:custGeom>
              <a:avLst/>
              <a:gdLst>
                <a:gd name="T0" fmla="*/ 2463 w 2463"/>
                <a:gd name="T1" fmla="*/ 0 h 4930"/>
                <a:gd name="T2" fmla="*/ 512 w 2463"/>
                <a:gd name="T3" fmla="*/ 4866 h 4930"/>
                <a:gd name="T4" fmla="*/ 64 w 2463"/>
                <a:gd name="T5" fmla="*/ 4930 h 4930"/>
                <a:gd name="T6" fmla="*/ 0 w 2463"/>
                <a:gd name="T7" fmla="*/ 4482 h 4930"/>
                <a:gd name="T8" fmla="*/ 2339 w 2463"/>
                <a:gd name="T9" fmla="*/ 43 h 4930"/>
                <a:gd name="T10" fmla="*/ 2463 w 2463"/>
                <a:gd name="T11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3" h="4930">
                  <a:moveTo>
                    <a:pt x="2463" y="0"/>
                  </a:moveTo>
                  <a:lnTo>
                    <a:pt x="512" y="4866"/>
                  </a:lnTo>
                  <a:lnTo>
                    <a:pt x="64" y="4930"/>
                  </a:lnTo>
                  <a:lnTo>
                    <a:pt x="0" y="4482"/>
                  </a:lnTo>
                  <a:lnTo>
                    <a:pt x="2339" y="43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DD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4236701" y="3265488"/>
              <a:ext cx="282575" cy="198438"/>
            </a:xfrm>
            <a:custGeom>
              <a:avLst/>
              <a:gdLst>
                <a:gd name="T0" fmla="*/ 184 w 711"/>
                <a:gd name="T1" fmla="*/ 18 h 497"/>
                <a:gd name="T2" fmla="*/ 120 w 711"/>
                <a:gd name="T3" fmla="*/ 131 h 497"/>
                <a:gd name="T4" fmla="*/ 60 w 711"/>
                <a:gd name="T5" fmla="*/ 250 h 497"/>
                <a:gd name="T6" fmla="*/ 26 w 711"/>
                <a:gd name="T7" fmla="*/ 331 h 497"/>
                <a:gd name="T8" fmla="*/ 9 w 711"/>
                <a:gd name="T9" fmla="*/ 386 h 497"/>
                <a:gd name="T10" fmla="*/ 2 w 711"/>
                <a:gd name="T11" fmla="*/ 417 h 497"/>
                <a:gd name="T12" fmla="*/ 0 w 711"/>
                <a:gd name="T13" fmla="*/ 445 h 497"/>
                <a:gd name="T14" fmla="*/ 5 w 711"/>
                <a:gd name="T15" fmla="*/ 465 h 497"/>
                <a:gd name="T16" fmla="*/ 17 w 711"/>
                <a:gd name="T17" fmla="*/ 480 h 497"/>
                <a:gd name="T18" fmla="*/ 38 w 711"/>
                <a:gd name="T19" fmla="*/ 489 h 497"/>
                <a:gd name="T20" fmla="*/ 68 w 711"/>
                <a:gd name="T21" fmla="*/ 496 h 497"/>
                <a:gd name="T22" fmla="*/ 106 w 711"/>
                <a:gd name="T23" fmla="*/ 497 h 497"/>
                <a:gd name="T24" fmla="*/ 150 w 711"/>
                <a:gd name="T25" fmla="*/ 497 h 497"/>
                <a:gd name="T26" fmla="*/ 200 w 711"/>
                <a:gd name="T27" fmla="*/ 492 h 497"/>
                <a:gd name="T28" fmla="*/ 281 w 711"/>
                <a:gd name="T29" fmla="*/ 480 h 497"/>
                <a:gd name="T30" fmla="*/ 394 w 711"/>
                <a:gd name="T31" fmla="*/ 455 h 497"/>
                <a:gd name="T32" fmla="*/ 478 w 711"/>
                <a:gd name="T33" fmla="*/ 429 h 497"/>
                <a:gd name="T34" fmla="*/ 530 w 711"/>
                <a:gd name="T35" fmla="*/ 409 h 497"/>
                <a:gd name="T36" fmla="*/ 579 w 711"/>
                <a:gd name="T37" fmla="*/ 388 h 497"/>
                <a:gd name="T38" fmla="*/ 622 w 711"/>
                <a:gd name="T39" fmla="*/ 365 h 497"/>
                <a:gd name="T40" fmla="*/ 658 w 711"/>
                <a:gd name="T41" fmla="*/ 340 h 497"/>
                <a:gd name="T42" fmla="*/ 687 w 711"/>
                <a:gd name="T43" fmla="*/ 314 h 497"/>
                <a:gd name="T44" fmla="*/ 707 w 711"/>
                <a:gd name="T45" fmla="*/ 288 h 497"/>
                <a:gd name="T46" fmla="*/ 711 w 711"/>
                <a:gd name="T47" fmla="*/ 260 h 497"/>
                <a:gd name="T48" fmla="*/ 700 w 711"/>
                <a:gd name="T49" fmla="*/ 233 h 497"/>
                <a:gd name="T50" fmla="*/ 679 w 711"/>
                <a:gd name="T51" fmla="*/ 205 h 497"/>
                <a:gd name="T52" fmla="*/ 647 w 711"/>
                <a:gd name="T53" fmla="*/ 179 h 497"/>
                <a:gd name="T54" fmla="*/ 607 w 711"/>
                <a:gd name="T55" fmla="*/ 154 h 497"/>
                <a:gd name="T56" fmla="*/ 562 w 711"/>
                <a:gd name="T57" fmla="*/ 129 h 497"/>
                <a:gd name="T58" fmla="*/ 512 w 711"/>
                <a:gd name="T59" fmla="*/ 107 h 497"/>
                <a:gd name="T60" fmla="*/ 434 w 711"/>
                <a:gd name="T61" fmla="*/ 76 h 497"/>
                <a:gd name="T62" fmla="*/ 333 w 711"/>
                <a:gd name="T63" fmla="*/ 40 h 497"/>
                <a:gd name="T64" fmla="*/ 221 w 711"/>
                <a:gd name="T65" fmla="*/ 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1" h="497">
                  <a:moveTo>
                    <a:pt x="195" y="0"/>
                  </a:moveTo>
                  <a:lnTo>
                    <a:pt x="184" y="18"/>
                  </a:lnTo>
                  <a:lnTo>
                    <a:pt x="157" y="64"/>
                  </a:lnTo>
                  <a:lnTo>
                    <a:pt x="120" y="131"/>
                  </a:lnTo>
                  <a:lnTo>
                    <a:pt x="80" y="209"/>
                  </a:lnTo>
                  <a:lnTo>
                    <a:pt x="60" y="250"/>
                  </a:lnTo>
                  <a:lnTo>
                    <a:pt x="42" y="291"/>
                  </a:lnTo>
                  <a:lnTo>
                    <a:pt x="26" y="331"/>
                  </a:lnTo>
                  <a:lnTo>
                    <a:pt x="13" y="367"/>
                  </a:lnTo>
                  <a:lnTo>
                    <a:pt x="9" y="386"/>
                  </a:lnTo>
                  <a:lnTo>
                    <a:pt x="5" y="401"/>
                  </a:lnTo>
                  <a:lnTo>
                    <a:pt x="2" y="417"/>
                  </a:lnTo>
                  <a:lnTo>
                    <a:pt x="0" y="431"/>
                  </a:lnTo>
                  <a:lnTo>
                    <a:pt x="0" y="445"/>
                  </a:lnTo>
                  <a:lnTo>
                    <a:pt x="2" y="455"/>
                  </a:lnTo>
                  <a:lnTo>
                    <a:pt x="5" y="465"/>
                  </a:lnTo>
                  <a:lnTo>
                    <a:pt x="9" y="473"/>
                  </a:lnTo>
                  <a:lnTo>
                    <a:pt x="17" y="480"/>
                  </a:lnTo>
                  <a:lnTo>
                    <a:pt x="26" y="485"/>
                  </a:lnTo>
                  <a:lnTo>
                    <a:pt x="38" y="489"/>
                  </a:lnTo>
                  <a:lnTo>
                    <a:pt x="52" y="493"/>
                  </a:lnTo>
                  <a:lnTo>
                    <a:pt x="68" y="496"/>
                  </a:lnTo>
                  <a:lnTo>
                    <a:pt x="86" y="497"/>
                  </a:lnTo>
                  <a:lnTo>
                    <a:pt x="106" y="497"/>
                  </a:lnTo>
                  <a:lnTo>
                    <a:pt x="128" y="497"/>
                  </a:lnTo>
                  <a:lnTo>
                    <a:pt x="150" y="497"/>
                  </a:lnTo>
                  <a:lnTo>
                    <a:pt x="175" y="494"/>
                  </a:lnTo>
                  <a:lnTo>
                    <a:pt x="200" y="492"/>
                  </a:lnTo>
                  <a:lnTo>
                    <a:pt x="226" y="489"/>
                  </a:lnTo>
                  <a:lnTo>
                    <a:pt x="281" y="480"/>
                  </a:lnTo>
                  <a:lnTo>
                    <a:pt x="337" y="469"/>
                  </a:lnTo>
                  <a:lnTo>
                    <a:pt x="394" y="455"/>
                  </a:lnTo>
                  <a:lnTo>
                    <a:pt x="451" y="438"/>
                  </a:lnTo>
                  <a:lnTo>
                    <a:pt x="478" y="429"/>
                  </a:lnTo>
                  <a:lnTo>
                    <a:pt x="504" y="420"/>
                  </a:lnTo>
                  <a:lnTo>
                    <a:pt x="530" y="409"/>
                  </a:lnTo>
                  <a:lnTo>
                    <a:pt x="555" y="399"/>
                  </a:lnTo>
                  <a:lnTo>
                    <a:pt x="579" y="388"/>
                  </a:lnTo>
                  <a:lnTo>
                    <a:pt x="601" y="376"/>
                  </a:lnTo>
                  <a:lnTo>
                    <a:pt x="622" y="365"/>
                  </a:lnTo>
                  <a:lnTo>
                    <a:pt x="641" y="353"/>
                  </a:lnTo>
                  <a:lnTo>
                    <a:pt x="658" y="340"/>
                  </a:lnTo>
                  <a:lnTo>
                    <a:pt x="674" y="327"/>
                  </a:lnTo>
                  <a:lnTo>
                    <a:pt x="687" y="314"/>
                  </a:lnTo>
                  <a:lnTo>
                    <a:pt x="699" y="301"/>
                  </a:lnTo>
                  <a:lnTo>
                    <a:pt x="707" y="288"/>
                  </a:lnTo>
                  <a:lnTo>
                    <a:pt x="711" y="273"/>
                  </a:lnTo>
                  <a:lnTo>
                    <a:pt x="711" y="260"/>
                  </a:lnTo>
                  <a:lnTo>
                    <a:pt x="707" y="246"/>
                  </a:lnTo>
                  <a:lnTo>
                    <a:pt x="700" y="233"/>
                  </a:lnTo>
                  <a:lnTo>
                    <a:pt x="691" y="219"/>
                  </a:lnTo>
                  <a:lnTo>
                    <a:pt x="679" y="205"/>
                  </a:lnTo>
                  <a:lnTo>
                    <a:pt x="664" y="192"/>
                  </a:lnTo>
                  <a:lnTo>
                    <a:pt x="647" y="179"/>
                  </a:lnTo>
                  <a:lnTo>
                    <a:pt x="628" y="167"/>
                  </a:lnTo>
                  <a:lnTo>
                    <a:pt x="607" y="154"/>
                  </a:lnTo>
                  <a:lnTo>
                    <a:pt x="585" y="142"/>
                  </a:lnTo>
                  <a:lnTo>
                    <a:pt x="562" y="129"/>
                  </a:lnTo>
                  <a:lnTo>
                    <a:pt x="537" y="119"/>
                  </a:lnTo>
                  <a:lnTo>
                    <a:pt x="512" y="107"/>
                  </a:lnTo>
                  <a:lnTo>
                    <a:pt x="486" y="97"/>
                  </a:lnTo>
                  <a:lnTo>
                    <a:pt x="434" y="76"/>
                  </a:lnTo>
                  <a:lnTo>
                    <a:pt x="381" y="57"/>
                  </a:lnTo>
                  <a:lnTo>
                    <a:pt x="333" y="40"/>
                  </a:lnTo>
                  <a:lnTo>
                    <a:pt x="287" y="27"/>
                  </a:lnTo>
                  <a:lnTo>
                    <a:pt x="221" y="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575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3320713" y="3403600"/>
              <a:ext cx="1011238" cy="1920875"/>
            </a:xfrm>
            <a:custGeom>
              <a:avLst/>
              <a:gdLst>
                <a:gd name="T0" fmla="*/ 2533 w 2549"/>
                <a:gd name="T1" fmla="*/ 34 h 4839"/>
                <a:gd name="T2" fmla="*/ 2418 w 2549"/>
                <a:gd name="T3" fmla="*/ 284 h 4839"/>
                <a:gd name="T4" fmla="*/ 2213 w 2549"/>
                <a:gd name="T5" fmla="*/ 735 h 4839"/>
                <a:gd name="T6" fmla="*/ 1947 w 2549"/>
                <a:gd name="T7" fmla="*/ 1338 h 4839"/>
                <a:gd name="T8" fmla="*/ 1723 w 2549"/>
                <a:gd name="T9" fmla="*/ 1859 h 4839"/>
                <a:gd name="T10" fmla="*/ 1569 w 2549"/>
                <a:gd name="T11" fmla="*/ 2228 h 4839"/>
                <a:gd name="T12" fmla="*/ 1413 w 2549"/>
                <a:gd name="T13" fmla="*/ 2606 h 4839"/>
                <a:gd name="T14" fmla="*/ 1263 w 2549"/>
                <a:gd name="T15" fmla="*/ 2988 h 4839"/>
                <a:gd name="T16" fmla="*/ 1118 w 2549"/>
                <a:gd name="T17" fmla="*/ 3366 h 4839"/>
                <a:gd name="T18" fmla="*/ 985 w 2549"/>
                <a:gd name="T19" fmla="*/ 3736 h 4839"/>
                <a:gd name="T20" fmla="*/ 865 w 2549"/>
                <a:gd name="T21" fmla="*/ 4089 h 4839"/>
                <a:gd name="T22" fmla="*/ 761 w 2549"/>
                <a:gd name="T23" fmla="*/ 4422 h 4839"/>
                <a:gd name="T24" fmla="*/ 700 w 2549"/>
                <a:gd name="T25" fmla="*/ 4589 h 4839"/>
                <a:gd name="T26" fmla="*/ 637 w 2549"/>
                <a:gd name="T27" fmla="*/ 4622 h 4839"/>
                <a:gd name="T28" fmla="*/ 497 w 2549"/>
                <a:gd name="T29" fmla="*/ 4683 h 4839"/>
                <a:gd name="T30" fmla="*/ 288 w 2549"/>
                <a:gd name="T31" fmla="*/ 4771 h 4839"/>
                <a:gd name="T32" fmla="*/ 138 w 2549"/>
                <a:gd name="T33" fmla="*/ 4830 h 4839"/>
                <a:gd name="T34" fmla="*/ 0 w 2549"/>
                <a:gd name="T35" fmla="*/ 4322 h 4839"/>
                <a:gd name="T36" fmla="*/ 39 w 2549"/>
                <a:gd name="T37" fmla="*/ 4223 h 4839"/>
                <a:gd name="T38" fmla="*/ 156 w 2549"/>
                <a:gd name="T39" fmla="*/ 3943 h 4839"/>
                <a:gd name="T40" fmla="*/ 244 w 2549"/>
                <a:gd name="T41" fmla="*/ 3744 h 4839"/>
                <a:gd name="T42" fmla="*/ 351 w 2549"/>
                <a:gd name="T43" fmla="*/ 3510 h 4839"/>
                <a:gd name="T44" fmla="*/ 477 w 2549"/>
                <a:gd name="T45" fmla="*/ 3244 h 4839"/>
                <a:gd name="T46" fmla="*/ 620 w 2549"/>
                <a:gd name="T47" fmla="*/ 2951 h 4839"/>
                <a:gd name="T48" fmla="*/ 784 w 2549"/>
                <a:gd name="T49" fmla="*/ 2633 h 4839"/>
                <a:gd name="T50" fmla="*/ 964 w 2549"/>
                <a:gd name="T51" fmla="*/ 2293 h 4839"/>
                <a:gd name="T52" fmla="*/ 1163 w 2549"/>
                <a:gd name="T53" fmla="*/ 1936 h 4839"/>
                <a:gd name="T54" fmla="*/ 1378 w 2549"/>
                <a:gd name="T55" fmla="*/ 1566 h 4839"/>
                <a:gd name="T56" fmla="*/ 1612 w 2549"/>
                <a:gd name="T57" fmla="*/ 1182 h 4839"/>
                <a:gd name="T58" fmla="*/ 1863 w 2549"/>
                <a:gd name="T59" fmla="*/ 793 h 4839"/>
                <a:gd name="T60" fmla="*/ 2132 w 2549"/>
                <a:gd name="T61" fmla="*/ 399 h 4839"/>
                <a:gd name="T62" fmla="*/ 2417 w 2549"/>
                <a:gd name="T63" fmla="*/ 5 h 4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49" h="4839">
                  <a:moveTo>
                    <a:pt x="2549" y="0"/>
                  </a:moveTo>
                  <a:lnTo>
                    <a:pt x="2533" y="34"/>
                  </a:lnTo>
                  <a:lnTo>
                    <a:pt x="2489" y="131"/>
                  </a:lnTo>
                  <a:lnTo>
                    <a:pt x="2418" y="284"/>
                  </a:lnTo>
                  <a:lnTo>
                    <a:pt x="2326" y="488"/>
                  </a:lnTo>
                  <a:lnTo>
                    <a:pt x="2213" y="735"/>
                  </a:lnTo>
                  <a:lnTo>
                    <a:pt x="2086" y="1020"/>
                  </a:lnTo>
                  <a:lnTo>
                    <a:pt x="1947" y="1338"/>
                  </a:lnTo>
                  <a:lnTo>
                    <a:pt x="1799" y="1681"/>
                  </a:lnTo>
                  <a:lnTo>
                    <a:pt x="1723" y="1859"/>
                  </a:lnTo>
                  <a:lnTo>
                    <a:pt x="1646" y="2042"/>
                  </a:lnTo>
                  <a:lnTo>
                    <a:pt x="1569" y="2228"/>
                  </a:lnTo>
                  <a:lnTo>
                    <a:pt x="1491" y="2416"/>
                  </a:lnTo>
                  <a:lnTo>
                    <a:pt x="1413" y="2606"/>
                  </a:lnTo>
                  <a:lnTo>
                    <a:pt x="1338" y="2797"/>
                  </a:lnTo>
                  <a:lnTo>
                    <a:pt x="1263" y="2988"/>
                  </a:lnTo>
                  <a:lnTo>
                    <a:pt x="1190" y="3177"/>
                  </a:lnTo>
                  <a:lnTo>
                    <a:pt x="1118" y="3366"/>
                  </a:lnTo>
                  <a:lnTo>
                    <a:pt x="1050" y="3553"/>
                  </a:lnTo>
                  <a:lnTo>
                    <a:pt x="985" y="3736"/>
                  </a:lnTo>
                  <a:lnTo>
                    <a:pt x="922" y="3915"/>
                  </a:lnTo>
                  <a:lnTo>
                    <a:pt x="865" y="4089"/>
                  </a:lnTo>
                  <a:lnTo>
                    <a:pt x="811" y="4259"/>
                  </a:lnTo>
                  <a:lnTo>
                    <a:pt x="761" y="4422"/>
                  </a:lnTo>
                  <a:lnTo>
                    <a:pt x="717" y="4579"/>
                  </a:lnTo>
                  <a:lnTo>
                    <a:pt x="700" y="4589"/>
                  </a:lnTo>
                  <a:lnTo>
                    <a:pt x="673" y="4605"/>
                  </a:lnTo>
                  <a:lnTo>
                    <a:pt x="637" y="4622"/>
                  </a:lnTo>
                  <a:lnTo>
                    <a:pt x="595" y="4641"/>
                  </a:lnTo>
                  <a:lnTo>
                    <a:pt x="497" y="4683"/>
                  </a:lnTo>
                  <a:lnTo>
                    <a:pt x="392" y="4729"/>
                  </a:lnTo>
                  <a:lnTo>
                    <a:pt x="288" y="4771"/>
                  </a:lnTo>
                  <a:lnTo>
                    <a:pt x="200" y="4806"/>
                  </a:lnTo>
                  <a:lnTo>
                    <a:pt x="138" y="4830"/>
                  </a:lnTo>
                  <a:lnTo>
                    <a:pt x="115" y="4839"/>
                  </a:lnTo>
                  <a:lnTo>
                    <a:pt x="0" y="4322"/>
                  </a:lnTo>
                  <a:lnTo>
                    <a:pt x="9" y="4296"/>
                  </a:lnTo>
                  <a:lnTo>
                    <a:pt x="39" y="4223"/>
                  </a:lnTo>
                  <a:lnTo>
                    <a:pt x="88" y="4104"/>
                  </a:lnTo>
                  <a:lnTo>
                    <a:pt x="156" y="3943"/>
                  </a:lnTo>
                  <a:lnTo>
                    <a:pt x="198" y="3847"/>
                  </a:lnTo>
                  <a:lnTo>
                    <a:pt x="244" y="3744"/>
                  </a:lnTo>
                  <a:lnTo>
                    <a:pt x="295" y="3630"/>
                  </a:lnTo>
                  <a:lnTo>
                    <a:pt x="351" y="3510"/>
                  </a:lnTo>
                  <a:lnTo>
                    <a:pt x="411" y="3380"/>
                  </a:lnTo>
                  <a:lnTo>
                    <a:pt x="477" y="3244"/>
                  </a:lnTo>
                  <a:lnTo>
                    <a:pt x="546" y="3100"/>
                  </a:lnTo>
                  <a:lnTo>
                    <a:pt x="620" y="2951"/>
                  </a:lnTo>
                  <a:lnTo>
                    <a:pt x="700" y="2794"/>
                  </a:lnTo>
                  <a:lnTo>
                    <a:pt x="784" y="2633"/>
                  </a:lnTo>
                  <a:lnTo>
                    <a:pt x="871" y="2466"/>
                  </a:lnTo>
                  <a:lnTo>
                    <a:pt x="964" y="2293"/>
                  </a:lnTo>
                  <a:lnTo>
                    <a:pt x="1061" y="2116"/>
                  </a:lnTo>
                  <a:lnTo>
                    <a:pt x="1163" y="1936"/>
                  </a:lnTo>
                  <a:lnTo>
                    <a:pt x="1268" y="1753"/>
                  </a:lnTo>
                  <a:lnTo>
                    <a:pt x="1378" y="1566"/>
                  </a:lnTo>
                  <a:lnTo>
                    <a:pt x="1493" y="1375"/>
                  </a:lnTo>
                  <a:lnTo>
                    <a:pt x="1612" y="1182"/>
                  </a:lnTo>
                  <a:lnTo>
                    <a:pt x="1736" y="989"/>
                  </a:lnTo>
                  <a:lnTo>
                    <a:pt x="1863" y="793"/>
                  </a:lnTo>
                  <a:lnTo>
                    <a:pt x="1995" y="596"/>
                  </a:lnTo>
                  <a:lnTo>
                    <a:pt x="2132" y="399"/>
                  </a:lnTo>
                  <a:lnTo>
                    <a:pt x="2272" y="201"/>
                  </a:lnTo>
                  <a:lnTo>
                    <a:pt x="2417" y="5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575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4411326" y="3302000"/>
              <a:ext cx="282575" cy="266700"/>
            </a:xfrm>
            <a:custGeom>
              <a:avLst/>
              <a:gdLst>
                <a:gd name="T0" fmla="*/ 0 w 712"/>
                <a:gd name="T1" fmla="*/ 351 h 673"/>
                <a:gd name="T2" fmla="*/ 83 w 712"/>
                <a:gd name="T3" fmla="*/ 322 h 673"/>
                <a:gd name="T4" fmla="*/ 157 w 712"/>
                <a:gd name="T5" fmla="*/ 288 h 673"/>
                <a:gd name="T6" fmla="*/ 190 w 712"/>
                <a:gd name="T7" fmla="*/ 270 h 673"/>
                <a:gd name="T8" fmla="*/ 217 w 712"/>
                <a:gd name="T9" fmla="*/ 250 h 673"/>
                <a:gd name="T10" fmla="*/ 241 w 712"/>
                <a:gd name="T11" fmla="*/ 231 h 673"/>
                <a:gd name="T12" fmla="*/ 259 w 712"/>
                <a:gd name="T13" fmla="*/ 210 h 673"/>
                <a:gd name="T14" fmla="*/ 267 w 712"/>
                <a:gd name="T15" fmla="*/ 197 h 673"/>
                <a:gd name="T16" fmla="*/ 271 w 712"/>
                <a:gd name="T17" fmla="*/ 183 h 673"/>
                <a:gd name="T18" fmla="*/ 271 w 712"/>
                <a:gd name="T19" fmla="*/ 170 h 673"/>
                <a:gd name="T20" fmla="*/ 268 w 712"/>
                <a:gd name="T21" fmla="*/ 157 h 673"/>
                <a:gd name="T22" fmla="*/ 254 w 712"/>
                <a:gd name="T23" fmla="*/ 131 h 673"/>
                <a:gd name="T24" fmla="*/ 229 w 712"/>
                <a:gd name="T25" fmla="*/ 106 h 673"/>
                <a:gd name="T26" fmla="*/ 196 w 712"/>
                <a:gd name="T27" fmla="*/ 81 h 673"/>
                <a:gd name="T28" fmla="*/ 157 w 712"/>
                <a:gd name="T29" fmla="*/ 57 h 673"/>
                <a:gd name="T30" fmla="*/ 111 w 712"/>
                <a:gd name="T31" fmla="*/ 34 h 673"/>
                <a:gd name="T32" fmla="*/ 64 w 712"/>
                <a:gd name="T33" fmla="*/ 12 h 673"/>
                <a:gd name="T34" fmla="*/ 119 w 712"/>
                <a:gd name="T35" fmla="*/ 13 h 673"/>
                <a:gd name="T36" fmla="*/ 179 w 712"/>
                <a:gd name="T37" fmla="*/ 13 h 673"/>
                <a:gd name="T38" fmla="*/ 243 w 712"/>
                <a:gd name="T39" fmla="*/ 13 h 673"/>
                <a:gd name="T40" fmla="*/ 310 w 712"/>
                <a:gd name="T41" fmla="*/ 13 h 673"/>
                <a:gd name="T42" fmla="*/ 451 w 712"/>
                <a:gd name="T43" fmla="*/ 13 h 673"/>
                <a:gd name="T44" fmla="*/ 576 w 712"/>
                <a:gd name="T45" fmla="*/ 11 h 673"/>
                <a:gd name="T46" fmla="*/ 669 w 712"/>
                <a:gd name="T47" fmla="*/ 7 h 673"/>
                <a:gd name="T48" fmla="*/ 698 w 712"/>
                <a:gd name="T49" fmla="*/ 4 h 673"/>
                <a:gd name="T50" fmla="*/ 711 w 712"/>
                <a:gd name="T51" fmla="*/ 0 h 673"/>
                <a:gd name="T52" fmla="*/ 712 w 712"/>
                <a:gd name="T53" fmla="*/ 0 h 673"/>
                <a:gd name="T54" fmla="*/ 694 w 712"/>
                <a:gd name="T55" fmla="*/ 29 h 673"/>
                <a:gd name="T56" fmla="*/ 637 w 712"/>
                <a:gd name="T57" fmla="*/ 105 h 673"/>
                <a:gd name="T58" fmla="*/ 456 w 712"/>
                <a:gd name="T59" fmla="*/ 337 h 673"/>
                <a:gd name="T60" fmla="*/ 273 w 712"/>
                <a:gd name="T61" fmla="*/ 568 h 673"/>
                <a:gd name="T62" fmla="*/ 190 w 712"/>
                <a:gd name="T6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2" h="673">
                  <a:moveTo>
                    <a:pt x="190" y="673"/>
                  </a:moveTo>
                  <a:lnTo>
                    <a:pt x="0" y="351"/>
                  </a:lnTo>
                  <a:lnTo>
                    <a:pt x="42" y="337"/>
                  </a:lnTo>
                  <a:lnTo>
                    <a:pt x="83" y="322"/>
                  </a:lnTo>
                  <a:lnTo>
                    <a:pt x="122" y="305"/>
                  </a:lnTo>
                  <a:lnTo>
                    <a:pt x="157" y="288"/>
                  </a:lnTo>
                  <a:lnTo>
                    <a:pt x="174" y="279"/>
                  </a:lnTo>
                  <a:lnTo>
                    <a:pt x="190" y="270"/>
                  </a:lnTo>
                  <a:lnTo>
                    <a:pt x="204" y="261"/>
                  </a:lnTo>
                  <a:lnTo>
                    <a:pt x="217" y="250"/>
                  </a:lnTo>
                  <a:lnTo>
                    <a:pt x="230" y="241"/>
                  </a:lnTo>
                  <a:lnTo>
                    <a:pt x="241" y="231"/>
                  </a:lnTo>
                  <a:lnTo>
                    <a:pt x="250" y="220"/>
                  </a:lnTo>
                  <a:lnTo>
                    <a:pt x="259" y="210"/>
                  </a:lnTo>
                  <a:lnTo>
                    <a:pt x="263" y="203"/>
                  </a:lnTo>
                  <a:lnTo>
                    <a:pt x="267" y="197"/>
                  </a:lnTo>
                  <a:lnTo>
                    <a:pt x="268" y="190"/>
                  </a:lnTo>
                  <a:lnTo>
                    <a:pt x="271" y="183"/>
                  </a:lnTo>
                  <a:lnTo>
                    <a:pt x="271" y="177"/>
                  </a:lnTo>
                  <a:lnTo>
                    <a:pt x="271" y="170"/>
                  </a:lnTo>
                  <a:lnTo>
                    <a:pt x="269" y="164"/>
                  </a:lnTo>
                  <a:lnTo>
                    <a:pt x="268" y="157"/>
                  </a:lnTo>
                  <a:lnTo>
                    <a:pt x="263" y="144"/>
                  </a:lnTo>
                  <a:lnTo>
                    <a:pt x="254" y="131"/>
                  </a:lnTo>
                  <a:lnTo>
                    <a:pt x="243" y="118"/>
                  </a:lnTo>
                  <a:lnTo>
                    <a:pt x="229" y="106"/>
                  </a:lnTo>
                  <a:lnTo>
                    <a:pt x="215" y="93"/>
                  </a:lnTo>
                  <a:lnTo>
                    <a:pt x="196" y="81"/>
                  </a:lnTo>
                  <a:lnTo>
                    <a:pt x="178" y="68"/>
                  </a:lnTo>
                  <a:lnTo>
                    <a:pt x="157" y="57"/>
                  </a:lnTo>
                  <a:lnTo>
                    <a:pt x="135" y="45"/>
                  </a:lnTo>
                  <a:lnTo>
                    <a:pt x="111" y="34"/>
                  </a:lnTo>
                  <a:lnTo>
                    <a:pt x="88" y="23"/>
                  </a:lnTo>
                  <a:lnTo>
                    <a:pt x="64" y="12"/>
                  </a:lnTo>
                  <a:lnTo>
                    <a:pt x="90" y="12"/>
                  </a:lnTo>
                  <a:lnTo>
                    <a:pt x="119" y="13"/>
                  </a:lnTo>
                  <a:lnTo>
                    <a:pt x="148" y="13"/>
                  </a:lnTo>
                  <a:lnTo>
                    <a:pt x="179" y="13"/>
                  </a:lnTo>
                  <a:lnTo>
                    <a:pt x="211" y="13"/>
                  </a:lnTo>
                  <a:lnTo>
                    <a:pt x="243" y="13"/>
                  </a:lnTo>
                  <a:lnTo>
                    <a:pt x="277" y="13"/>
                  </a:lnTo>
                  <a:lnTo>
                    <a:pt x="310" y="13"/>
                  </a:lnTo>
                  <a:lnTo>
                    <a:pt x="382" y="13"/>
                  </a:lnTo>
                  <a:lnTo>
                    <a:pt x="451" y="13"/>
                  </a:lnTo>
                  <a:lnTo>
                    <a:pt x="516" y="12"/>
                  </a:lnTo>
                  <a:lnTo>
                    <a:pt x="576" y="11"/>
                  </a:lnTo>
                  <a:lnTo>
                    <a:pt x="627" y="9"/>
                  </a:lnTo>
                  <a:lnTo>
                    <a:pt x="669" y="7"/>
                  </a:lnTo>
                  <a:lnTo>
                    <a:pt x="685" y="6"/>
                  </a:lnTo>
                  <a:lnTo>
                    <a:pt x="698" y="4"/>
                  </a:lnTo>
                  <a:lnTo>
                    <a:pt x="707" y="2"/>
                  </a:lnTo>
                  <a:lnTo>
                    <a:pt x="711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0" y="7"/>
                  </a:lnTo>
                  <a:lnTo>
                    <a:pt x="694" y="29"/>
                  </a:lnTo>
                  <a:lnTo>
                    <a:pt x="669" y="62"/>
                  </a:lnTo>
                  <a:lnTo>
                    <a:pt x="637" y="105"/>
                  </a:lnTo>
                  <a:lnTo>
                    <a:pt x="553" y="212"/>
                  </a:lnTo>
                  <a:lnTo>
                    <a:pt x="456" y="337"/>
                  </a:lnTo>
                  <a:lnTo>
                    <a:pt x="358" y="459"/>
                  </a:lnTo>
                  <a:lnTo>
                    <a:pt x="273" y="568"/>
                  </a:lnTo>
                  <a:lnTo>
                    <a:pt x="212" y="644"/>
                  </a:lnTo>
                  <a:lnTo>
                    <a:pt x="190" y="673"/>
                  </a:lnTo>
                  <a:close/>
                </a:path>
              </a:pathLst>
            </a:custGeom>
            <a:solidFill>
              <a:srgbClr val="DCC0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4187488" y="3265488"/>
              <a:ext cx="127000" cy="155575"/>
            </a:xfrm>
            <a:custGeom>
              <a:avLst/>
              <a:gdLst>
                <a:gd name="T0" fmla="*/ 0 w 322"/>
                <a:gd name="T1" fmla="*/ 390 h 390"/>
                <a:gd name="T2" fmla="*/ 322 w 322"/>
                <a:gd name="T3" fmla="*/ 0 h 390"/>
                <a:gd name="T4" fmla="*/ 318 w 322"/>
                <a:gd name="T5" fmla="*/ 8 h 390"/>
                <a:gd name="T6" fmla="*/ 305 w 322"/>
                <a:gd name="T7" fmla="*/ 27 h 390"/>
                <a:gd name="T8" fmla="*/ 288 w 322"/>
                <a:gd name="T9" fmla="*/ 59 h 390"/>
                <a:gd name="T10" fmla="*/ 265 w 322"/>
                <a:gd name="T11" fmla="*/ 98 h 390"/>
                <a:gd name="T12" fmla="*/ 241 w 322"/>
                <a:gd name="T13" fmla="*/ 144 h 390"/>
                <a:gd name="T14" fmla="*/ 214 w 322"/>
                <a:gd name="T15" fmla="*/ 193 h 390"/>
                <a:gd name="T16" fmla="*/ 190 w 322"/>
                <a:gd name="T17" fmla="*/ 246 h 390"/>
                <a:gd name="T18" fmla="*/ 166 w 322"/>
                <a:gd name="T19" fmla="*/ 298 h 390"/>
                <a:gd name="T20" fmla="*/ 0 w 322"/>
                <a:gd name="T2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0">
                  <a:moveTo>
                    <a:pt x="0" y="390"/>
                  </a:moveTo>
                  <a:lnTo>
                    <a:pt x="322" y="0"/>
                  </a:lnTo>
                  <a:lnTo>
                    <a:pt x="318" y="8"/>
                  </a:lnTo>
                  <a:lnTo>
                    <a:pt x="305" y="27"/>
                  </a:lnTo>
                  <a:lnTo>
                    <a:pt x="288" y="59"/>
                  </a:lnTo>
                  <a:lnTo>
                    <a:pt x="265" y="98"/>
                  </a:lnTo>
                  <a:lnTo>
                    <a:pt x="241" y="144"/>
                  </a:lnTo>
                  <a:lnTo>
                    <a:pt x="214" y="193"/>
                  </a:lnTo>
                  <a:lnTo>
                    <a:pt x="190" y="246"/>
                  </a:lnTo>
                  <a:lnTo>
                    <a:pt x="166" y="298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DCC0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4252576" y="3265488"/>
              <a:ext cx="266700" cy="176213"/>
            </a:xfrm>
            <a:custGeom>
              <a:avLst/>
              <a:gdLst>
                <a:gd name="T0" fmla="*/ 401 w 672"/>
                <a:gd name="T1" fmla="*/ 442 h 442"/>
                <a:gd name="T2" fmla="*/ 239 w 672"/>
                <a:gd name="T3" fmla="*/ 166 h 442"/>
                <a:gd name="T4" fmla="*/ 0 w 672"/>
                <a:gd name="T5" fmla="*/ 298 h 442"/>
                <a:gd name="T6" fmla="*/ 24 w 672"/>
                <a:gd name="T7" fmla="*/ 246 h 442"/>
                <a:gd name="T8" fmla="*/ 48 w 672"/>
                <a:gd name="T9" fmla="*/ 193 h 442"/>
                <a:gd name="T10" fmla="*/ 75 w 672"/>
                <a:gd name="T11" fmla="*/ 144 h 442"/>
                <a:gd name="T12" fmla="*/ 99 w 672"/>
                <a:gd name="T13" fmla="*/ 98 h 442"/>
                <a:gd name="T14" fmla="*/ 122 w 672"/>
                <a:gd name="T15" fmla="*/ 59 h 442"/>
                <a:gd name="T16" fmla="*/ 139 w 672"/>
                <a:gd name="T17" fmla="*/ 27 h 442"/>
                <a:gd name="T18" fmla="*/ 152 w 672"/>
                <a:gd name="T19" fmla="*/ 8 h 442"/>
                <a:gd name="T20" fmla="*/ 156 w 672"/>
                <a:gd name="T21" fmla="*/ 0 h 442"/>
                <a:gd name="T22" fmla="*/ 156 w 672"/>
                <a:gd name="T23" fmla="*/ 0 h 442"/>
                <a:gd name="T24" fmla="*/ 335 w 672"/>
                <a:gd name="T25" fmla="*/ 102 h 442"/>
                <a:gd name="T26" fmla="*/ 344 w 672"/>
                <a:gd name="T27" fmla="*/ 102 h 442"/>
                <a:gd name="T28" fmla="*/ 370 w 672"/>
                <a:gd name="T29" fmla="*/ 102 h 442"/>
                <a:gd name="T30" fmla="*/ 412 w 672"/>
                <a:gd name="T31" fmla="*/ 103 h 442"/>
                <a:gd name="T32" fmla="*/ 465 w 672"/>
                <a:gd name="T33" fmla="*/ 103 h 442"/>
                <a:gd name="T34" fmla="*/ 489 w 672"/>
                <a:gd name="T35" fmla="*/ 114 h 442"/>
                <a:gd name="T36" fmla="*/ 514 w 672"/>
                <a:gd name="T37" fmla="*/ 125 h 442"/>
                <a:gd name="T38" fmla="*/ 536 w 672"/>
                <a:gd name="T39" fmla="*/ 136 h 442"/>
                <a:gd name="T40" fmla="*/ 558 w 672"/>
                <a:gd name="T41" fmla="*/ 148 h 442"/>
                <a:gd name="T42" fmla="*/ 579 w 672"/>
                <a:gd name="T43" fmla="*/ 159 h 442"/>
                <a:gd name="T44" fmla="*/ 597 w 672"/>
                <a:gd name="T45" fmla="*/ 172 h 442"/>
                <a:gd name="T46" fmla="*/ 616 w 672"/>
                <a:gd name="T47" fmla="*/ 184 h 442"/>
                <a:gd name="T48" fmla="*/ 630 w 672"/>
                <a:gd name="T49" fmla="*/ 197 h 442"/>
                <a:gd name="T50" fmla="*/ 644 w 672"/>
                <a:gd name="T51" fmla="*/ 209 h 442"/>
                <a:gd name="T52" fmla="*/ 655 w 672"/>
                <a:gd name="T53" fmla="*/ 222 h 442"/>
                <a:gd name="T54" fmla="*/ 664 w 672"/>
                <a:gd name="T55" fmla="*/ 235 h 442"/>
                <a:gd name="T56" fmla="*/ 669 w 672"/>
                <a:gd name="T57" fmla="*/ 248 h 442"/>
                <a:gd name="T58" fmla="*/ 670 w 672"/>
                <a:gd name="T59" fmla="*/ 255 h 442"/>
                <a:gd name="T60" fmla="*/ 672 w 672"/>
                <a:gd name="T61" fmla="*/ 261 h 442"/>
                <a:gd name="T62" fmla="*/ 672 w 672"/>
                <a:gd name="T63" fmla="*/ 268 h 442"/>
                <a:gd name="T64" fmla="*/ 672 w 672"/>
                <a:gd name="T65" fmla="*/ 274 h 442"/>
                <a:gd name="T66" fmla="*/ 669 w 672"/>
                <a:gd name="T67" fmla="*/ 281 h 442"/>
                <a:gd name="T68" fmla="*/ 668 w 672"/>
                <a:gd name="T69" fmla="*/ 288 h 442"/>
                <a:gd name="T70" fmla="*/ 664 w 672"/>
                <a:gd name="T71" fmla="*/ 294 h 442"/>
                <a:gd name="T72" fmla="*/ 660 w 672"/>
                <a:gd name="T73" fmla="*/ 301 h 442"/>
                <a:gd name="T74" fmla="*/ 651 w 672"/>
                <a:gd name="T75" fmla="*/ 311 h 442"/>
                <a:gd name="T76" fmla="*/ 642 w 672"/>
                <a:gd name="T77" fmla="*/ 322 h 442"/>
                <a:gd name="T78" fmla="*/ 631 w 672"/>
                <a:gd name="T79" fmla="*/ 332 h 442"/>
                <a:gd name="T80" fmla="*/ 618 w 672"/>
                <a:gd name="T81" fmla="*/ 341 h 442"/>
                <a:gd name="T82" fmla="*/ 605 w 672"/>
                <a:gd name="T83" fmla="*/ 352 h 442"/>
                <a:gd name="T84" fmla="*/ 591 w 672"/>
                <a:gd name="T85" fmla="*/ 361 h 442"/>
                <a:gd name="T86" fmla="*/ 575 w 672"/>
                <a:gd name="T87" fmla="*/ 370 h 442"/>
                <a:gd name="T88" fmla="*/ 558 w 672"/>
                <a:gd name="T89" fmla="*/ 379 h 442"/>
                <a:gd name="T90" fmla="*/ 523 w 672"/>
                <a:gd name="T91" fmla="*/ 396 h 442"/>
                <a:gd name="T92" fmla="*/ 484 w 672"/>
                <a:gd name="T93" fmla="*/ 413 h 442"/>
                <a:gd name="T94" fmla="*/ 443 w 672"/>
                <a:gd name="T95" fmla="*/ 428 h 442"/>
                <a:gd name="T96" fmla="*/ 401 w 672"/>
                <a:gd name="T9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2" h="442">
                  <a:moveTo>
                    <a:pt x="401" y="442"/>
                  </a:moveTo>
                  <a:lnTo>
                    <a:pt x="239" y="166"/>
                  </a:lnTo>
                  <a:lnTo>
                    <a:pt x="0" y="298"/>
                  </a:lnTo>
                  <a:lnTo>
                    <a:pt x="24" y="246"/>
                  </a:lnTo>
                  <a:lnTo>
                    <a:pt x="48" y="193"/>
                  </a:lnTo>
                  <a:lnTo>
                    <a:pt x="75" y="144"/>
                  </a:lnTo>
                  <a:lnTo>
                    <a:pt x="99" y="98"/>
                  </a:lnTo>
                  <a:lnTo>
                    <a:pt x="122" y="59"/>
                  </a:lnTo>
                  <a:lnTo>
                    <a:pt x="139" y="27"/>
                  </a:lnTo>
                  <a:lnTo>
                    <a:pt x="152" y="8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335" y="102"/>
                  </a:lnTo>
                  <a:lnTo>
                    <a:pt x="344" y="102"/>
                  </a:lnTo>
                  <a:lnTo>
                    <a:pt x="370" y="102"/>
                  </a:lnTo>
                  <a:lnTo>
                    <a:pt x="412" y="103"/>
                  </a:lnTo>
                  <a:lnTo>
                    <a:pt x="465" y="103"/>
                  </a:lnTo>
                  <a:lnTo>
                    <a:pt x="489" y="114"/>
                  </a:lnTo>
                  <a:lnTo>
                    <a:pt x="514" y="125"/>
                  </a:lnTo>
                  <a:lnTo>
                    <a:pt x="536" y="136"/>
                  </a:lnTo>
                  <a:lnTo>
                    <a:pt x="558" y="148"/>
                  </a:lnTo>
                  <a:lnTo>
                    <a:pt x="579" y="159"/>
                  </a:lnTo>
                  <a:lnTo>
                    <a:pt x="597" y="172"/>
                  </a:lnTo>
                  <a:lnTo>
                    <a:pt x="616" y="184"/>
                  </a:lnTo>
                  <a:lnTo>
                    <a:pt x="630" y="197"/>
                  </a:lnTo>
                  <a:lnTo>
                    <a:pt x="644" y="209"/>
                  </a:lnTo>
                  <a:lnTo>
                    <a:pt x="655" y="222"/>
                  </a:lnTo>
                  <a:lnTo>
                    <a:pt x="664" y="235"/>
                  </a:lnTo>
                  <a:lnTo>
                    <a:pt x="669" y="248"/>
                  </a:lnTo>
                  <a:lnTo>
                    <a:pt x="670" y="255"/>
                  </a:lnTo>
                  <a:lnTo>
                    <a:pt x="672" y="261"/>
                  </a:lnTo>
                  <a:lnTo>
                    <a:pt x="672" y="268"/>
                  </a:lnTo>
                  <a:lnTo>
                    <a:pt x="672" y="274"/>
                  </a:lnTo>
                  <a:lnTo>
                    <a:pt x="669" y="281"/>
                  </a:lnTo>
                  <a:lnTo>
                    <a:pt x="668" y="288"/>
                  </a:lnTo>
                  <a:lnTo>
                    <a:pt x="664" y="294"/>
                  </a:lnTo>
                  <a:lnTo>
                    <a:pt x="660" y="301"/>
                  </a:lnTo>
                  <a:lnTo>
                    <a:pt x="651" y="311"/>
                  </a:lnTo>
                  <a:lnTo>
                    <a:pt x="642" y="322"/>
                  </a:lnTo>
                  <a:lnTo>
                    <a:pt x="631" y="332"/>
                  </a:lnTo>
                  <a:lnTo>
                    <a:pt x="618" y="341"/>
                  </a:lnTo>
                  <a:lnTo>
                    <a:pt x="605" y="352"/>
                  </a:lnTo>
                  <a:lnTo>
                    <a:pt x="591" y="361"/>
                  </a:lnTo>
                  <a:lnTo>
                    <a:pt x="575" y="370"/>
                  </a:lnTo>
                  <a:lnTo>
                    <a:pt x="558" y="379"/>
                  </a:lnTo>
                  <a:lnTo>
                    <a:pt x="523" y="396"/>
                  </a:lnTo>
                  <a:lnTo>
                    <a:pt x="484" y="413"/>
                  </a:lnTo>
                  <a:lnTo>
                    <a:pt x="443" y="428"/>
                  </a:lnTo>
                  <a:lnTo>
                    <a:pt x="401" y="442"/>
                  </a:lnTo>
                  <a:close/>
                </a:path>
              </a:pathLst>
            </a:custGeom>
            <a:solidFill>
              <a:srgbClr val="4F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198601" y="3103563"/>
              <a:ext cx="606425" cy="458788"/>
            </a:xfrm>
            <a:custGeom>
              <a:avLst/>
              <a:gdLst>
                <a:gd name="T0" fmla="*/ 783 w 1527"/>
                <a:gd name="T1" fmla="*/ 0 h 1157"/>
                <a:gd name="T2" fmla="*/ 487 w 1527"/>
                <a:gd name="T3" fmla="*/ 118 h 1157"/>
                <a:gd name="T4" fmla="*/ 0 w 1527"/>
                <a:gd name="T5" fmla="*/ 618 h 1157"/>
                <a:gd name="T6" fmla="*/ 403 w 1527"/>
                <a:gd name="T7" fmla="*/ 482 h 1157"/>
                <a:gd name="T8" fmla="*/ 852 w 1527"/>
                <a:gd name="T9" fmla="*/ 1157 h 1157"/>
                <a:gd name="T10" fmla="*/ 860 w 1527"/>
                <a:gd name="T11" fmla="*/ 1148 h 1157"/>
                <a:gd name="T12" fmla="*/ 880 w 1527"/>
                <a:gd name="T13" fmla="*/ 1119 h 1157"/>
                <a:gd name="T14" fmla="*/ 913 w 1527"/>
                <a:gd name="T15" fmla="*/ 1074 h 1157"/>
                <a:gd name="T16" fmla="*/ 954 w 1527"/>
                <a:gd name="T17" fmla="*/ 1018 h 1157"/>
                <a:gd name="T18" fmla="*/ 1003 w 1527"/>
                <a:gd name="T19" fmla="*/ 950 h 1157"/>
                <a:gd name="T20" fmla="*/ 1058 w 1527"/>
                <a:gd name="T21" fmla="*/ 874 h 1157"/>
                <a:gd name="T22" fmla="*/ 1118 w 1527"/>
                <a:gd name="T23" fmla="*/ 792 h 1157"/>
                <a:gd name="T24" fmla="*/ 1178 w 1527"/>
                <a:gd name="T25" fmla="*/ 707 h 1157"/>
                <a:gd name="T26" fmla="*/ 1239 w 1527"/>
                <a:gd name="T27" fmla="*/ 622 h 1157"/>
                <a:gd name="T28" fmla="*/ 1299 w 1527"/>
                <a:gd name="T29" fmla="*/ 538 h 1157"/>
                <a:gd name="T30" fmla="*/ 1356 w 1527"/>
                <a:gd name="T31" fmla="*/ 458 h 1157"/>
                <a:gd name="T32" fmla="*/ 1406 w 1527"/>
                <a:gd name="T33" fmla="*/ 386 h 1157"/>
                <a:gd name="T34" fmla="*/ 1451 w 1527"/>
                <a:gd name="T35" fmla="*/ 322 h 1157"/>
                <a:gd name="T36" fmla="*/ 1485 w 1527"/>
                <a:gd name="T37" fmla="*/ 271 h 1157"/>
                <a:gd name="T38" fmla="*/ 1508 w 1527"/>
                <a:gd name="T39" fmla="*/ 234 h 1157"/>
                <a:gd name="T40" fmla="*/ 1520 w 1527"/>
                <a:gd name="T41" fmla="*/ 213 h 1157"/>
                <a:gd name="T42" fmla="*/ 1523 w 1527"/>
                <a:gd name="T43" fmla="*/ 203 h 1157"/>
                <a:gd name="T44" fmla="*/ 1525 w 1527"/>
                <a:gd name="T45" fmla="*/ 190 h 1157"/>
                <a:gd name="T46" fmla="*/ 1527 w 1527"/>
                <a:gd name="T47" fmla="*/ 176 h 1157"/>
                <a:gd name="T48" fmla="*/ 1527 w 1527"/>
                <a:gd name="T49" fmla="*/ 161 h 1157"/>
                <a:gd name="T50" fmla="*/ 1525 w 1527"/>
                <a:gd name="T51" fmla="*/ 132 h 1157"/>
                <a:gd name="T52" fmla="*/ 1523 w 1527"/>
                <a:gd name="T53" fmla="*/ 102 h 1157"/>
                <a:gd name="T54" fmla="*/ 1514 w 1527"/>
                <a:gd name="T55" fmla="*/ 54 h 1157"/>
                <a:gd name="T56" fmla="*/ 1510 w 1527"/>
                <a:gd name="T57" fmla="*/ 34 h 1157"/>
                <a:gd name="T58" fmla="*/ 783 w 1527"/>
                <a:gd name="T5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27" h="1157">
                  <a:moveTo>
                    <a:pt x="783" y="0"/>
                  </a:moveTo>
                  <a:lnTo>
                    <a:pt x="487" y="118"/>
                  </a:lnTo>
                  <a:lnTo>
                    <a:pt x="0" y="618"/>
                  </a:lnTo>
                  <a:lnTo>
                    <a:pt x="403" y="482"/>
                  </a:lnTo>
                  <a:lnTo>
                    <a:pt x="852" y="1157"/>
                  </a:lnTo>
                  <a:lnTo>
                    <a:pt x="860" y="1148"/>
                  </a:lnTo>
                  <a:lnTo>
                    <a:pt x="880" y="1119"/>
                  </a:lnTo>
                  <a:lnTo>
                    <a:pt x="913" y="1074"/>
                  </a:lnTo>
                  <a:lnTo>
                    <a:pt x="954" y="1018"/>
                  </a:lnTo>
                  <a:lnTo>
                    <a:pt x="1003" y="950"/>
                  </a:lnTo>
                  <a:lnTo>
                    <a:pt x="1058" y="874"/>
                  </a:lnTo>
                  <a:lnTo>
                    <a:pt x="1118" y="792"/>
                  </a:lnTo>
                  <a:lnTo>
                    <a:pt x="1178" y="707"/>
                  </a:lnTo>
                  <a:lnTo>
                    <a:pt x="1239" y="622"/>
                  </a:lnTo>
                  <a:lnTo>
                    <a:pt x="1299" y="538"/>
                  </a:lnTo>
                  <a:lnTo>
                    <a:pt x="1356" y="458"/>
                  </a:lnTo>
                  <a:lnTo>
                    <a:pt x="1406" y="386"/>
                  </a:lnTo>
                  <a:lnTo>
                    <a:pt x="1451" y="322"/>
                  </a:lnTo>
                  <a:lnTo>
                    <a:pt x="1485" y="271"/>
                  </a:lnTo>
                  <a:lnTo>
                    <a:pt x="1508" y="234"/>
                  </a:lnTo>
                  <a:lnTo>
                    <a:pt x="1520" y="213"/>
                  </a:lnTo>
                  <a:lnTo>
                    <a:pt x="1523" y="203"/>
                  </a:lnTo>
                  <a:lnTo>
                    <a:pt x="1525" y="190"/>
                  </a:lnTo>
                  <a:lnTo>
                    <a:pt x="1527" y="176"/>
                  </a:lnTo>
                  <a:lnTo>
                    <a:pt x="1527" y="161"/>
                  </a:lnTo>
                  <a:lnTo>
                    <a:pt x="1525" y="132"/>
                  </a:lnTo>
                  <a:lnTo>
                    <a:pt x="1523" y="102"/>
                  </a:lnTo>
                  <a:lnTo>
                    <a:pt x="1514" y="54"/>
                  </a:lnTo>
                  <a:lnTo>
                    <a:pt x="1510" y="34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7F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4219238" y="1828800"/>
              <a:ext cx="1143000" cy="1458913"/>
            </a:xfrm>
            <a:custGeom>
              <a:avLst/>
              <a:gdLst>
                <a:gd name="T0" fmla="*/ 873 w 2877"/>
                <a:gd name="T1" fmla="*/ 365 h 3678"/>
                <a:gd name="T2" fmla="*/ 631 w 2877"/>
                <a:gd name="T3" fmla="*/ 699 h 3678"/>
                <a:gd name="T4" fmla="*/ 354 w 2877"/>
                <a:gd name="T5" fmla="*/ 1140 h 3678"/>
                <a:gd name="T6" fmla="*/ 119 w 2877"/>
                <a:gd name="T7" fmla="*/ 1626 h 3678"/>
                <a:gd name="T8" fmla="*/ 1 w 2877"/>
                <a:gd name="T9" fmla="*/ 2096 h 3678"/>
                <a:gd name="T10" fmla="*/ 78 w 2877"/>
                <a:gd name="T11" fmla="*/ 2488 h 3678"/>
                <a:gd name="T12" fmla="*/ 424 w 2877"/>
                <a:gd name="T13" fmla="*/ 2740 h 3678"/>
                <a:gd name="T14" fmla="*/ 903 w 2877"/>
                <a:gd name="T15" fmla="*/ 2822 h 3678"/>
                <a:gd name="T16" fmla="*/ 835 w 2877"/>
                <a:gd name="T17" fmla="*/ 3026 h 3678"/>
                <a:gd name="T18" fmla="*/ 737 w 2877"/>
                <a:gd name="T19" fmla="*/ 3238 h 3678"/>
                <a:gd name="T20" fmla="*/ 661 w 2877"/>
                <a:gd name="T21" fmla="*/ 3364 h 3678"/>
                <a:gd name="T22" fmla="*/ 569 w 2877"/>
                <a:gd name="T23" fmla="*/ 3483 h 3678"/>
                <a:gd name="T24" fmla="*/ 466 w 2877"/>
                <a:gd name="T25" fmla="*/ 3583 h 3678"/>
                <a:gd name="T26" fmla="*/ 427 w 2877"/>
                <a:gd name="T27" fmla="*/ 3648 h 3678"/>
                <a:gd name="T28" fmla="*/ 465 w 2877"/>
                <a:gd name="T29" fmla="*/ 3675 h 3678"/>
                <a:gd name="T30" fmla="*/ 562 w 2877"/>
                <a:gd name="T31" fmla="*/ 3675 h 3678"/>
                <a:gd name="T32" fmla="*/ 733 w 2877"/>
                <a:gd name="T33" fmla="*/ 3646 h 3678"/>
                <a:gd name="T34" fmla="*/ 1029 w 2877"/>
                <a:gd name="T35" fmla="*/ 3580 h 3678"/>
                <a:gd name="T36" fmla="*/ 1225 w 2877"/>
                <a:gd name="T37" fmla="*/ 3502 h 3678"/>
                <a:gd name="T38" fmla="*/ 1491 w 2877"/>
                <a:gd name="T39" fmla="*/ 3183 h 3678"/>
                <a:gd name="T40" fmla="*/ 1824 w 2877"/>
                <a:gd name="T41" fmla="*/ 2766 h 3678"/>
                <a:gd name="T42" fmla="*/ 2090 w 2877"/>
                <a:gd name="T43" fmla="*/ 2427 h 3678"/>
                <a:gd name="T44" fmla="*/ 2182 w 2877"/>
                <a:gd name="T45" fmla="*/ 2338 h 3678"/>
                <a:gd name="T46" fmla="*/ 2320 w 2877"/>
                <a:gd name="T47" fmla="*/ 2377 h 3678"/>
                <a:gd name="T48" fmla="*/ 2413 w 2877"/>
                <a:gd name="T49" fmla="*/ 2382 h 3678"/>
                <a:gd name="T50" fmla="*/ 2516 w 2877"/>
                <a:gd name="T51" fmla="*/ 2368 h 3678"/>
                <a:gd name="T52" fmla="*/ 2626 w 2877"/>
                <a:gd name="T53" fmla="*/ 2326 h 3678"/>
                <a:gd name="T54" fmla="*/ 2733 w 2877"/>
                <a:gd name="T55" fmla="*/ 2245 h 3678"/>
                <a:gd name="T56" fmla="*/ 2831 w 2877"/>
                <a:gd name="T57" fmla="*/ 2118 h 3678"/>
                <a:gd name="T58" fmla="*/ 2874 w 2877"/>
                <a:gd name="T59" fmla="*/ 2003 h 3678"/>
                <a:gd name="T60" fmla="*/ 2867 w 2877"/>
                <a:gd name="T61" fmla="*/ 1927 h 3678"/>
                <a:gd name="T62" fmla="*/ 2821 w 2877"/>
                <a:gd name="T63" fmla="*/ 1884 h 3678"/>
                <a:gd name="T64" fmla="*/ 2753 w 2877"/>
                <a:gd name="T65" fmla="*/ 1864 h 3678"/>
                <a:gd name="T66" fmla="*/ 2659 w 2877"/>
                <a:gd name="T67" fmla="*/ 1863 h 3678"/>
                <a:gd name="T68" fmla="*/ 2557 w 2877"/>
                <a:gd name="T69" fmla="*/ 1866 h 3678"/>
                <a:gd name="T70" fmla="*/ 2658 w 2877"/>
                <a:gd name="T71" fmla="*/ 1635 h 3678"/>
                <a:gd name="T72" fmla="*/ 2733 w 2877"/>
                <a:gd name="T73" fmla="*/ 1416 h 3678"/>
                <a:gd name="T74" fmla="*/ 2793 w 2877"/>
                <a:gd name="T75" fmla="*/ 1163 h 3678"/>
                <a:gd name="T76" fmla="*/ 2813 w 2877"/>
                <a:gd name="T77" fmla="*/ 902 h 3678"/>
                <a:gd name="T78" fmla="*/ 2769 w 2877"/>
                <a:gd name="T79" fmla="*/ 658 h 3678"/>
                <a:gd name="T80" fmla="*/ 2638 w 2877"/>
                <a:gd name="T81" fmla="*/ 457 h 3678"/>
                <a:gd name="T82" fmla="*/ 2335 w 2877"/>
                <a:gd name="T83" fmla="*/ 293 h 3678"/>
                <a:gd name="T84" fmla="*/ 1922 w 2877"/>
                <a:gd name="T85" fmla="*/ 124 h 3678"/>
                <a:gd name="T86" fmla="*/ 1718 w 2877"/>
                <a:gd name="T87" fmla="*/ 54 h 3678"/>
                <a:gd name="T88" fmla="*/ 1538 w 2877"/>
                <a:gd name="T89" fmla="*/ 11 h 3678"/>
                <a:gd name="T90" fmla="*/ 1374 w 2877"/>
                <a:gd name="T91" fmla="*/ 0 h 3678"/>
                <a:gd name="T92" fmla="*/ 1229 w 2877"/>
                <a:gd name="T93" fmla="*/ 29 h 3678"/>
                <a:gd name="T94" fmla="*/ 1099 w 2877"/>
                <a:gd name="T95" fmla="*/ 104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77" h="3678">
                  <a:moveTo>
                    <a:pt x="1009" y="192"/>
                  </a:moveTo>
                  <a:lnTo>
                    <a:pt x="985" y="221"/>
                  </a:lnTo>
                  <a:lnTo>
                    <a:pt x="918" y="305"/>
                  </a:lnTo>
                  <a:lnTo>
                    <a:pt x="873" y="365"/>
                  </a:lnTo>
                  <a:lnTo>
                    <a:pt x="819" y="435"/>
                  </a:lnTo>
                  <a:lnTo>
                    <a:pt x="760" y="514"/>
                  </a:lnTo>
                  <a:lnTo>
                    <a:pt x="698" y="602"/>
                  </a:lnTo>
                  <a:lnTo>
                    <a:pt x="631" y="699"/>
                  </a:lnTo>
                  <a:lnTo>
                    <a:pt x="562" y="801"/>
                  </a:lnTo>
                  <a:lnTo>
                    <a:pt x="492" y="909"/>
                  </a:lnTo>
                  <a:lnTo>
                    <a:pt x="422" y="1023"/>
                  </a:lnTo>
                  <a:lnTo>
                    <a:pt x="354" y="1140"/>
                  </a:lnTo>
                  <a:lnTo>
                    <a:pt x="289" y="1260"/>
                  </a:lnTo>
                  <a:lnTo>
                    <a:pt x="227" y="1382"/>
                  </a:lnTo>
                  <a:lnTo>
                    <a:pt x="170" y="1503"/>
                  </a:lnTo>
                  <a:lnTo>
                    <a:pt x="119" y="1626"/>
                  </a:lnTo>
                  <a:lnTo>
                    <a:pt x="76" y="1748"/>
                  </a:lnTo>
                  <a:lnTo>
                    <a:pt x="40" y="1867"/>
                  </a:lnTo>
                  <a:lnTo>
                    <a:pt x="15" y="1983"/>
                  </a:lnTo>
                  <a:lnTo>
                    <a:pt x="1" y="2096"/>
                  </a:lnTo>
                  <a:lnTo>
                    <a:pt x="0" y="2205"/>
                  </a:lnTo>
                  <a:lnTo>
                    <a:pt x="10" y="2307"/>
                  </a:lnTo>
                  <a:lnTo>
                    <a:pt x="36" y="2401"/>
                  </a:lnTo>
                  <a:lnTo>
                    <a:pt x="78" y="2488"/>
                  </a:lnTo>
                  <a:lnTo>
                    <a:pt x="136" y="2567"/>
                  </a:lnTo>
                  <a:lnTo>
                    <a:pt x="213" y="2636"/>
                  </a:lnTo>
                  <a:lnTo>
                    <a:pt x="308" y="2694"/>
                  </a:lnTo>
                  <a:lnTo>
                    <a:pt x="424" y="2740"/>
                  </a:lnTo>
                  <a:lnTo>
                    <a:pt x="563" y="2774"/>
                  </a:lnTo>
                  <a:lnTo>
                    <a:pt x="724" y="2795"/>
                  </a:lnTo>
                  <a:lnTo>
                    <a:pt x="908" y="2800"/>
                  </a:lnTo>
                  <a:lnTo>
                    <a:pt x="903" y="2822"/>
                  </a:lnTo>
                  <a:lnTo>
                    <a:pt x="884" y="2882"/>
                  </a:lnTo>
                  <a:lnTo>
                    <a:pt x="871" y="2924"/>
                  </a:lnTo>
                  <a:lnTo>
                    <a:pt x="854" y="2973"/>
                  </a:lnTo>
                  <a:lnTo>
                    <a:pt x="835" y="3026"/>
                  </a:lnTo>
                  <a:lnTo>
                    <a:pt x="811" y="3084"/>
                  </a:lnTo>
                  <a:lnTo>
                    <a:pt x="784" y="3144"/>
                  </a:lnTo>
                  <a:lnTo>
                    <a:pt x="754" y="3207"/>
                  </a:lnTo>
                  <a:lnTo>
                    <a:pt x="737" y="3238"/>
                  </a:lnTo>
                  <a:lnTo>
                    <a:pt x="718" y="3269"/>
                  </a:lnTo>
                  <a:lnTo>
                    <a:pt x="700" y="3301"/>
                  </a:lnTo>
                  <a:lnTo>
                    <a:pt x="682" y="3332"/>
                  </a:lnTo>
                  <a:lnTo>
                    <a:pt x="661" y="3364"/>
                  </a:lnTo>
                  <a:lnTo>
                    <a:pt x="640" y="3395"/>
                  </a:lnTo>
                  <a:lnTo>
                    <a:pt x="618" y="3425"/>
                  </a:lnTo>
                  <a:lnTo>
                    <a:pt x="594" y="3454"/>
                  </a:lnTo>
                  <a:lnTo>
                    <a:pt x="569" y="3483"/>
                  </a:lnTo>
                  <a:lnTo>
                    <a:pt x="545" y="3510"/>
                  </a:lnTo>
                  <a:lnTo>
                    <a:pt x="518" y="3536"/>
                  </a:lnTo>
                  <a:lnTo>
                    <a:pt x="491" y="3561"/>
                  </a:lnTo>
                  <a:lnTo>
                    <a:pt x="466" y="3583"/>
                  </a:lnTo>
                  <a:lnTo>
                    <a:pt x="448" y="3604"/>
                  </a:lnTo>
                  <a:lnTo>
                    <a:pt x="436" y="3621"/>
                  </a:lnTo>
                  <a:lnTo>
                    <a:pt x="428" y="3636"/>
                  </a:lnTo>
                  <a:lnTo>
                    <a:pt x="427" y="3648"/>
                  </a:lnTo>
                  <a:lnTo>
                    <a:pt x="430" y="3658"/>
                  </a:lnTo>
                  <a:lnTo>
                    <a:pt x="437" y="3666"/>
                  </a:lnTo>
                  <a:lnTo>
                    <a:pt x="449" y="3671"/>
                  </a:lnTo>
                  <a:lnTo>
                    <a:pt x="465" y="3675"/>
                  </a:lnTo>
                  <a:lnTo>
                    <a:pt x="485" y="3678"/>
                  </a:lnTo>
                  <a:lnTo>
                    <a:pt x="507" y="3678"/>
                  </a:lnTo>
                  <a:lnTo>
                    <a:pt x="533" y="3676"/>
                  </a:lnTo>
                  <a:lnTo>
                    <a:pt x="562" y="3675"/>
                  </a:lnTo>
                  <a:lnTo>
                    <a:pt x="592" y="3671"/>
                  </a:lnTo>
                  <a:lnTo>
                    <a:pt x="624" y="3666"/>
                  </a:lnTo>
                  <a:lnTo>
                    <a:pt x="660" y="3661"/>
                  </a:lnTo>
                  <a:lnTo>
                    <a:pt x="733" y="3646"/>
                  </a:lnTo>
                  <a:lnTo>
                    <a:pt x="809" y="3631"/>
                  </a:lnTo>
                  <a:lnTo>
                    <a:pt x="884" y="3614"/>
                  </a:lnTo>
                  <a:lnTo>
                    <a:pt x="959" y="3595"/>
                  </a:lnTo>
                  <a:lnTo>
                    <a:pt x="1029" y="3580"/>
                  </a:lnTo>
                  <a:lnTo>
                    <a:pt x="1092" y="3565"/>
                  </a:lnTo>
                  <a:lnTo>
                    <a:pt x="1144" y="3553"/>
                  </a:lnTo>
                  <a:lnTo>
                    <a:pt x="1186" y="3546"/>
                  </a:lnTo>
                  <a:lnTo>
                    <a:pt x="1225" y="3502"/>
                  </a:lnTo>
                  <a:lnTo>
                    <a:pt x="1279" y="3441"/>
                  </a:lnTo>
                  <a:lnTo>
                    <a:pt x="1342" y="3366"/>
                  </a:lnTo>
                  <a:lnTo>
                    <a:pt x="1414" y="3279"/>
                  </a:lnTo>
                  <a:lnTo>
                    <a:pt x="1491" y="3183"/>
                  </a:lnTo>
                  <a:lnTo>
                    <a:pt x="1573" y="3081"/>
                  </a:lnTo>
                  <a:lnTo>
                    <a:pt x="1658" y="2976"/>
                  </a:lnTo>
                  <a:lnTo>
                    <a:pt x="1742" y="2870"/>
                  </a:lnTo>
                  <a:lnTo>
                    <a:pt x="1824" y="2766"/>
                  </a:lnTo>
                  <a:lnTo>
                    <a:pt x="1902" y="2668"/>
                  </a:lnTo>
                  <a:lnTo>
                    <a:pt x="1974" y="2576"/>
                  </a:lnTo>
                  <a:lnTo>
                    <a:pt x="2037" y="2495"/>
                  </a:lnTo>
                  <a:lnTo>
                    <a:pt x="2090" y="2427"/>
                  </a:lnTo>
                  <a:lnTo>
                    <a:pt x="2131" y="2376"/>
                  </a:lnTo>
                  <a:lnTo>
                    <a:pt x="2157" y="2342"/>
                  </a:lnTo>
                  <a:lnTo>
                    <a:pt x="2165" y="2331"/>
                  </a:lnTo>
                  <a:lnTo>
                    <a:pt x="2182" y="2338"/>
                  </a:lnTo>
                  <a:lnTo>
                    <a:pt x="2229" y="2356"/>
                  </a:lnTo>
                  <a:lnTo>
                    <a:pt x="2262" y="2365"/>
                  </a:lnTo>
                  <a:lnTo>
                    <a:pt x="2300" y="2373"/>
                  </a:lnTo>
                  <a:lnTo>
                    <a:pt x="2320" y="2377"/>
                  </a:lnTo>
                  <a:lnTo>
                    <a:pt x="2343" y="2380"/>
                  </a:lnTo>
                  <a:lnTo>
                    <a:pt x="2365" y="2382"/>
                  </a:lnTo>
                  <a:lnTo>
                    <a:pt x="2390" y="2382"/>
                  </a:lnTo>
                  <a:lnTo>
                    <a:pt x="2413" y="2382"/>
                  </a:lnTo>
                  <a:lnTo>
                    <a:pt x="2438" y="2381"/>
                  </a:lnTo>
                  <a:lnTo>
                    <a:pt x="2464" y="2379"/>
                  </a:lnTo>
                  <a:lnTo>
                    <a:pt x="2490" y="2375"/>
                  </a:lnTo>
                  <a:lnTo>
                    <a:pt x="2516" y="2368"/>
                  </a:lnTo>
                  <a:lnTo>
                    <a:pt x="2544" y="2362"/>
                  </a:lnTo>
                  <a:lnTo>
                    <a:pt x="2571" y="2351"/>
                  </a:lnTo>
                  <a:lnTo>
                    <a:pt x="2599" y="2339"/>
                  </a:lnTo>
                  <a:lnTo>
                    <a:pt x="2626" y="2326"/>
                  </a:lnTo>
                  <a:lnTo>
                    <a:pt x="2654" y="2309"/>
                  </a:lnTo>
                  <a:lnTo>
                    <a:pt x="2680" y="2291"/>
                  </a:lnTo>
                  <a:lnTo>
                    <a:pt x="2707" y="2269"/>
                  </a:lnTo>
                  <a:lnTo>
                    <a:pt x="2733" y="2245"/>
                  </a:lnTo>
                  <a:lnTo>
                    <a:pt x="2759" y="2218"/>
                  </a:lnTo>
                  <a:lnTo>
                    <a:pt x="2786" y="2188"/>
                  </a:lnTo>
                  <a:lnTo>
                    <a:pt x="2810" y="2154"/>
                  </a:lnTo>
                  <a:lnTo>
                    <a:pt x="2831" y="2118"/>
                  </a:lnTo>
                  <a:lnTo>
                    <a:pt x="2848" y="2086"/>
                  </a:lnTo>
                  <a:lnTo>
                    <a:pt x="2860" y="2055"/>
                  </a:lnTo>
                  <a:lnTo>
                    <a:pt x="2869" y="2028"/>
                  </a:lnTo>
                  <a:lnTo>
                    <a:pt x="2874" y="2003"/>
                  </a:lnTo>
                  <a:lnTo>
                    <a:pt x="2877" y="1981"/>
                  </a:lnTo>
                  <a:lnTo>
                    <a:pt x="2876" y="1960"/>
                  </a:lnTo>
                  <a:lnTo>
                    <a:pt x="2873" y="1943"/>
                  </a:lnTo>
                  <a:lnTo>
                    <a:pt x="2867" y="1927"/>
                  </a:lnTo>
                  <a:lnTo>
                    <a:pt x="2857" y="1914"/>
                  </a:lnTo>
                  <a:lnTo>
                    <a:pt x="2847" y="1902"/>
                  </a:lnTo>
                  <a:lnTo>
                    <a:pt x="2835" y="1892"/>
                  </a:lnTo>
                  <a:lnTo>
                    <a:pt x="2821" y="1884"/>
                  </a:lnTo>
                  <a:lnTo>
                    <a:pt x="2805" y="1876"/>
                  </a:lnTo>
                  <a:lnTo>
                    <a:pt x="2788" y="1871"/>
                  </a:lnTo>
                  <a:lnTo>
                    <a:pt x="2771" y="1867"/>
                  </a:lnTo>
                  <a:lnTo>
                    <a:pt x="2753" y="1864"/>
                  </a:lnTo>
                  <a:lnTo>
                    <a:pt x="2735" y="1862"/>
                  </a:lnTo>
                  <a:lnTo>
                    <a:pt x="2715" y="1862"/>
                  </a:lnTo>
                  <a:lnTo>
                    <a:pt x="2697" y="1862"/>
                  </a:lnTo>
                  <a:lnTo>
                    <a:pt x="2659" y="1863"/>
                  </a:lnTo>
                  <a:lnTo>
                    <a:pt x="2625" y="1867"/>
                  </a:lnTo>
                  <a:lnTo>
                    <a:pt x="2570" y="1875"/>
                  </a:lnTo>
                  <a:lnTo>
                    <a:pt x="2549" y="1880"/>
                  </a:lnTo>
                  <a:lnTo>
                    <a:pt x="2557" y="1866"/>
                  </a:lnTo>
                  <a:lnTo>
                    <a:pt x="2575" y="1826"/>
                  </a:lnTo>
                  <a:lnTo>
                    <a:pt x="2604" y="1765"/>
                  </a:lnTo>
                  <a:lnTo>
                    <a:pt x="2639" y="1683"/>
                  </a:lnTo>
                  <a:lnTo>
                    <a:pt x="2658" y="1635"/>
                  </a:lnTo>
                  <a:lnTo>
                    <a:pt x="2677" y="1586"/>
                  </a:lnTo>
                  <a:lnTo>
                    <a:pt x="2697" y="1532"/>
                  </a:lnTo>
                  <a:lnTo>
                    <a:pt x="2715" y="1475"/>
                  </a:lnTo>
                  <a:lnTo>
                    <a:pt x="2733" y="1416"/>
                  </a:lnTo>
                  <a:lnTo>
                    <a:pt x="2750" y="1354"/>
                  </a:lnTo>
                  <a:lnTo>
                    <a:pt x="2767" y="1291"/>
                  </a:lnTo>
                  <a:lnTo>
                    <a:pt x="2782" y="1227"/>
                  </a:lnTo>
                  <a:lnTo>
                    <a:pt x="2793" y="1163"/>
                  </a:lnTo>
                  <a:lnTo>
                    <a:pt x="2803" y="1096"/>
                  </a:lnTo>
                  <a:lnTo>
                    <a:pt x="2809" y="1031"/>
                  </a:lnTo>
                  <a:lnTo>
                    <a:pt x="2813" y="966"/>
                  </a:lnTo>
                  <a:lnTo>
                    <a:pt x="2813" y="902"/>
                  </a:lnTo>
                  <a:lnTo>
                    <a:pt x="2809" y="837"/>
                  </a:lnTo>
                  <a:lnTo>
                    <a:pt x="2800" y="776"/>
                  </a:lnTo>
                  <a:lnTo>
                    <a:pt x="2787" y="716"/>
                  </a:lnTo>
                  <a:lnTo>
                    <a:pt x="2769" y="658"/>
                  </a:lnTo>
                  <a:lnTo>
                    <a:pt x="2745" y="602"/>
                  </a:lnTo>
                  <a:lnTo>
                    <a:pt x="2715" y="550"/>
                  </a:lnTo>
                  <a:lnTo>
                    <a:pt x="2680" y="501"/>
                  </a:lnTo>
                  <a:lnTo>
                    <a:pt x="2638" y="457"/>
                  </a:lnTo>
                  <a:lnTo>
                    <a:pt x="2588" y="416"/>
                  </a:lnTo>
                  <a:lnTo>
                    <a:pt x="2532" y="380"/>
                  </a:lnTo>
                  <a:lnTo>
                    <a:pt x="2467" y="349"/>
                  </a:lnTo>
                  <a:lnTo>
                    <a:pt x="2335" y="293"/>
                  </a:lnTo>
                  <a:lnTo>
                    <a:pt x="2208" y="241"/>
                  </a:lnTo>
                  <a:lnTo>
                    <a:pt x="2089" y="191"/>
                  </a:lnTo>
                  <a:lnTo>
                    <a:pt x="1975" y="145"/>
                  </a:lnTo>
                  <a:lnTo>
                    <a:pt x="1922" y="124"/>
                  </a:lnTo>
                  <a:lnTo>
                    <a:pt x="1868" y="105"/>
                  </a:lnTo>
                  <a:lnTo>
                    <a:pt x="1817" y="87"/>
                  </a:lnTo>
                  <a:lnTo>
                    <a:pt x="1768" y="70"/>
                  </a:lnTo>
                  <a:lnTo>
                    <a:pt x="1718" y="54"/>
                  </a:lnTo>
                  <a:lnTo>
                    <a:pt x="1671" y="41"/>
                  </a:lnTo>
                  <a:lnTo>
                    <a:pt x="1625" y="29"/>
                  </a:lnTo>
                  <a:lnTo>
                    <a:pt x="1581" y="18"/>
                  </a:lnTo>
                  <a:lnTo>
                    <a:pt x="1538" y="11"/>
                  </a:lnTo>
                  <a:lnTo>
                    <a:pt x="1495" y="5"/>
                  </a:lnTo>
                  <a:lnTo>
                    <a:pt x="1454" y="1"/>
                  </a:lnTo>
                  <a:lnTo>
                    <a:pt x="1414" y="0"/>
                  </a:lnTo>
                  <a:lnTo>
                    <a:pt x="1374" y="0"/>
                  </a:lnTo>
                  <a:lnTo>
                    <a:pt x="1336" y="4"/>
                  </a:lnTo>
                  <a:lnTo>
                    <a:pt x="1300" y="9"/>
                  </a:lnTo>
                  <a:lnTo>
                    <a:pt x="1265" y="18"/>
                  </a:lnTo>
                  <a:lnTo>
                    <a:pt x="1229" y="29"/>
                  </a:lnTo>
                  <a:lnTo>
                    <a:pt x="1195" y="43"/>
                  </a:lnTo>
                  <a:lnTo>
                    <a:pt x="1163" y="60"/>
                  </a:lnTo>
                  <a:lnTo>
                    <a:pt x="1130" y="80"/>
                  </a:lnTo>
                  <a:lnTo>
                    <a:pt x="1099" y="104"/>
                  </a:lnTo>
                  <a:lnTo>
                    <a:pt x="1067" y="130"/>
                  </a:lnTo>
                  <a:lnTo>
                    <a:pt x="1039" y="160"/>
                  </a:lnTo>
                  <a:lnTo>
                    <a:pt x="1009" y="192"/>
                  </a:lnTo>
                  <a:close/>
                </a:path>
              </a:pathLst>
            </a:custGeom>
            <a:solidFill>
              <a:srgbClr val="F5B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4312901" y="2278063"/>
              <a:ext cx="206375" cy="293688"/>
            </a:xfrm>
            <a:custGeom>
              <a:avLst/>
              <a:gdLst>
                <a:gd name="T0" fmla="*/ 281 w 519"/>
                <a:gd name="T1" fmla="*/ 722 h 742"/>
                <a:gd name="T2" fmla="*/ 357 w 519"/>
                <a:gd name="T3" fmla="*/ 479 h 742"/>
                <a:gd name="T4" fmla="*/ 282 w 519"/>
                <a:gd name="T5" fmla="*/ 482 h 742"/>
                <a:gd name="T6" fmla="*/ 226 w 519"/>
                <a:gd name="T7" fmla="*/ 482 h 742"/>
                <a:gd name="T8" fmla="*/ 170 w 519"/>
                <a:gd name="T9" fmla="*/ 478 h 742"/>
                <a:gd name="T10" fmla="*/ 116 w 519"/>
                <a:gd name="T11" fmla="*/ 468 h 742"/>
                <a:gd name="T12" fmla="*/ 67 w 519"/>
                <a:gd name="T13" fmla="*/ 454 h 742"/>
                <a:gd name="T14" fmla="*/ 35 w 519"/>
                <a:gd name="T15" fmla="*/ 440 h 742"/>
                <a:gd name="T16" fmla="*/ 17 w 519"/>
                <a:gd name="T17" fmla="*/ 428 h 742"/>
                <a:gd name="T18" fmla="*/ 0 w 519"/>
                <a:gd name="T19" fmla="*/ 414 h 742"/>
                <a:gd name="T20" fmla="*/ 5 w 519"/>
                <a:gd name="T21" fmla="*/ 377 h 742"/>
                <a:gd name="T22" fmla="*/ 20 w 519"/>
                <a:gd name="T23" fmla="*/ 330 h 742"/>
                <a:gd name="T24" fmla="*/ 42 w 519"/>
                <a:gd name="T25" fmla="*/ 287 h 742"/>
                <a:gd name="T26" fmla="*/ 72 w 519"/>
                <a:gd name="T27" fmla="*/ 247 h 742"/>
                <a:gd name="T28" fmla="*/ 107 w 519"/>
                <a:gd name="T29" fmla="*/ 209 h 742"/>
                <a:gd name="T30" fmla="*/ 148 w 519"/>
                <a:gd name="T31" fmla="*/ 175 h 742"/>
                <a:gd name="T32" fmla="*/ 189 w 519"/>
                <a:gd name="T33" fmla="*/ 144 h 742"/>
                <a:gd name="T34" fmla="*/ 234 w 519"/>
                <a:gd name="T35" fmla="*/ 117 h 742"/>
                <a:gd name="T36" fmla="*/ 302 w 519"/>
                <a:gd name="T37" fmla="*/ 80 h 742"/>
                <a:gd name="T38" fmla="*/ 387 w 519"/>
                <a:gd name="T39" fmla="*/ 42 h 742"/>
                <a:gd name="T40" fmla="*/ 480 w 519"/>
                <a:gd name="T41" fmla="*/ 8 h 742"/>
                <a:gd name="T42" fmla="*/ 519 w 519"/>
                <a:gd name="T43" fmla="*/ 46 h 742"/>
                <a:gd name="T44" fmla="*/ 449 w 519"/>
                <a:gd name="T45" fmla="*/ 69 h 742"/>
                <a:gd name="T46" fmla="*/ 379 w 519"/>
                <a:gd name="T47" fmla="*/ 98 h 742"/>
                <a:gd name="T48" fmla="*/ 298 w 519"/>
                <a:gd name="T49" fmla="*/ 136 h 742"/>
                <a:gd name="T50" fmla="*/ 216 w 519"/>
                <a:gd name="T51" fmla="*/ 186 h 742"/>
                <a:gd name="T52" fmla="*/ 176 w 519"/>
                <a:gd name="T53" fmla="*/ 215 h 742"/>
                <a:gd name="T54" fmla="*/ 140 w 519"/>
                <a:gd name="T55" fmla="*/ 245 h 742"/>
                <a:gd name="T56" fmla="*/ 108 w 519"/>
                <a:gd name="T57" fmla="*/ 279 h 742"/>
                <a:gd name="T58" fmla="*/ 82 w 519"/>
                <a:gd name="T59" fmla="*/ 314 h 742"/>
                <a:gd name="T60" fmla="*/ 63 w 519"/>
                <a:gd name="T61" fmla="*/ 352 h 742"/>
                <a:gd name="T62" fmla="*/ 51 w 519"/>
                <a:gd name="T63" fmla="*/ 394 h 742"/>
                <a:gd name="T64" fmla="*/ 68 w 519"/>
                <a:gd name="T65" fmla="*/ 403 h 742"/>
                <a:gd name="T66" fmla="*/ 87 w 519"/>
                <a:gd name="T67" fmla="*/ 411 h 742"/>
                <a:gd name="T68" fmla="*/ 133 w 519"/>
                <a:gd name="T69" fmla="*/ 423 h 742"/>
                <a:gd name="T70" fmla="*/ 185 w 519"/>
                <a:gd name="T71" fmla="*/ 431 h 742"/>
                <a:gd name="T72" fmla="*/ 242 w 519"/>
                <a:gd name="T73" fmla="*/ 433 h 742"/>
                <a:gd name="T74" fmla="*/ 351 w 519"/>
                <a:gd name="T75" fmla="*/ 432 h 742"/>
                <a:gd name="T76" fmla="*/ 434 w 519"/>
                <a:gd name="T77" fmla="*/ 424 h 742"/>
                <a:gd name="T78" fmla="*/ 324 w 519"/>
                <a:gd name="T79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9" h="742">
                  <a:moveTo>
                    <a:pt x="324" y="742"/>
                  </a:moveTo>
                  <a:lnTo>
                    <a:pt x="281" y="722"/>
                  </a:lnTo>
                  <a:lnTo>
                    <a:pt x="397" y="476"/>
                  </a:lnTo>
                  <a:lnTo>
                    <a:pt x="357" y="479"/>
                  </a:lnTo>
                  <a:lnTo>
                    <a:pt x="308" y="482"/>
                  </a:lnTo>
                  <a:lnTo>
                    <a:pt x="282" y="482"/>
                  </a:lnTo>
                  <a:lnTo>
                    <a:pt x="255" y="482"/>
                  </a:lnTo>
                  <a:lnTo>
                    <a:pt x="226" y="482"/>
                  </a:lnTo>
                  <a:lnTo>
                    <a:pt x="199" y="479"/>
                  </a:lnTo>
                  <a:lnTo>
                    <a:pt x="170" y="478"/>
                  </a:lnTo>
                  <a:lnTo>
                    <a:pt x="142" y="474"/>
                  </a:lnTo>
                  <a:lnTo>
                    <a:pt x="116" y="468"/>
                  </a:lnTo>
                  <a:lnTo>
                    <a:pt x="91" y="462"/>
                  </a:lnTo>
                  <a:lnTo>
                    <a:pt x="67" y="454"/>
                  </a:lnTo>
                  <a:lnTo>
                    <a:pt x="46" y="445"/>
                  </a:lnTo>
                  <a:lnTo>
                    <a:pt x="35" y="440"/>
                  </a:lnTo>
                  <a:lnTo>
                    <a:pt x="26" y="434"/>
                  </a:lnTo>
                  <a:lnTo>
                    <a:pt x="17" y="428"/>
                  </a:lnTo>
                  <a:lnTo>
                    <a:pt x="9" y="421"/>
                  </a:lnTo>
                  <a:lnTo>
                    <a:pt x="0" y="414"/>
                  </a:lnTo>
                  <a:lnTo>
                    <a:pt x="1" y="402"/>
                  </a:lnTo>
                  <a:lnTo>
                    <a:pt x="5" y="377"/>
                  </a:lnTo>
                  <a:lnTo>
                    <a:pt x="12" y="353"/>
                  </a:lnTo>
                  <a:lnTo>
                    <a:pt x="20" y="330"/>
                  </a:lnTo>
                  <a:lnTo>
                    <a:pt x="30" y="309"/>
                  </a:lnTo>
                  <a:lnTo>
                    <a:pt x="42" y="287"/>
                  </a:lnTo>
                  <a:lnTo>
                    <a:pt x="56" y="267"/>
                  </a:lnTo>
                  <a:lnTo>
                    <a:pt x="72" y="247"/>
                  </a:lnTo>
                  <a:lnTo>
                    <a:pt x="89" y="228"/>
                  </a:lnTo>
                  <a:lnTo>
                    <a:pt x="107" y="209"/>
                  </a:lnTo>
                  <a:lnTo>
                    <a:pt x="127" y="192"/>
                  </a:lnTo>
                  <a:lnTo>
                    <a:pt x="148" y="175"/>
                  </a:lnTo>
                  <a:lnTo>
                    <a:pt x="169" y="160"/>
                  </a:lnTo>
                  <a:lnTo>
                    <a:pt x="189" y="144"/>
                  </a:lnTo>
                  <a:lnTo>
                    <a:pt x="212" y="131"/>
                  </a:lnTo>
                  <a:lnTo>
                    <a:pt x="234" y="117"/>
                  </a:lnTo>
                  <a:lnTo>
                    <a:pt x="257" y="103"/>
                  </a:lnTo>
                  <a:lnTo>
                    <a:pt x="302" y="80"/>
                  </a:lnTo>
                  <a:lnTo>
                    <a:pt x="345" y="60"/>
                  </a:lnTo>
                  <a:lnTo>
                    <a:pt x="387" y="42"/>
                  </a:lnTo>
                  <a:lnTo>
                    <a:pt x="423" y="28"/>
                  </a:lnTo>
                  <a:lnTo>
                    <a:pt x="480" y="8"/>
                  </a:lnTo>
                  <a:lnTo>
                    <a:pt x="506" y="0"/>
                  </a:lnTo>
                  <a:lnTo>
                    <a:pt x="519" y="46"/>
                  </a:lnTo>
                  <a:lnTo>
                    <a:pt x="499" y="52"/>
                  </a:lnTo>
                  <a:lnTo>
                    <a:pt x="449" y="69"/>
                  </a:lnTo>
                  <a:lnTo>
                    <a:pt x="417" y="83"/>
                  </a:lnTo>
                  <a:lnTo>
                    <a:pt x="379" y="98"/>
                  </a:lnTo>
                  <a:lnTo>
                    <a:pt x="340" y="117"/>
                  </a:lnTo>
                  <a:lnTo>
                    <a:pt x="298" y="136"/>
                  </a:lnTo>
                  <a:lnTo>
                    <a:pt x="256" y="160"/>
                  </a:lnTo>
                  <a:lnTo>
                    <a:pt x="216" y="186"/>
                  </a:lnTo>
                  <a:lnTo>
                    <a:pt x="195" y="200"/>
                  </a:lnTo>
                  <a:lnTo>
                    <a:pt x="176" y="215"/>
                  </a:lnTo>
                  <a:lnTo>
                    <a:pt x="157" y="229"/>
                  </a:lnTo>
                  <a:lnTo>
                    <a:pt x="140" y="245"/>
                  </a:lnTo>
                  <a:lnTo>
                    <a:pt x="123" y="262"/>
                  </a:lnTo>
                  <a:lnTo>
                    <a:pt x="108" y="279"/>
                  </a:lnTo>
                  <a:lnTo>
                    <a:pt x="94" y="296"/>
                  </a:lnTo>
                  <a:lnTo>
                    <a:pt x="82" y="314"/>
                  </a:lnTo>
                  <a:lnTo>
                    <a:pt x="71" y="334"/>
                  </a:lnTo>
                  <a:lnTo>
                    <a:pt x="63" y="352"/>
                  </a:lnTo>
                  <a:lnTo>
                    <a:pt x="55" y="373"/>
                  </a:lnTo>
                  <a:lnTo>
                    <a:pt x="51" y="394"/>
                  </a:lnTo>
                  <a:lnTo>
                    <a:pt x="59" y="398"/>
                  </a:lnTo>
                  <a:lnTo>
                    <a:pt x="68" y="403"/>
                  </a:lnTo>
                  <a:lnTo>
                    <a:pt x="77" y="407"/>
                  </a:lnTo>
                  <a:lnTo>
                    <a:pt x="87" y="411"/>
                  </a:lnTo>
                  <a:lnTo>
                    <a:pt x="108" y="417"/>
                  </a:lnTo>
                  <a:lnTo>
                    <a:pt x="133" y="423"/>
                  </a:lnTo>
                  <a:lnTo>
                    <a:pt x="159" y="427"/>
                  </a:lnTo>
                  <a:lnTo>
                    <a:pt x="185" y="431"/>
                  </a:lnTo>
                  <a:lnTo>
                    <a:pt x="214" y="432"/>
                  </a:lnTo>
                  <a:lnTo>
                    <a:pt x="242" y="433"/>
                  </a:lnTo>
                  <a:lnTo>
                    <a:pt x="298" y="433"/>
                  </a:lnTo>
                  <a:lnTo>
                    <a:pt x="351" y="432"/>
                  </a:lnTo>
                  <a:lnTo>
                    <a:pt x="397" y="428"/>
                  </a:lnTo>
                  <a:lnTo>
                    <a:pt x="434" y="424"/>
                  </a:lnTo>
                  <a:lnTo>
                    <a:pt x="478" y="419"/>
                  </a:lnTo>
                  <a:lnTo>
                    <a:pt x="324" y="742"/>
                  </a:lnTo>
                  <a:close/>
                </a:path>
              </a:pathLst>
            </a:custGeom>
            <a:solidFill>
              <a:srgbClr val="DC8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4339888" y="2538413"/>
              <a:ext cx="466725" cy="182563"/>
            </a:xfrm>
            <a:custGeom>
              <a:avLst/>
              <a:gdLst>
                <a:gd name="T0" fmla="*/ 585 w 1174"/>
                <a:gd name="T1" fmla="*/ 459 h 459"/>
                <a:gd name="T2" fmla="*/ 527 w 1174"/>
                <a:gd name="T3" fmla="*/ 454 h 459"/>
                <a:gd name="T4" fmla="*/ 471 w 1174"/>
                <a:gd name="T5" fmla="*/ 443 h 459"/>
                <a:gd name="T6" fmla="*/ 415 w 1174"/>
                <a:gd name="T7" fmla="*/ 429 h 459"/>
                <a:gd name="T8" fmla="*/ 363 w 1174"/>
                <a:gd name="T9" fmla="*/ 412 h 459"/>
                <a:gd name="T10" fmla="*/ 311 w 1174"/>
                <a:gd name="T11" fmla="*/ 392 h 459"/>
                <a:gd name="T12" fmla="*/ 239 w 1174"/>
                <a:gd name="T13" fmla="*/ 360 h 459"/>
                <a:gd name="T14" fmla="*/ 155 w 1174"/>
                <a:gd name="T15" fmla="*/ 313 h 459"/>
                <a:gd name="T16" fmla="*/ 86 w 1174"/>
                <a:gd name="T17" fmla="*/ 268 h 459"/>
                <a:gd name="T18" fmla="*/ 17 w 1174"/>
                <a:gd name="T19" fmla="*/ 218 h 459"/>
                <a:gd name="T20" fmla="*/ 31 w 1174"/>
                <a:gd name="T21" fmla="*/ 167 h 459"/>
                <a:gd name="T22" fmla="*/ 95 w 1174"/>
                <a:gd name="T23" fmla="*/ 216 h 459"/>
                <a:gd name="T24" fmla="*/ 166 w 1174"/>
                <a:gd name="T25" fmla="*/ 263 h 459"/>
                <a:gd name="T26" fmla="*/ 257 w 1174"/>
                <a:gd name="T27" fmla="*/ 314 h 459"/>
                <a:gd name="T28" fmla="*/ 309 w 1174"/>
                <a:gd name="T29" fmla="*/ 337 h 459"/>
                <a:gd name="T30" fmla="*/ 364 w 1174"/>
                <a:gd name="T31" fmla="*/ 361 h 459"/>
                <a:gd name="T32" fmla="*/ 422 w 1174"/>
                <a:gd name="T33" fmla="*/ 381 h 459"/>
                <a:gd name="T34" fmla="*/ 480 w 1174"/>
                <a:gd name="T35" fmla="*/ 396 h 459"/>
                <a:gd name="T36" fmla="*/ 542 w 1174"/>
                <a:gd name="T37" fmla="*/ 407 h 459"/>
                <a:gd name="T38" fmla="*/ 605 w 1174"/>
                <a:gd name="T39" fmla="*/ 411 h 459"/>
                <a:gd name="T40" fmla="*/ 667 w 1174"/>
                <a:gd name="T41" fmla="*/ 409 h 459"/>
                <a:gd name="T42" fmla="*/ 730 w 1174"/>
                <a:gd name="T43" fmla="*/ 399 h 459"/>
                <a:gd name="T44" fmla="*/ 791 w 1174"/>
                <a:gd name="T45" fmla="*/ 379 h 459"/>
                <a:gd name="T46" fmla="*/ 850 w 1174"/>
                <a:gd name="T47" fmla="*/ 350 h 459"/>
                <a:gd name="T48" fmla="*/ 905 w 1174"/>
                <a:gd name="T49" fmla="*/ 314 h 459"/>
                <a:gd name="T50" fmla="*/ 957 w 1174"/>
                <a:gd name="T51" fmla="*/ 268 h 459"/>
                <a:gd name="T52" fmla="*/ 1006 w 1174"/>
                <a:gd name="T53" fmla="*/ 214 h 459"/>
                <a:gd name="T54" fmla="*/ 1050 w 1174"/>
                <a:gd name="T55" fmla="*/ 152 h 459"/>
                <a:gd name="T56" fmla="*/ 1092 w 1174"/>
                <a:gd name="T57" fmla="*/ 80 h 459"/>
                <a:gd name="T58" fmla="*/ 1130 w 1174"/>
                <a:gd name="T59" fmla="*/ 0 h 459"/>
                <a:gd name="T60" fmla="*/ 1155 w 1174"/>
                <a:gd name="T61" fmla="*/ 63 h 459"/>
                <a:gd name="T62" fmla="*/ 1112 w 1174"/>
                <a:gd name="T63" fmla="*/ 144 h 459"/>
                <a:gd name="T64" fmla="*/ 1066 w 1174"/>
                <a:gd name="T65" fmla="*/ 214 h 459"/>
                <a:gd name="T66" fmla="*/ 1015 w 1174"/>
                <a:gd name="T67" fmla="*/ 277 h 459"/>
                <a:gd name="T68" fmla="*/ 961 w 1174"/>
                <a:gd name="T69" fmla="*/ 331 h 459"/>
                <a:gd name="T70" fmla="*/ 903 w 1174"/>
                <a:gd name="T71" fmla="*/ 375 h 459"/>
                <a:gd name="T72" fmla="*/ 841 w 1174"/>
                <a:gd name="T73" fmla="*/ 411 h 459"/>
                <a:gd name="T74" fmla="*/ 774 w 1174"/>
                <a:gd name="T75" fmla="*/ 436 h 459"/>
                <a:gd name="T76" fmla="*/ 709 w 1174"/>
                <a:gd name="T77" fmla="*/ 451 h 459"/>
                <a:gd name="T78" fmla="*/ 646 w 1174"/>
                <a:gd name="T79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4" h="459">
                  <a:moveTo>
                    <a:pt x="615" y="459"/>
                  </a:moveTo>
                  <a:lnTo>
                    <a:pt x="585" y="459"/>
                  </a:lnTo>
                  <a:lnTo>
                    <a:pt x="556" y="456"/>
                  </a:lnTo>
                  <a:lnTo>
                    <a:pt x="527" y="454"/>
                  </a:lnTo>
                  <a:lnTo>
                    <a:pt x="499" y="449"/>
                  </a:lnTo>
                  <a:lnTo>
                    <a:pt x="471" y="443"/>
                  </a:lnTo>
                  <a:lnTo>
                    <a:pt x="443" y="437"/>
                  </a:lnTo>
                  <a:lnTo>
                    <a:pt x="415" y="429"/>
                  </a:lnTo>
                  <a:lnTo>
                    <a:pt x="389" y="421"/>
                  </a:lnTo>
                  <a:lnTo>
                    <a:pt x="363" y="412"/>
                  </a:lnTo>
                  <a:lnTo>
                    <a:pt x="337" y="403"/>
                  </a:lnTo>
                  <a:lnTo>
                    <a:pt x="311" y="392"/>
                  </a:lnTo>
                  <a:lnTo>
                    <a:pt x="287" y="382"/>
                  </a:lnTo>
                  <a:lnTo>
                    <a:pt x="239" y="360"/>
                  </a:lnTo>
                  <a:lnTo>
                    <a:pt x="196" y="336"/>
                  </a:lnTo>
                  <a:lnTo>
                    <a:pt x="155" y="313"/>
                  </a:lnTo>
                  <a:lnTo>
                    <a:pt x="118" y="290"/>
                  </a:lnTo>
                  <a:lnTo>
                    <a:pt x="86" y="268"/>
                  </a:lnTo>
                  <a:lnTo>
                    <a:pt x="57" y="248"/>
                  </a:lnTo>
                  <a:lnTo>
                    <a:pt x="17" y="218"/>
                  </a:lnTo>
                  <a:lnTo>
                    <a:pt x="0" y="204"/>
                  </a:lnTo>
                  <a:lnTo>
                    <a:pt x="31" y="167"/>
                  </a:lnTo>
                  <a:lnTo>
                    <a:pt x="48" y="182"/>
                  </a:lnTo>
                  <a:lnTo>
                    <a:pt x="95" y="216"/>
                  </a:lnTo>
                  <a:lnTo>
                    <a:pt x="128" y="238"/>
                  </a:lnTo>
                  <a:lnTo>
                    <a:pt x="166" y="263"/>
                  </a:lnTo>
                  <a:lnTo>
                    <a:pt x="209" y="288"/>
                  </a:lnTo>
                  <a:lnTo>
                    <a:pt x="257" y="314"/>
                  </a:lnTo>
                  <a:lnTo>
                    <a:pt x="282" y="326"/>
                  </a:lnTo>
                  <a:lnTo>
                    <a:pt x="309" y="337"/>
                  </a:lnTo>
                  <a:lnTo>
                    <a:pt x="335" y="349"/>
                  </a:lnTo>
                  <a:lnTo>
                    <a:pt x="364" y="361"/>
                  </a:lnTo>
                  <a:lnTo>
                    <a:pt x="392" y="371"/>
                  </a:lnTo>
                  <a:lnTo>
                    <a:pt x="422" y="381"/>
                  </a:lnTo>
                  <a:lnTo>
                    <a:pt x="450" y="388"/>
                  </a:lnTo>
                  <a:lnTo>
                    <a:pt x="480" y="396"/>
                  </a:lnTo>
                  <a:lnTo>
                    <a:pt x="512" y="401"/>
                  </a:lnTo>
                  <a:lnTo>
                    <a:pt x="542" y="407"/>
                  </a:lnTo>
                  <a:lnTo>
                    <a:pt x="573" y="409"/>
                  </a:lnTo>
                  <a:lnTo>
                    <a:pt x="605" y="411"/>
                  </a:lnTo>
                  <a:lnTo>
                    <a:pt x="636" y="411"/>
                  </a:lnTo>
                  <a:lnTo>
                    <a:pt x="667" y="409"/>
                  </a:lnTo>
                  <a:lnTo>
                    <a:pt x="699" y="404"/>
                  </a:lnTo>
                  <a:lnTo>
                    <a:pt x="730" y="399"/>
                  </a:lnTo>
                  <a:lnTo>
                    <a:pt x="761" y="390"/>
                  </a:lnTo>
                  <a:lnTo>
                    <a:pt x="791" y="379"/>
                  </a:lnTo>
                  <a:lnTo>
                    <a:pt x="821" y="366"/>
                  </a:lnTo>
                  <a:lnTo>
                    <a:pt x="850" y="350"/>
                  </a:lnTo>
                  <a:lnTo>
                    <a:pt x="879" y="333"/>
                  </a:lnTo>
                  <a:lnTo>
                    <a:pt x="905" y="314"/>
                  </a:lnTo>
                  <a:lnTo>
                    <a:pt x="933" y="293"/>
                  </a:lnTo>
                  <a:lnTo>
                    <a:pt x="957" y="268"/>
                  </a:lnTo>
                  <a:lnTo>
                    <a:pt x="982" y="242"/>
                  </a:lnTo>
                  <a:lnTo>
                    <a:pt x="1006" y="214"/>
                  </a:lnTo>
                  <a:lnTo>
                    <a:pt x="1029" y="184"/>
                  </a:lnTo>
                  <a:lnTo>
                    <a:pt x="1050" y="152"/>
                  </a:lnTo>
                  <a:lnTo>
                    <a:pt x="1072" y="116"/>
                  </a:lnTo>
                  <a:lnTo>
                    <a:pt x="1092" y="80"/>
                  </a:lnTo>
                  <a:lnTo>
                    <a:pt x="1112" y="40"/>
                  </a:lnTo>
                  <a:lnTo>
                    <a:pt x="1130" y="0"/>
                  </a:lnTo>
                  <a:lnTo>
                    <a:pt x="1174" y="18"/>
                  </a:lnTo>
                  <a:lnTo>
                    <a:pt x="1155" y="63"/>
                  </a:lnTo>
                  <a:lnTo>
                    <a:pt x="1134" y="105"/>
                  </a:lnTo>
                  <a:lnTo>
                    <a:pt x="1112" y="144"/>
                  </a:lnTo>
                  <a:lnTo>
                    <a:pt x="1089" y="180"/>
                  </a:lnTo>
                  <a:lnTo>
                    <a:pt x="1066" y="214"/>
                  </a:lnTo>
                  <a:lnTo>
                    <a:pt x="1041" y="247"/>
                  </a:lnTo>
                  <a:lnTo>
                    <a:pt x="1015" y="277"/>
                  </a:lnTo>
                  <a:lnTo>
                    <a:pt x="989" y="306"/>
                  </a:lnTo>
                  <a:lnTo>
                    <a:pt x="961" y="331"/>
                  </a:lnTo>
                  <a:lnTo>
                    <a:pt x="933" y="354"/>
                  </a:lnTo>
                  <a:lnTo>
                    <a:pt x="903" y="375"/>
                  </a:lnTo>
                  <a:lnTo>
                    <a:pt x="872" y="394"/>
                  </a:lnTo>
                  <a:lnTo>
                    <a:pt x="841" y="411"/>
                  </a:lnTo>
                  <a:lnTo>
                    <a:pt x="808" y="424"/>
                  </a:lnTo>
                  <a:lnTo>
                    <a:pt x="774" y="436"/>
                  </a:lnTo>
                  <a:lnTo>
                    <a:pt x="740" y="445"/>
                  </a:lnTo>
                  <a:lnTo>
                    <a:pt x="709" y="451"/>
                  </a:lnTo>
                  <a:lnTo>
                    <a:pt x="678" y="456"/>
                  </a:lnTo>
                  <a:lnTo>
                    <a:pt x="646" y="459"/>
                  </a:lnTo>
                  <a:lnTo>
                    <a:pt x="615" y="459"/>
                  </a:lnTo>
                  <a:close/>
                </a:path>
              </a:pathLst>
            </a:custGeom>
            <a:solidFill>
              <a:srgbClr val="DC8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4774863" y="2446338"/>
              <a:ext cx="166688" cy="63500"/>
            </a:xfrm>
            <a:custGeom>
              <a:avLst/>
              <a:gdLst>
                <a:gd name="T0" fmla="*/ 47 w 418"/>
                <a:gd name="T1" fmla="*/ 47 h 160"/>
                <a:gd name="T2" fmla="*/ 64 w 418"/>
                <a:gd name="T3" fmla="*/ 42 h 160"/>
                <a:gd name="T4" fmla="*/ 108 w 418"/>
                <a:gd name="T5" fmla="*/ 31 h 160"/>
                <a:gd name="T6" fmla="*/ 138 w 418"/>
                <a:gd name="T7" fmla="*/ 24 h 160"/>
                <a:gd name="T8" fmla="*/ 172 w 418"/>
                <a:gd name="T9" fmla="*/ 17 h 160"/>
                <a:gd name="T10" fmla="*/ 208 w 418"/>
                <a:gd name="T11" fmla="*/ 10 h 160"/>
                <a:gd name="T12" fmla="*/ 243 w 418"/>
                <a:gd name="T13" fmla="*/ 5 h 160"/>
                <a:gd name="T14" fmla="*/ 280 w 418"/>
                <a:gd name="T15" fmla="*/ 1 h 160"/>
                <a:gd name="T16" fmla="*/ 314 w 418"/>
                <a:gd name="T17" fmla="*/ 0 h 160"/>
                <a:gd name="T18" fmla="*/ 329 w 418"/>
                <a:gd name="T19" fmla="*/ 0 h 160"/>
                <a:gd name="T20" fmla="*/ 345 w 418"/>
                <a:gd name="T21" fmla="*/ 1 h 160"/>
                <a:gd name="T22" fmla="*/ 359 w 418"/>
                <a:gd name="T23" fmla="*/ 4 h 160"/>
                <a:gd name="T24" fmla="*/ 372 w 418"/>
                <a:gd name="T25" fmla="*/ 7 h 160"/>
                <a:gd name="T26" fmla="*/ 384 w 418"/>
                <a:gd name="T27" fmla="*/ 10 h 160"/>
                <a:gd name="T28" fmla="*/ 395 w 418"/>
                <a:gd name="T29" fmla="*/ 16 h 160"/>
                <a:gd name="T30" fmla="*/ 402 w 418"/>
                <a:gd name="T31" fmla="*/ 22 h 160"/>
                <a:gd name="T32" fmla="*/ 410 w 418"/>
                <a:gd name="T33" fmla="*/ 29 h 160"/>
                <a:gd name="T34" fmla="*/ 414 w 418"/>
                <a:gd name="T35" fmla="*/ 38 h 160"/>
                <a:gd name="T36" fmla="*/ 418 w 418"/>
                <a:gd name="T37" fmla="*/ 48 h 160"/>
                <a:gd name="T38" fmla="*/ 418 w 418"/>
                <a:gd name="T39" fmla="*/ 59 h 160"/>
                <a:gd name="T40" fmla="*/ 417 w 418"/>
                <a:gd name="T41" fmla="*/ 72 h 160"/>
                <a:gd name="T42" fmla="*/ 413 w 418"/>
                <a:gd name="T43" fmla="*/ 85 h 160"/>
                <a:gd name="T44" fmla="*/ 405 w 418"/>
                <a:gd name="T45" fmla="*/ 97 h 160"/>
                <a:gd name="T46" fmla="*/ 396 w 418"/>
                <a:gd name="T47" fmla="*/ 109 h 160"/>
                <a:gd name="T48" fmla="*/ 384 w 418"/>
                <a:gd name="T49" fmla="*/ 118 h 160"/>
                <a:gd name="T50" fmla="*/ 370 w 418"/>
                <a:gd name="T51" fmla="*/ 126 h 160"/>
                <a:gd name="T52" fmla="*/ 354 w 418"/>
                <a:gd name="T53" fmla="*/ 133 h 160"/>
                <a:gd name="T54" fmla="*/ 336 w 418"/>
                <a:gd name="T55" fmla="*/ 140 h 160"/>
                <a:gd name="T56" fmla="*/ 317 w 418"/>
                <a:gd name="T57" fmla="*/ 145 h 160"/>
                <a:gd name="T58" fmla="*/ 297 w 418"/>
                <a:gd name="T59" fmla="*/ 150 h 160"/>
                <a:gd name="T60" fmla="*/ 276 w 418"/>
                <a:gd name="T61" fmla="*/ 154 h 160"/>
                <a:gd name="T62" fmla="*/ 255 w 418"/>
                <a:gd name="T63" fmla="*/ 157 h 160"/>
                <a:gd name="T64" fmla="*/ 232 w 418"/>
                <a:gd name="T65" fmla="*/ 158 h 160"/>
                <a:gd name="T66" fmla="*/ 209 w 418"/>
                <a:gd name="T67" fmla="*/ 160 h 160"/>
                <a:gd name="T68" fmla="*/ 187 w 418"/>
                <a:gd name="T69" fmla="*/ 160 h 160"/>
                <a:gd name="T70" fmla="*/ 165 w 418"/>
                <a:gd name="T71" fmla="*/ 158 h 160"/>
                <a:gd name="T72" fmla="*/ 144 w 418"/>
                <a:gd name="T73" fmla="*/ 157 h 160"/>
                <a:gd name="T74" fmla="*/ 123 w 418"/>
                <a:gd name="T75" fmla="*/ 154 h 160"/>
                <a:gd name="T76" fmla="*/ 102 w 418"/>
                <a:gd name="T77" fmla="*/ 152 h 160"/>
                <a:gd name="T78" fmla="*/ 84 w 418"/>
                <a:gd name="T79" fmla="*/ 148 h 160"/>
                <a:gd name="T80" fmla="*/ 65 w 418"/>
                <a:gd name="T81" fmla="*/ 143 h 160"/>
                <a:gd name="T82" fmla="*/ 50 w 418"/>
                <a:gd name="T83" fmla="*/ 137 h 160"/>
                <a:gd name="T84" fmla="*/ 35 w 418"/>
                <a:gd name="T85" fmla="*/ 132 h 160"/>
                <a:gd name="T86" fmla="*/ 23 w 418"/>
                <a:gd name="T87" fmla="*/ 126 h 160"/>
                <a:gd name="T88" fmla="*/ 13 w 418"/>
                <a:gd name="T89" fmla="*/ 119 h 160"/>
                <a:gd name="T90" fmla="*/ 6 w 418"/>
                <a:gd name="T91" fmla="*/ 111 h 160"/>
                <a:gd name="T92" fmla="*/ 3 w 418"/>
                <a:gd name="T93" fmla="*/ 103 h 160"/>
                <a:gd name="T94" fmla="*/ 0 w 418"/>
                <a:gd name="T95" fmla="*/ 95 h 160"/>
                <a:gd name="T96" fmla="*/ 3 w 418"/>
                <a:gd name="T97" fmla="*/ 86 h 160"/>
                <a:gd name="T98" fmla="*/ 8 w 418"/>
                <a:gd name="T99" fmla="*/ 77 h 160"/>
                <a:gd name="T100" fmla="*/ 17 w 418"/>
                <a:gd name="T101" fmla="*/ 68 h 160"/>
                <a:gd name="T102" fmla="*/ 30 w 418"/>
                <a:gd name="T103" fmla="*/ 58 h 160"/>
                <a:gd name="T104" fmla="*/ 47 w 418"/>
                <a:gd name="T105" fmla="*/ 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8" h="160">
                  <a:moveTo>
                    <a:pt x="47" y="47"/>
                  </a:moveTo>
                  <a:lnTo>
                    <a:pt x="64" y="42"/>
                  </a:lnTo>
                  <a:lnTo>
                    <a:pt x="108" y="31"/>
                  </a:lnTo>
                  <a:lnTo>
                    <a:pt x="138" y="24"/>
                  </a:lnTo>
                  <a:lnTo>
                    <a:pt x="172" y="17"/>
                  </a:lnTo>
                  <a:lnTo>
                    <a:pt x="208" y="10"/>
                  </a:lnTo>
                  <a:lnTo>
                    <a:pt x="243" y="5"/>
                  </a:lnTo>
                  <a:lnTo>
                    <a:pt x="280" y="1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5" y="1"/>
                  </a:lnTo>
                  <a:lnTo>
                    <a:pt x="359" y="4"/>
                  </a:lnTo>
                  <a:lnTo>
                    <a:pt x="372" y="7"/>
                  </a:lnTo>
                  <a:lnTo>
                    <a:pt x="384" y="10"/>
                  </a:lnTo>
                  <a:lnTo>
                    <a:pt x="395" y="16"/>
                  </a:lnTo>
                  <a:lnTo>
                    <a:pt x="402" y="22"/>
                  </a:lnTo>
                  <a:lnTo>
                    <a:pt x="410" y="29"/>
                  </a:lnTo>
                  <a:lnTo>
                    <a:pt x="414" y="38"/>
                  </a:lnTo>
                  <a:lnTo>
                    <a:pt x="418" y="48"/>
                  </a:lnTo>
                  <a:lnTo>
                    <a:pt x="418" y="59"/>
                  </a:lnTo>
                  <a:lnTo>
                    <a:pt x="417" y="72"/>
                  </a:lnTo>
                  <a:lnTo>
                    <a:pt x="413" y="85"/>
                  </a:lnTo>
                  <a:lnTo>
                    <a:pt x="405" y="97"/>
                  </a:lnTo>
                  <a:lnTo>
                    <a:pt x="396" y="109"/>
                  </a:lnTo>
                  <a:lnTo>
                    <a:pt x="384" y="118"/>
                  </a:lnTo>
                  <a:lnTo>
                    <a:pt x="370" y="126"/>
                  </a:lnTo>
                  <a:lnTo>
                    <a:pt x="354" y="133"/>
                  </a:lnTo>
                  <a:lnTo>
                    <a:pt x="336" y="140"/>
                  </a:lnTo>
                  <a:lnTo>
                    <a:pt x="317" y="145"/>
                  </a:lnTo>
                  <a:lnTo>
                    <a:pt x="297" y="150"/>
                  </a:lnTo>
                  <a:lnTo>
                    <a:pt x="276" y="154"/>
                  </a:lnTo>
                  <a:lnTo>
                    <a:pt x="255" y="157"/>
                  </a:lnTo>
                  <a:lnTo>
                    <a:pt x="232" y="158"/>
                  </a:lnTo>
                  <a:lnTo>
                    <a:pt x="209" y="160"/>
                  </a:lnTo>
                  <a:lnTo>
                    <a:pt x="187" y="160"/>
                  </a:lnTo>
                  <a:lnTo>
                    <a:pt x="165" y="158"/>
                  </a:lnTo>
                  <a:lnTo>
                    <a:pt x="144" y="157"/>
                  </a:lnTo>
                  <a:lnTo>
                    <a:pt x="123" y="154"/>
                  </a:lnTo>
                  <a:lnTo>
                    <a:pt x="102" y="152"/>
                  </a:lnTo>
                  <a:lnTo>
                    <a:pt x="84" y="148"/>
                  </a:lnTo>
                  <a:lnTo>
                    <a:pt x="65" y="143"/>
                  </a:lnTo>
                  <a:lnTo>
                    <a:pt x="50" y="137"/>
                  </a:lnTo>
                  <a:lnTo>
                    <a:pt x="35" y="132"/>
                  </a:lnTo>
                  <a:lnTo>
                    <a:pt x="23" y="126"/>
                  </a:lnTo>
                  <a:lnTo>
                    <a:pt x="13" y="119"/>
                  </a:lnTo>
                  <a:lnTo>
                    <a:pt x="6" y="111"/>
                  </a:lnTo>
                  <a:lnTo>
                    <a:pt x="3" y="103"/>
                  </a:lnTo>
                  <a:lnTo>
                    <a:pt x="0" y="95"/>
                  </a:lnTo>
                  <a:lnTo>
                    <a:pt x="3" y="86"/>
                  </a:lnTo>
                  <a:lnTo>
                    <a:pt x="8" y="77"/>
                  </a:lnTo>
                  <a:lnTo>
                    <a:pt x="17" y="68"/>
                  </a:lnTo>
                  <a:lnTo>
                    <a:pt x="30" y="58"/>
                  </a:lnTo>
                  <a:lnTo>
                    <a:pt x="47" y="47"/>
                  </a:lnTo>
                  <a:close/>
                </a:path>
              </a:pathLst>
            </a:custGeom>
            <a:solidFill>
              <a:srgbClr val="F09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14763751" y="2220913"/>
              <a:ext cx="166688" cy="123825"/>
            </a:xfrm>
            <a:custGeom>
              <a:avLst/>
              <a:gdLst>
                <a:gd name="T0" fmla="*/ 202 w 419"/>
                <a:gd name="T1" fmla="*/ 310 h 310"/>
                <a:gd name="T2" fmla="*/ 157 w 419"/>
                <a:gd name="T3" fmla="*/ 304 h 310"/>
                <a:gd name="T4" fmla="*/ 109 w 419"/>
                <a:gd name="T5" fmla="*/ 294 h 310"/>
                <a:gd name="T6" fmla="*/ 68 w 419"/>
                <a:gd name="T7" fmla="*/ 278 h 310"/>
                <a:gd name="T8" fmla="*/ 45 w 419"/>
                <a:gd name="T9" fmla="*/ 262 h 310"/>
                <a:gd name="T10" fmla="*/ 32 w 419"/>
                <a:gd name="T11" fmla="*/ 249 h 310"/>
                <a:gd name="T12" fmla="*/ 20 w 419"/>
                <a:gd name="T13" fmla="*/ 236 h 310"/>
                <a:gd name="T14" fmla="*/ 11 w 419"/>
                <a:gd name="T15" fmla="*/ 221 h 310"/>
                <a:gd name="T16" fmla="*/ 3 w 419"/>
                <a:gd name="T17" fmla="*/ 196 h 310"/>
                <a:gd name="T18" fmla="*/ 0 w 419"/>
                <a:gd name="T19" fmla="*/ 159 h 310"/>
                <a:gd name="T20" fmla="*/ 4 w 419"/>
                <a:gd name="T21" fmla="*/ 124 h 310"/>
                <a:gd name="T22" fmla="*/ 15 w 419"/>
                <a:gd name="T23" fmla="*/ 90 h 310"/>
                <a:gd name="T24" fmla="*/ 36 w 419"/>
                <a:gd name="T25" fmla="*/ 45 h 310"/>
                <a:gd name="T26" fmla="*/ 58 w 419"/>
                <a:gd name="T27" fmla="*/ 6 h 310"/>
                <a:gd name="T28" fmla="*/ 89 w 419"/>
                <a:gd name="T29" fmla="*/ 19 h 310"/>
                <a:gd name="T30" fmla="*/ 76 w 419"/>
                <a:gd name="T31" fmla="*/ 37 h 310"/>
                <a:gd name="T32" fmla="*/ 53 w 419"/>
                <a:gd name="T33" fmla="*/ 83 h 310"/>
                <a:gd name="T34" fmla="*/ 41 w 419"/>
                <a:gd name="T35" fmla="*/ 111 h 310"/>
                <a:gd name="T36" fmla="*/ 34 w 419"/>
                <a:gd name="T37" fmla="*/ 142 h 310"/>
                <a:gd name="T38" fmla="*/ 32 w 419"/>
                <a:gd name="T39" fmla="*/ 172 h 310"/>
                <a:gd name="T40" fmla="*/ 38 w 419"/>
                <a:gd name="T41" fmla="*/ 201 h 310"/>
                <a:gd name="T42" fmla="*/ 51 w 419"/>
                <a:gd name="T43" fmla="*/ 225 h 310"/>
                <a:gd name="T44" fmla="*/ 74 w 419"/>
                <a:gd name="T45" fmla="*/ 243 h 310"/>
                <a:gd name="T46" fmla="*/ 102 w 419"/>
                <a:gd name="T47" fmla="*/ 259 h 310"/>
                <a:gd name="T48" fmla="*/ 139 w 419"/>
                <a:gd name="T49" fmla="*/ 269 h 310"/>
                <a:gd name="T50" fmla="*/ 177 w 419"/>
                <a:gd name="T51" fmla="*/ 274 h 310"/>
                <a:gd name="T52" fmla="*/ 211 w 419"/>
                <a:gd name="T53" fmla="*/ 278 h 310"/>
                <a:gd name="T54" fmla="*/ 241 w 419"/>
                <a:gd name="T55" fmla="*/ 277 h 310"/>
                <a:gd name="T56" fmla="*/ 268 w 419"/>
                <a:gd name="T57" fmla="*/ 274 h 310"/>
                <a:gd name="T58" fmla="*/ 311 w 419"/>
                <a:gd name="T59" fmla="*/ 262 h 310"/>
                <a:gd name="T60" fmla="*/ 343 w 419"/>
                <a:gd name="T61" fmla="*/ 244 h 310"/>
                <a:gd name="T62" fmla="*/ 365 w 419"/>
                <a:gd name="T63" fmla="*/ 225 h 310"/>
                <a:gd name="T64" fmla="*/ 379 w 419"/>
                <a:gd name="T65" fmla="*/ 205 h 310"/>
                <a:gd name="T66" fmla="*/ 389 w 419"/>
                <a:gd name="T67" fmla="*/ 185 h 310"/>
                <a:gd name="T68" fmla="*/ 417 w 419"/>
                <a:gd name="T69" fmla="*/ 200 h 310"/>
                <a:gd name="T70" fmla="*/ 406 w 419"/>
                <a:gd name="T71" fmla="*/ 222 h 310"/>
                <a:gd name="T72" fmla="*/ 391 w 419"/>
                <a:gd name="T73" fmla="*/ 242 h 310"/>
                <a:gd name="T74" fmla="*/ 370 w 419"/>
                <a:gd name="T75" fmla="*/ 262 h 310"/>
                <a:gd name="T76" fmla="*/ 340 w 419"/>
                <a:gd name="T77" fmla="*/ 283 h 310"/>
                <a:gd name="T78" fmla="*/ 301 w 419"/>
                <a:gd name="T79" fmla="*/ 299 h 310"/>
                <a:gd name="T80" fmla="*/ 251 w 419"/>
                <a:gd name="T81" fmla="*/ 30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9" h="310">
                  <a:moveTo>
                    <a:pt x="223" y="310"/>
                  </a:moveTo>
                  <a:lnTo>
                    <a:pt x="202" y="310"/>
                  </a:lnTo>
                  <a:lnTo>
                    <a:pt x="181" y="307"/>
                  </a:lnTo>
                  <a:lnTo>
                    <a:pt x="157" y="304"/>
                  </a:lnTo>
                  <a:lnTo>
                    <a:pt x="132" y="300"/>
                  </a:lnTo>
                  <a:lnTo>
                    <a:pt x="109" y="294"/>
                  </a:lnTo>
                  <a:lnTo>
                    <a:pt x="88" y="287"/>
                  </a:lnTo>
                  <a:lnTo>
                    <a:pt x="68" y="278"/>
                  </a:lnTo>
                  <a:lnTo>
                    <a:pt x="53" y="268"/>
                  </a:lnTo>
                  <a:lnTo>
                    <a:pt x="45" y="262"/>
                  </a:lnTo>
                  <a:lnTo>
                    <a:pt x="37" y="256"/>
                  </a:lnTo>
                  <a:lnTo>
                    <a:pt x="32" y="249"/>
                  </a:lnTo>
                  <a:lnTo>
                    <a:pt x="25" y="243"/>
                  </a:lnTo>
                  <a:lnTo>
                    <a:pt x="20" y="236"/>
                  </a:lnTo>
                  <a:lnTo>
                    <a:pt x="16" y="228"/>
                  </a:lnTo>
                  <a:lnTo>
                    <a:pt x="11" y="221"/>
                  </a:lnTo>
                  <a:lnTo>
                    <a:pt x="8" y="213"/>
                  </a:lnTo>
                  <a:lnTo>
                    <a:pt x="3" y="196"/>
                  </a:lnTo>
                  <a:lnTo>
                    <a:pt x="0" y="177"/>
                  </a:lnTo>
                  <a:lnTo>
                    <a:pt x="0" y="159"/>
                  </a:lnTo>
                  <a:lnTo>
                    <a:pt x="2" y="142"/>
                  </a:lnTo>
                  <a:lnTo>
                    <a:pt x="4" y="124"/>
                  </a:lnTo>
                  <a:lnTo>
                    <a:pt x="10" y="107"/>
                  </a:lnTo>
                  <a:lnTo>
                    <a:pt x="15" y="90"/>
                  </a:lnTo>
                  <a:lnTo>
                    <a:pt x="21" y="74"/>
                  </a:lnTo>
                  <a:lnTo>
                    <a:pt x="36" y="45"/>
                  </a:lnTo>
                  <a:lnTo>
                    <a:pt x="49" y="22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89" y="19"/>
                  </a:lnTo>
                  <a:lnTo>
                    <a:pt x="85" y="24"/>
                  </a:lnTo>
                  <a:lnTo>
                    <a:pt x="76" y="37"/>
                  </a:lnTo>
                  <a:lnTo>
                    <a:pt x="64" y="57"/>
                  </a:lnTo>
                  <a:lnTo>
                    <a:pt x="53" y="83"/>
                  </a:lnTo>
                  <a:lnTo>
                    <a:pt x="46" y="96"/>
                  </a:lnTo>
                  <a:lnTo>
                    <a:pt x="41" y="111"/>
                  </a:lnTo>
                  <a:lnTo>
                    <a:pt x="37" y="126"/>
                  </a:lnTo>
                  <a:lnTo>
                    <a:pt x="34" y="142"/>
                  </a:lnTo>
                  <a:lnTo>
                    <a:pt x="32" y="157"/>
                  </a:lnTo>
                  <a:lnTo>
                    <a:pt x="32" y="172"/>
                  </a:lnTo>
                  <a:lnTo>
                    <a:pt x="34" y="187"/>
                  </a:lnTo>
                  <a:lnTo>
                    <a:pt x="38" y="201"/>
                  </a:lnTo>
                  <a:lnTo>
                    <a:pt x="44" y="213"/>
                  </a:lnTo>
                  <a:lnTo>
                    <a:pt x="51" y="225"/>
                  </a:lnTo>
                  <a:lnTo>
                    <a:pt x="62" y="234"/>
                  </a:lnTo>
                  <a:lnTo>
                    <a:pt x="74" y="243"/>
                  </a:lnTo>
                  <a:lnTo>
                    <a:pt x="87" y="251"/>
                  </a:lnTo>
                  <a:lnTo>
                    <a:pt x="102" y="259"/>
                  </a:lnTo>
                  <a:lnTo>
                    <a:pt x="119" y="264"/>
                  </a:lnTo>
                  <a:lnTo>
                    <a:pt x="139" y="269"/>
                  </a:lnTo>
                  <a:lnTo>
                    <a:pt x="159" y="272"/>
                  </a:lnTo>
                  <a:lnTo>
                    <a:pt x="177" y="274"/>
                  </a:lnTo>
                  <a:lnTo>
                    <a:pt x="195" y="277"/>
                  </a:lnTo>
                  <a:lnTo>
                    <a:pt x="211" y="278"/>
                  </a:lnTo>
                  <a:lnTo>
                    <a:pt x="227" y="278"/>
                  </a:lnTo>
                  <a:lnTo>
                    <a:pt x="241" y="277"/>
                  </a:lnTo>
                  <a:lnTo>
                    <a:pt x="255" y="276"/>
                  </a:lnTo>
                  <a:lnTo>
                    <a:pt x="268" y="274"/>
                  </a:lnTo>
                  <a:lnTo>
                    <a:pt x="291" y="269"/>
                  </a:lnTo>
                  <a:lnTo>
                    <a:pt x="311" y="262"/>
                  </a:lnTo>
                  <a:lnTo>
                    <a:pt x="328" y="253"/>
                  </a:lnTo>
                  <a:lnTo>
                    <a:pt x="343" y="244"/>
                  </a:lnTo>
                  <a:lnTo>
                    <a:pt x="356" y="234"/>
                  </a:lnTo>
                  <a:lnTo>
                    <a:pt x="365" y="225"/>
                  </a:lnTo>
                  <a:lnTo>
                    <a:pt x="373" y="214"/>
                  </a:lnTo>
                  <a:lnTo>
                    <a:pt x="379" y="205"/>
                  </a:lnTo>
                  <a:lnTo>
                    <a:pt x="386" y="192"/>
                  </a:lnTo>
                  <a:lnTo>
                    <a:pt x="389" y="185"/>
                  </a:lnTo>
                  <a:lnTo>
                    <a:pt x="419" y="194"/>
                  </a:lnTo>
                  <a:lnTo>
                    <a:pt x="417" y="200"/>
                  </a:lnTo>
                  <a:lnTo>
                    <a:pt x="411" y="213"/>
                  </a:lnTo>
                  <a:lnTo>
                    <a:pt x="406" y="222"/>
                  </a:lnTo>
                  <a:lnTo>
                    <a:pt x="399" y="231"/>
                  </a:lnTo>
                  <a:lnTo>
                    <a:pt x="391" y="242"/>
                  </a:lnTo>
                  <a:lnTo>
                    <a:pt x="382" y="252"/>
                  </a:lnTo>
                  <a:lnTo>
                    <a:pt x="370" y="262"/>
                  </a:lnTo>
                  <a:lnTo>
                    <a:pt x="356" y="273"/>
                  </a:lnTo>
                  <a:lnTo>
                    <a:pt x="340" y="283"/>
                  </a:lnTo>
                  <a:lnTo>
                    <a:pt x="322" y="291"/>
                  </a:lnTo>
                  <a:lnTo>
                    <a:pt x="301" y="299"/>
                  </a:lnTo>
                  <a:lnTo>
                    <a:pt x="277" y="304"/>
                  </a:lnTo>
                  <a:lnTo>
                    <a:pt x="251" y="308"/>
                  </a:lnTo>
                  <a:lnTo>
                    <a:pt x="223" y="310"/>
                  </a:lnTo>
                  <a:close/>
                </a:path>
              </a:pathLst>
            </a:custGeom>
            <a:solidFill>
              <a:srgbClr val="6F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14446251" y="2143125"/>
              <a:ext cx="142875" cy="96838"/>
            </a:xfrm>
            <a:custGeom>
              <a:avLst/>
              <a:gdLst>
                <a:gd name="T0" fmla="*/ 102 w 360"/>
                <a:gd name="T1" fmla="*/ 245 h 245"/>
                <a:gd name="T2" fmla="*/ 66 w 360"/>
                <a:gd name="T3" fmla="*/ 238 h 245"/>
                <a:gd name="T4" fmla="*/ 38 w 360"/>
                <a:gd name="T5" fmla="*/ 226 h 245"/>
                <a:gd name="T6" fmla="*/ 17 w 360"/>
                <a:gd name="T7" fmla="*/ 208 h 245"/>
                <a:gd name="T8" fmla="*/ 6 w 360"/>
                <a:gd name="T9" fmla="*/ 190 h 245"/>
                <a:gd name="T10" fmla="*/ 1 w 360"/>
                <a:gd name="T11" fmla="*/ 175 h 245"/>
                <a:gd name="T12" fmla="*/ 0 w 360"/>
                <a:gd name="T13" fmla="*/ 152 h 245"/>
                <a:gd name="T14" fmla="*/ 2 w 360"/>
                <a:gd name="T15" fmla="*/ 120 h 245"/>
                <a:gd name="T16" fmla="*/ 12 w 360"/>
                <a:gd name="T17" fmla="*/ 89 h 245"/>
                <a:gd name="T18" fmla="*/ 30 w 360"/>
                <a:gd name="T19" fmla="*/ 46 h 245"/>
                <a:gd name="T20" fmla="*/ 52 w 360"/>
                <a:gd name="T21" fmla="*/ 7 h 245"/>
                <a:gd name="T22" fmla="*/ 82 w 360"/>
                <a:gd name="T23" fmla="*/ 18 h 245"/>
                <a:gd name="T24" fmla="*/ 64 w 360"/>
                <a:gd name="T25" fmla="*/ 50 h 245"/>
                <a:gd name="T26" fmla="*/ 43 w 360"/>
                <a:gd name="T27" fmla="*/ 94 h 245"/>
                <a:gd name="T28" fmla="*/ 35 w 360"/>
                <a:gd name="T29" fmla="*/ 118 h 245"/>
                <a:gd name="T30" fmla="*/ 31 w 360"/>
                <a:gd name="T31" fmla="*/ 141 h 245"/>
                <a:gd name="T32" fmla="*/ 31 w 360"/>
                <a:gd name="T33" fmla="*/ 162 h 245"/>
                <a:gd name="T34" fmla="*/ 38 w 360"/>
                <a:gd name="T35" fmla="*/ 181 h 245"/>
                <a:gd name="T36" fmla="*/ 51 w 360"/>
                <a:gd name="T37" fmla="*/ 196 h 245"/>
                <a:gd name="T38" fmla="*/ 72 w 360"/>
                <a:gd name="T39" fmla="*/ 207 h 245"/>
                <a:gd name="T40" fmla="*/ 99 w 360"/>
                <a:gd name="T41" fmla="*/ 212 h 245"/>
                <a:gd name="T42" fmla="*/ 134 w 360"/>
                <a:gd name="T43" fmla="*/ 212 h 245"/>
                <a:gd name="T44" fmla="*/ 218 w 360"/>
                <a:gd name="T45" fmla="*/ 205 h 245"/>
                <a:gd name="T46" fmla="*/ 273 w 360"/>
                <a:gd name="T47" fmla="*/ 192 h 245"/>
                <a:gd name="T48" fmla="*/ 307 w 360"/>
                <a:gd name="T49" fmla="*/ 179 h 245"/>
                <a:gd name="T50" fmla="*/ 323 w 360"/>
                <a:gd name="T51" fmla="*/ 166 h 245"/>
                <a:gd name="T52" fmla="*/ 329 w 360"/>
                <a:gd name="T53" fmla="*/ 153 h 245"/>
                <a:gd name="T54" fmla="*/ 360 w 360"/>
                <a:gd name="T55" fmla="*/ 152 h 245"/>
                <a:gd name="T56" fmla="*/ 359 w 360"/>
                <a:gd name="T57" fmla="*/ 165 h 245"/>
                <a:gd name="T58" fmla="*/ 354 w 360"/>
                <a:gd name="T59" fmla="*/ 177 h 245"/>
                <a:gd name="T60" fmla="*/ 343 w 360"/>
                <a:gd name="T61" fmla="*/ 190 h 245"/>
                <a:gd name="T62" fmla="*/ 329 w 360"/>
                <a:gd name="T63" fmla="*/ 201 h 245"/>
                <a:gd name="T64" fmla="*/ 311 w 360"/>
                <a:gd name="T65" fmla="*/ 212 h 245"/>
                <a:gd name="T66" fmla="*/ 289 w 360"/>
                <a:gd name="T67" fmla="*/ 221 h 245"/>
                <a:gd name="T68" fmla="*/ 247 w 360"/>
                <a:gd name="T69" fmla="*/ 233 h 245"/>
                <a:gd name="T70" fmla="*/ 176 w 360"/>
                <a:gd name="T71" fmla="*/ 242 h 245"/>
                <a:gd name="T72" fmla="*/ 129 w 360"/>
                <a:gd name="T7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245">
                  <a:moveTo>
                    <a:pt x="123" y="245"/>
                  </a:moveTo>
                  <a:lnTo>
                    <a:pt x="102" y="245"/>
                  </a:lnTo>
                  <a:lnTo>
                    <a:pt x="83" y="242"/>
                  </a:lnTo>
                  <a:lnTo>
                    <a:pt x="66" y="238"/>
                  </a:lnTo>
                  <a:lnTo>
                    <a:pt x="51" y="233"/>
                  </a:lnTo>
                  <a:lnTo>
                    <a:pt x="38" y="226"/>
                  </a:lnTo>
                  <a:lnTo>
                    <a:pt x="27" y="217"/>
                  </a:lnTo>
                  <a:lnTo>
                    <a:pt x="17" y="208"/>
                  </a:lnTo>
                  <a:lnTo>
                    <a:pt x="10" y="196"/>
                  </a:lnTo>
                  <a:lnTo>
                    <a:pt x="6" y="190"/>
                  </a:lnTo>
                  <a:lnTo>
                    <a:pt x="4" y="182"/>
                  </a:lnTo>
                  <a:lnTo>
                    <a:pt x="1" y="175"/>
                  </a:lnTo>
                  <a:lnTo>
                    <a:pt x="0" y="167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2" y="120"/>
                  </a:lnTo>
                  <a:lnTo>
                    <a:pt x="6" y="105"/>
                  </a:lnTo>
                  <a:lnTo>
                    <a:pt x="12" y="89"/>
                  </a:lnTo>
                  <a:lnTo>
                    <a:pt x="17" y="73"/>
                  </a:lnTo>
                  <a:lnTo>
                    <a:pt x="30" y="46"/>
                  </a:lnTo>
                  <a:lnTo>
                    <a:pt x="42" y="22"/>
                  </a:lnTo>
                  <a:lnTo>
                    <a:pt x="52" y="7"/>
                  </a:lnTo>
                  <a:lnTo>
                    <a:pt x="56" y="0"/>
                  </a:lnTo>
                  <a:lnTo>
                    <a:pt x="82" y="18"/>
                  </a:lnTo>
                  <a:lnTo>
                    <a:pt x="74" y="31"/>
                  </a:lnTo>
                  <a:lnTo>
                    <a:pt x="64" y="50"/>
                  </a:lnTo>
                  <a:lnTo>
                    <a:pt x="53" y="71"/>
                  </a:lnTo>
                  <a:lnTo>
                    <a:pt x="43" y="94"/>
                  </a:lnTo>
                  <a:lnTo>
                    <a:pt x="39" y="106"/>
                  </a:lnTo>
                  <a:lnTo>
                    <a:pt x="35" y="118"/>
                  </a:lnTo>
                  <a:lnTo>
                    <a:pt x="32" y="129"/>
                  </a:lnTo>
                  <a:lnTo>
                    <a:pt x="31" y="141"/>
                  </a:lnTo>
                  <a:lnTo>
                    <a:pt x="31" y="152"/>
                  </a:lnTo>
                  <a:lnTo>
                    <a:pt x="31" y="162"/>
                  </a:lnTo>
                  <a:lnTo>
                    <a:pt x="34" y="171"/>
                  </a:lnTo>
                  <a:lnTo>
                    <a:pt x="38" y="181"/>
                  </a:lnTo>
                  <a:lnTo>
                    <a:pt x="43" y="188"/>
                  </a:lnTo>
                  <a:lnTo>
                    <a:pt x="51" y="196"/>
                  </a:lnTo>
                  <a:lnTo>
                    <a:pt x="60" y="201"/>
                  </a:lnTo>
                  <a:lnTo>
                    <a:pt x="72" y="207"/>
                  </a:lnTo>
                  <a:lnTo>
                    <a:pt x="85" y="209"/>
                  </a:lnTo>
                  <a:lnTo>
                    <a:pt x="99" y="212"/>
                  </a:lnTo>
                  <a:lnTo>
                    <a:pt x="116" y="213"/>
                  </a:lnTo>
                  <a:lnTo>
                    <a:pt x="134" y="212"/>
                  </a:lnTo>
                  <a:lnTo>
                    <a:pt x="180" y="209"/>
                  </a:lnTo>
                  <a:lnTo>
                    <a:pt x="218" y="205"/>
                  </a:lnTo>
                  <a:lnTo>
                    <a:pt x="249" y="199"/>
                  </a:lnTo>
                  <a:lnTo>
                    <a:pt x="273" y="192"/>
                  </a:lnTo>
                  <a:lnTo>
                    <a:pt x="292" y="186"/>
                  </a:lnTo>
                  <a:lnTo>
                    <a:pt x="307" y="179"/>
                  </a:lnTo>
                  <a:lnTo>
                    <a:pt x="316" y="171"/>
                  </a:lnTo>
                  <a:lnTo>
                    <a:pt x="323" y="166"/>
                  </a:lnTo>
                  <a:lnTo>
                    <a:pt x="328" y="157"/>
                  </a:lnTo>
                  <a:lnTo>
                    <a:pt x="329" y="153"/>
                  </a:lnTo>
                  <a:lnTo>
                    <a:pt x="360" y="146"/>
                  </a:lnTo>
                  <a:lnTo>
                    <a:pt x="360" y="152"/>
                  </a:lnTo>
                  <a:lnTo>
                    <a:pt x="360" y="160"/>
                  </a:lnTo>
                  <a:lnTo>
                    <a:pt x="359" y="165"/>
                  </a:lnTo>
                  <a:lnTo>
                    <a:pt x="358" y="170"/>
                  </a:lnTo>
                  <a:lnTo>
                    <a:pt x="354" y="177"/>
                  </a:lnTo>
                  <a:lnTo>
                    <a:pt x="350" y="183"/>
                  </a:lnTo>
                  <a:lnTo>
                    <a:pt x="343" y="190"/>
                  </a:lnTo>
                  <a:lnTo>
                    <a:pt x="337" y="196"/>
                  </a:lnTo>
                  <a:lnTo>
                    <a:pt x="329" y="201"/>
                  </a:lnTo>
                  <a:lnTo>
                    <a:pt x="321" y="207"/>
                  </a:lnTo>
                  <a:lnTo>
                    <a:pt x="311" y="212"/>
                  </a:lnTo>
                  <a:lnTo>
                    <a:pt x="300" y="217"/>
                  </a:lnTo>
                  <a:lnTo>
                    <a:pt x="289" y="221"/>
                  </a:lnTo>
                  <a:lnTo>
                    <a:pt x="275" y="225"/>
                  </a:lnTo>
                  <a:lnTo>
                    <a:pt x="247" y="233"/>
                  </a:lnTo>
                  <a:lnTo>
                    <a:pt x="214" y="238"/>
                  </a:lnTo>
                  <a:lnTo>
                    <a:pt x="176" y="242"/>
                  </a:lnTo>
                  <a:lnTo>
                    <a:pt x="136" y="245"/>
                  </a:lnTo>
                  <a:lnTo>
                    <a:pt x="129" y="245"/>
                  </a:lnTo>
                  <a:lnTo>
                    <a:pt x="123" y="245"/>
                  </a:lnTo>
                  <a:close/>
                </a:path>
              </a:pathLst>
            </a:custGeom>
            <a:solidFill>
              <a:srgbClr val="6F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14839951" y="2139950"/>
              <a:ext cx="138113" cy="82550"/>
            </a:xfrm>
            <a:custGeom>
              <a:avLst/>
              <a:gdLst>
                <a:gd name="T0" fmla="*/ 0 w 345"/>
                <a:gd name="T1" fmla="*/ 61 h 209"/>
                <a:gd name="T2" fmla="*/ 9 w 345"/>
                <a:gd name="T3" fmla="*/ 63 h 209"/>
                <a:gd name="T4" fmla="*/ 34 w 345"/>
                <a:gd name="T5" fmla="*/ 67 h 209"/>
                <a:gd name="T6" fmla="*/ 73 w 345"/>
                <a:gd name="T7" fmla="*/ 74 h 209"/>
                <a:gd name="T8" fmla="*/ 121 w 345"/>
                <a:gd name="T9" fmla="*/ 87 h 209"/>
                <a:gd name="T10" fmla="*/ 148 w 345"/>
                <a:gd name="T11" fmla="*/ 97 h 209"/>
                <a:gd name="T12" fmla="*/ 175 w 345"/>
                <a:gd name="T13" fmla="*/ 107 h 209"/>
                <a:gd name="T14" fmla="*/ 204 w 345"/>
                <a:gd name="T15" fmla="*/ 119 h 209"/>
                <a:gd name="T16" fmla="*/ 232 w 345"/>
                <a:gd name="T17" fmla="*/ 133 h 209"/>
                <a:gd name="T18" fmla="*/ 261 w 345"/>
                <a:gd name="T19" fmla="*/ 149 h 209"/>
                <a:gd name="T20" fmla="*/ 289 w 345"/>
                <a:gd name="T21" fmla="*/ 167 h 209"/>
                <a:gd name="T22" fmla="*/ 302 w 345"/>
                <a:gd name="T23" fmla="*/ 176 h 209"/>
                <a:gd name="T24" fmla="*/ 316 w 345"/>
                <a:gd name="T25" fmla="*/ 187 h 209"/>
                <a:gd name="T26" fmla="*/ 329 w 345"/>
                <a:gd name="T27" fmla="*/ 199 h 209"/>
                <a:gd name="T28" fmla="*/ 341 w 345"/>
                <a:gd name="T29" fmla="*/ 209 h 209"/>
                <a:gd name="T30" fmla="*/ 344 w 345"/>
                <a:gd name="T31" fmla="*/ 205 h 209"/>
                <a:gd name="T32" fmla="*/ 345 w 345"/>
                <a:gd name="T33" fmla="*/ 199 h 209"/>
                <a:gd name="T34" fmla="*/ 345 w 345"/>
                <a:gd name="T35" fmla="*/ 192 h 209"/>
                <a:gd name="T36" fmla="*/ 345 w 345"/>
                <a:gd name="T37" fmla="*/ 183 h 209"/>
                <a:gd name="T38" fmla="*/ 341 w 345"/>
                <a:gd name="T39" fmla="*/ 165 h 209"/>
                <a:gd name="T40" fmla="*/ 334 w 345"/>
                <a:gd name="T41" fmla="*/ 142 h 209"/>
                <a:gd name="T42" fmla="*/ 330 w 345"/>
                <a:gd name="T43" fmla="*/ 131 h 209"/>
                <a:gd name="T44" fmla="*/ 325 w 345"/>
                <a:gd name="T45" fmla="*/ 119 h 209"/>
                <a:gd name="T46" fmla="*/ 319 w 345"/>
                <a:gd name="T47" fmla="*/ 107 h 209"/>
                <a:gd name="T48" fmla="*/ 312 w 345"/>
                <a:gd name="T49" fmla="*/ 95 h 209"/>
                <a:gd name="T50" fmla="*/ 304 w 345"/>
                <a:gd name="T51" fmla="*/ 84 h 209"/>
                <a:gd name="T52" fmla="*/ 295 w 345"/>
                <a:gd name="T53" fmla="*/ 72 h 209"/>
                <a:gd name="T54" fmla="*/ 286 w 345"/>
                <a:gd name="T55" fmla="*/ 61 h 209"/>
                <a:gd name="T56" fmla="*/ 276 w 345"/>
                <a:gd name="T57" fmla="*/ 50 h 209"/>
                <a:gd name="T58" fmla="*/ 265 w 345"/>
                <a:gd name="T59" fmla="*/ 40 h 209"/>
                <a:gd name="T60" fmla="*/ 253 w 345"/>
                <a:gd name="T61" fmla="*/ 31 h 209"/>
                <a:gd name="T62" fmla="*/ 240 w 345"/>
                <a:gd name="T63" fmla="*/ 23 h 209"/>
                <a:gd name="T64" fmla="*/ 226 w 345"/>
                <a:gd name="T65" fmla="*/ 16 h 209"/>
                <a:gd name="T66" fmla="*/ 212 w 345"/>
                <a:gd name="T67" fmla="*/ 9 h 209"/>
                <a:gd name="T68" fmla="*/ 197 w 345"/>
                <a:gd name="T69" fmla="*/ 5 h 209"/>
                <a:gd name="T70" fmla="*/ 181 w 345"/>
                <a:gd name="T71" fmla="*/ 1 h 209"/>
                <a:gd name="T72" fmla="*/ 165 w 345"/>
                <a:gd name="T73" fmla="*/ 0 h 209"/>
                <a:gd name="T74" fmla="*/ 146 w 345"/>
                <a:gd name="T75" fmla="*/ 0 h 209"/>
                <a:gd name="T76" fmla="*/ 128 w 345"/>
                <a:gd name="T77" fmla="*/ 2 h 209"/>
                <a:gd name="T78" fmla="*/ 108 w 345"/>
                <a:gd name="T79" fmla="*/ 6 h 209"/>
                <a:gd name="T80" fmla="*/ 89 w 345"/>
                <a:gd name="T81" fmla="*/ 13 h 209"/>
                <a:gd name="T82" fmla="*/ 68 w 345"/>
                <a:gd name="T83" fmla="*/ 21 h 209"/>
                <a:gd name="T84" fmla="*/ 46 w 345"/>
                <a:gd name="T85" fmla="*/ 31 h 209"/>
                <a:gd name="T86" fmla="*/ 23 w 345"/>
                <a:gd name="T87" fmla="*/ 46 h 209"/>
                <a:gd name="T88" fmla="*/ 0 w 345"/>
                <a:gd name="T89" fmla="*/ 6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5" h="209">
                  <a:moveTo>
                    <a:pt x="0" y="61"/>
                  </a:moveTo>
                  <a:lnTo>
                    <a:pt x="9" y="63"/>
                  </a:lnTo>
                  <a:lnTo>
                    <a:pt x="34" y="67"/>
                  </a:lnTo>
                  <a:lnTo>
                    <a:pt x="73" y="74"/>
                  </a:lnTo>
                  <a:lnTo>
                    <a:pt x="121" y="87"/>
                  </a:lnTo>
                  <a:lnTo>
                    <a:pt x="148" y="97"/>
                  </a:lnTo>
                  <a:lnTo>
                    <a:pt x="175" y="107"/>
                  </a:lnTo>
                  <a:lnTo>
                    <a:pt x="204" y="119"/>
                  </a:lnTo>
                  <a:lnTo>
                    <a:pt x="232" y="133"/>
                  </a:lnTo>
                  <a:lnTo>
                    <a:pt x="261" y="149"/>
                  </a:lnTo>
                  <a:lnTo>
                    <a:pt x="289" y="167"/>
                  </a:lnTo>
                  <a:lnTo>
                    <a:pt x="302" y="176"/>
                  </a:lnTo>
                  <a:lnTo>
                    <a:pt x="316" y="187"/>
                  </a:lnTo>
                  <a:lnTo>
                    <a:pt x="329" y="199"/>
                  </a:lnTo>
                  <a:lnTo>
                    <a:pt x="341" y="209"/>
                  </a:lnTo>
                  <a:lnTo>
                    <a:pt x="344" y="205"/>
                  </a:lnTo>
                  <a:lnTo>
                    <a:pt x="345" y="199"/>
                  </a:lnTo>
                  <a:lnTo>
                    <a:pt x="345" y="192"/>
                  </a:lnTo>
                  <a:lnTo>
                    <a:pt x="345" y="183"/>
                  </a:lnTo>
                  <a:lnTo>
                    <a:pt x="341" y="165"/>
                  </a:lnTo>
                  <a:lnTo>
                    <a:pt x="334" y="142"/>
                  </a:lnTo>
                  <a:lnTo>
                    <a:pt x="330" y="131"/>
                  </a:lnTo>
                  <a:lnTo>
                    <a:pt x="325" y="119"/>
                  </a:lnTo>
                  <a:lnTo>
                    <a:pt x="319" y="107"/>
                  </a:lnTo>
                  <a:lnTo>
                    <a:pt x="312" y="95"/>
                  </a:lnTo>
                  <a:lnTo>
                    <a:pt x="304" y="84"/>
                  </a:lnTo>
                  <a:lnTo>
                    <a:pt x="295" y="72"/>
                  </a:lnTo>
                  <a:lnTo>
                    <a:pt x="286" y="61"/>
                  </a:lnTo>
                  <a:lnTo>
                    <a:pt x="276" y="50"/>
                  </a:lnTo>
                  <a:lnTo>
                    <a:pt x="265" y="40"/>
                  </a:lnTo>
                  <a:lnTo>
                    <a:pt x="253" y="31"/>
                  </a:lnTo>
                  <a:lnTo>
                    <a:pt x="240" y="23"/>
                  </a:lnTo>
                  <a:lnTo>
                    <a:pt x="226" y="16"/>
                  </a:lnTo>
                  <a:lnTo>
                    <a:pt x="212" y="9"/>
                  </a:lnTo>
                  <a:lnTo>
                    <a:pt x="197" y="5"/>
                  </a:lnTo>
                  <a:lnTo>
                    <a:pt x="181" y="1"/>
                  </a:lnTo>
                  <a:lnTo>
                    <a:pt x="165" y="0"/>
                  </a:lnTo>
                  <a:lnTo>
                    <a:pt x="146" y="0"/>
                  </a:lnTo>
                  <a:lnTo>
                    <a:pt x="128" y="2"/>
                  </a:lnTo>
                  <a:lnTo>
                    <a:pt x="108" y="6"/>
                  </a:lnTo>
                  <a:lnTo>
                    <a:pt x="89" y="13"/>
                  </a:lnTo>
                  <a:lnTo>
                    <a:pt x="68" y="21"/>
                  </a:lnTo>
                  <a:lnTo>
                    <a:pt x="46" y="31"/>
                  </a:lnTo>
                  <a:lnTo>
                    <a:pt x="23" y="4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F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14508163" y="2046288"/>
              <a:ext cx="138113" cy="82550"/>
            </a:xfrm>
            <a:custGeom>
              <a:avLst/>
              <a:gdLst>
                <a:gd name="T0" fmla="*/ 0 w 346"/>
                <a:gd name="T1" fmla="*/ 62 h 211"/>
                <a:gd name="T2" fmla="*/ 9 w 346"/>
                <a:gd name="T3" fmla="*/ 63 h 211"/>
                <a:gd name="T4" fmla="*/ 35 w 346"/>
                <a:gd name="T5" fmla="*/ 67 h 211"/>
                <a:gd name="T6" fmla="*/ 74 w 346"/>
                <a:gd name="T7" fmla="*/ 75 h 211"/>
                <a:gd name="T8" fmla="*/ 121 w 346"/>
                <a:gd name="T9" fmla="*/ 89 h 211"/>
                <a:gd name="T10" fmla="*/ 149 w 346"/>
                <a:gd name="T11" fmla="*/ 97 h 211"/>
                <a:gd name="T12" fmla="*/ 176 w 346"/>
                <a:gd name="T13" fmla="*/ 108 h 211"/>
                <a:gd name="T14" fmla="*/ 205 w 346"/>
                <a:gd name="T15" fmla="*/ 119 h 211"/>
                <a:gd name="T16" fmla="*/ 232 w 346"/>
                <a:gd name="T17" fmla="*/ 134 h 211"/>
                <a:gd name="T18" fmla="*/ 261 w 346"/>
                <a:gd name="T19" fmla="*/ 149 h 211"/>
                <a:gd name="T20" fmla="*/ 290 w 346"/>
                <a:gd name="T21" fmla="*/ 168 h 211"/>
                <a:gd name="T22" fmla="*/ 303 w 346"/>
                <a:gd name="T23" fmla="*/ 177 h 211"/>
                <a:gd name="T24" fmla="*/ 316 w 346"/>
                <a:gd name="T25" fmla="*/ 187 h 211"/>
                <a:gd name="T26" fmla="*/ 329 w 346"/>
                <a:gd name="T27" fmla="*/ 199 h 211"/>
                <a:gd name="T28" fmla="*/ 342 w 346"/>
                <a:gd name="T29" fmla="*/ 211 h 211"/>
                <a:gd name="T30" fmla="*/ 345 w 346"/>
                <a:gd name="T31" fmla="*/ 206 h 211"/>
                <a:gd name="T32" fmla="*/ 345 w 346"/>
                <a:gd name="T33" fmla="*/ 199 h 211"/>
                <a:gd name="T34" fmla="*/ 346 w 346"/>
                <a:gd name="T35" fmla="*/ 193 h 211"/>
                <a:gd name="T36" fmla="*/ 346 w 346"/>
                <a:gd name="T37" fmla="*/ 185 h 211"/>
                <a:gd name="T38" fmla="*/ 342 w 346"/>
                <a:gd name="T39" fmla="*/ 165 h 211"/>
                <a:gd name="T40" fmla="*/ 335 w 346"/>
                <a:gd name="T41" fmla="*/ 143 h 211"/>
                <a:gd name="T42" fmla="*/ 331 w 346"/>
                <a:gd name="T43" fmla="*/ 132 h 211"/>
                <a:gd name="T44" fmla="*/ 326 w 346"/>
                <a:gd name="T45" fmla="*/ 119 h 211"/>
                <a:gd name="T46" fmla="*/ 320 w 346"/>
                <a:gd name="T47" fmla="*/ 108 h 211"/>
                <a:gd name="T48" fmla="*/ 313 w 346"/>
                <a:gd name="T49" fmla="*/ 96 h 211"/>
                <a:gd name="T50" fmla="*/ 305 w 346"/>
                <a:gd name="T51" fmla="*/ 84 h 211"/>
                <a:gd name="T52" fmla="*/ 296 w 346"/>
                <a:gd name="T53" fmla="*/ 72 h 211"/>
                <a:gd name="T54" fmla="*/ 287 w 346"/>
                <a:gd name="T55" fmla="*/ 62 h 211"/>
                <a:gd name="T56" fmla="*/ 277 w 346"/>
                <a:gd name="T57" fmla="*/ 51 h 211"/>
                <a:gd name="T58" fmla="*/ 265 w 346"/>
                <a:gd name="T59" fmla="*/ 41 h 211"/>
                <a:gd name="T60" fmla="*/ 253 w 346"/>
                <a:gd name="T61" fmla="*/ 32 h 211"/>
                <a:gd name="T62" fmla="*/ 241 w 346"/>
                <a:gd name="T63" fmla="*/ 24 h 211"/>
                <a:gd name="T64" fmla="*/ 227 w 346"/>
                <a:gd name="T65" fmla="*/ 16 h 211"/>
                <a:gd name="T66" fmla="*/ 213 w 346"/>
                <a:gd name="T67" fmla="*/ 11 h 211"/>
                <a:gd name="T68" fmla="*/ 197 w 346"/>
                <a:gd name="T69" fmla="*/ 6 h 211"/>
                <a:gd name="T70" fmla="*/ 181 w 346"/>
                <a:gd name="T71" fmla="*/ 3 h 211"/>
                <a:gd name="T72" fmla="*/ 164 w 346"/>
                <a:gd name="T73" fmla="*/ 0 h 211"/>
                <a:gd name="T74" fmla="*/ 147 w 346"/>
                <a:gd name="T75" fmla="*/ 2 h 211"/>
                <a:gd name="T76" fmla="*/ 129 w 346"/>
                <a:gd name="T77" fmla="*/ 3 h 211"/>
                <a:gd name="T78" fmla="*/ 109 w 346"/>
                <a:gd name="T79" fmla="*/ 7 h 211"/>
                <a:gd name="T80" fmla="*/ 88 w 346"/>
                <a:gd name="T81" fmla="*/ 13 h 211"/>
                <a:gd name="T82" fmla="*/ 68 w 346"/>
                <a:gd name="T83" fmla="*/ 21 h 211"/>
                <a:gd name="T84" fmla="*/ 47 w 346"/>
                <a:gd name="T85" fmla="*/ 33 h 211"/>
                <a:gd name="T86" fmla="*/ 23 w 346"/>
                <a:gd name="T87" fmla="*/ 46 h 211"/>
                <a:gd name="T88" fmla="*/ 0 w 346"/>
                <a:gd name="T89" fmla="*/ 6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211">
                  <a:moveTo>
                    <a:pt x="0" y="62"/>
                  </a:moveTo>
                  <a:lnTo>
                    <a:pt x="9" y="63"/>
                  </a:lnTo>
                  <a:lnTo>
                    <a:pt x="35" y="67"/>
                  </a:lnTo>
                  <a:lnTo>
                    <a:pt x="74" y="75"/>
                  </a:lnTo>
                  <a:lnTo>
                    <a:pt x="121" y="89"/>
                  </a:lnTo>
                  <a:lnTo>
                    <a:pt x="149" y="97"/>
                  </a:lnTo>
                  <a:lnTo>
                    <a:pt x="176" y="108"/>
                  </a:lnTo>
                  <a:lnTo>
                    <a:pt x="205" y="119"/>
                  </a:lnTo>
                  <a:lnTo>
                    <a:pt x="232" y="134"/>
                  </a:lnTo>
                  <a:lnTo>
                    <a:pt x="261" y="149"/>
                  </a:lnTo>
                  <a:lnTo>
                    <a:pt x="290" y="168"/>
                  </a:lnTo>
                  <a:lnTo>
                    <a:pt x="303" y="177"/>
                  </a:lnTo>
                  <a:lnTo>
                    <a:pt x="316" y="187"/>
                  </a:lnTo>
                  <a:lnTo>
                    <a:pt x="329" y="199"/>
                  </a:lnTo>
                  <a:lnTo>
                    <a:pt x="342" y="211"/>
                  </a:lnTo>
                  <a:lnTo>
                    <a:pt x="345" y="206"/>
                  </a:lnTo>
                  <a:lnTo>
                    <a:pt x="345" y="199"/>
                  </a:lnTo>
                  <a:lnTo>
                    <a:pt x="346" y="193"/>
                  </a:lnTo>
                  <a:lnTo>
                    <a:pt x="346" y="185"/>
                  </a:lnTo>
                  <a:lnTo>
                    <a:pt x="342" y="165"/>
                  </a:lnTo>
                  <a:lnTo>
                    <a:pt x="335" y="143"/>
                  </a:lnTo>
                  <a:lnTo>
                    <a:pt x="331" y="132"/>
                  </a:lnTo>
                  <a:lnTo>
                    <a:pt x="326" y="119"/>
                  </a:lnTo>
                  <a:lnTo>
                    <a:pt x="320" y="108"/>
                  </a:lnTo>
                  <a:lnTo>
                    <a:pt x="313" y="96"/>
                  </a:lnTo>
                  <a:lnTo>
                    <a:pt x="305" y="84"/>
                  </a:lnTo>
                  <a:lnTo>
                    <a:pt x="296" y="72"/>
                  </a:lnTo>
                  <a:lnTo>
                    <a:pt x="287" y="62"/>
                  </a:lnTo>
                  <a:lnTo>
                    <a:pt x="277" y="51"/>
                  </a:lnTo>
                  <a:lnTo>
                    <a:pt x="265" y="41"/>
                  </a:lnTo>
                  <a:lnTo>
                    <a:pt x="253" y="32"/>
                  </a:lnTo>
                  <a:lnTo>
                    <a:pt x="241" y="24"/>
                  </a:lnTo>
                  <a:lnTo>
                    <a:pt x="227" y="16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3"/>
                  </a:lnTo>
                  <a:lnTo>
                    <a:pt x="164" y="0"/>
                  </a:lnTo>
                  <a:lnTo>
                    <a:pt x="147" y="2"/>
                  </a:lnTo>
                  <a:lnTo>
                    <a:pt x="129" y="3"/>
                  </a:lnTo>
                  <a:lnTo>
                    <a:pt x="109" y="7"/>
                  </a:lnTo>
                  <a:lnTo>
                    <a:pt x="88" y="13"/>
                  </a:lnTo>
                  <a:lnTo>
                    <a:pt x="68" y="21"/>
                  </a:lnTo>
                  <a:lnTo>
                    <a:pt x="47" y="33"/>
                  </a:lnTo>
                  <a:lnTo>
                    <a:pt x="23" y="46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6F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4219238" y="2459038"/>
              <a:ext cx="1143000" cy="828675"/>
            </a:xfrm>
            <a:custGeom>
              <a:avLst/>
              <a:gdLst>
                <a:gd name="T0" fmla="*/ 2862 w 2879"/>
                <a:gd name="T1" fmla="*/ 465 h 2088"/>
                <a:gd name="T2" fmla="*/ 2878 w 2879"/>
                <a:gd name="T3" fmla="*/ 370 h 2088"/>
                <a:gd name="T4" fmla="*/ 2849 w 2879"/>
                <a:gd name="T5" fmla="*/ 312 h 2088"/>
                <a:gd name="T6" fmla="*/ 2790 w 2879"/>
                <a:gd name="T7" fmla="*/ 281 h 2088"/>
                <a:gd name="T8" fmla="*/ 2717 w 2879"/>
                <a:gd name="T9" fmla="*/ 272 h 2088"/>
                <a:gd name="T10" fmla="*/ 2572 w 2879"/>
                <a:gd name="T11" fmla="*/ 285 h 2088"/>
                <a:gd name="T12" fmla="*/ 2573 w 2879"/>
                <a:gd name="T13" fmla="*/ 244 h 2088"/>
                <a:gd name="T14" fmla="*/ 2652 w 2879"/>
                <a:gd name="T15" fmla="*/ 65 h 2088"/>
                <a:gd name="T16" fmla="*/ 2628 w 2879"/>
                <a:gd name="T17" fmla="*/ 0 h 2088"/>
                <a:gd name="T18" fmla="*/ 2565 w 2879"/>
                <a:gd name="T19" fmla="*/ 14 h 2088"/>
                <a:gd name="T20" fmla="*/ 2385 w 2879"/>
                <a:gd name="T21" fmla="*/ 226 h 2088"/>
                <a:gd name="T22" fmla="*/ 2147 w 2879"/>
                <a:gd name="T23" fmla="*/ 471 h 2088"/>
                <a:gd name="T24" fmla="*/ 1896 w 2879"/>
                <a:gd name="T25" fmla="*/ 680 h 2088"/>
                <a:gd name="T26" fmla="*/ 1635 w 2879"/>
                <a:gd name="T27" fmla="*/ 853 h 2088"/>
                <a:gd name="T28" fmla="*/ 1371 w 2879"/>
                <a:gd name="T29" fmla="*/ 983 h 2088"/>
                <a:gd name="T30" fmla="*/ 1110 w 2879"/>
                <a:gd name="T31" fmla="*/ 1072 h 2088"/>
                <a:gd name="T32" fmla="*/ 856 w 2879"/>
                <a:gd name="T33" fmla="*/ 1114 h 2088"/>
                <a:gd name="T34" fmla="*/ 615 w 2879"/>
                <a:gd name="T35" fmla="*/ 1109 h 2088"/>
                <a:gd name="T36" fmla="*/ 433 w 2879"/>
                <a:gd name="T37" fmla="*/ 1067 h 2088"/>
                <a:gd name="T38" fmla="*/ 298 w 2879"/>
                <a:gd name="T39" fmla="*/ 1006 h 2088"/>
                <a:gd name="T40" fmla="*/ 194 w 2879"/>
                <a:gd name="T41" fmla="*/ 929 h 2088"/>
                <a:gd name="T42" fmla="*/ 118 w 2879"/>
                <a:gd name="T43" fmla="*/ 844 h 2088"/>
                <a:gd name="T44" fmla="*/ 66 w 2879"/>
                <a:gd name="T45" fmla="*/ 756 h 2088"/>
                <a:gd name="T46" fmla="*/ 32 w 2879"/>
                <a:gd name="T47" fmla="*/ 670 h 2088"/>
                <a:gd name="T48" fmla="*/ 6 w 2879"/>
                <a:gd name="T49" fmla="*/ 540 h 2088"/>
                <a:gd name="T50" fmla="*/ 2 w 2879"/>
                <a:gd name="T51" fmla="*/ 622 h 2088"/>
                <a:gd name="T52" fmla="*/ 23 w 2879"/>
                <a:gd name="T53" fmla="*/ 760 h 2088"/>
                <a:gd name="T54" fmla="*/ 71 w 2879"/>
                <a:gd name="T55" fmla="*/ 883 h 2088"/>
                <a:gd name="T56" fmla="*/ 151 w 2879"/>
                <a:gd name="T57" fmla="*/ 990 h 2088"/>
                <a:gd name="T58" fmla="*/ 266 w 2879"/>
                <a:gd name="T59" fmla="*/ 1079 h 2088"/>
                <a:gd name="T60" fmla="*/ 417 w 2879"/>
                <a:gd name="T61" fmla="*/ 1147 h 2088"/>
                <a:gd name="T62" fmla="*/ 609 w 2879"/>
                <a:gd name="T63" fmla="*/ 1192 h 2088"/>
                <a:gd name="T64" fmla="*/ 845 w 2879"/>
                <a:gd name="T65" fmla="*/ 1210 h 2088"/>
                <a:gd name="T66" fmla="*/ 873 w 2879"/>
                <a:gd name="T67" fmla="*/ 1334 h 2088"/>
                <a:gd name="T68" fmla="*/ 786 w 2879"/>
                <a:gd name="T69" fmla="*/ 1554 h 2088"/>
                <a:gd name="T70" fmla="*/ 702 w 2879"/>
                <a:gd name="T71" fmla="*/ 1711 h 2088"/>
                <a:gd name="T72" fmla="*/ 620 w 2879"/>
                <a:gd name="T73" fmla="*/ 1835 h 2088"/>
                <a:gd name="T74" fmla="*/ 520 w 2879"/>
                <a:gd name="T75" fmla="*/ 1946 h 2088"/>
                <a:gd name="T76" fmla="*/ 438 w 2879"/>
                <a:gd name="T77" fmla="*/ 2031 h 2088"/>
                <a:gd name="T78" fmla="*/ 439 w 2879"/>
                <a:gd name="T79" fmla="*/ 2076 h 2088"/>
                <a:gd name="T80" fmla="*/ 509 w 2879"/>
                <a:gd name="T81" fmla="*/ 2088 h 2088"/>
                <a:gd name="T82" fmla="*/ 626 w 2879"/>
                <a:gd name="T83" fmla="*/ 2076 h 2088"/>
                <a:gd name="T84" fmla="*/ 886 w 2879"/>
                <a:gd name="T85" fmla="*/ 2024 h 2088"/>
                <a:gd name="T86" fmla="*/ 1146 w 2879"/>
                <a:gd name="T87" fmla="*/ 1963 h 2088"/>
                <a:gd name="T88" fmla="*/ 1344 w 2879"/>
                <a:gd name="T89" fmla="*/ 1776 h 2088"/>
                <a:gd name="T90" fmla="*/ 1660 w 2879"/>
                <a:gd name="T91" fmla="*/ 1386 h 2088"/>
                <a:gd name="T92" fmla="*/ 1976 w 2879"/>
                <a:gd name="T93" fmla="*/ 986 h 2088"/>
                <a:gd name="T94" fmla="*/ 2159 w 2879"/>
                <a:gd name="T95" fmla="*/ 752 h 2088"/>
                <a:gd name="T96" fmla="*/ 2264 w 2879"/>
                <a:gd name="T97" fmla="*/ 775 h 2088"/>
                <a:gd name="T98" fmla="*/ 2367 w 2879"/>
                <a:gd name="T99" fmla="*/ 792 h 2088"/>
                <a:gd name="T100" fmla="*/ 2466 w 2879"/>
                <a:gd name="T101" fmla="*/ 789 h 2088"/>
                <a:gd name="T102" fmla="*/ 2573 w 2879"/>
                <a:gd name="T103" fmla="*/ 761 h 2088"/>
                <a:gd name="T104" fmla="*/ 2682 w 2879"/>
                <a:gd name="T105" fmla="*/ 701 h 2088"/>
                <a:gd name="T106" fmla="*/ 2788 w 2879"/>
                <a:gd name="T107" fmla="*/ 598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79" h="2088">
                  <a:moveTo>
                    <a:pt x="2812" y="564"/>
                  </a:moveTo>
                  <a:lnTo>
                    <a:pt x="2833" y="528"/>
                  </a:lnTo>
                  <a:lnTo>
                    <a:pt x="2850" y="496"/>
                  </a:lnTo>
                  <a:lnTo>
                    <a:pt x="2862" y="465"/>
                  </a:lnTo>
                  <a:lnTo>
                    <a:pt x="2871" y="438"/>
                  </a:lnTo>
                  <a:lnTo>
                    <a:pt x="2876" y="413"/>
                  </a:lnTo>
                  <a:lnTo>
                    <a:pt x="2879" y="391"/>
                  </a:lnTo>
                  <a:lnTo>
                    <a:pt x="2878" y="370"/>
                  </a:lnTo>
                  <a:lnTo>
                    <a:pt x="2875" y="353"/>
                  </a:lnTo>
                  <a:lnTo>
                    <a:pt x="2869" y="337"/>
                  </a:lnTo>
                  <a:lnTo>
                    <a:pt x="2859" y="324"/>
                  </a:lnTo>
                  <a:lnTo>
                    <a:pt x="2849" y="312"/>
                  </a:lnTo>
                  <a:lnTo>
                    <a:pt x="2837" y="302"/>
                  </a:lnTo>
                  <a:lnTo>
                    <a:pt x="2823" y="294"/>
                  </a:lnTo>
                  <a:lnTo>
                    <a:pt x="2807" y="286"/>
                  </a:lnTo>
                  <a:lnTo>
                    <a:pt x="2790" y="281"/>
                  </a:lnTo>
                  <a:lnTo>
                    <a:pt x="2773" y="277"/>
                  </a:lnTo>
                  <a:lnTo>
                    <a:pt x="2755" y="274"/>
                  </a:lnTo>
                  <a:lnTo>
                    <a:pt x="2737" y="272"/>
                  </a:lnTo>
                  <a:lnTo>
                    <a:pt x="2717" y="272"/>
                  </a:lnTo>
                  <a:lnTo>
                    <a:pt x="2699" y="272"/>
                  </a:lnTo>
                  <a:lnTo>
                    <a:pt x="2661" y="273"/>
                  </a:lnTo>
                  <a:lnTo>
                    <a:pt x="2627" y="277"/>
                  </a:lnTo>
                  <a:lnTo>
                    <a:pt x="2572" y="285"/>
                  </a:lnTo>
                  <a:lnTo>
                    <a:pt x="2551" y="290"/>
                  </a:lnTo>
                  <a:lnTo>
                    <a:pt x="2554" y="285"/>
                  </a:lnTo>
                  <a:lnTo>
                    <a:pt x="2562" y="269"/>
                  </a:lnTo>
                  <a:lnTo>
                    <a:pt x="2573" y="244"/>
                  </a:lnTo>
                  <a:lnTo>
                    <a:pt x="2589" y="210"/>
                  </a:lnTo>
                  <a:lnTo>
                    <a:pt x="2609" y="168"/>
                  </a:lnTo>
                  <a:lnTo>
                    <a:pt x="2630" y="120"/>
                  </a:lnTo>
                  <a:lnTo>
                    <a:pt x="2652" y="65"/>
                  </a:lnTo>
                  <a:lnTo>
                    <a:pt x="2675" y="4"/>
                  </a:lnTo>
                  <a:lnTo>
                    <a:pt x="2660" y="1"/>
                  </a:lnTo>
                  <a:lnTo>
                    <a:pt x="2644" y="0"/>
                  </a:lnTo>
                  <a:lnTo>
                    <a:pt x="2628" y="0"/>
                  </a:lnTo>
                  <a:lnTo>
                    <a:pt x="2613" y="1"/>
                  </a:lnTo>
                  <a:lnTo>
                    <a:pt x="2597" y="4"/>
                  </a:lnTo>
                  <a:lnTo>
                    <a:pt x="2581" y="9"/>
                  </a:lnTo>
                  <a:lnTo>
                    <a:pt x="2565" y="14"/>
                  </a:lnTo>
                  <a:lnTo>
                    <a:pt x="2551" y="22"/>
                  </a:lnTo>
                  <a:lnTo>
                    <a:pt x="2496" y="91"/>
                  </a:lnTo>
                  <a:lnTo>
                    <a:pt x="2441" y="161"/>
                  </a:lnTo>
                  <a:lnTo>
                    <a:pt x="2385" y="226"/>
                  </a:lnTo>
                  <a:lnTo>
                    <a:pt x="2328" y="290"/>
                  </a:lnTo>
                  <a:lnTo>
                    <a:pt x="2269" y="353"/>
                  </a:lnTo>
                  <a:lnTo>
                    <a:pt x="2209" y="413"/>
                  </a:lnTo>
                  <a:lnTo>
                    <a:pt x="2147" y="471"/>
                  </a:lnTo>
                  <a:lnTo>
                    <a:pt x="2086" y="527"/>
                  </a:lnTo>
                  <a:lnTo>
                    <a:pt x="2023" y="579"/>
                  </a:lnTo>
                  <a:lnTo>
                    <a:pt x="1960" y="632"/>
                  </a:lnTo>
                  <a:lnTo>
                    <a:pt x="1896" y="680"/>
                  </a:lnTo>
                  <a:lnTo>
                    <a:pt x="1831" y="727"/>
                  </a:lnTo>
                  <a:lnTo>
                    <a:pt x="1767" y="772"/>
                  </a:lnTo>
                  <a:lnTo>
                    <a:pt x="1702" y="812"/>
                  </a:lnTo>
                  <a:lnTo>
                    <a:pt x="1635" y="853"/>
                  </a:lnTo>
                  <a:lnTo>
                    <a:pt x="1570" y="889"/>
                  </a:lnTo>
                  <a:lnTo>
                    <a:pt x="1503" y="923"/>
                  </a:lnTo>
                  <a:lnTo>
                    <a:pt x="1438" y="955"/>
                  </a:lnTo>
                  <a:lnTo>
                    <a:pt x="1371" y="983"/>
                  </a:lnTo>
                  <a:lnTo>
                    <a:pt x="1306" y="1010"/>
                  </a:lnTo>
                  <a:lnTo>
                    <a:pt x="1240" y="1033"/>
                  </a:lnTo>
                  <a:lnTo>
                    <a:pt x="1175" y="1054"/>
                  </a:lnTo>
                  <a:lnTo>
                    <a:pt x="1110" y="1072"/>
                  </a:lnTo>
                  <a:lnTo>
                    <a:pt x="1046" y="1087"/>
                  </a:lnTo>
                  <a:lnTo>
                    <a:pt x="982" y="1100"/>
                  </a:lnTo>
                  <a:lnTo>
                    <a:pt x="918" y="1109"/>
                  </a:lnTo>
                  <a:lnTo>
                    <a:pt x="856" y="1114"/>
                  </a:lnTo>
                  <a:lnTo>
                    <a:pt x="794" y="1118"/>
                  </a:lnTo>
                  <a:lnTo>
                    <a:pt x="733" y="1118"/>
                  </a:lnTo>
                  <a:lnTo>
                    <a:pt x="673" y="1116"/>
                  </a:lnTo>
                  <a:lnTo>
                    <a:pt x="615" y="1109"/>
                  </a:lnTo>
                  <a:lnTo>
                    <a:pt x="557" y="1100"/>
                  </a:lnTo>
                  <a:lnTo>
                    <a:pt x="513" y="1089"/>
                  </a:lnTo>
                  <a:lnTo>
                    <a:pt x="472" y="1079"/>
                  </a:lnTo>
                  <a:lnTo>
                    <a:pt x="433" y="1067"/>
                  </a:lnTo>
                  <a:lnTo>
                    <a:pt x="396" y="1053"/>
                  </a:lnTo>
                  <a:lnTo>
                    <a:pt x="361" y="1038"/>
                  </a:lnTo>
                  <a:lnTo>
                    <a:pt x="328" y="1021"/>
                  </a:lnTo>
                  <a:lnTo>
                    <a:pt x="298" y="1006"/>
                  </a:lnTo>
                  <a:lnTo>
                    <a:pt x="270" y="987"/>
                  </a:lnTo>
                  <a:lnTo>
                    <a:pt x="242" y="969"/>
                  </a:lnTo>
                  <a:lnTo>
                    <a:pt x="217" y="949"/>
                  </a:lnTo>
                  <a:lnTo>
                    <a:pt x="194" y="929"/>
                  </a:lnTo>
                  <a:lnTo>
                    <a:pt x="173" y="909"/>
                  </a:lnTo>
                  <a:lnTo>
                    <a:pt x="153" y="887"/>
                  </a:lnTo>
                  <a:lnTo>
                    <a:pt x="135" y="866"/>
                  </a:lnTo>
                  <a:lnTo>
                    <a:pt x="118" y="844"/>
                  </a:lnTo>
                  <a:lnTo>
                    <a:pt x="102" y="821"/>
                  </a:lnTo>
                  <a:lnTo>
                    <a:pt x="89" y="799"/>
                  </a:lnTo>
                  <a:lnTo>
                    <a:pt x="76" y="777"/>
                  </a:lnTo>
                  <a:lnTo>
                    <a:pt x="66" y="756"/>
                  </a:lnTo>
                  <a:lnTo>
                    <a:pt x="55" y="734"/>
                  </a:lnTo>
                  <a:lnTo>
                    <a:pt x="46" y="711"/>
                  </a:lnTo>
                  <a:lnTo>
                    <a:pt x="38" y="690"/>
                  </a:lnTo>
                  <a:lnTo>
                    <a:pt x="32" y="670"/>
                  </a:lnTo>
                  <a:lnTo>
                    <a:pt x="25" y="649"/>
                  </a:lnTo>
                  <a:lnTo>
                    <a:pt x="16" y="609"/>
                  </a:lnTo>
                  <a:lnTo>
                    <a:pt x="10" y="573"/>
                  </a:lnTo>
                  <a:lnTo>
                    <a:pt x="6" y="540"/>
                  </a:lnTo>
                  <a:lnTo>
                    <a:pt x="3" y="513"/>
                  </a:lnTo>
                  <a:lnTo>
                    <a:pt x="2" y="550"/>
                  </a:lnTo>
                  <a:lnTo>
                    <a:pt x="0" y="587"/>
                  </a:lnTo>
                  <a:lnTo>
                    <a:pt x="2" y="622"/>
                  </a:lnTo>
                  <a:lnTo>
                    <a:pt x="4" y="658"/>
                  </a:lnTo>
                  <a:lnTo>
                    <a:pt x="8" y="693"/>
                  </a:lnTo>
                  <a:lnTo>
                    <a:pt x="15" y="727"/>
                  </a:lnTo>
                  <a:lnTo>
                    <a:pt x="23" y="760"/>
                  </a:lnTo>
                  <a:lnTo>
                    <a:pt x="32" y="792"/>
                  </a:lnTo>
                  <a:lnTo>
                    <a:pt x="44" y="824"/>
                  </a:lnTo>
                  <a:lnTo>
                    <a:pt x="57" y="854"/>
                  </a:lnTo>
                  <a:lnTo>
                    <a:pt x="71" y="883"/>
                  </a:lnTo>
                  <a:lnTo>
                    <a:pt x="88" y="912"/>
                  </a:lnTo>
                  <a:lnTo>
                    <a:pt x="108" y="939"/>
                  </a:lnTo>
                  <a:lnTo>
                    <a:pt x="128" y="965"/>
                  </a:lnTo>
                  <a:lnTo>
                    <a:pt x="151" y="990"/>
                  </a:lnTo>
                  <a:lnTo>
                    <a:pt x="177" y="1015"/>
                  </a:lnTo>
                  <a:lnTo>
                    <a:pt x="204" y="1037"/>
                  </a:lnTo>
                  <a:lnTo>
                    <a:pt x="233" y="1059"/>
                  </a:lnTo>
                  <a:lnTo>
                    <a:pt x="266" y="1079"/>
                  </a:lnTo>
                  <a:lnTo>
                    <a:pt x="300" y="1099"/>
                  </a:lnTo>
                  <a:lnTo>
                    <a:pt x="336" y="1116"/>
                  </a:lnTo>
                  <a:lnTo>
                    <a:pt x="375" y="1133"/>
                  </a:lnTo>
                  <a:lnTo>
                    <a:pt x="417" y="1147"/>
                  </a:lnTo>
                  <a:lnTo>
                    <a:pt x="460" y="1160"/>
                  </a:lnTo>
                  <a:lnTo>
                    <a:pt x="507" y="1172"/>
                  </a:lnTo>
                  <a:lnTo>
                    <a:pt x="557" y="1182"/>
                  </a:lnTo>
                  <a:lnTo>
                    <a:pt x="609" y="1192"/>
                  </a:lnTo>
                  <a:lnTo>
                    <a:pt x="663" y="1198"/>
                  </a:lnTo>
                  <a:lnTo>
                    <a:pt x="720" y="1205"/>
                  </a:lnTo>
                  <a:lnTo>
                    <a:pt x="781" y="1207"/>
                  </a:lnTo>
                  <a:lnTo>
                    <a:pt x="845" y="1210"/>
                  </a:lnTo>
                  <a:lnTo>
                    <a:pt x="910" y="1210"/>
                  </a:lnTo>
                  <a:lnTo>
                    <a:pt x="905" y="1232"/>
                  </a:lnTo>
                  <a:lnTo>
                    <a:pt x="886" y="1292"/>
                  </a:lnTo>
                  <a:lnTo>
                    <a:pt x="873" y="1334"/>
                  </a:lnTo>
                  <a:lnTo>
                    <a:pt x="856" y="1383"/>
                  </a:lnTo>
                  <a:lnTo>
                    <a:pt x="837" y="1436"/>
                  </a:lnTo>
                  <a:lnTo>
                    <a:pt x="813" y="1494"/>
                  </a:lnTo>
                  <a:lnTo>
                    <a:pt x="786" y="1554"/>
                  </a:lnTo>
                  <a:lnTo>
                    <a:pt x="756" y="1617"/>
                  </a:lnTo>
                  <a:lnTo>
                    <a:pt x="739" y="1648"/>
                  </a:lnTo>
                  <a:lnTo>
                    <a:pt x="720" y="1679"/>
                  </a:lnTo>
                  <a:lnTo>
                    <a:pt x="702" y="1711"/>
                  </a:lnTo>
                  <a:lnTo>
                    <a:pt x="684" y="1742"/>
                  </a:lnTo>
                  <a:lnTo>
                    <a:pt x="663" y="1774"/>
                  </a:lnTo>
                  <a:lnTo>
                    <a:pt x="642" y="1805"/>
                  </a:lnTo>
                  <a:lnTo>
                    <a:pt x="620" y="1835"/>
                  </a:lnTo>
                  <a:lnTo>
                    <a:pt x="596" y="1864"/>
                  </a:lnTo>
                  <a:lnTo>
                    <a:pt x="571" y="1893"/>
                  </a:lnTo>
                  <a:lnTo>
                    <a:pt x="547" y="1920"/>
                  </a:lnTo>
                  <a:lnTo>
                    <a:pt x="520" y="1946"/>
                  </a:lnTo>
                  <a:lnTo>
                    <a:pt x="493" y="1971"/>
                  </a:lnTo>
                  <a:lnTo>
                    <a:pt x="468" y="1993"/>
                  </a:lnTo>
                  <a:lnTo>
                    <a:pt x="450" y="2014"/>
                  </a:lnTo>
                  <a:lnTo>
                    <a:pt x="438" y="2031"/>
                  </a:lnTo>
                  <a:lnTo>
                    <a:pt x="430" y="2046"/>
                  </a:lnTo>
                  <a:lnTo>
                    <a:pt x="429" y="2058"/>
                  </a:lnTo>
                  <a:lnTo>
                    <a:pt x="432" y="2068"/>
                  </a:lnTo>
                  <a:lnTo>
                    <a:pt x="439" y="2076"/>
                  </a:lnTo>
                  <a:lnTo>
                    <a:pt x="451" y="2081"/>
                  </a:lnTo>
                  <a:lnTo>
                    <a:pt x="467" y="2085"/>
                  </a:lnTo>
                  <a:lnTo>
                    <a:pt x="487" y="2088"/>
                  </a:lnTo>
                  <a:lnTo>
                    <a:pt x="509" y="2088"/>
                  </a:lnTo>
                  <a:lnTo>
                    <a:pt x="535" y="2086"/>
                  </a:lnTo>
                  <a:lnTo>
                    <a:pt x="564" y="2085"/>
                  </a:lnTo>
                  <a:lnTo>
                    <a:pt x="594" y="2081"/>
                  </a:lnTo>
                  <a:lnTo>
                    <a:pt x="626" y="2076"/>
                  </a:lnTo>
                  <a:lnTo>
                    <a:pt x="662" y="2071"/>
                  </a:lnTo>
                  <a:lnTo>
                    <a:pt x="735" y="2056"/>
                  </a:lnTo>
                  <a:lnTo>
                    <a:pt x="811" y="2041"/>
                  </a:lnTo>
                  <a:lnTo>
                    <a:pt x="886" y="2024"/>
                  </a:lnTo>
                  <a:lnTo>
                    <a:pt x="961" y="2005"/>
                  </a:lnTo>
                  <a:lnTo>
                    <a:pt x="1031" y="1990"/>
                  </a:lnTo>
                  <a:lnTo>
                    <a:pt x="1094" y="1975"/>
                  </a:lnTo>
                  <a:lnTo>
                    <a:pt x="1146" y="1963"/>
                  </a:lnTo>
                  <a:lnTo>
                    <a:pt x="1188" y="1956"/>
                  </a:lnTo>
                  <a:lnTo>
                    <a:pt x="1227" y="1912"/>
                  </a:lnTo>
                  <a:lnTo>
                    <a:pt x="1281" y="1851"/>
                  </a:lnTo>
                  <a:lnTo>
                    <a:pt x="1344" y="1776"/>
                  </a:lnTo>
                  <a:lnTo>
                    <a:pt x="1416" y="1689"/>
                  </a:lnTo>
                  <a:lnTo>
                    <a:pt x="1493" y="1593"/>
                  </a:lnTo>
                  <a:lnTo>
                    <a:pt x="1575" y="1491"/>
                  </a:lnTo>
                  <a:lnTo>
                    <a:pt x="1660" y="1386"/>
                  </a:lnTo>
                  <a:lnTo>
                    <a:pt x="1744" y="1280"/>
                  </a:lnTo>
                  <a:lnTo>
                    <a:pt x="1826" y="1176"/>
                  </a:lnTo>
                  <a:lnTo>
                    <a:pt x="1904" y="1078"/>
                  </a:lnTo>
                  <a:lnTo>
                    <a:pt x="1976" y="986"/>
                  </a:lnTo>
                  <a:lnTo>
                    <a:pt x="2039" y="905"/>
                  </a:lnTo>
                  <a:lnTo>
                    <a:pt x="2092" y="837"/>
                  </a:lnTo>
                  <a:lnTo>
                    <a:pt x="2133" y="786"/>
                  </a:lnTo>
                  <a:lnTo>
                    <a:pt x="2159" y="752"/>
                  </a:lnTo>
                  <a:lnTo>
                    <a:pt x="2167" y="741"/>
                  </a:lnTo>
                  <a:lnTo>
                    <a:pt x="2184" y="748"/>
                  </a:lnTo>
                  <a:lnTo>
                    <a:pt x="2231" y="766"/>
                  </a:lnTo>
                  <a:lnTo>
                    <a:pt x="2264" y="775"/>
                  </a:lnTo>
                  <a:lnTo>
                    <a:pt x="2302" y="783"/>
                  </a:lnTo>
                  <a:lnTo>
                    <a:pt x="2322" y="787"/>
                  </a:lnTo>
                  <a:lnTo>
                    <a:pt x="2345" y="790"/>
                  </a:lnTo>
                  <a:lnTo>
                    <a:pt x="2367" y="792"/>
                  </a:lnTo>
                  <a:lnTo>
                    <a:pt x="2392" y="792"/>
                  </a:lnTo>
                  <a:lnTo>
                    <a:pt x="2415" y="792"/>
                  </a:lnTo>
                  <a:lnTo>
                    <a:pt x="2440" y="791"/>
                  </a:lnTo>
                  <a:lnTo>
                    <a:pt x="2466" y="789"/>
                  </a:lnTo>
                  <a:lnTo>
                    <a:pt x="2492" y="785"/>
                  </a:lnTo>
                  <a:lnTo>
                    <a:pt x="2520" y="778"/>
                  </a:lnTo>
                  <a:lnTo>
                    <a:pt x="2546" y="772"/>
                  </a:lnTo>
                  <a:lnTo>
                    <a:pt x="2573" y="761"/>
                  </a:lnTo>
                  <a:lnTo>
                    <a:pt x="2601" y="749"/>
                  </a:lnTo>
                  <a:lnTo>
                    <a:pt x="2628" y="736"/>
                  </a:lnTo>
                  <a:lnTo>
                    <a:pt x="2656" y="719"/>
                  </a:lnTo>
                  <a:lnTo>
                    <a:pt x="2682" y="701"/>
                  </a:lnTo>
                  <a:lnTo>
                    <a:pt x="2709" y="679"/>
                  </a:lnTo>
                  <a:lnTo>
                    <a:pt x="2735" y="655"/>
                  </a:lnTo>
                  <a:lnTo>
                    <a:pt x="2761" y="628"/>
                  </a:lnTo>
                  <a:lnTo>
                    <a:pt x="2788" y="598"/>
                  </a:lnTo>
                  <a:lnTo>
                    <a:pt x="2812" y="564"/>
                  </a:lnTo>
                  <a:close/>
                </a:path>
              </a:pathLst>
            </a:custGeom>
            <a:solidFill>
              <a:srgbClr val="EA8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14481176" y="1314450"/>
              <a:ext cx="1014413" cy="1435100"/>
            </a:xfrm>
            <a:custGeom>
              <a:avLst/>
              <a:gdLst>
                <a:gd name="T0" fmla="*/ 810 w 2555"/>
                <a:gd name="T1" fmla="*/ 20 h 3616"/>
                <a:gd name="T2" fmla="*/ 639 w 2555"/>
                <a:gd name="T3" fmla="*/ 75 h 3616"/>
                <a:gd name="T4" fmla="*/ 472 w 2555"/>
                <a:gd name="T5" fmla="*/ 158 h 3616"/>
                <a:gd name="T6" fmla="*/ 301 w 2555"/>
                <a:gd name="T7" fmla="*/ 287 h 3616"/>
                <a:gd name="T8" fmla="*/ 151 w 2555"/>
                <a:gd name="T9" fmla="*/ 468 h 3616"/>
                <a:gd name="T10" fmla="*/ 42 w 2555"/>
                <a:gd name="T11" fmla="*/ 710 h 3616"/>
                <a:gd name="T12" fmla="*/ 0 w 2555"/>
                <a:gd name="T13" fmla="*/ 1024 h 3616"/>
                <a:gd name="T14" fmla="*/ 45 w 2555"/>
                <a:gd name="T15" fmla="*/ 1245 h 3616"/>
                <a:gd name="T16" fmla="*/ 127 w 2555"/>
                <a:gd name="T17" fmla="*/ 1402 h 3616"/>
                <a:gd name="T18" fmla="*/ 239 w 2555"/>
                <a:gd name="T19" fmla="*/ 1535 h 3616"/>
                <a:gd name="T20" fmla="*/ 381 w 2555"/>
                <a:gd name="T21" fmla="*/ 1639 h 3616"/>
                <a:gd name="T22" fmla="*/ 547 w 2555"/>
                <a:gd name="T23" fmla="*/ 1714 h 3616"/>
                <a:gd name="T24" fmla="*/ 736 w 2555"/>
                <a:gd name="T25" fmla="*/ 1757 h 3616"/>
                <a:gd name="T26" fmla="*/ 946 w 2555"/>
                <a:gd name="T27" fmla="*/ 1766 h 3616"/>
                <a:gd name="T28" fmla="*/ 1175 w 2555"/>
                <a:gd name="T29" fmla="*/ 1737 h 3616"/>
                <a:gd name="T30" fmla="*/ 1312 w 2555"/>
                <a:gd name="T31" fmla="*/ 1723 h 3616"/>
                <a:gd name="T32" fmla="*/ 1517 w 2555"/>
                <a:gd name="T33" fmla="*/ 1711 h 3616"/>
                <a:gd name="T34" fmla="*/ 1591 w 2555"/>
                <a:gd name="T35" fmla="*/ 1716 h 3616"/>
                <a:gd name="T36" fmla="*/ 1630 w 2555"/>
                <a:gd name="T37" fmla="*/ 1732 h 3616"/>
                <a:gd name="T38" fmla="*/ 1647 w 2555"/>
                <a:gd name="T39" fmla="*/ 1760 h 3616"/>
                <a:gd name="T40" fmla="*/ 1652 w 2555"/>
                <a:gd name="T41" fmla="*/ 1801 h 3616"/>
                <a:gd name="T42" fmla="*/ 1728 w 2555"/>
                <a:gd name="T43" fmla="*/ 1951 h 3616"/>
                <a:gd name="T44" fmla="*/ 1805 w 2555"/>
                <a:gd name="T45" fmla="*/ 2104 h 3616"/>
                <a:gd name="T46" fmla="*/ 1838 w 2555"/>
                <a:gd name="T47" fmla="*/ 2200 h 3616"/>
                <a:gd name="T48" fmla="*/ 1852 w 2555"/>
                <a:gd name="T49" fmla="*/ 2301 h 3616"/>
                <a:gd name="T50" fmla="*/ 1838 w 2555"/>
                <a:gd name="T51" fmla="*/ 2405 h 3616"/>
                <a:gd name="T52" fmla="*/ 1772 w 2555"/>
                <a:gd name="T53" fmla="*/ 2617 h 3616"/>
                <a:gd name="T54" fmla="*/ 1686 w 2555"/>
                <a:gd name="T55" fmla="*/ 2934 h 3616"/>
                <a:gd name="T56" fmla="*/ 1618 w 2555"/>
                <a:gd name="T57" fmla="*/ 3146 h 3616"/>
                <a:gd name="T58" fmla="*/ 1550 w 2555"/>
                <a:gd name="T59" fmla="*/ 3311 h 3616"/>
                <a:gd name="T60" fmla="*/ 1469 w 2555"/>
                <a:gd name="T61" fmla="*/ 3462 h 3616"/>
                <a:gd name="T62" fmla="*/ 1372 w 2555"/>
                <a:gd name="T63" fmla="*/ 3589 h 3616"/>
                <a:gd name="T64" fmla="*/ 1402 w 2555"/>
                <a:gd name="T65" fmla="*/ 3594 h 3616"/>
                <a:gd name="T66" fmla="*/ 1504 w 2555"/>
                <a:gd name="T67" fmla="*/ 3534 h 3616"/>
                <a:gd name="T68" fmla="*/ 1631 w 2555"/>
                <a:gd name="T69" fmla="*/ 3442 h 3616"/>
                <a:gd name="T70" fmla="*/ 1775 w 2555"/>
                <a:gd name="T71" fmla="*/ 3323 h 3616"/>
                <a:gd name="T72" fmla="*/ 1928 w 2555"/>
                <a:gd name="T73" fmla="*/ 3180 h 3616"/>
                <a:gd name="T74" fmla="*/ 2083 w 2555"/>
                <a:gd name="T75" fmla="*/ 3017 h 3616"/>
                <a:gd name="T76" fmla="*/ 2235 w 2555"/>
                <a:gd name="T77" fmla="*/ 2838 h 3616"/>
                <a:gd name="T78" fmla="*/ 2376 w 2555"/>
                <a:gd name="T79" fmla="*/ 2645 h 3616"/>
                <a:gd name="T80" fmla="*/ 2487 w 2555"/>
                <a:gd name="T81" fmla="*/ 2456 h 3616"/>
                <a:gd name="T82" fmla="*/ 2543 w 2555"/>
                <a:gd name="T83" fmla="*/ 2296 h 3616"/>
                <a:gd name="T84" fmla="*/ 2555 w 2555"/>
                <a:gd name="T85" fmla="*/ 2166 h 3616"/>
                <a:gd name="T86" fmla="*/ 2531 w 2555"/>
                <a:gd name="T87" fmla="*/ 2064 h 3616"/>
                <a:gd name="T88" fmla="*/ 2483 w 2555"/>
                <a:gd name="T89" fmla="*/ 1990 h 3616"/>
                <a:gd name="T90" fmla="*/ 2422 w 2555"/>
                <a:gd name="T91" fmla="*/ 1939 h 3616"/>
                <a:gd name="T92" fmla="*/ 2358 w 2555"/>
                <a:gd name="T93" fmla="*/ 1913 h 3616"/>
                <a:gd name="T94" fmla="*/ 2300 w 2555"/>
                <a:gd name="T95" fmla="*/ 1910 h 3616"/>
                <a:gd name="T96" fmla="*/ 2207 w 2555"/>
                <a:gd name="T97" fmla="*/ 1818 h 3616"/>
                <a:gd name="T98" fmla="*/ 2154 w 2555"/>
                <a:gd name="T99" fmla="*/ 1731 h 3616"/>
                <a:gd name="T100" fmla="*/ 2108 w 2555"/>
                <a:gd name="T101" fmla="*/ 1616 h 3616"/>
                <a:gd name="T102" fmla="*/ 2066 w 2555"/>
                <a:gd name="T103" fmla="*/ 1446 h 3616"/>
                <a:gd name="T104" fmla="*/ 2006 w 2555"/>
                <a:gd name="T105" fmla="*/ 1219 h 3616"/>
                <a:gd name="T106" fmla="*/ 1925 w 2555"/>
                <a:gd name="T107" fmla="*/ 976 h 3616"/>
                <a:gd name="T108" fmla="*/ 1813 w 2555"/>
                <a:gd name="T109" fmla="*/ 709 h 3616"/>
                <a:gd name="T110" fmla="*/ 1664 w 2555"/>
                <a:gd name="T111" fmla="*/ 450 h 3616"/>
                <a:gd name="T112" fmla="*/ 1477 w 2555"/>
                <a:gd name="T113" fmla="*/ 225 h 3616"/>
                <a:gd name="T114" fmla="*/ 1248 w 2555"/>
                <a:gd name="T115" fmla="*/ 65 h 3616"/>
                <a:gd name="T116" fmla="*/ 974 w 2555"/>
                <a:gd name="T117" fmla="*/ 0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5" h="3616">
                  <a:moveTo>
                    <a:pt x="898" y="1"/>
                  </a:moveTo>
                  <a:lnTo>
                    <a:pt x="886" y="4"/>
                  </a:lnTo>
                  <a:lnTo>
                    <a:pt x="856" y="9"/>
                  </a:lnTo>
                  <a:lnTo>
                    <a:pt x="810" y="20"/>
                  </a:lnTo>
                  <a:lnTo>
                    <a:pt x="749" y="37"/>
                  </a:lnTo>
                  <a:lnTo>
                    <a:pt x="715" y="47"/>
                  </a:lnTo>
                  <a:lnTo>
                    <a:pt x="678" y="60"/>
                  </a:lnTo>
                  <a:lnTo>
                    <a:pt x="639" y="75"/>
                  </a:lnTo>
                  <a:lnTo>
                    <a:pt x="599" y="93"/>
                  </a:lnTo>
                  <a:lnTo>
                    <a:pt x="558" y="113"/>
                  </a:lnTo>
                  <a:lnTo>
                    <a:pt x="515" y="135"/>
                  </a:lnTo>
                  <a:lnTo>
                    <a:pt x="472" y="158"/>
                  </a:lnTo>
                  <a:lnTo>
                    <a:pt x="429" y="186"/>
                  </a:lnTo>
                  <a:lnTo>
                    <a:pt x="386" y="217"/>
                  </a:lnTo>
                  <a:lnTo>
                    <a:pt x="343" y="250"/>
                  </a:lnTo>
                  <a:lnTo>
                    <a:pt x="301" y="287"/>
                  </a:lnTo>
                  <a:lnTo>
                    <a:pt x="260" y="327"/>
                  </a:lnTo>
                  <a:lnTo>
                    <a:pt x="222" y="370"/>
                  </a:lnTo>
                  <a:lnTo>
                    <a:pt x="185" y="417"/>
                  </a:lnTo>
                  <a:lnTo>
                    <a:pt x="151" y="468"/>
                  </a:lnTo>
                  <a:lnTo>
                    <a:pt x="119" y="522"/>
                  </a:lnTo>
                  <a:lnTo>
                    <a:pt x="90" y="581"/>
                  </a:lnTo>
                  <a:lnTo>
                    <a:pt x="64" y="644"/>
                  </a:lnTo>
                  <a:lnTo>
                    <a:pt x="42" y="710"/>
                  </a:lnTo>
                  <a:lnTo>
                    <a:pt x="25" y="782"/>
                  </a:lnTo>
                  <a:lnTo>
                    <a:pt x="12" y="858"/>
                  </a:lnTo>
                  <a:lnTo>
                    <a:pt x="4" y="938"/>
                  </a:lnTo>
                  <a:lnTo>
                    <a:pt x="0" y="1024"/>
                  </a:lnTo>
                  <a:lnTo>
                    <a:pt x="3" y="1115"/>
                  </a:lnTo>
                  <a:lnTo>
                    <a:pt x="15" y="1159"/>
                  </a:lnTo>
                  <a:lnTo>
                    <a:pt x="29" y="1204"/>
                  </a:lnTo>
                  <a:lnTo>
                    <a:pt x="45" y="1245"/>
                  </a:lnTo>
                  <a:lnTo>
                    <a:pt x="62" y="1287"/>
                  </a:lnTo>
                  <a:lnTo>
                    <a:pt x="81" y="1327"/>
                  </a:lnTo>
                  <a:lnTo>
                    <a:pt x="104" y="1366"/>
                  </a:lnTo>
                  <a:lnTo>
                    <a:pt x="127" y="1402"/>
                  </a:lnTo>
                  <a:lnTo>
                    <a:pt x="152" y="1438"/>
                  </a:lnTo>
                  <a:lnTo>
                    <a:pt x="179" y="1472"/>
                  </a:lnTo>
                  <a:lnTo>
                    <a:pt x="209" y="1503"/>
                  </a:lnTo>
                  <a:lnTo>
                    <a:pt x="239" y="1535"/>
                  </a:lnTo>
                  <a:lnTo>
                    <a:pt x="272" y="1563"/>
                  </a:lnTo>
                  <a:lnTo>
                    <a:pt x="307" y="1590"/>
                  </a:lnTo>
                  <a:lnTo>
                    <a:pt x="343" y="1616"/>
                  </a:lnTo>
                  <a:lnTo>
                    <a:pt x="381" y="1639"/>
                  </a:lnTo>
                  <a:lnTo>
                    <a:pt x="420" y="1660"/>
                  </a:lnTo>
                  <a:lnTo>
                    <a:pt x="460" y="1681"/>
                  </a:lnTo>
                  <a:lnTo>
                    <a:pt x="503" y="1698"/>
                  </a:lnTo>
                  <a:lnTo>
                    <a:pt x="547" y="1714"/>
                  </a:lnTo>
                  <a:lnTo>
                    <a:pt x="592" y="1728"/>
                  </a:lnTo>
                  <a:lnTo>
                    <a:pt x="639" y="1740"/>
                  </a:lnTo>
                  <a:lnTo>
                    <a:pt x="686" y="1749"/>
                  </a:lnTo>
                  <a:lnTo>
                    <a:pt x="736" y="1757"/>
                  </a:lnTo>
                  <a:lnTo>
                    <a:pt x="787" y="1762"/>
                  </a:lnTo>
                  <a:lnTo>
                    <a:pt x="839" y="1766"/>
                  </a:lnTo>
                  <a:lnTo>
                    <a:pt x="891" y="1767"/>
                  </a:lnTo>
                  <a:lnTo>
                    <a:pt x="946" y="1766"/>
                  </a:lnTo>
                  <a:lnTo>
                    <a:pt x="1001" y="1762"/>
                  </a:lnTo>
                  <a:lnTo>
                    <a:pt x="1059" y="1757"/>
                  </a:lnTo>
                  <a:lnTo>
                    <a:pt x="1116" y="1748"/>
                  </a:lnTo>
                  <a:lnTo>
                    <a:pt x="1175" y="1737"/>
                  </a:lnTo>
                  <a:lnTo>
                    <a:pt x="1235" y="1724"/>
                  </a:lnTo>
                  <a:lnTo>
                    <a:pt x="1256" y="1726"/>
                  </a:lnTo>
                  <a:lnTo>
                    <a:pt x="1282" y="1724"/>
                  </a:lnTo>
                  <a:lnTo>
                    <a:pt x="1312" y="1723"/>
                  </a:lnTo>
                  <a:lnTo>
                    <a:pt x="1344" y="1722"/>
                  </a:lnTo>
                  <a:lnTo>
                    <a:pt x="1413" y="1715"/>
                  </a:lnTo>
                  <a:lnTo>
                    <a:pt x="1483" y="1711"/>
                  </a:lnTo>
                  <a:lnTo>
                    <a:pt x="1517" y="1711"/>
                  </a:lnTo>
                  <a:lnTo>
                    <a:pt x="1549" y="1711"/>
                  </a:lnTo>
                  <a:lnTo>
                    <a:pt x="1563" y="1712"/>
                  </a:lnTo>
                  <a:lnTo>
                    <a:pt x="1578" y="1715"/>
                  </a:lnTo>
                  <a:lnTo>
                    <a:pt x="1591" y="1716"/>
                  </a:lnTo>
                  <a:lnTo>
                    <a:pt x="1602" y="1719"/>
                  </a:lnTo>
                  <a:lnTo>
                    <a:pt x="1613" y="1723"/>
                  </a:lnTo>
                  <a:lnTo>
                    <a:pt x="1622" y="1727"/>
                  </a:lnTo>
                  <a:lnTo>
                    <a:pt x="1630" y="1732"/>
                  </a:lnTo>
                  <a:lnTo>
                    <a:pt x="1636" y="1737"/>
                  </a:lnTo>
                  <a:lnTo>
                    <a:pt x="1642" y="1744"/>
                  </a:lnTo>
                  <a:lnTo>
                    <a:pt x="1645" y="1750"/>
                  </a:lnTo>
                  <a:lnTo>
                    <a:pt x="1647" y="1760"/>
                  </a:lnTo>
                  <a:lnTo>
                    <a:pt x="1647" y="1769"/>
                  </a:lnTo>
                  <a:lnTo>
                    <a:pt x="1647" y="1778"/>
                  </a:lnTo>
                  <a:lnTo>
                    <a:pt x="1648" y="1790"/>
                  </a:lnTo>
                  <a:lnTo>
                    <a:pt x="1652" y="1801"/>
                  </a:lnTo>
                  <a:lnTo>
                    <a:pt x="1656" y="1815"/>
                  </a:lnTo>
                  <a:lnTo>
                    <a:pt x="1669" y="1845"/>
                  </a:lnTo>
                  <a:lnTo>
                    <a:pt x="1686" y="1877"/>
                  </a:lnTo>
                  <a:lnTo>
                    <a:pt x="1728" y="1951"/>
                  </a:lnTo>
                  <a:lnTo>
                    <a:pt x="1774" y="2036"/>
                  </a:lnTo>
                  <a:lnTo>
                    <a:pt x="1784" y="2058"/>
                  </a:lnTo>
                  <a:lnTo>
                    <a:pt x="1794" y="2081"/>
                  </a:lnTo>
                  <a:lnTo>
                    <a:pt x="1805" y="2104"/>
                  </a:lnTo>
                  <a:lnTo>
                    <a:pt x="1814" y="2127"/>
                  </a:lnTo>
                  <a:lnTo>
                    <a:pt x="1823" y="2152"/>
                  </a:lnTo>
                  <a:lnTo>
                    <a:pt x="1831" y="2177"/>
                  </a:lnTo>
                  <a:lnTo>
                    <a:pt x="1838" y="2200"/>
                  </a:lnTo>
                  <a:lnTo>
                    <a:pt x="1843" y="2225"/>
                  </a:lnTo>
                  <a:lnTo>
                    <a:pt x="1848" y="2251"/>
                  </a:lnTo>
                  <a:lnTo>
                    <a:pt x="1851" y="2276"/>
                  </a:lnTo>
                  <a:lnTo>
                    <a:pt x="1852" y="2301"/>
                  </a:lnTo>
                  <a:lnTo>
                    <a:pt x="1851" y="2327"/>
                  </a:lnTo>
                  <a:lnTo>
                    <a:pt x="1849" y="2352"/>
                  </a:lnTo>
                  <a:lnTo>
                    <a:pt x="1844" y="2378"/>
                  </a:lnTo>
                  <a:lnTo>
                    <a:pt x="1838" y="2405"/>
                  </a:lnTo>
                  <a:lnTo>
                    <a:pt x="1830" y="2429"/>
                  </a:lnTo>
                  <a:lnTo>
                    <a:pt x="1810" y="2484"/>
                  </a:lnTo>
                  <a:lnTo>
                    <a:pt x="1792" y="2547"/>
                  </a:lnTo>
                  <a:lnTo>
                    <a:pt x="1772" y="2617"/>
                  </a:lnTo>
                  <a:lnTo>
                    <a:pt x="1753" y="2690"/>
                  </a:lnTo>
                  <a:lnTo>
                    <a:pt x="1732" y="2768"/>
                  </a:lnTo>
                  <a:lnTo>
                    <a:pt x="1709" y="2851"/>
                  </a:lnTo>
                  <a:lnTo>
                    <a:pt x="1686" y="2934"/>
                  </a:lnTo>
                  <a:lnTo>
                    <a:pt x="1660" y="3019"/>
                  </a:lnTo>
                  <a:lnTo>
                    <a:pt x="1647" y="3063"/>
                  </a:lnTo>
                  <a:lnTo>
                    <a:pt x="1632" y="3104"/>
                  </a:lnTo>
                  <a:lnTo>
                    <a:pt x="1618" y="3146"/>
                  </a:lnTo>
                  <a:lnTo>
                    <a:pt x="1602" y="3188"/>
                  </a:lnTo>
                  <a:lnTo>
                    <a:pt x="1585" y="3230"/>
                  </a:lnTo>
                  <a:lnTo>
                    <a:pt x="1568" y="3271"/>
                  </a:lnTo>
                  <a:lnTo>
                    <a:pt x="1550" y="3311"/>
                  </a:lnTo>
                  <a:lnTo>
                    <a:pt x="1532" y="3350"/>
                  </a:lnTo>
                  <a:lnTo>
                    <a:pt x="1512" y="3388"/>
                  </a:lnTo>
                  <a:lnTo>
                    <a:pt x="1491" y="3425"/>
                  </a:lnTo>
                  <a:lnTo>
                    <a:pt x="1469" y="3462"/>
                  </a:lnTo>
                  <a:lnTo>
                    <a:pt x="1447" y="3496"/>
                  </a:lnTo>
                  <a:lnTo>
                    <a:pt x="1423" y="3528"/>
                  </a:lnTo>
                  <a:lnTo>
                    <a:pt x="1398" y="3560"/>
                  </a:lnTo>
                  <a:lnTo>
                    <a:pt x="1372" y="3589"/>
                  </a:lnTo>
                  <a:lnTo>
                    <a:pt x="1345" y="3616"/>
                  </a:lnTo>
                  <a:lnTo>
                    <a:pt x="1362" y="3611"/>
                  </a:lnTo>
                  <a:lnTo>
                    <a:pt x="1380" y="3603"/>
                  </a:lnTo>
                  <a:lnTo>
                    <a:pt x="1402" y="3594"/>
                  </a:lnTo>
                  <a:lnTo>
                    <a:pt x="1425" y="3582"/>
                  </a:lnTo>
                  <a:lnTo>
                    <a:pt x="1449" y="3568"/>
                  </a:lnTo>
                  <a:lnTo>
                    <a:pt x="1476" y="3552"/>
                  </a:lnTo>
                  <a:lnTo>
                    <a:pt x="1504" y="3534"/>
                  </a:lnTo>
                  <a:lnTo>
                    <a:pt x="1534" y="3514"/>
                  </a:lnTo>
                  <a:lnTo>
                    <a:pt x="1564" y="3492"/>
                  </a:lnTo>
                  <a:lnTo>
                    <a:pt x="1597" y="3468"/>
                  </a:lnTo>
                  <a:lnTo>
                    <a:pt x="1631" y="3442"/>
                  </a:lnTo>
                  <a:lnTo>
                    <a:pt x="1665" y="3415"/>
                  </a:lnTo>
                  <a:lnTo>
                    <a:pt x="1700" y="3386"/>
                  </a:lnTo>
                  <a:lnTo>
                    <a:pt x="1737" y="3356"/>
                  </a:lnTo>
                  <a:lnTo>
                    <a:pt x="1775" y="3323"/>
                  </a:lnTo>
                  <a:lnTo>
                    <a:pt x="1811" y="3289"/>
                  </a:lnTo>
                  <a:lnTo>
                    <a:pt x="1851" y="3254"/>
                  </a:lnTo>
                  <a:lnTo>
                    <a:pt x="1888" y="3218"/>
                  </a:lnTo>
                  <a:lnTo>
                    <a:pt x="1928" y="3180"/>
                  </a:lnTo>
                  <a:lnTo>
                    <a:pt x="1967" y="3141"/>
                  </a:lnTo>
                  <a:lnTo>
                    <a:pt x="2006" y="3101"/>
                  </a:lnTo>
                  <a:lnTo>
                    <a:pt x="2044" y="3059"/>
                  </a:lnTo>
                  <a:lnTo>
                    <a:pt x="2083" y="3017"/>
                  </a:lnTo>
                  <a:lnTo>
                    <a:pt x="2122" y="2974"/>
                  </a:lnTo>
                  <a:lnTo>
                    <a:pt x="2160" y="2929"/>
                  </a:lnTo>
                  <a:lnTo>
                    <a:pt x="2198" y="2883"/>
                  </a:lnTo>
                  <a:lnTo>
                    <a:pt x="2235" y="2838"/>
                  </a:lnTo>
                  <a:lnTo>
                    <a:pt x="2271" y="2790"/>
                  </a:lnTo>
                  <a:lnTo>
                    <a:pt x="2307" y="2743"/>
                  </a:lnTo>
                  <a:lnTo>
                    <a:pt x="2342" y="2695"/>
                  </a:lnTo>
                  <a:lnTo>
                    <a:pt x="2376" y="2645"/>
                  </a:lnTo>
                  <a:lnTo>
                    <a:pt x="2407" y="2596"/>
                  </a:lnTo>
                  <a:lnTo>
                    <a:pt x="2437" y="2547"/>
                  </a:lnTo>
                  <a:lnTo>
                    <a:pt x="2463" y="2500"/>
                  </a:lnTo>
                  <a:lnTo>
                    <a:pt x="2487" y="2456"/>
                  </a:lnTo>
                  <a:lnTo>
                    <a:pt x="2505" y="2414"/>
                  </a:lnTo>
                  <a:lnTo>
                    <a:pt x="2521" y="2372"/>
                  </a:lnTo>
                  <a:lnTo>
                    <a:pt x="2534" y="2333"/>
                  </a:lnTo>
                  <a:lnTo>
                    <a:pt x="2543" y="2296"/>
                  </a:lnTo>
                  <a:lnTo>
                    <a:pt x="2550" y="2261"/>
                  </a:lnTo>
                  <a:lnTo>
                    <a:pt x="2554" y="2228"/>
                  </a:lnTo>
                  <a:lnTo>
                    <a:pt x="2555" y="2197"/>
                  </a:lnTo>
                  <a:lnTo>
                    <a:pt x="2555" y="2166"/>
                  </a:lnTo>
                  <a:lnTo>
                    <a:pt x="2551" y="2138"/>
                  </a:lnTo>
                  <a:lnTo>
                    <a:pt x="2547" y="2112"/>
                  </a:lnTo>
                  <a:lnTo>
                    <a:pt x="2539" y="2087"/>
                  </a:lnTo>
                  <a:lnTo>
                    <a:pt x="2531" y="2064"/>
                  </a:lnTo>
                  <a:lnTo>
                    <a:pt x="2521" y="2043"/>
                  </a:lnTo>
                  <a:lnTo>
                    <a:pt x="2509" y="2024"/>
                  </a:lnTo>
                  <a:lnTo>
                    <a:pt x="2497" y="2006"/>
                  </a:lnTo>
                  <a:lnTo>
                    <a:pt x="2483" y="1990"/>
                  </a:lnTo>
                  <a:lnTo>
                    <a:pt x="2469" y="1974"/>
                  </a:lnTo>
                  <a:lnTo>
                    <a:pt x="2454" y="1961"/>
                  </a:lnTo>
                  <a:lnTo>
                    <a:pt x="2439" y="1949"/>
                  </a:lnTo>
                  <a:lnTo>
                    <a:pt x="2422" y="1939"/>
                  </a:lnTo>
                  <a:lnTo>
                    <a:pt x="2406" y="1931"/>
                  </a:lnTo>
                  <a:lnTo>
                    <a:pt x="2389" y="1923"/>
                  </a:lnTo>
                  <a:lnTo>
                    <a:pt x="2373" y="1918"/>
                  </a:lnTo>
                  <a:lnTo>
                    <a:pt x="2358" y="1913"/>
                  </a:lnTo>
                  <a:lnTo>
                    <a:pt x="2342" y="1910"/>
                  </a:lnTo>
                  <a:lnTo>
                    <a:pt x="2326" y="1909"/>
                  </a:lnTo>
                  <a:lnTo>
                    <a:pt x="2313" y="1909"/>
                  </a:lnTo>
                  <a:lnTo>
                    <a:pt x="2300" y="1910"/>
                  </a:lnTo>
                  <a:lnTo>
                    <a:pt x="2287" y="1911"/>
                  </a:lnTo>
                  <a:lnTo>
                    <a:pt x="2253" y="1875"/>
                  </a:lnTo>
                  <a:lnTo>
                    <a:pt x="2222" y="1838"/>
                  </a:lnTo>
                  <a:lnTo>
                    <a:pt x="2207" y="1818"/>
                  </a:lnTo>
                  <a:lnTo>
                    <a:pt x="2193" y="1799"/>
                  </a:lnTo>
                  <a:lnTo>
                    <a:pt x="2180" y="1778"/>
                  </a:lnTo>
                  <a:lnTo>
                    <a:pt x="2167" y="1756"/>
                  </a:lnTo>
                  <a:lnTo>
                    <a:pt x="2154" y="1731"/>
                  </a:lnTo>
                  <a:lnTo>
                    <a:pt x="2142" y="1706"/>
                  </a:lnTo>
                  <a:lnTo>
                    <a:pt x="2130" y="1678"/>
                  </a:lnTo>
                  <a:lnTo>
                    <a:pt x="2118" y="1648"/>
                  </a:lnTo>
                  <a:lnTo>
                    <a:pt x="2108" y="1616"/>
                  </a:lnTo>
                  <a:lnTo>
                    <a:pt x="2098" y="1580"/>
                  </a:lnTo>
                  <a:lnTo>
                    <a:pt x="2087" y="1542"/>
                  </a:lnTo>
                  <a:lnTo>
                    <a:pt x="2078" y="1502"/>
                  </a:lnTo>
                  <a:lnTo>
                    <a:pt x="2066" y="1446"/>
                  </a:lnTo>
                  <a:lnTo>
                    <a:pt x="2047" y="1368"/>
                  </a:lnTo>
                  <a:lnTo>
                    <a:pt x="2035" y="1323"/>
                  </a:lnTo>
                  <a:lnTo>
                    <a:pt x="2022" y="1273"/>
                  </a:lnTo>
                  <a:lnTo>
                    <a:pt x="2006" y="1219"/>
                  </a:lnTo>
                  <a:lnTo>
                    <a:pt x="1989" y="1162"/>
                  </a:lnTo>
                  <a:lnTo>
                    <a:pt x="1970" y="1102"/>
                  </a:lnTo>
                  <a:lnTo>
                    <a:pt x="1949" y="1040"/>
                  </a:lnTo>
                  <a:lnTo>
                    <a:pt x="1925" y="976"/>
                  </a:lnTo>
                  <a:lnTo>
                    <a:pt x="1900" y="911"/>
                  </a:lnTo>
                  <a:lnTo>
                    <a:pt x="1873" y="844"/>
                  </a:lnTo>
                  <a:lnTo>
                    <a:pt x="1844" y="777"/>
                  </a:lnTo>
                  <a:lnTo>
                    <a:pt x="1813" y="709"/>
                  </a:lnTo>
                  <a:lnTo>
                    <a:pt x="1779" y="642"/>
                  </a:lnTo>
                  <a:lnTo>
                    <a:pt x="1743" y="577"/>
                  </a:lnTo>
                  <a:lnTo>
                    <a:pt x="1704" y="513"/>
                  </a:lnTo>
                  <a:lnTo>
                    <a:pt x="1664" y="450"/>
                  </a:lnTo>
                  <a:lnTo>
                    <a:pt x="1621" y="389"/>
                  </a:lnTo>
                  <a:lnTo>
                    <a:pt x="1575" y="331"/>
                  </a:lnTo>
                  <a:lnTo>
                    <a:pt x="1528" y="276"/>
                  </a:lnTo>
                  <a:lnTo>
                    <a:pt x="1477" y="225"/>
                  </a:lnTo>
                  <a:lnTo>
                    <a:pt x="1423" y="178"/>
                  </a:lnTo>
                  <a:lnTo>
                    <a:pt x="1367" y="136"/>
                  </a:lnTo>
                  <a:lnTo>
                    <a:pt x="1308" y="98"/>
                  </a:lnTo>
                  <a:lnTo>
                    <a:pt x="1248" y="65"/>
                  </a:lnTo>
                  <a:lnTo>
                    <a:pt x="1183" y="39"/>
                  </a:lnTo>
                  <a:lnTo>
                    <a:pt x="1116" y="20"/>
                  </a:lnTo>
                  <a:lnTo>
                    <a:pt x="1047" y="7"/>
                  </a:lnTo>
                  <a:lnTo>
                    <a:pt x="974" y="0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6F3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4525626" y="1354138"/>
              <a:ext cx="285750" cy="557213"/>
            </a:xfrm>
            <a:custGeom>
              <a:avLst/>
              <a:gdLst>
                <a:gd name="T0" fmla="*/ 185 w 723"/>
                <a:gd name="T1" fmla="*/ 1404 h 1404"/>
                <a:gd name="T2" fmla="*/ 177 w 723"/>
                <a:gd name="T3" fmla="*/ 1394 h 1404"/>
                <a:gd name="T4" fmla="*/ 158 w 723"/>
                <a:gd name="T5" fmla="*/ 1361 h 1404"/>
                <a:gd name="T6" fmla="*/ 145 w 723"/>
                <a:gd name="T7" fmla="*/ 1337 h 1404"/>
                <a:gd name="T8" fmla="*/ 131 w 723"/>
                <a:gd name="T9" fmla="*/ 1310 h 1404"/>
                <a:gd name="T10" fmla="*/ 115 w 723"/>
                <a:gd name="T11" fmla="*/ 1279 h 1404"/>
                <a:gd name="T12" fmla="*/ 100 w 723"/>
                <a:gd name="T13" fmla="*/ 1242 h 1404"/>
                <a:gd name="T14" fmla="*/ 83 w 723"/>
                <a:gd name="T15" fmla="*/ 1204 h 1404"/>
                <a:gd name="T16" fmla="*/ 67 w 723"/>
                <a:gd name="T17" fmla="*/ 1161 h 1404"/>
                <a:gd name="T18" fmla="*/ 51 w 723"/>
                <a:gd name="T19" fmla="*/ 1116 h 1404"/>
                <a:gd name="T20" fmla="*/ 37 w 723"/>
                <a:gd name="T21" fmla="*/ 1068 h 1404"/>
                <a:gd name="T22" fmla="*/ 24 w 723"/>
                <a:gd name="T23" fmla="*/ 1017 h 1404"/>
                <a:gd name="T24" fmla="*/ 13 w 723"/>
                <a:gd name="T25" fmla="*/ 965 h 1404"/>
                <a:gd name="T26" fmla="*/ 6 w 723"/>
                <a:gd name="T27" fmla="*/ 911 h 1404"/>
                <a:gd name="T28" fmla="*/ 2 w 723"/>
                <a:gd name="T29" fmla="*/ 855 h 1404"/>
                <a:gd name="T30" fmla="*/ 0 w 723"/>
                <a:gd name="T31" fmla="*/ 798 h 1404"/>
                <a:gd name="T32" fmla="*/ 3 w 723"/>
                <a:gd name="T33" fmla="*/ 741 h 1404"/>
                <a:gd name="T34" fmla="*/ 10 w 723"/>
                <a:gd name="T35" fmla="*/ 682 h 1404"/>
                <a:gd name="T36" fmla="*/ 23 w 723"/>
                <a:gd name="T37" fmla="*/ 623 h 1404"/>
                <a:gd name="T38" fmla="*/ 40 w 723"/>
                <a:gd name="T39" fmla="*/ 566 h 1404"/>
                <a:gd name="T40" fmla="*/ 63 w 723"/>
                <a:gd name="T41" fmla="*/ 507 h 1404"/>
                <a:gd name="T42" fmla="*/ 93 w 723"/>
                <a:gd name="T43" fmla="*/ 449 h 1404"/>
                <a:gd name="T44" fmla="*/ 130 w 723"/>
                <a:gd name="T45" fmla="*/ 392 h 1404"/>
                <a:gd name="T46" fmla="*/ 174 w 723"/>
                <a:gd name="T47" fmla="*/ 335 h 1404"/>
                <a:gd name="T48" fmla="*/ 225 w 723"/>
                <a:gd name="T49" fmla="*/ 282 h 1404"/>
                <a:gd name="T50" fmla="*/ 285 w 723"/>
                <a:gd name="T51" fmla="*/ 228 h 1404"/>
                <a:gd name="T52" fmla="*/ 353 w 723"/>
                <a:gd name="T53" fmla="*/ 177 h 1404"/>
                <a:gd name="T54" fmla="*/ 430 w 723"/>
                <a:gd name="T55" fmla="*/ 129 h 1404"/>
                <a:gd name="T56" fmla="*/ 518 w 723"/>
                <a:gd name="T57" fmla="*/ 83 h 1404"/>
                <a:gd name="T58" fmla="*/ 615 w 723"/>
                <a:gd name="T59" fmla="*/ 40 h 1404"/>
                <a:gd name="T60" fmla="*/ 723 w 723"/>
                <a:gd name="T61" fmla="*/ 0 h 1404"/>
                <a:gd name="T62" fmla="*/ 720 w 723"/>
                <a:gd name="T63" fmla="*/ 11 h 1404"/>
                <a:gd name="T64" fmla="*/ 714 w 723"/>
                <a:gd name="T65" fmla="*/ 23 h 1404"/>
                <a:gd name="T66" fmla="*/ 702 w 723"/>
                <a:gd name="T67" fmla="*/ 36 h 1404"/>
                <a:gd name="T68" fmla="*/ 686 w 723"/>
                <a:gd name="T69" fmla="*/ 50 h 1404"/>
                <a:gd name="T70" fmla="*/ 645 w 723"/>
                <a:gd name="T71" fmla="*/ 84 h 1404"/>
                <a:gd name="T72" fmla="*/ 592 w 723"/>
                <a:gd name="T73" fmla="*/ 125 h 1404"/>
                <a:gd name="T74" fmla="*/ 562 w 723"/>
                <a:gd name="T75" fmla="*/ 148 h 1404"/>
                <a:gd name="T76" fmla="*/ 531 w 723"/>
                <a:gd name="T77" fmla="*/ 173 h 1404"/>
                <a:gd name="T78" fmla="*/ 498 w 723"/>
                <a:gd name="T79" fmla="*/ 201 h 1404"/>
                <a:gd name="T80" fmla="*/ 464 w 723"/>
                <a:gd name="T81" fmla="*/ 229 h 1404"/>
                <a:gd name="T82" fmla="*/ 430 w 723"/>
                <a:gd name="T83" fmla="*/ 261 h 1404"/>
                <a:gd name="T84" fmla="*/ 395 w 723"/>
                <a:gd name="T85" fmla="*/ 295 h 1404"/>
                <a:gd name="T86" fmla="*/ 361 w 723"/>
                <a:gd name="T87" fmla="*/ 331 h 1404"/>
                <a:gd name="T88" fmla="*/ 327 w 723"/>
                <a:gd name="T89" fmla="*/ 369 h 1404"/>
                <a:gd name="T90" fmla="*/ 294 w 723"/>
                <a:gd name="T91" fmla="*/ 411 h 1404"/>
                <a:gd name="T92" fmla="*/ 263 w 723"/>
                <a:gd name="T93" fmla="*/ 456 h 1404"/>
                <a:gd name="T94" fmla="*/ 233 w 723"/>
                <a:gd name="T95" fmla="*/ 503 h 1404"/>
                <a:gd name="T96" fmla="*/ 206 w 723"/>
                <a:gd name="T97" fmla="*/ 553 h 1404"/>
                <a:gd name="T98" fmla="*/ 181 w 723"/>
                <a:gd name="T99" fmla="*/ 605 h 1404"/>
                <a:gd name="T100" fmla="*/ 158 w 723"/>
                <a:gd name="T101" fmla="*/ 661 h 1404"/>
                <a:gd name="T102" fmla="*/ 140 w 723"/>
                <a:gd name="T103" fmla="*/ 720 h 1404"/>
                <a:gd name="T104" fmla="*/ 126 w 723"/>
                <a:gd name="T105" fmla="*/ 781 h 1404"/>
                <a:gd name="T106" fmla="*/ 114 w 723"/>
                <a:gd name="T107" fmla="*/ 847 h 1404"/>
                <a:gd name="T108" fmla="*/ 108 w 723"/>
                <a:gd name="T109" fmla="*/ 916 h 1404"/>
                <a:gd name="T110" fmla="*/ 106 w 723"/>
                <a:gd name="T111" fmla="*/ 988 h 1404"/>
                <a:gd name="T112" fmla="*/ 110 w 723"/>
                <a:gd name="T113" fmla="*/ 1064 h 1404"/>
                <a:gd name="T114" fmla="*/ 119 w 723"/>
                <a:gd name="T115" fmla="*/ 1144 h 1404"/>
                <a:gd name="T116" fmla="*/ 135 w 723"/>
                <a:gd name="T117" fmla="*/ 1226 h 1404"/>
                <a:gd name="T118" fmla="*/ 156 w 723"/>
                <a:gd name="T119" fmla="*/ 1314 h 1404"/>
                <a:gd name="T120" fmla="*/ 185 w 723"/>
                <a:gd name="T121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3" h="1404">
                  <a:moveTo>
                    <a:pt x="185" y="1404"/>
                  </a:moveTo>
                  <a:lnTo>
                    <a:pt x="177" y="1394"/>
                  </a:lnTo>
                  <a:lnTo>
                    <a:pt x="158" y="1361"/>
                  </a:lnTo>
                  <a:lnTo>
                    <a:pt x="145" y="1337"/>
                  </a:lnTo>
                  <a:lnTo>
                    <a:pt x="131" y="1310"/>
                  </a:lnTo>
                  <a:lnTo>
                    <a:pt x="115" y="1279"/>
                  </a:lnTo>
                  <a:lnTo>
                    <a:pt x="100" y="1242"/>
                  </a:lnTo>
                  <a:lnTo>
                    <a:pt x="83" y="1204"/>
                  </a:lnTo>
                  <a:lnTo>
                    <a:pt x="67" y="1161"/>
                  </a:lnTo>
                  <a:lnTo>
                    <a:pt x="51" y="1116"/>
                  </a:lnTo>
                  <a:lnTo>
                    <a:pt x="37" y="1068"/>
                  </a:lnTo>
                  <a:lnTo>
                    <a:pt x="24" y="1017"/>
                  </a:lnTo>
                  <a:lnTo>
                    <a:pt x="13" y="965"/>
                  </a:lnTo>
                  <a:lnTo>
                    <a:pt x="6" y="911"/>
                  </a:lnTo>
                  <a:lnTo>
                    <a:pt x="2" y="855"/>
                  </a:lnTo>
                  <a:lnTo>
                    <a:pt x="0" y="798"/>
                  </a:lnTo>
                  <a:lnTo>
                    <a:pt x="3" y="741"/>
                  </a:lnTo>
                  <a:lnTo>
                    <a:pt x="10" y="682"/>
                  </a:lnTo>
                  <a:lnTo>
                    <a:pt x="23" y="623"/>
                  </a:lnTo>
                  <a:lnTo>
                    <a:pt x="40" y="566"/>
                  </a:lnTo>
                  <a:lnTo>
                    <a:pt x="63" y="507"/>
                  </a:lnTo>
                  <a:lnTo>
                    <a:pt x="93" y="449"/>
                  </a:lnTo>
                  <a:lnTo>
                    <a:pt x="130" y="392"/>
                  </a:lnTo>
                  <a:lnTo>
                    <a:pt x="174" y="335"/>
                  </a:lnTo>
                  <a:lnTo>
                    <a:pt x="225" y="282"/>
                  </a:lnTo>
                  <a:lnTo>
                    <a:pt x="285" y="228"/>
                  </a:lnTo>
                  <a:lnTo>
                    <a:pt x="353" y="177"/>
                  </a:lnTo>
                  <a:lnTo>
                    <a:pt x="430" y="129"/>
                  </a:lnTo>
                  <a:lnTo>
                    <a:pt x="518" y="83"/>
                  </a:lnTo>
                  <a:lnTo>
                    <a:pt x="615" y="40"/>
                  </a:lnTo>
                  <a:lnTo>
                    <a:pt x="723" y="0"/>
                  </a:lnTo>
                  <a:lnTo>
                    <a:pt x="720" y="11"/>
                  </a:lnTo>
                  <a:lnTo>
                    <a:pt x="714" y="23"/>
                  </a:lnTo>
                  <a:lnTo>
                    <a:pt x="702" y="36"/>
                  </a:lnTo>
                  <a:lnTo>
                    <a:pt x="686" y="50"/>
                  </a:lnTo>
                  <a:lnTo>
                    <a:pt x="645" y="84"/>
                  </a:lnTo>
                  <a:lnTo>
                    <a:pt x="592" y="125"/>
                  </a:lnTo>
                  <a:lnTo>
                    <a:pt x="562" y="148"/>
                  </a:lnTo>
                  <a:lnTo>
                    <a:pt x="531" y="173"/>
                  </a:lnTo>
                  <a:lnTo>
                    <a:pt x="498" y="201"/>
                  </a:lnTo>
                  <a:lnTo>
                    <a:pt x="464" y="229"/>
                  </a:lnTo>
                  <a:lnTo>
                    <a:pt x="430" y="261"/>
                  </a:lnTo>
                  <a:lnTo>
                    <a:pt x="395" y="295"/>
                  </a:lnTo>
                  <a:lnTo>
                    <a:pt x="361" y="331"/>
                  </a:lnTo>
                  <a:lnTo>
                    <a:pt x="327" y="369"/>
                  </a:lnTo>
                  <a:lnTo>
                    <a:pt x="294" y="411"/>
                  </a:lnTo>
                  <a:lnTo>
                    <a:pt x="263" y="456"/>
                  </a:lnTo>
                  <a:lnTo>
                    <a:pt x="233" y="503"/>
                  </a:lnTo>
                  <a:lnTo>
                    <a:pt x="206" y="553"/>
                  </a:lnTo>
                  <a:lnTo>
                    <a:pt x="181" y="605"/>
                  </a:lnTo>
                  <a:lnTo>
                    <a:pt x="158" y="661"/>
                  </a:lnTo>
                  <a:lnTo>
                    <a:pt x="140" y="720"/>
                  </a:lnTo>
                  <a:lnTo>
                    <a:pt x="126" y="781"/>
                  </a:lnTo>
                  <a:lnTo>
                    <a:pt x="114" y="847"/>
                  </a:lnTo>
                  <a:lnTo>
                    <a:pt x="108" y="916"/>
                  </a:lnTo>
                  <a:lnTo>
                    <a:pt x="106" y="988"/>
                  </a:lnTo>
                  <a:lnTo>
                    <a:pt x="110" y="1064"/>
                  </a:lnTo>
                  <a:lnTo>
                    <a:pt x="119" y="1144"/>
                  </a:lnTo>
                  <a:lnTo>
                    <a:pt x="135" y="1226"/>
                  </a:lnTo>
                  <a:lnTo>
                    <a:pt x="156" y="1314"/>
                  </a:lnTo>
                  <a:lnTo>
                    <a:pt x="185" y="1404"/>
                  </a:lnTo>
                  <a:close/>
                </a:path>
              </a:pathLst>
            </a:custGeom>
            <a:solidFill>
              <a:srgbClr val="794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4727238" y="1998663"/>
              <a:ext cx="244475" cy="17463"/>
            </a:xfrm>
            <a:custGeom>
              <a:avLst/>
              <a:gdLst>
                <a:gd name="T0" fmla="*/ 615 w 615"/>
                <a:gd name="T1" fmla="*/ 0 h 43"/>
                <a:gd name="T2" fmla="*/ 564 w 615"/>
                <a:gd name="T3" fmla="*/ 11 h 43"/>
                <a:gd name="T4" fmla="*/ 516 w 615"/>
                <a:gd name="T5" fmla="*/ 19 h 43"/>
                <a:gd name="T6" fmla="*/ 467 w 615"/>
                <a:gd name="T7" fmla="*/ 26 h 43"/>
                <a:gd name="T8" fmla="*/ 423 w 615"/>
                <a:gd name="T9" fmla="*/ 32 h 43"/>
                <a:gd name="T10" fmla="*/ 379 w 615"/>
                <a:gd name="T11" fmla="*/ 36 h 43"/>
                <a:gd name="T12" fmla="*/ 337 w 615"/>
                <a:gd name="T13" fmla="*/ 38 h 43"/>
                <a:gd name="T14" fmla="*/ 295 w 615"/>
                <a:gd name="T15" fmla="*/ 40 h 43"/>
                <a:gd name="T16" fmla="*/ 256 w 615"/>
                <a:gd name="T17" fmla="*/ 41 h 43"/>
                <a:gd name="T18" fmla="*/ 219 w 615"/>
                <a:gd name="T19" fmla="*/ 40 h 43"/>
                <a:gd name="T20" fmla="*/ 183 w 615"/>
                <a:gd name="T21" fmla="*/ 38 h 43"/>
                <a:gd name="T22" fmla="*/ 149 w 615"/>
                <a:gd name="T23" fmla="*/ 36 h 43"/>
                <a:gd name="T24" fmla="*/ 116 w 615"/>
                <a:gd name="T25" fmla="*/ 32 h 43"/>
                <a:gd name="T26" fmla="*/ 85 w 615"/>
                <a:gd name="T27" fmla="*/ 28 h 43"/>
                <a:gd name="T28" fmla="*/ 55 w 615"/>
                <a:gd name="T29" fmla="*/ 23 h 43"/>
                <a:gd name="T30" fmla="*/ 26 w 615"/>
                <a:gd name="T31" fmla="*/ 17 h 43"/>
                <a:gd name="T32" fmla="*/ 0 w 615"/>
                <a:gd name="T33" fmla="*/ 11 h 43"/>
                <a:gd name="T34" fmla="*/ 32 w 615"/>
                <a:gd name="T35" fmla="*/ 19 h 43"/>
                <a:gd name="T36" fmla="*/ 68 w 615"/>
                <a:gd name="T37" fmla="*/ 25 h 43"/>
                <a:gd name="T38" fmla="*/ 103 w 615"/>
                <a:gd name="T39" fmla="*/ 32 h 43"/>
                <a:gd name="T40" fmla="*/ 138 w 615"/>
                <a:gd name="T41" fmla="*/ 36 h 43"/>
                <a:gd name="T42" fmla="*/ 175 w 615"/>
                <a:gd name="T43" fmla="*/ 40 h 43"/>
                <a:gd name="T44" fmla="*/ 211 w 615"/>
                <a:gd name="T45" fmla="*/ 42 h 43"/>
                <a:gd name="T46" fmla="*/ 249 w 615"/>
                <a:gd name="T47" fmla="*/ 43 h 43"/>
                <a:gd name="T48" fmla="*/ 287 w 615"/>
                <a:gd name="T49" fmla="*/ 43 h 43"/>
                <a:gd name="T50" fmla="*/ 326 w 615"/>
                <a:gd name="T51" fmla="*/ 42 h 43"/>
                <a:gd name="T52" fmla="*/ 366 w 615"/>
                <a:gd name="T53" fmla="*/ 40 h 43"/>
                <a:gd name="T54" fmla="*/ 406 w 615"/>
                <a:gd name="T55" fmla="*/ 36 h 43"/>
                <a:gd name="T56" fmla="*/ 447 w 615"/>
                <a:gd name="T57" fmla="*/ 32 h 43"/>
                <a:gd name="T58" fmla="*/ 488 w 615"/>
                <a:gd name="T59" fmla="*/ 25 h 43"/>
                <a:gd name="T60" fmla="*/ 530 w 615"/>
                <a:gd name="T61" fmla="*/ 19 h 43"/>
                <a:gd name="T62" fmla="*/ 572 w 615"/>
                <a:gd name="T63" fmla="*/ 9 h 43"/>
                <a:gd name="T64" fmla="*/ 615 w 615"/>
                <a:gd name="T6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5" h="43">
                  <a:moveTo>
                    <a:pt x="615" y="0"/>
                  </a:moveTo>
                  <a:lnTo>
                    <a:pt x="564" y="11"/>
                  </a:lnTo>
                  <a:lnTo>
                    <a:pt x="516" y="19"/>
                  </a:lnTo>
                  <a:lnTo>
                    <a:pt x="467" y="26"/>
                  </a:lnTo>
                  <a:lnTo>
                    <a:pt x="423" y="32"/>
                  </a:lnTo>
                  <a:lnTo>
                    <a:pt x="379" y="36"/>
                  </a:lnTo>
                  <a:lnTo>
                    <a:pt x="337" y="38"/>
                  </a:lnTo>
                  <a:lnTo>
                    <a:pt x="295" y="40"/>
                  </a:lnTo>
                  <a:lnTo>
                    <a:pt x="256" y="41"/>
                  </a:lnTo>
                  <a:lnTo>
                    <a:pt x="219" y="40"/>
                  </a:lnTo>
                  <a:lnTo>
                    <a:pt x="183" y="38"/>
                  </a:lnTo>
                  <a:lnTo>
                    <a:pt x="149" y="36"/>
                  </a:lnTo>
                  <a:lnTo>
                    <a:pt x="116" y="32"/>
                  </a:lnTo>
                  <a:lnTo>
                    <a:pt x="85" y="28"/>
                  </a:lnTo>
                  <a:lnTo>
                    <a:pt x="55" y="23"/>
                  </a:lnTo>
                  <a:lnTo>
                    <a:pt x="26" y="17"/>
                  </a:lnTo>
                  <a:lnTo>
                    <a:pt x="0" y="11"/>
                  </a:lnTo>
                  <a:lnTo>
                    <a:pt x="32" y="19"/>
                  </a:lnTo>
                  <a:lnTo>
                    <a:pt x="68" y="25"/>
                  </a:lnTo>
                  <a:lnTo>
                    <a:pt x="103" y="32"/>
                  </a:lnTo>
                  <a:lnTo>
                    <a:pt x="138" y="36"/>
                  </a:lnTo>
                  <a:lnTo>
                    <a:pt x="175" y="40"/>
                  </a:lnTo>
                  <a:lnTo>
                    <a:pt x="211" y="42"/>
                  </a:lnTo>
                  <a:lnTo>
                    <a:pt x="249" y="43"/>
                  </a:lnTo>
                  <a:lnTo>
                    <a:pt x="287" y="43"/>
                  </a:lnTo>
                  <a:lnTo>
                    <a:pt x="326" y="42"/>
                  </a:lnTo>
                  <a:lnTo>
                    <a:pt x="366" y="40"/>
                  </a:lnTo>
                  <a:lnTo>
                    <a:pt x="406" y="36"/>
                  </a:lnTo>
                  <a:lnTo>
                    <a:pt x="447" y="32"/>
                  </a:lnTo>
                  <a:lnTo>
                    <a:pt x="488" y="25"/>
                  </a:lnTo>
                  <a:lnTo>
                    <a:pt x="530" y="19"/>
                  </a:lnTo>
                  <a:lnTo>
                    <a:pt x="572" y="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B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14714538" y="2000250"/>
              <a:ext cx="9525" cy="1588"/>
            </a:xfrm>
            <a:custGeom>
              <a:avLst/>
              <a:gdLst>
                <a:gd name="T0" fmla="*/ 0 w 23"/>
                <a:gd name="T1" fmla="*/ 0 h 6"/>
                <a:gd name="T2" fmla="*/ 11 w 23"/>
                <a:gd name="T3" fmla="*/ 4 h 6"/>
                <a:gd name="T4" fmla="*/ 23 w 23"/>
                <a:gd name="T5" fmla="*/ 6 h 6"/>
                <a:gd name="T6" fmla="*/ 11 w 23"/>
                <a:gd name="T7" fmla="*/ 4 h 6"/>
                <a:gd name="T8" fmla="*/ 0 w 2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">
                  <a:moveTo>
                    <a:pt x="0" y="0"/>
                  </a:moveTo>
                  <a:lnTo>
                    <a:pt x="11" y="4"/>
                  </a:lnTo>
                  <a:lnTo>
                    <a:pt x="23" y="6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4971713" y="1993900"/>
              <a:ext cx="84138" cy="4763"/>
            </a:xfrm>
            <a:custGeom>
              <a:avLst/>
              <a:gdLst>
                <a:gd name="T0" fmla="*/ 213 w 213"/>
                <a:gd name="T1" fmla="*/ 0 h 12"/>
                <a:gd name="T2" fmla="*/ 170 w 213"/>
                <a:gd name="T3" fmla="*/ 0 h 12"/>
                <a:gd name="T4" fmla="*/ 131 w 213"/>
                <a:gd name="T5" fmla="*/ 1 h 12"/>
                <a:gd name="T6" fmla="*/ 97 w 213"/>
                <a:gd name="T7" fmla="*/ 2 h 12"/>
                <a:gd name="T8" fmla="*/ 67 w 213"/>
                <a:gd name="T9" fmla="*/ 5 h 12"/>
                <a:gd name="T10" fmla="*/ 41 w 213"/>
                <a:gd name="T11" fmla="*/ 6 h 12"/>
                <a:gd name="T12" fmla="*/ 21 w 213"/>
                <a:gd name="T13" fmla="*/ 8 h 12"/>
                <a:gd name="T14" fmla="*/ 8 w 213"/>
                <a:gd name="T15" fmla="*/ 9 h 12"/>
                <a:gd name="T16" fmla="*/ 0 w 213"/>
                <a:gd name="T17" fmla="*/ 10 h 12"/>
                <a:gd name="T18" fmla="*/ 18 w 213"/>
                <a:gd name="T19" fmla="*/ 12 h 12"/>
                <a:gd name="T20" fmla="*/ 41 w 213"/>
                <a:gd name="T21" fmla="*/ 12 h 12"/>
                <a:gd name="T22" fmla="*/ 65 w 213"/>
                <a:gd name="T23" fmla="*/ 10 h 12"/>
                <a:gd name="T24" fmla="*/ 93 w 213"/>
                <a:gd name="T25" fmla="*/ 8 h 12"/>
                <a:gd name="T26" fmla="*/ 122 w 213"/>
                <a:gd name="T27" fmla="*/ 6 h 12"/>
                <a:gd name="T28" fmla="*/ 152 w 213"/>
                <a:gd name="T29" fmla="*/ 4 h 12"/>
                <a:gd name="T30" fmla="*/ 183 w 213"/>
                <a:gd name="T31" fmla="*/ 1 h 12"/>
                <a:gd name="T32" fmla="*/ 213 w 213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12">
                  <a:moveTo>
                    <a:pt x="213" y="0"/>
                  </a:moveTo>
                  <a:lnTo>
                    <a:pt x="170" y="0"/>
                  </a:lnTo>
                  <a:lnTo>
                    <a:pt x="131" y="1"/>
                  </a:lnTo>
                  <a:lnTo>
                    <a:pt x="97" y="2"/>
                  </a:lnTo>
                  <a:lnTo>
                    <a:pt x="67" y="5"/>
                  </a:lnTo>
                  <a:lnTo>
                    <a:pt x="41" y="6"/>
                  </a:lnTo>
                  <a:lnTo>
                    <a:pt x="21" y="8"/>
                  </a:lnTo>
                  <a:lnTo>
                    <a:pt x="8" y="9"/>
                  </a:lnTo>
                  <a:lnTo>
                    <a:pt x="0" y="10"/>
                  </a:lnTo>
                  <a:lnTo>
                    <a:pt x="18" y="12"/>
                  </a:lnTo>
                  <a:lnTo>
                    <a:pt x="41" y="12"/>
                  </a:lnTo>
                  <a:lnTo>
                    <a:pt x="65" y="10"/>
                  </a:lnTo>
                  <a:lnTo>
                    <a:pt x="93" y="8"/>
                  </a:lnTo>
                  <a:lnTo>
                    <a:pt x="122" y="6"/>
                  </a:lnTo>
                  <a:lnTo>
                    <a:pt x="152" y="4"/>
                  </a:lnTo>
                  <a:lnTo>
                    <a:pt x="183" y="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4B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4633576" y="1963738"/>
              <a:ext cx="36513" cy="20638"/>
            </a:xfrm>
            <a:custGeom>
              <a:avLst/>
              <a:gdLst>
                <a:gd name="T0" fmla="*/ 90 w 90"/>
                <a:gd name="T1" fmla="*/ 49 h 49"/>
                <a:gd name="T2" fmla="*/ 51 w 90"/>
                <a:gd name="T3" fmla="*/ 31 h 49"/>
                <a:gd name="T4" fmla="*/ 23 w 90"/>
                <a:gd name="T5" fmla="*/ 15 h 49"/>
                <a:gd name="T6" fmla="*/ 6 w 90"/>
                <a:gd name="T7" fmla="*/ 4 h 49"/>
                <a:gd name="T8" fmla="*/ 1 w 90"/>
                <a:gd name="T9" fmla="*/ 0 h 49"/>
                <a:gd name="T10" fmla="*/ 0 w 90"/>
                <a:gd name="T11" fmla="*/ 5 h 49"/>
                <a:gd name="T12" fmla="*/ 22 w 90"/>
                <a:gd name="T13" fmla="*/ 18 h 49"/>
                <a:gd name="T14" fmla="*/ 44 w 90"/>
                <a:gd name="T15" fmla="*/ 28 h 49"/>
                <a:gd name="T16" fmla="*/ 66 w 90"/>
                <a:gd name="T17" fmla="*/ 40 h 49"/>
                <a:gd name="T18" fmla="*/ 90 w 90"/>
                <a:gd name="T1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49">
                  <a:moveTo>
                    <a:pt x="90" y="49"/>
                  </a:moveTo>
                  <a:lnTo>
                    <a:pt x="51" y="31"/>
                  </a:lnTo>
                  <a:lnTo>
                    <a:pt x="23" y="15"/>
                  </a:lnTo>
                  <a:lnTo>
                    <a:pt x="6" y="4"/>
                  </a:lnTo>
                  <a:lnTo>
                    <a:pt x="1" y="0"/>
                  </a:lnTo>
                  <a:lnTo>
                    <a:pt x="0" y="5"/>
                  </a:lnTo>
                  <a:lnTo>
                    <a:pt x="22" y="18"/>
                  </a:lnTo>
                  <a:lnTo>
                    <a:pt x="44" y="28"/>
                  </a:lnTo>
                  <a:lnTo>
                    <a:pt x="66" y="40"/>
                  </a:lnTo>
                  <a:lnTo>
                    <a:pt x="90" y="49"/>
                  </a:lnTo>
                  <a:close/>
                </a:path>
              </a:pathLst>
            </a:custGeom>
            <a:solidFill>
              <a:srgbClr val="4B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5014576" y="1993900"/>
              <a:ext cx="481013" cy="755650"/>
            </a:xfrm>
            <a:custGeom>
              <a:avLst/>
              <a:gdLst>
                <a:gd name="T0" fmla="*/ 1118 w 1210"/>
                <a:gd name="T1" fmla="*/ 786 h 1902"/>
                <a:gd name="T2" fmla="*/ 1176 w 1210"/>
                <a:gd name="T3" fmla="*/ 658 h 1902"/>
                <a:gd name="T4" fmla="*/ 1205 w 1210"/>
                <a:gd name="T5" fmla="*/ 547 h 1902"/>
                <a:gd name="T6" fmla="*/ 1210 w 1210"/>
                <a:gd name="T7" fmla="*/ 452 h 1902"/>
                <a:gd name="T8" fmla="*/ 1194 w 1210"/>
                <a:gd name="T9" fmla="*/ 373 h 1902"/>
                <a:gd name="T10" fmla="*/ 1164 w 1210"/>
                <a:gd name="T11" fmla="*/ 310 h 1902"/>
                <a:gd name="T12" fmla="*/ 1124 w 1210"/>
                <a:gd name="T13" fmla="*/ 260 h 1902"/>
                <a:gd name="T14" fmla="*/ 1077 w 1210"/>
                <a:gd name="T15" fmla="*/ 225 h 1902"/>
                <a:gd name="T16" fmla="*/ 1028 w 1210"/>
                <a:gd name="T17" fmla="*/ 204 h 1902"/>
                <a:gd name="T18" fmla="*/ 981 w 1210"/>
                <a:gd name="T19" fmla="*/ 195 h 1902"/>
                <a:gd name="T20" fmla="*/ 942 w 1210"/>
                <a:gd name="T21" fmla="*/ 197 h 1902"/>
                <a:gd name="T22" fmla="*/ 869 w 1210"/>
                <a:gd name="T23" fmla="*/ 114 h 1902"/>
                <a:gd name="T24" fmla="*/ 767 w 1210"/>
                <a:gd name="T25" fmla="*/ 63 h 1902"/>
                <a:gd name="T26" fmla="*/ 645 w 1210"/>
                <a:gd name="T27" fmla="*/ 39 h 1902"/>
                <a:gd name="T28" fmla="*/ 525 w 1210"/>
                <a:gd name="T29" fmla="*/ 21 h 1902"/>
                <a:gd name="T30" fmla="*/ 297 w 1210"/>
                <a:gd name="T31" fmla="*/ 2 h 1902"/>
                <a:gd name="T32" fmla="*/ 259 w 1210"/>
                <a:gd name="T33" fmla="*/ 6 h 1902"/>
                <a:gd name="T34" fmla="*/ 289 w 1210"/>
                <a:gd name="T35" fmla="*/ 21 h 1902"/>
                <a:gd name="T36" fmla="*/ 299 w 1210"/>
                <a:gd name="T37" fmla="*/ 33 h 1902"/>
                <a:gd name="T38" fmla="*/ 302 w 1210"/>
                <a:gd name="T39" fmla="*/ 48 h 1902"/>
                <a:gd name="T40" fmla="*/ 303 w 1210"/>
                <a:gd name="T41" fmla="*/ 76 h 1902"/>
                <a:gd name="T42" fmla="*/ 324 w 1210"/>
                <a:gd name="T43" fmla="*/ 131 h 1902"/>
                <a:gd name="T44" fmla="*/ 429 w 1210"/>
                <a:gd name="T45" fmla="*/ 322 h 1902"/>
                <a:gd name="T46" fmla="*/ 460 w 1210"/>
                <a:gd name="T47" fmla="*/ 390 h 1902"/>
                <a:gd name="T48" fmla="*/ 486 w 1210"/>
                <a:gd name="T49" fmla="*/ 463 h 1902"/>
                <a:gd name="T50" fmla="*/ 503 w 1210"/>
                <a:gd name="T51" fmla="*/ 537 h 1902"/>
                <a:gd name="T52" fmla="*/ 506 w 1210"/>
                <a:gd name="T53" fmla="*/ 613 h 1902"/>
                <a:gd name="T54" fmla="*/ 493 w 1210"/>
                <a:gd name="T55" fmla="*/ 691 h 1902"/>
                <a:gd name="T56" fmla="*/ 447 w 1210"/>
                <a:gd name="T57" fmla="*/ 833 h 1902"/>
                <a:gd name="T58" fmla="*/ 387 w 1210"/>
                <a:gd name="T59" fmla="*/ 1054 h 1902"/>
                <a:gd name="T60" fmla="*/ 315 w 1210"/>
                <a:gd name="T61" fmla="*/ 1305 h 1902"/>
                <a:gd name="T62" fmla="*/ 273 w 1210"/>
                <a:gd name="T63" fmla="*/ 1432 h 1902"/>
                <a:gd name="T64" fmla="*/ 223 w 1210"/>
                <a:gd name="T65" fmla="*/ 1557 h 1902"/>
                <a:gd name="T66" fmla="*/ 167 w 1210"/>
                <a:gd name="T67" fmla="*/ 1674 h 1902"/>
                <a:gd name="T68" fmla="*/ 102 w 1210"/>
                <a:gd name="T69" fmla="*/ 1782 h 1902"/>
                <a:gd name="T70" fmla="*/ 27 w 1210"/>
                <a:gd name="T71" fmla="*/ 1875 h 1902"/>
                <a:gd name="T72" fmla="*/ 35 w 1210"/>
                <a:gd name="T73" fmla="*/ 1889 h 1902"/>
                <a:gd name="T74" fmla="*/ 104 w 1210"/>
                <a:gd name="T75" fmla="*/ 1854 h 1902"/>
                <a:gd name="T76" fmla="*/ 189 w 1210"/>
                <a:gd name="T77" fmla="*/ 1800 h 1902"/>
                <a:gd name="T78" fmla="*/ 286 w 1210"/>
                <a:gd name="T79" fmla="*/ 1728 h 1902"/>
                <a:gd name="T80" fmla="*/ 392 w 1210"/>
                <a:gd name="T81" fmla="*/ 1642 h 1902"/>
                <a:gd name="T82" fmla="*/ 506 w 1210"/>
                <a:gd name="T83" fmla="*/ 1540 h 1902"/>
                <a:gd name="T84" fmla="*/ 622 w 1210"/>
                <a:gd name="T85" fmla="*/ 1427 h 1902"/>
                <a:gd name="T86" fmla="*/ 738 w 1210"/>
                <a:gd name="T87" fmla="*/ 1303 h 1902"/>
                <a:gd name="T88" fmla="*/ 853 w 1210"/>
                <a:gd name="T89" fmla="*/ 1169 h 1902"/>
                <a:gd name="T90" fmla="*/ 962 w 1210"/>
                <a:gd name="T91" fmla="*/ 1029 h 1902"/>
                <a:gd name="T92" fmla="*/ 1062 w 1210"/>
                <a:gd name="T93" fmla="*/ 88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0" h="1902">
                  <a:moveTo>
                    <a:pt x="1062" y="882"/>
                  </a:moveTo>
                  <a:lnTo>
                    <a:pt x="1092" y="833"/>
                  </a:lnTo>
                  <a:lnTo>
                    <a:pt x="1118" y="786"/>
                  </a:lnTo>
                  <a:lnTo>
                    <a:pt x="1142" y="742"/>
                  </a:lnTo>
                  <a:lnTo>
                    <a:pt x="1160" y="700"/>
                  </a:lnTo>
                  <a:lnTo>
                    <a:pt x="1176" y="658"/>
                  </a:lnTo>
                  <a:lnTo>
                    <a:pt x="1189" y="619"/>
                  </a:lnTo>
                  <a:lnTo>
                    <a:pt x="1198" y="582"/>
                  </a:lnTo>
                  <a:lnTo>
                    <a:pt x="1205" y="547"/>
                  </a:lnTo>
                  <a:lnTo>
                    <a:pt x="1209" y="514"/>
                  </a:lnTo>
                  <a:lnTo>
                    <a:pt x="1210" y="483"/>
                  </a:lnTo>
                  <a:lnTo>
                    <a:pt x="1210" y="452"/>
                  </a:lnTo>
                  <a:lnTo>
                    <a:pt x="1206" y="424"/>
                  </a:lnTo>
                  <a:lnTo>
                    <a:pt x="1202" y="398"/>
                  </a:lnTo>
                  <a:lnTo>
                    <a:pt x="1194" y="373"/>
                  </a:lnTo>
                  <a:lnTo>
                    <a:pt x="1186" y="350"/>
                  </a:lnTo>
                  <a:lnTo>
                    <a:pt x="1176" y="329"/>
                  </a:lnTo>
                  <a:lnTo>
                    <a:pt x="1164" y="310"/>
                  </a:lnTo>
                  <a:lnTo>
                    <a:pt x="1152" y="292"/>
                  </a:lnTo>
                  <a:lnTo>
                    <a:pt x="1138" y="276"/>
                  </a:lnTo>
                  <a:lnTo>
                    <a:pt x="1124" y="260"/>
                  </a:lnTo>
                  <a:lnTo>
                    <a:pt x="1109" y="247"/>
                  </a:lnTo>
                  <a:lnTo>
                    <a:pt x="1094" y="235"/>
                  </a:lnTo>
                  <a:lnTo>
                    <a:pt x="1077" y="225"/>
                  </a:lnTo>
                  <a:lnTo>
                    <a:pt x="1061" y="217"/>
                  </a:lnTo>
                  <a:lnTo>
                    <a:pt x="1044" y="209"/>
                  </a:lnTo>
                  <a:lnTo>
                    <a:pt x="1028" y="204"/>
                  </a:lnTo>
                  <a:lnTo>
                    <a:pt x="1013" y="199"/>
                  </a:lnTo>
                  <a:lnTo>
                    <a:pt x="997" y="196"/>
                  </a:lnTo>
                  <a:lnTo>
                    <a:pt x="981" y="195"/>
                  </a:lnTo>
                  <a:lnTo>
                    <a:pt x="968" y="195"/>
                  </a:lnTo>
                  <a:lnTo>
                    <a:pt x="955" y="196"/>
                  </a:lnTo>
                  <a:lnTo>
                    <a:pt x="942" y="197"/>
                  </a:lnTo>
                  <a:lnTo>
                    <a:pt x="917" y="170"/>
                  </a:lnTo>
                  <a:lnTo>
                    <a:pt x="892" y="142"/>
                  </a:lnTo>
                  <a:lnTo>
                    <a:pt x="869" y="114"/>
                  </a:lnTo>
                  <a:lnTo>
                    <a:pt x="848" y="84"/>
                  </a:lnTo>
                  <a:lnTo>
                    <a:pt x="807" y="73"/>
                  </a:lnTo>
                  <a:lnTo>
                    <a:pt x="767" y="63"/>
                  </a:lnTo>
                  <a:lnTo>
                    <a:pt x="726" y="55"/>
                  </a:lnTo>
                  <a:lnTo>
                    <a:pt x="686" y="46"/>
                  </a:lnTo>
                  <a:lnTo>
                    <a:pt x="645" y="39"/>
                  </a:lnTo>
                  <a:lnTo>
                    <a:pt x="606" y="33"/>
                  </a:lnTo>
                  <a:lnTo>
                    <a:pt x="566" y="26"/>
                  </a:lnTo>
                  <a:lnTo>
                    <a:pt x="525" y="21"/>
                  </a:lnTo>
                  <a:lnTo>
                    <a:pt x="447" y="13"/>
                  </a:lnTo>
                  <a:lnTo>
                    <a:pt x="371" y="6"/>
                  </a:lnTo>
                  <a:lnTo>
                    <a:pt x="297" y="2"/>
                  </a:lnTo>
                  <a:lnTo>
                    <a:pt x="227" y="0"/>
                  </a:lnTo>
                  <a:lnTo>
                    <a:pt x="244" y="2"/>
                  </a:lnTo>
                  <a:lnTo>
                    <a:pt x="259" y="6"/>
                  </a:lnTo>
                  <a:lnTo>
                    <a:pt x="273" y="10"/>
                  </a:lnTo>
                  <a:lnTo>
                    <a:pt x="283" y="17"/>
                  </a:lnTo>
                  <a:lnTo>
                    <a:pt x="289" y="21"/>
                  </a:lnTo>
                  <a:lnTo>
                    <a:pt x="293" y="23"/>
                  </a:lnTo>
                  <a:lnTo>
                    <a:pt x="295" y="29"/>
                  </a:lnTo>
                  <a:lnTo>
                    <a:pt x="299" y="33"/>
                  </a:lnTo>
                  <a:lnTo>
                    <a:pt x="300" y="38"/>
                  </a:lnTo>
                  <a:lnTo>
                    <a:pt x="302" y="43"/>
                  </a:lnTo>
                  <a:lnTo>
                    <a:pt x="302" y="48"/>
                  </a:lnTo>
                  <a:lnTo>
                    <a:pt x="302" y="55"/>
                  </a:lnTo>
                  <a:lnTo>
                    <a:pt x="302" y="64"/>
                  </a:lnTo>
                  <a:lnTo>
                    <a:pt x="303" y="76"/>
                  </a:lnTo>
                  <a:lnTo>
                    <a:pt x="307" y="87"/>
                  </a:lnTo>
                  <a:lnTo>
                    <a:pt x="311" y="101"/>
                  </a:lnTo>
                  <a:lnTo>
                    <a:pt x="324" y="131"/>
                  </a:lnTo>
                  <a:lnTo>
                    <a:pt x="341" y="163"/>
                  </a:lnTo>
                  <a:lnTo>
                    <a:pt x="383" y="237"/>
                  </a:lnTo>
                  <a:lnTo>
                    <a:pt x="429" y="322"/>
                  </a:lnTo>
                  <a:lnTo>
                    <a:pt x="439" y="344"/>
                  </a:lnTo>
                  <a:lnTo>
                    <a:pt x="449" y="367"/>
                  </a:lnTo>
                  <a:lnTo>
                    <a:pt x="460" y="390"/>
                  </a:lnTo>
                  <a:lnTo>
                    <a:pt x="469" y="413"/>
                  </a:lnTo>
                  <a:lnTo>
                    <a:pt x="478" y="438"/>
                  </a:lnTo>
                  <a:lnTo>
                    <a:pt x="486" y="463"/>
                  </a:lnTo>
                  <a:lnTo>
                    <a:pt x="493" y="486"/>
                  </a:lnTo>
                  <a:lnTo>
                    <a:pt x="498" y="511"/>
                  </a:lnTo>
                  <a:lnTo>
                    <a:pt x="503" y="537"/>
                  </a:lnTo>
                  <a:lnTo>
                    <a:pt x="506" y="562"/>
                  </a:lnTo>
                  <a:lnTo>
                    <a:pt x="507" y="587"/>
                  </a:lnTo>
                  <a:lnTo>
                    <a:pt x="506" y="613"/>
                  </a:lnTo>
                  <a:lnTo>
                    <a:pt x="504" y="638"/>
                  </a:lnTo>
                  <a:lnTo>
                    <a:pt x="499" y="664"/>
                  </a:lnTo>
                  <a:lnTo>
                    <a:pt x="493" y="691"/>
                  </a:lnTo>
                  <a:lnTo>
                    <a:pt x="485" y="715"/>
                  </a:lnTo>
                  <a:lnTo>
                    <a:pt x="465" y="770"/>
                  </a:lnTo>
                  <a:lnTo>
                    <a:pt x="447" y="833"/>
                  </a:lnTo>
                  <a:lnTo>
                    <a:pt x="427" y="903"/>
                  </a:lnTo>
                  <a:lnTo>
                    <a:pt x="408" y="976"/>
                  </a:lnTo>
                  <a:lnTo>
                    <a:pt x="387" y="1054"/>
                  </a:lnTo>
                  <a:lnTo>
                    <a:pt x="364" y="1137"/>
                  </a:lnTo>
                  <a:lnTo>
                    <a:pt x="341" y="1220"/>
                  </a:lnTo>
                  <a:lnTo>
                    <a:pt x="315" y="1305"/>
                  </a:lnTo>
                  <a:lnTo>
                    <a:pt x="302" y="1349"/>
                  </a:lnTo>
                  <a:lnTo>
                    <a:pt x="287" y="1390"/>
                  </a:lnTo>
                  <a:lnTo>
                    <a:pt x="273" y="1432"/>
                  </a:lnTo>
                  <a:lnTo>
                    <a:pt x="257" y="1474"/>
                  </a:lnTo>
                  <a:lnTo>
                    <a:pt x="240" y="1516"/>
                  </a:lnTo>
                  <a:lnTo>
                    <a:pt x="223" y="1557"/>
                  </a:lnTo>
                  <a:lnTo>
                    <a:pt x="205" y="1597"/>
                  </a:lnTo>
                  <a:lnTo>
                    <a:pt x="187" y="1636"/>
                  </a:lnTo>
                  <a:lnTo>
                    <a:pt x="167" y="1674"/>
                  </a:lnTo>
                  <a:lnTo>
                    <a:pt x="146" y="1711"/>
                  </a:lnTo>
                  <a:lnTo>
                    <a:pt x="124" y="1748"/>
                  </a:lnTo>
                  <a:lnTo>
                    <a:pt x="102" y="1782"/>
                  </a:lnTo>
                  <a:lnTo>
                    <a:pt x="78" y="1814"/>
                  </a:lnTo>
                  <a:lnTo>
                    <a:pt x="53" y="1846"/>
                  </a:lnTo>
                  <a:lnTo>
                    <a:pt x="27" y="1875"/>
                  </a:lnTo>
                  <a:lnTo>
                    <a:pt x="0" y="1902"/>
                  </a:lnTo>
                  <a:lnTo>
                    <a:pt x="17" y="1897"/>
                  </a:lnTo>
                  <a:lnTo>
                    <a:pt x="35" y="1889"/>
                  </a:lnTo>
                  <a:lnTo>
                    <a:pt x="57" y="1880"/>
                  </a:lnTo>
                  <a:lnTo>
                    <a:pt x="80" y="1868"/>
                  </a:lnTo>
                  <a:lnTo>
                    <a:pt x="104" y="1854"/>
                  </a:lnTo>
                  <a:lnTo>
                    <a:pt x="131" y="1838"/>
                  </a:lnTo>
                  <a:lnTo>
                    <a:pt x="159" y="1820"/>
                  </a:lnTo>
                  <a:lnTo>
                    <a:pt x="189" y="1800"/>
                  </a:lnTo>
                  <a:lnTo>
                    <a:pt x="219" y="1778"/>
                  </a:lnTo>
                  <a:lnTo>
                    <a:pt x="252" y="1754"/>
                  </a:lnTo>
                  <a:lnTo>
                    <a:pt x="286" y="1728"/>
                  </a:lnTo>
                  <a:lnTo>
                    <a:pt x="320" y="1701"/>
                  </a:lnTo>
                  <a:lnTo>
                    <a:pt x="355" y="1672"/>
                  </a:lnTo>
                  <a:lnTo>
                    <a:pt x="392" y="1642"/>
                  </a:lnTo>
                  <a:lnTo>
                    <a:pt x="430" y="1609"/>
                  </a:lnTo>
                  <a:lnTo>
                    <a:pt x="466" y="1575"/>
                  </a:lnTo>
                  <a:lnTo>
                    <a:pt x="506" y="1540"/>
                  </a:lnTo>
                  <a:lnTo>
                    <a:pt x="543" y="1504"/>
                  </a:lnTo>
                  <a:lnTo>
                    <a:pt x="583" y="1466"/>
                  </a:lnTo>
                  <a:lnTo>
                    <a:pt x="622" y="1427"/>
                  </a:lnTo>
                  <a:lnTo>
                    <a:pt x="661" y="1387"/>
                  </a:lnTo>
                  <a:lnTo>
                    <a:pt x="699" y="1345"/>
                  </a:lnTo>
                  <a:lnTo>
                    <a:pt x="738" y="1303"/>
                  </a:lnTo>
                  <a:lnTo>
                    <a:pt x="777" y="1260"/>
                  </a:lnTo>
                  <a:lnTo>
                    <a:pt x="815" y="1215"/>
                  </a:lnTo>
                  <a:lnTo>
                    <a:pt x="853" y="1169"/>
                  </a:lnTo>
                  <a:lnTo>
                    <a:pt x="890" y="1124"/>
                  </a:lnTo>
                  <a:lnTo>
                    <a:pt x="926" y="1076"/>
                  </a:lnTo>
                  <a:lnTo>
                    <a:pt x="962" y="1029"/>
                  </a:lnTo>
                  <a:lnTo>
                    <a:pt x="997" y="981"/>
                  </a:lnTo>
                  <a:lnTo>
                    <a:pt x="1031" y="931"/>
                  </a:lnTo>
                  <a:lnTo>
                    <a:pt x="1062" y="882"/>
                  </a:lnTo>
                  <a:close/>
                </a:path>
              </a:pathLst>
            </a:custGeom>
            <a:solidFill>
              <a:srgbClr val="613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5014576" y="2141538"/>
              <a:ext cx="481013" cy="608013"/>
            </a:xfrm>
            <a:custGeom>
              <a:avLst/>
              <a:gdLst>
                <a:gd name="T0" fmla="*/ 1090 w 1210"/>
                <a:gd name="T1" fmla="*/ 469 h 1533"/>
                <a:gd name="T2" fmla="*/ 1134 w 1210"/>
                <a:gd name="T3" fmla="*/ 388 h 1533"/>
                <a:gd name="T4" fmla="*/ 1167 w 1210"/>
                <a:gd name="T5" fmla="*/ 312 h 1533"/>
                <a:gd name="T6" fmla="*/ 1190 w 1210"/>
                <a:gd name="T7" fmla="*/ 243 h 1533"/>
                <a:gd name="T8" fmla="*/ 1205 w 1210"/>
                <a:gd name="T9" fmla="*/ 179 h 1533"/>
                <a:gd name="T10" fmla="*/ 1210 w 1210"/>
                <a:gd name="T11" fmla="*/ 121 h 1533"/>
                <a:gd name="T12" fmla="*/ 1209 w 1210"/>
                <a:gd name="T13" fmla="*/ 69 h 1533"/>
                <a:gd name="T14" fmla="*/ 1199 w 1210"/>
                <a:gd name="T15" fmla="*/ 22 h 1533"/>
                <a:gd name="T16" fmla="*/ 1118 w 1210"/>
                <a:gd name="T17" fmla="*/ 85 h 1533"/>
                <a:gd name="T18" fmla="*/ 988 w 1210"/>
                <a:gd name="T19" fmla="*/ 229 h 1533"/>
                <a:gd name="T20" fmla="*/ 888 w 1210"/>
                <a:gd name="T21" fmla="*/ 333 h 1533"/>
                <a:gd name="T22" fmla="*/ 780 w 1210"/>
                <a:gd name="T23" fmla="*/ 443 h 1533"/>
                <a:gd name="T24" fmla="*/ 664 w 1210"/>
                <a:gd name="T25" fmla="*/ 556 h 1533"/>
                <a:gd name="T26" fmla="*/ 541 w 1210"/>
                <a:gd name="T27" fmla="*/ 671 h 1533"/>
                <a:gd name="T28" fmla="*/ 410 w 1210"/>
                <a:gd name="T29" fmla="*/ 785 h 1533"/>
                <a:gd name="T30" fmla="*/ 329 w 1210"/>
                <a:gd name="T31" fmla="*/ 889 h 1533"/>
                <a:gd name="T32" fmla="*/ 299 w 1210"/>
                <a:gd name="T33" fmla="*/ 986 h 1533"/>
                <a:gd name="T34" fmla="*/ 265 w 1210"/>
                <a:gd name="T35" fmla="*/ 1083 h 1533"/>
                <a:gd name="T36" fmla="*/ 229 w 1210"/>
                <a:gd name="T37" fmla="*/ 1177 h 1533"/>
                <a:gd name="T38" fmla="*/ 187 w 1210"/>
                <a:gd name="T39" fmla="*/ 1267 h 1533"/>
                <a:gd name="T40" fmla="*/ 140 w 1210"/>
                <a:gd name="T41" fmla="*/ 1352 h 1533"/>
                <a:gd name="T42" fmla="*/ 89 w 1210"/>
                <a:gd name="T43" fmla="*/ 1431 h 1533"/>
                <a:gd name="T44" fmla="*/ 46 w 1210"/>
                <a:gd name="T45" fmla="*/ 1485 h 1533"/>
                <a:gd name="T46" fmla="*/ 16 w 1210"/>
                <a:gd name="T47" fmla="*/ 1517 h 1533"/>
                <a:gd name="T48" fmla="*/ 17 w 1210"/>
                <a:gd name="T49" fmla="*/ 1528 h 1533"/>
                <a:gd name="T50" fmla="*/ 57 w 1210"/>
                <a:gd name="T51" fmla="*/ 1511 h 1533"/>
                <a:gd name="T52" fmla="*/ 104 w 1210"/>
                <a:gd name="T53" fmla="*/ 1485 h 1533"/>
                <a:gd name="T54" fmla="*/ 159 w 1210"/>
                <a:gd name="T55" fmla="*/ 1451 h 1533"/>
                <a:gd name="T56" fmla="*/ 219 w 1210"/>
                <a:gd name="T57" fmla="*/ 1409 h 1533"/>
                <a:gd name="T58" fmla="*/ 286 w 1210"/>
                <a:gd name="T59" fmla="*/ 1359 h 1533"/>
                <a:gd name="T60" fmla="*/ 355 w 1210"/>
                <a:gd name="T61" fmla="*/ 1303 h 1533"/>
                <a:gd name="T62" fmla="*/ 430 w 1210"/>
                <a:gd name="T63" fmla="*/ 1240 h 1533"/>
                <a:gd name="T64" fmla="*/ 506 w 1210"/>
                <a:gd name="T65" fmla="*/ 1171 h 1533"/>
                <a:gd name="T66" fmla="*/ 583 w 1210"/>
                <a:gd name="T67" fmla="*/ 1097 h 1533"/>
                <a:gd name="T68" fmla="*/ 661 w 1210"/>
                <a:gd name="T69" fmla="*/ 1018 h 1533"/>
                <a:gd name="T70" fmla="*/ 738 w 1210"/>
                <a:gd name="T71" fmla="*/ 934 h 1533"/>
                <a:gd name="T72" fmla="*/ 815 w 1210"/>
                <a:gd name="T73" fmla="*/ 846 h 1533"/>
                <a:gd name="T74" fmla="*/ 890 w 1210"/>
                <a:gd name="T75" fmla="*/ 755 h 1533"/>
                <a:gd name="T76" fmla="*/ 962 w 1210"/>
                <a:gd name="T77" fmla="*/ 660 h 1533"/>
                <a:gd name="T78" fmla="*/ 1031 w 1210"/>
                <a:gd name="T79" fmla="*/ 562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0" h="1533">
                  <a:moveTo>
                    <a:pt x="1062" y="513"/>
                  </a:moveTo>
                  <a:lnTo>
                    <a:pt x="1090" y="469"/>
                  </a:lnTo>
                  <a:lnTo>
                    <a:pt x="1113" y="428"/>
                  </a:lnTo>
                  <a:lnTo>
                    <a:pt x="1134" y="388"/>
                  </a:lnTo>
                  <a:lnTo>
                    <a:pt x="1152" y="349"/>
                  </a:lnTo>
                  <a:lnTo>
                    <a:pt x="1167" y="312"/>
                  </a:lnTo>
                  <a:lnTo>
                    <a:pt x="1180" y="277"/>
                  </a:lnTo>
                  <a:lnTo>
                    <a:pt x="1190" y="243"/>
                  </a:lnTo>
                  <a:lnTo>
                    <a:pt x="1198" y="210"/>
                  </a:lnTo>
                  <a:lnTo>
                    <a:pt x="1205" y="179"/>
                  </a:lnTo>
                  <a:lnTo>
                    <a:pt x="1209" y="149"/>
                  </a:lnTo>
                  <a:lnTo>
                    <a:pt x="1210" y="121"/>
                  </a:lnTo>
                  <a:lnTo>
                    <a:pt x="1210" y="94"/>
                  </a:lnTo>
                  <a:lnTo>
                    <a:pt x="1209" y="69"/>
                  </a:lnTo>
                  <a:lnTo>
                    <a:pt x="1205" y="44"/>
                  </a:lnTo>
                  <a:lnTo>
                    <a:pt x="1199" y="22"/>
                  </a:lnTo>
                  <a:lnTo>
                    <a:pt x="1193" y="0"/>
                  </a:lnTo>
                  <a:lnTo>
                    <a:pt x="1118" y="85"/>
                  </a:lnTo>
                  <a:lnTo>
                    <a:pt x="1035" y="179"/>
                  </a:lnTo>
                  <a:lnTo>
                    <a:pt x="988" y="229"/>
                  </a:lnTo>
                  <a:lnTo>
                    <a:pt x="939" y="281"/>
                  </a:lnTo>
                  <a:lnTo>
                    <a:pt x="888" y="333"/>
                  </a:lnTo>
                  <a:lnTo>
                    <a:pt x="835" y="388"/>
                  </a:lnTo>
                  <a:lnTo>
                    <a:pt x="780" y="443"/>
                  </a:lnTo>
                  <a:lnTo>
                    <a:pt x="724" y="499"/>
                  </a:lnTo>
                  <a:lnTo>
                    <a:pt x="664" y="556"/>
                  </a:lnTo>
                  <a:lnTo>
                    <a:pt x="604" y="613"/>
                  </a:lnTo>
                  <a:lnTo>
                    <a:pt x="541" y="671"/>
                  </a:lnTo>
                  <a:lnTo>
                    <a:pt x="477" y="727"/>
                  </a:lnTo>
                  <a:lnTo>
                    <a:pt x="410" y="785"/>
                  </a:lnTo>
                  <a:lnTo>
                    <a:pt x="344" y="841"/>
                  </a:lnTo>
                  <a:lnTo>
                    <a:pt x="329" y="889"/>
                  </a:lnTo>
                  <a:lnTo>
                    <a:pt x="315" y="938"/>
                  </a:lnTo>
                  <a:lnTo>
                    <a:pt x="299" y="986"/>
                  </a:lnTo>
                  <a:lnTo>
                    <a:pt x="282" y="1035"/>
                  </a:lnTo>
                  <a:lnTo>
                    <a:pt x="265" y="1083"/>
                  </a:lnTo>
                  <a:lnTo>
                    <a:pt x="247" y="1130"/>
                  </a:lnTo>
                  <a:lnTo>
                    <a:pt x="229" y="1177"/>
                  </a:lnTo>
                  <a:lnTo>
                    <a:pt x="208" y="1223"/>
                  </a:lnTo>
                  <a:lnTo>
                    <a:pt x="187" y="1267"/>
                  </a:lnTo>
                  <a:lnTo>
                    <a:pt x="165" y="1311"/>
                  </a:lnTo>
                  <a:lnTo>
                    <a:pt x="140" y="1352"/>
                  </a:lnTo>
                  <a:lnTo>
                    <a:pt x="115" y="1393"/>
                  </a:lnTo>
                  <a:lnTo>
                    <a:pt x="89" y="1431"/>
                  </a:lnTo>
                  <a:lnTo>
                    <a:pt x="60" y="1468"/>
                  </a:lnTo>
                  <a:lnTo>
                    <a:pt x="46" y="1485"/>
                  </a:lnTo>
                  <a:lnTo>
                    <a:pt x="31" y="1502"/>
                  </a:lnTo>
                  <a:lnTo>
                    <a:pt x="16" y="1517"/>
                  </a:lnTo>
                  <a:lnTo>
                    <a:pt x="0" y="1533"/>
                  </a:lnTo>
                  <a:lnTo>
                    <a:pt x="17" y="1528"/>
                  </a:lnTo>
                  <a:lnTo>
                    <a:pt x="35" y="1520"/>
                  </a:lnTo>
                  <a:lnTo>
                    <a:pt x="57" y="1511"/>
                  </a:lnTo>
                  <a:lnTo>
                    <a:pt x="80" y="1499"/>
                  </a:lnTo>
                  <a:lnTo>
                    <a:pt x="104" y="1485"/>
                  </a:lnTo>
                  <a:lnTo>
                    <a:pt x="131" y="1469"/>
                  </a:lnTo>
                  <a:lnTo>
                    <a:pt x="159" y="1451"/>
                  </a:lnTo>
                  <a:lnTo>
                    <a:pt x="189" y="1431"/>
                  </a:lnTo>
                  <a:lnTo>
                    <a:pt x="219" y="1409"/>
                  </a:lnTo>
                  <a:lnTo>
                    <a:pt x="252" y="1385"/>
                  </a:lnTo>
                  <a:lnTo>
                    <a:pt x="286" y="1359"/>
                  </a:lnTo>
                  <a:lnTo>
                    <a:pt x="320" y="1332"/>
                  </a:lnTo>
                  <a:lnTo>
                    <a:pt x="355" y="1303"/>
                  </a:lnTo>
                  <a:lnTo>
                    <a:pt x="392" y="1273"/>
                  </a:lnTo>
                  <a:lnTo>
                    <a:pt x="430" y="1240"/>
                  </a:lnTo>
                  <a:lnTo>
                    <a:pt x="466" y="1206"/>
                  </a:lnTo>
                  <a:lnTo>
                    <a:pt x="506" y="1171"/>
                  </a:lnTo>
                  <a:lnTo>
                    <a:pt x="543" y="1135"/>
                  </a:lnTo>
                  <a:lnTo>
                    <a:pt x="583" y="1097"/>
                  </a:lnTo>
                  <a:lnTo>
                    <a:pt x="622" y="1058"/>
                  </a:lnTo>
                  <a:lnTo>
                    <a:pt x="661" y="1018"/>
                  </a:lnTo>
                  <a:lnTo>
                    <a:pt x="699" y="976"/>
                  </a:lnTo>
                  <a:lnTo>
                    <a:pt x="738" y="934"/>
                  </a:lnTo>
                  <a:lnTo>
                    <a:pt x="777" y="891"/>
                  </a:lnTo>
                  <a:lnTo>
                    <a:pt x="815" y="846"/>
                  </a:lnTo>
                  <a:lnTo>
                    <a:pt x="853" y="800"/>
                  </a:lnTo>
                  <a:lnTo>
                    <a:pt x="890" y="755"/>
                  </a:lnTo>
                  <a:lnTo>
                    <a:pt x="926" y="707"/>
                  </a:lnTo>
                  <a:lnTo>
                    <a:pt x="962" y="660"/>
                  </a:lnTo>
                  <a:lnTo>
                    <a:pt x="997" y="612"/>
                  </a:lnTo>
                  <a:lnTo>
                    <a:pt x="1031" y="562"/>
                  </a:lnTo>
                  <a:lnTo>
                    <a:pt x="1062" y="513"/>
                  </a:lnTo>
                  <a:close/>
                </a:path>
              </a:pathLst>
            </a:custGeom>
            <a:solidFill>
              <a:srgbClr val="4B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2315826" y="2220913"/>
              <a:ext cx="285750" cy="407988"/>
            </a:xfrm>
            <a:custGeom>
              <a:avLst/>
              <a:gdLst>
                <a:gd name="T0" fmla="*/ 629 w 718"/>
                <a:gd name="T1" fmla="*/ 143 h 1026"/>
                <a:gd name="T2" fmla="*/ 686 w 718"/>
                <a:gd name="T3" fmla="*/ 422 h 1026"/>
                <a:gd name="T4" fmla="*/ 716 w 718"/>
                <a:gd name="T5" fmla="*/ 697 h 1026"/>
                <a:gd name="T6" fmla="*/ 688 w 718"/>
                <a:gd name="T7" fmla="*/ 811 h 1026"/>
                <a:gd name="T8" fmla="*/ 637 w 718"/>
                <a:gd name="T9" fmla="*/ 807 h 1026"/>
                <a:gd name="T10" fmla="*/ 580 w 718"/>
                <a:gd name="T11" fmla="*/ 750 h 1026"/>
                <a:gd name="T12" fmla="*/ 521 w 718"/>
                <a:gd name="T13" fmla="*/ 660 h 1026"/>
                <a:gd name="T14" fmla="*/ 429 w 718"/>
                <a:gd name="T15" fmla="*/ 476 h 1026"/>
                <a:gd name="T16" fmla="*/ 377 w 718"/>
                <a:gd name="T17" fmla="*/ 353 h 1026"/>
                <a:gd name="T18" fmla="*/ 456 w 718"/>
                <a:gd name="T19" fmla="*/ 571 h 1026"/>
                <a:gd name="T20" fmla="*/ 509 w 718"/>
                <a:gd name="T21" fmla="*/ 764 h 1026"/>
                <a:gd name="T22" fmla="*/ 524 w 718"/>
                <a:gd name="T23" fmla="*/ 854 h 1026"/>
                <a:gd name="T24" fmla="*/ 517 w 718"/>
                <a:gd name="T25" fmla="*/ 913 h 1026"/>
                <a:gd name="T26" fmla="*/ 484 w 718"/>
                <a:gd name="T27" fmla="*/ 927 h 1026"/>
                <a:gd name="T28" fmla="*/ 436 w 718"/>
                <a:gd name="T29" fmla="*/ 906 h 1026"/>
                <a:gd name="T30" fmla="*/ 371 w 718"/>
                <a:gd name="T31" fmla="*/ 854 h 1026"/>
                <a:gd name="T32" fmla="*/ 246 w 718"/>
                <a:gd name="T33" fmla="*/ 709 h 1026"/>
                <a:gd name="T34" fmla="*/ 184 w 718"/>
                <a:gd name="T35" fmla="*/ 625 h 1026"/>
                <a:gd name="T36" fmla="*/ 291 w 718"/>
                <a:gd name="T37" fmla="*/ 839 h 1026"/>
                <a:gd name="T38" fmla="*/ 330 w 718"/>
                <a:gd name="T39" fmla="*/ 943 h 1026"/>
                <a:gd name="T40" fmla="*/ 331 w 718"/>
                <a:gd name="T41" fmla="*/ 974 h 1026"/>
                <a:gd name="T42" fmla="*/ 304 w 718"/>
                <a:gd name="T43" fmla="*/ 968 h 1026"/>
                <a:gd name="T44" fmla="*/ 214 w 718"/>
                <a:gd name="T45" fmla="*/ 904 h 1026"/>
                <a:gd name="T46" fmla="*/ 94 w 718"/>
                <a:gd name="T47" fmla="*/ 798 h 1026"/>
                <a:gd name="T48" fmla="*/ 135 w 718"/>
                <a:gd name="T49" fmla="*/ 859 h 1026"/>
                <a:gd name="T50" fmla="*/ 199 w 718"/>
                <a:gd name="T51" fmla="*/ 960 h 1026"/>
                <a:gd name="T52" fmla="*/ 219 w 718"/>
                <a:gd name="T53" fmla="*/ 1012 h 1026"/>
                <a:gd name="T54" fmla="*/ 211 w 718"/>
                <a:gd name="T55" fmla="*/ 1025 h 1026"/>
                <a:gd name="T56" fmla="*/ 184 w 718"/>
                <a:gd name="T57" fmla="*/ 1021 h 1026"/>
                <a:gd name="T58" fmla="*/ 115 w 718"/>
                <a:gd name="T59" fmla="*/ 985 h 1026"/>
                <a:gd name="T60" fmla="*/ 7 w 718"/>
                <a:gd name="T61" fmla="*/ 910 h 1026"/>
                <a:gd name="T62" fmla="*/ 61 w 718"/>
                <a:gd name="T63" fmla="*/ 943 h 1026"/>
                <a:gd name="T64" fmla="*/ 177 w 718"/>
                <a:gd name="T65" fmla="*/ 1004 h 1026"/>
                <a:gd name="T66" fmla="*/ 194 w 718"/>
                <a:gd name="T67" fmla="*/ 1006 h 1026"/>
                <a:gd name="T68" fmla="*/ 181 w 718"/>
                <a:gd name="T69" fmla="*/ 969 h 1026"/>
                <a:gd name="T70" fmla="*/ 91 w 718"/>
                <a:gd name="T71" fmla="*/ 816 h 1026"/>
                <a:gd name="T72" fmla="*/ 53 w 718"/>
                <a:gd name="T73" fmla="*/ 749 h 1026"/>
                <a:gd name="T74" fmla="*/ 207 w 718"/>
                <a:gd name="T75" fmla="*/ 877 h 1026"/>
                <a:gd name="T76" fmla="*/ 277 w 718"/>
                <a:gd name="T77" fmla="*/ 921 h 1026"/>
                <a:gd name="T78" fmla="*/ 282 w 718"/>
                <a:gd name="T79" fmla="*/ 905 h 1026"/>
                <a:gd name="T80" fmla="*/ 240 w 718"/>
                <a:gd name="T81" fmla="*/ 786 h 1026"/>
                <a:gd name="T82" fmla="*/ 152 w 718"/>
                <a:gd name="T83" fmla="*/ 573 h 1026"/>
                <a:gd name="T84" fmla="*/ 249 w 718"/>
                <a:gd name="T85" fmla="*/ 675 h 1026"/>
                <a:gd name="T86" fmla="*/ 398 w 718"/>
                <a:gd name="T87" fmla="*/ 832 h 1026"/>
                <a:gd name="T88" fmla="*/ 471 w 718"/>
                <a:gd name="T89" fmla="*/ 889 h 1026"/>
                <a:gd name="T90" fmla="*/ 484 w 718"/>
                <a:gd name="T91" fmla="*/ 883 h 1026"/>
                <a:gd name="T92" fmla="*/ 476 w 718"/>
                <a:gd name="T93" fmla="*/ 816 h 1026"/>
                <a:gd name="T94" fmla="*/ 392 w 718"/>
                <a:gd name="T95" fmla="*/ 463 h 1026"/>
                <a:gd name="T96" fmla="*/ 355 w 718"/>
                <a:gd name="T97" fmla="*/ 307 h 1026"/>
                <a:gd name="T98" fmla="*/ 513 w 718"/>
                <a:gd name="T99" fmla="*/ 601 h 1026"/>
                <a:gd name="T100" fmla="*/ 608 w 718"/>
                <a:gd name="T101" fmla="*/ 741 h 1026"/>
                <a:gd name="T102" fmla="*/ 652 w 718"/>
                <a:gd name="T103" fmla="*/ 781 h 1026"/>
                <a:gd name="T104" fmla="*/ 679 w 718"/>
                <a:gd name="T105" fmla="*/ 770 h 1026"/>
                <a:gd name="T106" fmla="*/ 684 w 718"/>
                <a:gd name="T107" fmla="*/ 680 h 1026"/>
                <a:gd name="T108" fmla="*/ 661 w 718"/>
                <a:gd name="T109" fmla="*/ 430 h 1026"/>
                <a:gd name="T110" fmla="*/ 597 w 718"/>
                <a:gd name="T111" fmla="*/ 3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8" h="1026">
                  <a:moveTo>
                    <a:pt x="591" y="0"/>
                  </a:moveTo>
                  <a:lnTo>
                    <a:pt x="595" y="17"/>
                  </a:lnTo>
                  <a:lnTo>
                    <a:pt x="610" y="66"/>
                  </a:lnTo>
                  <a:lnTo>
                    <a:pt x="629" y="143"/>
                  </a:lnTo>
                  <a:lnTo>
                    <a:pt x="652" y="243"/>
                  </a:lnTo>
                  <a:lnTo>
                    <a:pt x="663" y="299"/>
                  </a:lnTo>
                  <a:lnTo>
                    <a:pt x="675" y="359"/>
                  </a:lnTo>
                  <a:lnTo>
                    <a:pt x="686" y="422"/>
                  </a:lnTo>
                  <a:lnTo>
                    <a:pt x="696" y="489"/>
                  </a:lnTo>
                  <a:lnTo>
                    <a:pt x="704" y="557"/>
                  </a:lnTo>
                  <a:lnTo>
                    <a:pt x="710" y="626"/>
                  </a:lnTo>
                  <a:lnTo>
                    <a:pt x="716" y="697"/>
                  </a:lnTo>
                  <a:lnTo>
                    <a:pt x="718" y="767"/>
                  </a:lnTo>
                  <a:lnTo>
                    <a:pt x="709" y="787"/>
                  </a:lnTo>
                  <a:lnTo>
                    <a:pt x="699" y="800"/>
                  </a:lnTo>
                  <a:lnTo>
                    <a:pt x="688" y="811"/>
                  </a:lnTo>
                  <a:lnTo>
                    <a:pt x="676" y="816"/>
                  </a:lnTo>
                  <a:lnTo>
                    <a:pt x="663" y="816"/>
                  </a:lnTo>
                  <a:lnTo>
                    <a:pt x="650" y="813"/>
                  </a:lnTo>
                  <a:lnTo>
                    <a:pt x="637" y="807"/>
                  </a:lnTo>
                  <a:lnTo>
                    <a:pt x="623" y="796"/>
                  </a:lnTo>
                  <a:lnTo>
                    <a:pt x="608" y="783"/>
                  </a:lnTo>
                  <a:lnTo>
                    <a:pt x="594" y="769"/>
                  </a:lnTo>
                  <a:lnTo>
                    <a:pt x="580" y="750"/>
                  </a:lnTo>
                  <a:lnTo>
                    <a:pt x="565" y="731"/>
                  </a:lnTo>
                  <a:lnTo>
                    <a:pt x="551" y="709"/>
                  </a:lnTo>
                  <a:lnTo>
                    <a:pt x="535" y="685"/>
                  </a:lnTo>
                  <a:lnTo>
                    <a:pt x="521" y="660"/>
                  </a:lnTo>
                  <a:lnTo>
                    <a:pt x="507" y="634"/>
                  </a:lnTo>
                  <a:lnTo>
                    <a:pt x="479" y="582"/>
                  </a:lnTo>
                  <a:lnTo>
                    <a:pt x="453" y="528"/>
                  </a:lnTo>
                  <a:lnTo>
                    <a:pt x="429" y="476"/>
                  </a:lnTo>
                  <a:lnTo>
                    <a:pt x="409" y="429"/>
                  </a:lnTo>
                  <a:lnTo>
                    <a:pt x="378" y="355"/>
                  </a:lnTo>
                  <a:lnTo>
                    <a:pt x="367" y="328"/>
                  </a:lnTo>
                  <a:lnTo>
                    <a:pt x="377" y="353"/>
                  </a:lnTo>
                  <a:lnTo>
                    <a:pt x="403" y="421"/>
                  </a:lnTo>
                  <a:lnTo>
                    <a:pt x="419" y="467"/>
                  </a:lnTo>
                  <a:lnTo>
                    <a:pt x="437" y="518"/>
                  </a:lnTo>
                  <a:lnTo>
                    <a:pt x="456" y="571"/>
                  </a:lnTo>
                  <a:lnTo>
                    <a:pt x="473" y="627"/>
                  </a:lnTo>
                  <a:lnTo>
                    <a:pt x="490" y="684"/>
                  </a:lnTo>
                  <a:lnTo>
                    <a:pt x="504" y="737"/>
                  </a:lnTo>
                  <a:lnTo>
                    <a:pt x="509" y="764"/>
                  </a:lnTo>
                  <a:lnTo>
                    <a:pt x="514" y="788"/>
                  </a:lnTo>
                  <a:lnTo>
                    <a:pt x="520" y="812"/>
                  </a:lnTo>
                  <a:lnTo>
                    <a:pt x="522" y="834"/>
                  </a:lnTo>
                  <a:lnTo>
                    <a:pt x="524" y="854"/>
                  </a:lnTo>
                  <a:lnTo>
                    <a:pt x="525" y="872"/>
                  </a:lnTo>
                  <a:lnTo>
                    <a:pt x="524" y="888"/>
                  </a:lnTo>
                  <a:lnTo>
                    <a:pt x="521" y="902"/>
                  </a:lnTo>
                  <a:lnTo>
                    <a:pt x="517" y="913"/>
                  </a:lnTo>
                  <a:lnTo>
                    <a:pt x="512" y="921"/>
                  </a:lnTo>
                  <a:lnTo>
                    <a:pt x="504" y="926"/>
                  </a:lnTo>
                  <a:lnTo>
                    <a:pt x="495" y="927"/>
                  </a:lnTo>
                  <a:lnTo>
                    <a:pt x="484" y="927"/>
                  </a:lnTo>
                  <a:lnTo>
                    <a:pt x="473" y="924"/>
                  </a:lnTo>
                  <a:lnTo>
                    <a:pt x="461" y="919"/>
                  </a:lnTo>
                  <a:lnTo>
                    <a:pt x="449" y="914"/>
                  </a:lnTo>
                  <a:lnTo>
                    <a:pt x="436" y="906"/>
                  </a:lnTo>
                  <a:lnTo>
                    <a:pt x="424" y="898"/>
                  </a:lnTo>
                  <a:lnTo>
                    <a:pt x="411" y="888"/>
                  </a:lnTo>
                  <a:lnTo>
                    <a:pt x="398" y="877"/>
                  </a:lnTo>
                  <a:lnTo>
                    <a:pt x="371" y="854"/>
                  </a:lnTo>
                  <a:lnTo>
                    <a:pt x="344" y="826"/>
                  </a:lnTo>
                  <a:lnTo>
                    <a:pt x="318" y="798"/>
                  </a:lnTo>
                  <a:lnTo>
                    <a:pt x="294" y="767"/>
                  </a:lnTo>
                  <a:lnTo>
                    <a:pt x="246" y="709"/>
                  </a:lnTo>
                  <a:lnTo>
                    <a:pt x="210" y="658"/>
                  </a:lnTo>
                  <a:lnTo>
                    <a:pt x="184" y="621"/>
                  </a:lnTo>
                  <a:lnTo>
                    <a:pt x="175" y="608"/>
                  </a:lnTo>
                  <a:lnTo>
                    <a:pt x="184" y="625"/>
                  </a:lnTo>
                  <a:lnTo>
                    <a:pt x="207" y="669"/>
                  </a:lnTo>
                  <a:lnTo>
                    <a:pt x="240" y="732"/>
                  </a:lnTo>
                  <a:lnTo>
                    <a:pt x="274" y="804"/>
                  </a:lnTo>
                  <a:lnTo>
                    <a:pt x="291" y="839"/>
                  </a:lnTo>
                  <a:lnTo>
                    <a:pt x="305" y="873"/>
                  </a:lnTo>
                  <a:lnTo>
                    <a:pt x="317" y="905"/>
                  </a:lnTo>
                  <a:lnTo>
                    <a:pt x="326" y="931"/>
                  </a:lnTo>
                  <a:lnTo>
                    <a:pt x="330" y="943"/>
                  </a:lnTo>
                  <a:lnTo>
                    <a:pt x="333" y="953"/>
                  </a:lnTo>
                  <a:lnTo>
                    <a:pt x="334" y="962"/>
                  </a:lnTo>
                  <a:lnTo>
                    <a:pt x="334" y="969"/>
                  </a:lnTo>
                  <a:lnTo>
                    <a:pt x="331" y="974"/>
                  </a:lnTo>
                  <a:lnTo>
                    <a:pt x="329" y="977"/>
                  </a:lnTo>
                  <a:lnTo>
                    <a:pt x="325" y="977"/>
                  </a:lnTo>
                  <a:lnTo>
                    <a:pt x="318" y="975"/>
                  </a:lnTo>
                  <a:lnTo>
                    <a:pt x="304" y="968"/>
                  </a:lnTo>
                  <a:lnTo>
                    <a:pt x="288" y="958"/>
                  </a:lnTo>
                  <a:lnTo>
                    <a:pt x="271" y="947"/>
                  </a:lnTo>
                  <a:lnTo>
                    <a:pt x="253" y="934"/>
                  </a:lnTo>
                  <a:lnTo>
                    <a:pt x="214" y="904"/>
                  </a:lnTo>
                  <a:lnTo>
                    <a:pt x="176" y="872"/>
                  </a:lnTo>
                  <a:lnTo>
                    <a:pt x="142" y="841"/>
                  </a:lnTo>
                  <a:lnTo>
                    <a:pt x="113" y="816"/>
                  </a:lnTo>
                  <a:lnTo>
                    <a:pt x="94" y="798"/>
                  </a:lnTo>
                  <a:lnTo>
                    <a:pt x="87" y="791"/>
                  </a:lnTo>
                  <a:lnTo>
                    <a:pt x="94" y="800"/>
                  </a:lnTo>
                  <a:lnTo>
                    <a:pt x="112" y="825"/>
                  </a:lnTo>
                  <a:lnTo>
                    <a:pt x="135" y="859"/>
                  </a:lnTo>
                  <a:lnTo>
                    <a:pt x="163" y="898"/>
                  </a:lnTo>
                  <a:lnTo>
                    <a:pt x="176" y="919"/>
                  </a:lnTo>
                  <a:lnTo>
                    <a:pt x="189" y="940"/>
                  </a:lnTo>
                  <a:lnTo>
                    <a:pt x="199" y="960"/>
                  </a:lnTo>
                  <a:lnTo>
                    <a:pt x="209" y="977"/>
                  </a:lnTo>
                  <a:lnTo>
                    <a:pt x="215" y="994"/>
                  </a:lnTo>
                  <a:lnTo>
                    <a:pt x="219" y="1007"/>
                  </a:lnTo>
                  <a:lnTo>
                    <a:pt x="219" y="1012"/>
                  </a:lnTo>
                  <a:lnTo>
                    <a:pt x="219" y="1017"/>
                  </a:lnTo>
                  <a:lnTo>
                    <a:pt x="218" y="1021"/>
                  </a:lnTo>
                  <a:lnTo>
                    <a:pt x="215" y="1024"/>
                  </a:lnTo>
                  <a:lnTo>
                    <a:pt x="211" y="1025"/>
                  </a:lnTo>
                  <a:lnTo>
                    <a:pt x="207" y="1026"/>
                  </a:lnTo>
                  <a:lnTo>
                    <a:pt x="202" y="1026"/>
                  </a:lnTo>
                  <a:lnTo>
                    <a:pt x="197" y="1025"/>
                  </a:lnTo>
                  <a:lnTo>
                    <a:pt x="184" y="1021"/>
                  </a:lnTo>
                  <a:lnTo>
                    <a:pt x="168" y="1015"/>
                  </a:lnTo>
                  <a:lnTo>
                    <a:pt x="151" y="1007"/>
                  </a:lnTo>
                  <a:lnTo>
                    <a:pt x="133" y="996"/>
                  </a:lnTo>
                  <a:lnTo>
                    <a:pt x="115" y="985"/>
                  </a:lnTo>
                  <a:lnTo>
                    <a:pt x="95" y="973"/>
                  </a:lnTo>
                  <a:lnTo>
                    <a:pt x="60" y="948"/>
                  </a:lnTo>
                  <a:lnTo>
                    <a:pt x="28" y="926"/>
                  </a:lnTo>
                  <a:lnTo>
                    <a:pt x="7" y="910"/>
                  </a:lnTo>
                  <a:lnTo>
                    <a:pt x="0" y="904"/>
                  </a:lnTo>
                  <a:lnTo>
                    <a:pt x="7" y="909"/>
                  </a:lnTo>
                  <a:lnTo>
                    <a:pt x="30" y="923"/>
                  </a:lnTo>
                  <a:lnTo>
                    <a:pt x="61" y="943"/>
                  </a:lnTo>
                  <a:lnTo>
                    <a:pt x="98" y="964"/>
                  </a:lnTo>
                  <a:lnTo>
                    <a:pt x="133" y="985"/>
                  </a:lnTo>
                  <a:lnTo>
                    <a:pt x="164" y="1000"/>
                  </a:lnTo>
                  <a:lnTo>
                    <a:pt x="177" y="1004"/>
                  </a:lnTo>
                  <a:lnTo>
                    <a:pt x="186" y="1007"/>
                  </a:lnTo>
                  <a:lnTo>
                    <a:pt x="190" y="1008"/>
                  </a:lnTo>
                  <a:lnTo>
                    <a:pt x="193" y="1007"/>
                  </a:lnTo>
                  <a:lnTo>
                    <a:pt x="194" y="1006"/>
                  </a:lnTo>
                  <a:lnTo>
                    <a:pt x="196" y="1004"/>
                  </a:lnTo>
                  <a:lnTo>
                    <a:pt x="193" y="996"/>
                  </a:lnTo>
                  <a:lnTo>
                    <a:pt x="189" y="985"/>
                  </a:lnTo>
                  <a:lnTo>
                    <a:pt x="181" y="969"/>
                  </a:lnTo>
                  <a:lnTo>
                    <a:pt x="171" y="951"/>
                  </a:lnTo>
                  <a:lnTo>
                    <a:pt x="147" y="907"/>
                  </a:lnTo>
                  <a:lnTo>
                    <a:pt x="120" y="862"/>
                  </a:lnTo>
                  <a:lnTo>
                    <a:pt x="91" y="816"/>
                  </a:lnTo>
                  <a:lnTo>
                    <a:pt x="67" y="777"/>
                  </a:lnTo>
                  <a:lnTo>
                    <a:pt x="49" y="749"/>
                  </a:lnTo>
                  <a:lnTo>
                    <a:pt x="43" y="740"/>
                  </a:lnTo>
                  <a:lnTo>
                    <a:pt x="53" y="749"/>
                  </a:lnTo>
                  <a:lnTo>
                    <a:pt x="81" y="773"/>
                  </a:lnTo>
                  <a:lnTo>
                    <a:pt x="118" y="805"/>
                  </a:lnTo>
                  <a:lnTo>
                    <a:pt x="163" y="842"/>
                  </a:lnTo>
                  <a:lnTo>
                    <a:pt x="207" y="877"/>
                  </a:lnTo>
                  <a:lnTo>
                    <a:pt x="245" y="905"/>
                  </a:lnTo>
                  <a:lnTo>
                    <a:pt x="261" y="914"/>
                  </a:lnTo>
                  <a:lnTo>
                    <a:pt x="273" y="919"/>
                  </a:lnTo>
                  <a:lnTo>
                    <a:pt x="277" y="921"/>
                  </a:lnTo>
                  <a:lnTo>
                    <a:pt x="280" y="921"/>
                  </a:lnTo>
                  <a:lnTo>
                    <a:pt x="282" y="919"/>
                  </a:lnTo>
                  <a:lnTo>
                    <a:pt x="283" y="915"/>
                  </a:lnTo>
                  <a:lnTo>
                    <a:pt x="282" y="905"/>
                  </a:lnTo>
                  <a:lnTo>
                    <a:pt x="277" y="889"/>
                  </a:lnTo>
                  <a:lnTo>
                    <a:pt x="270" y="868"/>
                  </a:lnTo>
                  <a:lnTo>
                    <a:pt x="262" y="843"/>
                  </a:lnTo>
                  <a:lnTo>
                    <a:pt x="240" y="786"/>
                  </a:lnTo>
                  <a:lnTo>
                    <a:pt x="215" y="723"/>
                  </a:lnTo>
                  <a:lnTo>
                    <a:pt x="190" y="661"/>
                  </a:lnTo>
                  <a:lnTo>
                    <a:pt x="168" y="609"/>
                  </a:lnTo>
                  <a:lnTo>
                    <a:pt x="152" y="573"/>
                  </a:lnTo>
                  <a:lnTo>
                    <a:pt x="147" y="559"/>
                  </a:lnTo>
                  <a:lnTo>
                    <a:pt x="160" y="575"/>
                  </a:lnTo>
                  <a:lnTo>
                    <a:pt x="197" y="617"/>
                  </a:lnTo>
                  <a:lnTo>
                    <a:pt x="249" y="675"/>
                  </a:lnTo>
                  <a:lnTo>
                    <a:pt x="309" y="740"/>
                  </a:lnTo>
                  <a:lnTo>
                    <a:pt x="339" y="773"/>
                  </a:lnTo>
                  <a:lnTo>
                    <a:pt x="369" y="803"/>
                  </a:lnTo>
                  <a:lnTo>
                    <a:pt x="398" y="832"/>
                  </a:lnTo>
                  <a:lnTo>
                    <a:pt x="424" y="855"/>
                  </a:lnTo>
                  <a:lnTo>
                    <a:pt x="446" y="873"/>
                  </a:lnTo>
                  <a:lnTo>
                    <a:pt x="463" y="887"/>
                  </a:lnTo>
                  <a:lnTo>
                    <a:pt x="471" y="889"/>
                  </a:lnTo>
                  <a:lnTo>
                    <a:pt x="476" y="892"/>
                  </a:lnTo>
                  <a:lnTo>
                    <a:pt x="480" y="890"/>
                  </a:lnTo>
                  <a:lnTo>
                    <a:pt x="483" y="888"/>
                  </a:lnTo>
                  <a:lnTo>
                    <a:pt x="484" y="883"/>
                  </a:lnTo>
                  <a:lnTo>
                    <a:pt x="484" y="873"/>
                  </a:lnTo>
                  <a:lnTo>
                    <a:pt x="483" y="863"/>
                  </a:lnTo>
                  <a:lnTo>
                    <a:pt x="482" y="849"/>
                  </a:lnTo>
                  <a:lnTo>
                    <a:pt x="476" y="816"/>
                  </a:lnTo>
                  <a:lnTo>
                    <a:pt x="467" y="774"/>
                  </a:lnTo>
                  <a:lnTo>
                    <a:pt x="445" y="677"/>
                  </a:lnTo>
                  <a:lnTo>
                    <a:pt x="419" y="569"/>
                  </a:lnTo>
                  <a:lnTo>
                    <a:pt x="392" y="463"/>
                  </a:lnTo>
                  <a:lnTo>
                    <a:pt x="367" y="371"/>
                  </a:lnTo>
                  <a:lnTo>
                    <a:pt x="350" y="307"/>
                  </a:lnTo>
                  <a:lnTo>
                    <a:pt x="343" y="283"/>
                  </a:lnTo>
                  <a:lnTo>
                    <a:pt x="355" y="307"/>
                  </a:lnTo>
                  <a:lnTo>
                    <a:pt x="386" y="368"/>
                  </a:lnTo>
                  <a:lnTo>
                    <a:pt x="431" y="455"/>
                  </a:lnTo>
                  <a:lnTo>
                    <a:pt x="484" y="553"/>
                  </a:lnTo>
                  <a:lnTo>
                    <a:pt x="513" y="601"/>
                  </a:lnTo>
                  <a:lnTo>
                    <a:pt x="542" y="647"/>
                  </a:lnTo>
                  <a:lnTo>
                    <a:pt x="569" y="689"/>
                  </a:lnTo>
                  <a:lnTo>
                    <a:pt x="595" y="726"/>
                  </a:lnTo>
                  <a:lnTo>
                    <a:pt x="608" y="741"/>
                  </a:lnTo>
                  <a:lnTo>
                    <a:pt x="620" y="754"/>
                  </a:lnTo>
                  <a:lnTo>
                    <a:pt x="632" y="766"/>
                  </a:lnTo>
                  <a:lnTo>
                    <a:pt x="642" y="774"/>
                  </a:lnTo>
                  <a:lnTo>
                    <a:pt x="652" y="781"/>
                  </a:lnTo>
                  <a:lnTo>
                    <a:pt x="661" y="783"/>
                  </a:lnTo>
                  <a:lnTo>
                    <a:pt x="669" y="783"/>
                  </a:lnTo>
                  <a:lnTo>
                    <a:pt x="675" y="779"/>
                  </a:lnTo>
                  <a:lnTo>
                    <a:pt x="679" y="770"/>
                  </a:lnTo>
                  <a:lnTo>
                    <a:pt x="682" y="758"/>
                  </a:lnTo>
                  <a:lnTo>
                    <a:pt x="684" y="743"/>
                  </a:lnTo>
                  <a:lnTo>
                    <a:pt x="686" y="724"/>
                  </a:lnTo>
                  <a:lnTo>
                    <a:pt x="684" y="680"/>
                  </a:lnTo>
                  <a:lnTo>
                    <a:pt x="682" y="625"/>
                  </a:lnTo>
                  <a:lnTo>
                    <a:pt x="676" y="565"/>
                  </a:lnTo>
                  <a:lnTo>
                    <a:pt x="670" y="499"/>
                  </a:lnTo>
                  <a:lnTo>
                    <a:pt x="661" y="430"/>
                  </a:lnTo>
                  <a:lnTo>
                    <a:pt x="650" y="361"/>
                  </a:lnTo>
                  <a:lnTo>
                    <a:pt x="631" y="226"/>
                  </a:lnTo>
                  <a:lnTo>
                    <a:pt x="611" y="111"/>
                  </a:lnTo>
                  <a:lnTo>
                    <a:pt x="597" y="3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EA8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75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партнерская программ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55" y="1907287"/>
            <a:ext cx="4031290" cy="37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BREAK POINT TEAM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اعضا</a:t>
            </a:r>
            <a:endParaRPr lang="en-US" sz="4000" dirty="0" smtClean="0"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pPr marL="571500" indent="-571500" rtl="1"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ایمان صدریان</a:t>
            </a:r>
          </a:p>
          <a:p>
            <a:pPr marL="571500" indent="-571500" rtl="1"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علی عبادی نژاد</a:t>
            </a:r>
          </a:p>
          <a:p>
            <a:pPr marL="571500" indent="-571500" rtl="1"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افسانه صالحی</a:t>
            </a:r>
          </a:p>
          <a:p>
            <a:pPr marL="571500" indent="-571500" rtl="1"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احمد خدادادی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32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شناسایی مشکل</a:t>
            </a:r>
            <a:endParaRPr lang="en-US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نا آشنا بودن گردشگران نسبت به مکان های جدید و</a:t>
            </a:r>
          </a:p>
          <a:p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 دیدنی هر شهر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grpSp>
        <p:nvGrpSpPr>
          <p:cNvPr id="4" name="Группа 1"/>
          <p:cNvGrpSpPr/>
          <p:nvPr/>
        </p:nvGrpSpPr>
        <p:grpSpPr>
          <a:xfrm>
            <a:off x="1193800" y="1018132"/>
            <a:ext cx="2185924" cy="4712108"/>
            <a:chOff x="12092215" y="1149591"/>
            <a:chExt cx="3771900" cy="813093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092215" y="1149591"/>
              <a:ext cx="3771899" cy="813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253826" y="8654840"/>
              <a:ext cx="3610289" cy="625684"/>
            </a:xfrm>
            <a:custGeom>
              <a:avLst/>
              <a:gdLst>
                <a:gd name="T0" fmla="*/ 7286 w 7304"/>
                <a:gd name="T1" fmla="*/ 697 h 1265"/>
                <a:gd name="T2" fmla="*/ 7189 w 7304"/>
                <a:gd name="T3" fmla="*/ 791 h 1265"/>
                <a:gd name="T4" fmla="*/ 7017 w 7304"/>
                <a:gd name="T5" fmla="*/ 878 h 1265"/>
                <a:gd name="T6" fmla="*/ 6776 w 7304"/>
                <a:gd name="T7" fmla="*/ 961 h 1265"/>
                <a:gd name="T8" fmla="*/ 6470 w 7304"/>
                <a:gd name="T9" fmla="*/ 1035 h 1265"/>
                <a:gd name="T10" fmla="*/ 6108 w 7304"/>
                <a:gd name="T11" fmla="*/ 1100 h 1265"/>
                <a:gd name="T12" fmla="*/ 5694 w 7304"/>
                <a:gd name="T13" fmla="*/ 1157 h 1265"/>
                <a:gd name="T14" fmla="*/ 5236 w 7304"/>
                <a:gd name="T15" fmla="*/ 1202 h 1265"/>
                <a:gd name="T16" fmla="*/ 4738 w 7304"/>
                <a:gd name="T17" fmla="*/ 1236 h 1265"/>
                <a:gd name="T18" fmla="*/ 4209 w 7304"/>
                <a:gd name="T19" fmla="*/ 1258 h 1265"/>
                <a:gd name="T20" fmla="*/ 3653 w 7304"/>
                <a:gd name="T21" fmla="*/ 1265 h 1265"/>
                <a:gd name="T22" fmla="*/ 3097 w 7304"/>
                <a:gd name="T23" fmla="*/ 1258 h 1265"/>
                <a:gd name="T24" fmla="*/ 2566 w 7304"/>
                <a:gd name="T25" fmla="*/ 1236 h 1265"/>
                <a:gd name="T26" fmla="*/ 2069 w 7304"/>
                <a:gd name="T27" fmla="*/ 1202 h 1265"/>
                <a:gd name="T28" fmla="*/ 1610 w 7304"/>
                <a:gd name="T29" fmla="*/ 1157 h 1265"/>
                <a:gd name="T30" fmla="*/ 1197 w 7304"/>
                <a:gd name="T31" fmla="*/ 1100 h 1265"/>
                <a:gd name="T32" fmla="*/ 834 w 7304"/>
                <a:gd name="T33" fmla="*/ 1035 h 1265"/>
                <a:gd name="T34" fmla="*/ 529 w 7304"/>
                <a:gd name="T35" fmla="*/ 961 h 1265"/>
                <a:gd name="T36" fmla="*/ 288 w 7304"/>
                <a:gd name="T37" fmla="*/ 878 h 1265"/>
                <a:gd name="T38" fmla="*/ 115 w 7304"/>
                <a:gd name="T39" fmla="*/ 791 h 1265"/>
                <a:gd name="T40" fmla="*/ 20 w 7304"/>
                <a:gd name="T41" fmla="*/ 697 h 1265"/>
                <a:gd name="T42" fmla="*/ 5 w 7304"/>
                <a:gd name="T43" fmla="*/ 600 h 1265"/>
                <a:gd name="T44" fmla="*/ 75 w 7304"/>
                <a:gd name="T45" fmla="*/ 505 h 1265"/>
                <a:gd name="T46" fmla="*/ 222 w 7304"/>
                <a:gd name="T47" fmla="*/ 416 h 1265"/>
                <a:gd name="T48" fmla="*/ 441 w 7304"/>
                <a:gd name="T49" fmla="*/ 331 h 1265"/>
                <a:gd name="T50" fmla="*/ 726 w 7304"/>
                <a:gd name="T51" fmla="*/ 254 h 1265"/>
                <a:gd name="T52" fmla="*/ 1070 w 7304"/>
                <a:gd name="T53" fmla="*/ 185 h 1265"/>
                <a:gd name="T54" fmla="*/ 1467 w 7304"/>
                <a:gd name="T55" fmla="*/ 126 h 1265"/>
                <a:gd name="T56" fmla="*/ 1912 w 7304"/>
                <a:gd name="T57" fmla="*/ 76 h 1265"/>
                <a:gd name="T58" fmla="*/ 2397 w 7304"/>
                <a:gd name="T59" fmla="*/ 38 h 1265"/>
                <a:gd name="T60" fmla="*/ 2916 w 7304"/>
                <a:gd name="T61" fmla="*/ 14 h 1265"/>
                <a:gd name="T62" fmla="*/ 3464 w 7304"/>
                <a:gd name="T63" fmla="*/ 1 h 1265"/>
                <a:gd name="T64" fmla="*/ 4026 w 7304"/>
                <a:gd name="T65" fmla="*/ 3 h 1265"/>
                <a:gd name="T66" fmla="*/ 4565 w 7304"/>
                <a:gd name="T67" fmla="*/ 20 h 1265"/>
                <a:gd name="T68" fmla="*/ 5074 w 7304"/>
                <a:gd name="T69" fmla="*/ 50 h 1265"/>
                <a:gd name="T70" fmla="*/ 5546 w 7304"/>
                <a:gd name="T71" fmla="*/ 92 h 1265"/>
                <a:gd name="T72" fmla="*/ 5975 w 7304"/>
                <a:gd name="T73" fmla="*/ 144 h 1265"/>
                <a:gd name="T74" fmla="*/ 6355 w 7304"/>
                <a:gd name="T75" fmla="*/ 208 h 1265"/>
                <a:gd name="T76" fmla="*/ 6680 w 7304"/>
                <a:gd name="T77" fmla="*/ 279 h 1265"/>
                <a:gd name="T78" fmla="*/ 6944 w 7304"/>
                <a:gd name="T79" fmla="*/ 358 h 1265"/>
                <a:gd name="T80" fmla="*/ 7140 w 7304"/>
                <a:gd name="T81" fmla="*/ 444 h 1265"/>
                <a:gd name="T82" fmla="*/ 7262 w 7304"/>
                <a:gd name="T83" fmla="*/ 536 h 1265"/>
                <a:gd name="T84" fmla="*/ 7304 w 7304"/>
                <a:gd name="T85" fmla="*/ 63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04" h="1265">
                  <a:moveTo>
                    <a:pt x="7304" y="633"/>
                  </a:moveTo>
                  <a:lnTo>
                    <a:pt x="7299" y="666"/>
                  </a:lnTo>
                  <a:lnTo>
                    <a:pt x="7286" y="697"/>
                  </a:lnTo>
                  <a:lnTo>
                    <a:pt x="7262" y="729"/>
                  </a:lnTo>
                  <a:lnTo>
                    <a:pt x="7230" y="760"/>
                  </a:lnTo>
                  <a:lnTo>
                    <a:pt x="7189" y="791"/>
                  </a:lnTo>
                  <a:lnTo>
                    <a:pt x="7140" y="821"/>
                  </a:lnTo>
                  <a:lnTo>
                    <a:pt x="7082" y="851"/>
                  </a:lnTo>
                  <a:lnTo>
                    <a:pt x="7017" y="878"/>
                  </a:lnTo>
                  <a:lnTo>
                    <a:pt x="6944" y="907"/>
                  </a:lnTo>
                  <a:lnTo>
                    <a:pt x="6863" y="934"/>
                  </a:lnTo>
                  <a:lnTo>
                    <a:pt x="6776" y="961"/>
                  </a:lnTo>
                  <a:lnTo>
                    <a:pt x="6680" y="986"/>
                  </a:lnTo>
                  <a:lnTo>
                    <a:pt x="6579" y="1011"/>
                  </a:lnTo>
                  <a:lnTo>
                    <a:pt x="6470" y="1035"/>
                  </a:lnTo>
                  <a:lnTo>
                    <a:pt x="6355" y="1058"/>
                  </a:lnTo>
                  <a:lnTo>
                    <a:pt x="6234" y="1080"/>
                  </a:lnTo>
                  <a:lnTo>
                    <a:pt x="6108" y="1100"/>
                  </a:lnTo>
                  <a:lnTo>
                    <a:pt x="5975" y="1121"/>
                  </a:lnTo>
                  <a:lnTo>
                    <a:pt x="5837" y="1140"/>
                  </a:lnTo>
                  <a:lnTo>
                    <a:pt x="5694" y="1157"/>
                  </a:lnTo>
                  <a:lnTo>
                    <a:pt x="5546" y="1173"/>
                  </a:lnTo>
                  <a:lnTo>
                    <a:pt x="5393" y="1189"/>
                  </a:lnTo>
                  <a:lnTo>
                    <a:pt x="5236" y="1202"/>
                  </a:lnTo>
                  <a:lnTo>
                    <a:pt x="5074" y="1216"/>
                  </a:lnTo>
                  <a:lnTo>
                    <a:pt x="4907" y="1227"/>
                  </a:lnTo>
                  <a:lnTo>
                    <a:pt x="4738" y="1236"/>
                  </a:lnTo>
                  <a:lnTo>
                    <a:pt x="4565" y="1245"/>
                  </a:lnTo>
                  <a:lnTo>
                    <a:pt x="4388" y="1253"/>
                  </a:lnTo>
                  <a:lnTo>
                    <a:pt x="4209" y="1258"/>
                  </a:lnTo>
                  <a:lnTo>
                    <a:pt x="4026" y="1262"/>
                  </a:lnTo>
                  <a:lnTo>
                    <a:pt x="3840" y="1264"/>
                  </a:lnTo>
                  <a:lnTo>
                    <a:pt x="3653" y="1265"/>
                  </a:lnTo>
                  <a:lnTo>
                    <a:pt x="3464" y="1264"/>
                  </a:lnTo>
                  <a:lnTo>
                    <a:pt x="3279" y="1262"/>
                  </a:lnTo>
                  <a:lnTo>
                    <a:pt x="3097" y="1258"/>
                  </a:lnTo>
                  <a:lnTo>
                    <a:pt x="2916" y="1253"/>
                  </a:lnTo>
                  <a:lnTo>
                    <a:pt x="2740" y="1245"/>
                  </a:lnTo>
                  <a:lnTo>
                    <a:pt x="2566" y="1236"/>
                  </a:lnTo>
                  <a:lnTo>
                    <a:pt x="2397" y="1227"/>
                  </a:lnTo>
                  <a:lnTo>
                    <a:pt x="2231" y="1216"/>
                  </a:lnTo>
                  <a:lnTo>
                    <a:pt x="2069" y="1202"/>
                  </a:lnTo>
                  <a:lnTo>
                    <a:pt x="1912" y="1189"/>
                  </a:lnTo>
                  <a:lnTo>
                    <a:pt x="1759" y="1173"/>
                  </a:lnTo>
                  <a:lnTo>
                    <a:pt x="1610" y="1157"/>
                  </a:lnTo>
                  <a:lnTo>
                    <a:pt x="1467" y="1140"/>
                  </a:lnTo>
                  <a:lnTo>
                    <a:pt x="1329" y="1121"/>
                  </a:lnTo>
                  <a:lnTo>
                    <a:pt x="1197" y="1100"/>
                  </a:lnTo>
                  <a:lnTo>
                    <a:pt x="1070" y="1080"/>
                  </a:lnTo>
                  <a:lnTo>
                    <a:pt x="949" y="1058"/>
                  </a:lnTo>
                  <a:lnTo>
                    <a:pt x="834" y="1035"/>
                  </a:lnTo>
                  <a:lnTo>
                    <a:pt x="726" y="1011"/>
                  </a:lnTo>
                  <a:lnTo>
                    <a:pt x="624" y="986"/>
                  </a:lnTo>
                  <a:lnTo>
                    <a:pt x="529" y="961"/>
                  </a:lnTo>
                  <a:lnTo>
                    <a:pt x="441" y="934"/>
                  </a:lnTo>
                  <a:lnTo>
                    <a:pt x="360" y="907"/>
                  </a:lnTo>
                  <a:lnTo>
                    <a:pt x="288" y="878"/>
                  </a:lnTo>
                  <a:lnTo>
                    <a:pt x="222" y="851"/>
                  </a:lnTo>
                  <a:lnTo>
                    <a:pt x="164" y="821"/>
                  </a:lnTo>
                  <a:lnTo>
                    <a:pt x="115" y="791"/>
                  </a:lnTo>
                  <a:lnTo>
                    <a:pt x="75" y="760"/>
                  </a:lnTo>
                  <a:lnTo>
                    <a:pt x="42" y="729"/>
                  </a:lnTo>
                  <a:lnTo>
                    <a:pt x="20" y="697"/>
                  </a:lnTo>
                  <a:lnTo>
                    <a:pt x="5" y="666"/>
                  </a:lnTo>
                  <a:lnTo>
                    <a:pt x="0" y="633"/>
                  </a:lnTo>
                  <a:lnTo>
                    <a:pt x="5" y="600"/>
                  </a:lnTo>
                  <a:lnTo>
                    <a:pt x="20" y="568"/>
                  </a:lnTo>
                  <a:lnTo>
                    <a:pt x="42" y="536"/>
                  </a:lnTo>
                  <a:lnTo>
                    <a:pt x="75" y="505"/>
                  </a:lnTo>
                  <a:lnTo>
                    <a:pt x="115" y="474"/>
                  </a:lnTo>
                  <a:lnTo>
                    <a:pt x="164" y="444"/>
                  </a:lnTo>
                  <a:lnTo>
                    <a:pt x="222" y="416"/>
                  </a:lnTo>
                  <a:lnTo>
                    <a:pt x="288" y="387"/>
                  </a:lnTo>
                  <a:lnTo>
                    <a:pt x="360" y="358"/>
                  </a:lnTo>
                  <a:lnTo>
                    <a:pt x="441" y="331"/>
                  </a:lnTo>
                  <a:lnTo>
                    <a:pt x="529" y="305"/>
                  </a:lnTo>
                  <a:lnTo>
                    <a:pt x="624" y="279"/>
                  </a:lnTo>
                  <a:lnTo>
                    <a:pt x="726" y="254"/>
                  </a:lnTo>
                  <a:lnTo>
                    <a:pt x="834" y="231"/>
                  </a:lnTo>
                  <a:lnTo>
                    <a:pt x="949" y="208"/>
                  </a:lnTo>
                  <a:lnTo>
                    <a:pt x="1070" y="185"/>
                  </a:lnTo>
                  <a:lnTo>
                    <a:pt x="1197" y="165"/>
                  </a:lnTo>
                  <a:lnTo>
                    <a:pt x="1329" y="144"/>
                  </a:lnTo>
                  <a:lnTo>
                    <a:pt x="1467" y="126"/>
                  </a:lnTo>
                  <a:lnTo>
                    <a:pt x="1610" y="108"/>
                  </a:lnTo>
                  <a:lnTo>
                    <a:pt x="1759" y="92"/>
                  </a:lnTo>
                  <a:lnTo>
                    <a:pt x="1912" y="76"/>
                  </a:lnTo>
                  <a:lnTo>
                    <a:pt x="2069" y="63"/>
                  </a:lnTo>
                  <a:lnTo>
                    <a:pt x="2231" y="50"/>
                  </a:lnTo>
                  <a:lnTo>
                    <a:pt x="2397" y="38"/>
                  </a:lnTo>
                  <a:lnTo>
                    <a:pt x="2566" y="29"/>
                  </a:lnTo>
                  <a:lnTo>
                    <a:pt x="2740" y="20"/>
                  </a:lnTo>
                  <a:lnTo>
                    <a:pt x="2916" y="14"/>
                  </a:lnTo>
                  <a:lnTo>
                    <a:pt x="3097" y="7"/>
                  </a:lnTo>
                  <a:lnTo>
                    <a:pt x="3279" y="3"/>
                  </a:lnTo>
                  <a:lnTo>
                    <a:pt x="3464" y="1"/>
                  </a:lnTo>
                  <a:lnTo>
                    <a:pt x="3653" y="0"/>
                  </a:lnTo>
                  <a:lnTo>
                    <a:pt x="3840" y="1"/>
                  </a:lnTo>
                  <a:lnTo>
                    <a:pt x="4026" y="3"/>
                  </a:lnTo>
                  <a:lnTo>
                    <a:pt x="4209" y="7"/>
                  </a:lnTo>
                  <a:lnTo>
                    <a:pt x="4388" y="14"/>
                  </a:lnTo>
                  <a:lnTo>
                    <a:pt x="4565" y="20"/>
                  </a:lnTo>
                  <a:lnTo>
                    <a:pt x="4738" y="29"/>
                  </a:lnTo>
                  <a:lnTo>
                    <a:pt x="4907" y="38"/>
                  </a:lnTo>
                  <a:lnTo>
                    <a:pt x="5074" y="50"/>
                  </a:lnTo>
                  <a:lnTo>
                    <a:pt x="5236" y="63"/>
                  </a:lnTo>
                  <a:lnTo>
                    <a:pt x="5393" y="76"/>
                  </a:lnTo>
                  <a:lnTo>
                    <a:pt x="5546" y="92"/>
                  </a:lnTo>
                  <a:lnTo>
                    <a:pt x="5694" y="108"/>
                  </a:lnTo>
                  <a:lnTo>
                    <a:pt x="5837" y="126"/>
                  </a:lnTo>
                  <a:lnTo>
                    <a:pt x="5975" y="144"/>
                  </a:lnTo>
                  <a:lnTo>
                    <a:pt x="6108" y="165"/>
                  </a:lnTo>
                  <a:lnTo>
                    <a:pt x="6234" y="185"/>
                  </a:lnTo>
                  <a:lnTo>
                    <a:pt x="6355" y="208"/>
                  </a:lnTo>
                  <a:lnTo>
                    <a:pt x="6470" y="231"/>
                  </a:lnTo>
                  <a:lnTo>
                    <a:pt x="6579" y="254"/>
                  </a:lnTo>
                  <a:lnTo>
                    <a:pt x="6680" y="279"/>
                  </a:lnTo>
                  <a:lnTo>
                    <a:pt x="6776" y="305"/>
                  </a:lnTo>
                  <a:lnTo>
                    <a:pt x="6863" y="331"/>
                  </a:lnTo>
                  <a:lnTo>
                    <a:pt x="6944" y="358"/>
                  </a:lnTo>
                  <a:lnTo>
                    <a:pt x="7017" y="387"/>
                  </a:lnTo>
                  <a:lnTo>
                    <a:pt x="7082" y="416"/>
                  </a:lnTo>
                  <a:lnTo>
                    <a:pt x="7140" y="444"/>
                  </a:lnTo>
                  <a:lnTo>
                    <a:pt x="7189" y="474"/>
                  </a:lnTo>
                  <a:lnTo>
                    <a:pt x="7230" y="505"/>
                  </a:lnTo>
                  <a:lnTo>
                    <a:pt x="7262" y="536"/>
                  </a:lnTo>
                  <a:lnTo>
                    <a:pt x="7286" y="568"/>
                  </a:lnTo>
                  <a:lnTo>
                    <a:pt x="7299" y="600"/>
                  </a:lnTo>
                  <a:lnTo>
                    <a:pt x="7304" y="633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2894337" y="6665104"/>
              <a:ext cx="274293" cy="299498"/>
            </a:xfrm>
            <a:custGeom>
              <a:avLst/>
              <a:gdLst>
                <a:gd name="T0" fmla="*/ 7 w 556"/>
                <a:gd name="T1" fmla="*/ 235 h 606"/>
                <a:gd name="T2" fmla="*/ 8 w 556"/>
                <a:gd name="T3" fmla="*/ 213 h 606"/>
                <a:gd name="T4" fmla="*/ 8 w 556"/>
                <a:gd name="T5" fmla="*/ 192 h 606"/>
                <a:gd name="T6" fmla="*/ 8 w 556"/>
                <a:gd name="T7" fmla="*/ 170 h 606"/>
                <a:gd name="T8" fmla="*/ 9 w 556"/>
                <a:gd name="T9" fmla="*/ 149 h 606"/>
                <a:gd name="T10" fmla="*/ 33 w 556"/>
                <a:gd name="T11" fmla="*/ 140 h 606"/>
                <a:gd name="T12" fmla="*/ 69 w 556"/>
                <a:gd name="T13" fmla="*/ 129 h 606"/>
                <a:gd name="T14" fmla="*/ 116 w 556"/>
                <a:gd name="T15" fmla="*/ 115 h 606"/>
                <a:gd name="T16" fmla="*/ 173 w 556"/>
                <a:gd name="T17" fmla="*/ 97 h 606"/>
                <a:gd name="T18" fmla="*/ 242 w 556"/>
                <a:gd name="T19" fmla="*/ 77 h 606"/>
                <a:gd name="T20" fmla="*/ 321 w 556"/>
                <a:gd name="T21" fmla="*/ 53 h 606"/>
                <a:gd name="T22" fmla="*/ 409 w 556"/>
                <a:gd name="T23" fmla="*/ 27 h 606"/>
                <a:gd name="T24" fmla="*/ 508 w 556"/>
                <a:gd name="T25" fmla="*/ 0 h 606"/>
                <a:gd name="T26" fmla="*/ 556 w 556"/>
                <a:gd name="T27" fmla="*/ 428 h 606"/>
                <a:gd name="T28" fmla="*/ 446 w 556"/>
                <a:gd name="T29" fmla="*/ 461 h 606"/>
                <a:gd name="T30" fmla="*/ 348 w 556"/>
                <a:gd name="T31" fmla="*/ 491 h 606"/>
                <a:gd name="T32" fmla="*/ 261 w 556"/>
                <a:gd name="T33" fmla="*/ 519 h 606"/>
                <a:gd name="T34" fmla="*/ 185 w 556"/>
                <a:gd name="T35" fmla="*/ 544 h 606"/>
                <a:gd name="T36" fmla="*/ 120 w 556"/>
                <a:gd name="T37" fmla="*/ 564 h 606"/>
                <a:gd name="T38" fmla="*/ 68 w 556"/>
                <a:gd name="T39" fmla="*/ 583 h 606"/>
                <a:gd name="T40" fmla="*/ 28 w 556"/>
                <a:gd name="T41" fmla="*/ 597 h 606"/>
                <a:gd name="T42" fmla="*/ 0 w 556"/>
                <a:gd name="T43" fmla="*/ 606 h 606"/>
                <a:gd name="T44" fmla="*/ 0 w 556"/>
                <a:gd name="T45" fmla="*/ 569 h 606"/>
                <a:gd name="T46" fmla="*/ 1 w 556"/>
                <a:gd name="T47" fmla="*/ 532 h 606"/>
                <a:gd name="T48" fmla="*/ 2 w 556"/>
                <a:gd name="T49" fmla="*/ 495 h 606"/>
                <a:gd name="T50" fmla="*/ 3 w 556"/>
                <a:gd name="T51" fmla="*/ 459 h 606"/>
                <a:gd name="T52" fmla="*/ 3 w 556"/>
                <a:gd name="T53" fmla="*/ 422 h 606"/>
                <a:gd name="T54" fmla="*/ 4 w 556"/>
                <a:gd name="T55" fmla="*/ 386 h 606"/>
                <a:gd name="T56" fmla="*/ 5 w 556"/>
                <a:gd name="T57" fmla="*/ 350 h 606"/>
                <a:gd name="T58" fmla="*/ 5 w 556"/>
                <a:gd name="T59" fmla="*/ 315 h 606"/>
                <a:gd name="T60" fmla="*/ 7 w 556"/>
                <a:gd name="T61" fmla="*/ 295 h 606"/>
                <a:gd name="T62" fmla="*/ 8 w 556"/>
                <a:gd name="T63" fmla="*/ 274 h 606"/>
                <a:gd name="T64" fmla="*/ 8 w 556"/>
                <a:gd name="T65" fmla="*/ 255 h 606"/>
                <a:gd name="T66" fmla="*/ 7 w 556"/>
                <a:gd name="T67" fmla="*/ 23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6" h="606">
                  <a:moveTo>
                    <a:pt x="7" y="235"/>
                  </a:moveTo>
                  <a:lnTo>
                    <a:pt x="8" y="213"/>
                  </a:lnTo>
                  <a:lnTo>
                    <a:pt x="8" y="192"/>
                  </a:lnTo>
                  <a:lnTo>
                    <a:pt x="8" y="170"/>
                  </a:lnTo>
                  <a:lnTo>
                    <a:pt x="9" y="149"/>
                  </a:lnTo>
                  <a:lnTo>
                    <a:pt x="33" y="140"/>
                  </a:lnTo>
                  <a:lnTo>
                    <a:pt x="69" y="129"/>
                  </a:lnTo>
                  <a:lnTo>
                    <a:pt x="116" y="115"/>
                  </a:lnTo>
                  <a:lnTo>
                    <a:pt x="173" y="97"/>
                  </a:lnTo>
                  <a:lnTo>
                    <a:pt x="242" y="77"/>
                  </a:lnTo>
                  <a:lnTo>
                    <a:pt x="321" y="53"/>
                  </a:lnTo>
                  <a:lnTo>
                    <a:pt x="409" y="27"/>
                  </a:lnTo>
                  <a:lnTo>
                    <a:pt x="508" y="0"/>
                  </a:lnTo>
                  <a:lnTo>
                    <a:pt x="556" y="428"/>
                  </a:lnTo>
                  <a:lnTo>
                    <a:pt x="446" y="461"/>
                  </a:lnTo>
                  <a:lnTo>
                    <a:pt x="348" y="491"/>
                  </a:lnTo>
                  <a:lnTo>
                    <a:pt x="261" y="519"/>
                  </a:lnTo>
                  <a:lnTo>
                    <a:pt x="185" y="544"/>
                  </a:lnTo>
                  <a:lnTo>
                    <a:pt x="120" y="564"/>
                  </a:lnTo>
                  <a:lnTo>
                    <a:pt x="68" y="583"/>
                  </a:lnTo>
                  <a:lnTo>
                    <a:pt x="28" y="597"/>
                  </a:lnTo>
                  <a:lnTo>
                    <a:pt x="0" y="606"/>
                  </a:lnTo>
                  <a:lnTo>
                    <a:pt x="0" y="569"/>
                  </a:lnTo>
                  <a:lnTo>
                    <a:pt x="1" y="532"/>
                  </a:lnTo>
                  <a:lnTo>
                    <a:pt x="2" y="495"/>
                  </a:lnTo>
                  <a:lnTo>
                    <a:pt x="3" y="459"/>
                  </a:lnTo>
                  <a:lnTo>
                    <a:pt x="3" y="422"/>
                  </a:lnTo>
                  <a:lnTo>
                    <a:pt x="4" y="386"/>
                  </a:lnTo>
                  <a:lnTo>
                    <a:pt x="5" y="350"/>
                  </a:lnTo>
                  <a:lnTo>
                    <a:pt x="5" y="315"/>
                  </a:lnTo>
                  <a:lnTo>
                    <a:pt x="7" y="295"/>
                  </a:lnTo>
                  <a:lnTo>
                    <a:pt x="8" y="274"/>
                  </a:lnTo>
                  <a:lnTo>
                    <a:pt x="8" y="255"/>
                  </a:lnTo>
                  <a:lnTo>
                    <a:pt x="7" y="235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164182" y="6648795"/>
              <a:ext cx="100821" cy="222400"/>
            </a:xfrm>
            <a:custGeom>
              <a:avLst/>
              <a:gdLst>
                <a:gd name="T0" fmla="*/ 47 w 203"/>
                <a:gd name="T1" fmla="*/ 449 h 449"/>
                <a:gd name="T2" fmla="*/ 0 w 203"/>
                <a:gd name="T3" fmla="*/ 21 h 449"/>
                <a:gd name="T4" fmla="*/ 19 w 203"/>
                <a:gd name="T5" fmla="*/ 16 h 449"/>
                <a:gd name="T6" fmla="*/ 39 w 203"/>
                <a:gd name="T7" fmla="*/ 11 h 449"/>
                <a:gd name="T8" fmla="*/ 59 w 203"/>
                <a:gd name="T9" fmla="*/ 5 h 449"/>
                <a:gd name="T10" fmla="*/ 79 w 203"/>
                <a:gd name="T11" fmla="*/ 0 h 449"/>
                <a:gd name="T12" fmla="*/ 203 w 203"/>
                <a:gd name="T13" fmla="*/ 406 h 449"/>
                <a:gd name="T14" fmla="*/ 182 w 203"/>
                <a:gd name="T15" fmla="*/ 411 h 449"/>
                <a:gd name="T16" fmla="*/ 162 w 203"/>
                <a:gd name="T17" fmla="*/ 417 h 449"/>
                <a:gd name="T18" fmla="*/ 142 w 203"/>
                <a:gd name="T19" fmla="*/ 422 h 449"/>
                <a:gd name="T20" fmla="*/ 123 w 203"/>
                <a:gd name="T21" fmla="*/ 427 h 449"/>
                <a:gd name="T22" fmla="*/ 103 w 203"/>
                <a:gd name="T23" fmla="*/ 434 h 449"/>
                <a:gd name="T24" fmla="*/ 85 w 203"/>
                <a:gd name="T25" fmla="*/ 439 h 449"/>
                <a:gd name="T26" fmla="*/ 66 w 203"/>
                <a:gd name="T27" fmla="*/ 444 h 449"/>
                <a:gd name="T28" fmla="*/ 47 w 203"/>
                <a:gd name="T2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449">
                  <a:moveTo>
                    <a:pt x="47" y="449"/>
                  </a:moveTo>
                  <a:lnTo>
                    <a:pt x="0" y="21"/>
                  </a:lnTo>
                  <a:lnTo>
                    <a:pt x="19" y="16"/>
                  </a:lnTo>
                  <a:lnTo>
                    <a:pt x="39" y="11"/>
                  </a:lnTo>
                  <a:lnTo>
                    <a:pt x="59" y="5"/>
                  </a:lnTo>
                  <a:lnTo>
                    <a:pt x="79" y="0"/>
                  </a:lnTo>
                  <a:lnTo>
                    <a:pt x="203" y="406"/>
                  </a:lnTo>
                  <a:lnTo>
                    <a:pt x="182" y="411"/>
                  </a:lnTo>
                  <a:lnTo>
                    <a:pt x="162" y="417"/>
                  </a:lnTo>
                  <a:lnTo>
                    <a:pt x="142" y="422"/>
                  </a:lnTo>
                  <a:lnTo>
                    <a:pt x="123" y="427"/>
                  </a:lnTo>
                  <a:lnTo>
                    <a:pt x="103" y="434"/>
                  </a:lnTo>
                  <a:lnTo>
                    <a:pt x="85" y="439"/>
                  </a:lnTo>
                  <a:lnTo>
                    <a:pt x="66" y="444"/>
                  </a:lnTo>
                  <a:lnTo>
                    <a:pt x="47" y="449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222006" y="6522768"/>
              <a:ext cx="556000" cy="321739"/>
            </a:xfrm>
            <a:custGeom>
              <a:avLst/>
              <a:gdLst>
                <a:gd name="T0" fmla="*/ 123 w 1125"/>
                <a:gd name="T1" fmla="*/ 651 h 651"/>
                <a:gd name="T2" fmla="*/ 0 w 1125"/>
                <a:gd name="T3" fmla="*/ 244 h 651"/>
                <a:gd name="T4" fmla="*/ 52 w 1125"/>
                <a:gd name="T5" fmla="*/ 230 h 651"/>
                <a:gd name="T6" fmla="*/ 108 w 1125"/>
                <a:gd name="T7" fmla="*/ 216 h 651"/>
                <a:gd name="T8" fmla="*/ 164 w 1125"/>
                <a:gd name="T9" fmla="*/ 201 h 651"/>
                <a:gd name="T10" fmla="*/ 222 w 1125"/>
                <a:gd name="T11" fmla="*/ 187 h 651"/>
                <a:gd name="T12" fmla="*/ 282 w 1125"/>
                <a:gd name="T13" fmla="*/ 171 h 651"/>
                <a:gd name="T14" fmla="*/ 344 w 1125"/>
                <a:gd name="T15" fmla="*/ 157 h 651"/>
                <a:gd name="T16" fmla="*/ 407 w 1125"/>
                <a:gd name="T17" fmla="*/ 142 h 651"/>
                <a:gd name="T18" fmla="*/ 472 w 1125"/>
                <a:gd name="T19" fmla="*/ 126 h 651"/>
                <a:gd name="T20" fmla="*/ 537 w 1125"/>
                <a:gd name="T21" fmla="*/ 110 h 651"/>
                <a:gd name="T22" fmla="*/ 605 w 1125"/>
                <a:gd name="T23" fmla="*/ 94 h 651"/>
                <a:gd name="T24" fmla="*/ 675 w 1125"/>
                <a:gd name="T25" fmla="*/ 79 h 651"/>
                <a:gd name="T26" fmla="*/ 746 w 1125"/>
                <a:gd name="T27" fmla="*/ 62 h 651"/>
                <a:gd name="T28" fmla="*/ 818 w 1125"/>
                <a:gd name="T29" fmla="*/ 47 h 651"/>
                <a:gd name="T30" fmla="*/ 891 w 1125"/>
                <a:gd name="T31" fmla="*/ 32 h 651"/>
                <a:gd name="T32" fmla="*/ 966 w 1125"/>
                <a:gd name="T33" fmla="*/ 15 h 651"/>
                <a:gd name="T34" fmla="*/ 1042 w 1125"/>
                <a:gd name="T35" fmla="*/ 0 h 651"/>
                <a:gd name="T36" fmla="*/ 1125 w 1125"/>
                <a:gd name="T37" fmla="*/ 412 h 651"/>
                <a:gd name="T38" fmla="*/ 1051 w 1125"/>
                <a:gd name="T39" fmla="*/ 427 h 651"/>
                <a:gd name="T40" fmla="*/ 981 w 1125"/>
                <a:gd name="T41" fmla="*/ 443 h 651"/>
                <a:gd name="T42" fmla="*/ 910 w 1125"/>
                <a:gd name="T43" fmla="*/ 458 h 651"/>
                <a:gd name="T44" fmla="*/ 841 w 1125"/>
                <a:gd name="T45" fmla="*/ 473 h 651"/>
                <a:gd name="T46" fmla="*/ 773 w 1125"/>
                <a:gd name="T47" fmla="*/ 488 h 651"/>
                <a:gd name="T48" fmla="*/ 707 w 1125"/>
                <a:gd name="T49" fmla="*/ 504 h 651"/>
                <a:gd name="T50" fmla="*/ 642 w 1125"/>
                <a:gd name="T51" fmla="*/ 519 h 651"/>
                <a:gd name="T52" fmla="*/ 578 w 1125"/>
                <a:gd name="T53" fmla="*/ 533 h 651"/>
                <a:gd name="T54" fmla="*/ 517 w 1125"/>
                <a:gd name="T55" fmla="*/ 549 h 651"/>
                <a:gd name="T56" fmla="*/ 456 w 1125"/>
                <a:gd name="T57" fmla="*/ 563 h 651"/>
                <a:gd name="T58" fmla="*/ 397 w 1125"/>
                <a:gd name="T59" fmla="*/ 579 h 651"/>
                <a:gd name="T60" fmla="*/ 339 w 1125"/>
                <a:gd name="T61" fmla="*/ 593 h 651"/>
                <a:gd name="T62" fmla="*/ 283 w 1125"/>
                <a:gd name="T63" fmla="*/ 607 h 651"/>
                <a:gd name="T64" fmla="*/ 229 w 1125"/>
                <a:gd name="T65" fmla="*/ 622 h 651"/>
                <a:gd name="T66" fmla="*/ 175 w 1125"/>
                <a:gd name="T67" fmla="*/ 636 h 651"/>
                <a:gd name="T68" fmla="*/ 123 w 1125"/>
                <a:gd name="T6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5" h="651">
                  <a:moveTo>
                    <a:pt x="123" y="651"/>
                  </a:moveTo>
                  <a:lnTo>
                    <a:pt x="0" y="244"/>
                  </a:lnTo>
                  <a:lnTo>
                    <a:pt x="52" y="230"/>
                  </a:lnTo>
                  <a:lnTo>
                    <a:pt x="108" y="216"/>
                  </a:lnTo>
                  <a:lnTo>
                    <a:pt x="164" y="201"/>
                  </a:lnTo>
                  <a:lnTo>
                    <a:pt x="222" y="187"/>
                  </a:lnTo>
                  <a:lnTo>
                    <a:pt x="282" y="171"/>
                  </a:lnTo>
                  <a:lnTo>
                    <a:pt x="344" y="157"/>
                  </a:lnTo>
                  <a:lnTo>
                    <a:pt x="407" y="142"/>
                  </a:lnTo>
                  <a:lnTo>
                    <a:pt x="472" y="126"/>
                  </a:lnTo>
                  <a:lnTo>
                    <a:pt x="537" y="110"/>
                  </a:lnTo>
                  <a:lnTo>
                    <a:pt x="605" y="94"/>
                  </a:lnTo>
                  <a:lnTo>
                    <a:pt x="675" y="79"/>
                  </a:lnTo>
                  <a:lnTo>
                    <a:pt x="746" y="62"/>
                  </a:lnTo>
                  <a:lnTo>
                    <a:pt x="818" y="47"/>
                  </a:lnTo>
                  <a:lnTo>
                    <a:pt x="891" y="32"/>
                  </a:lnTo>
                  <a:lnTo>
                    <a:pt x="966" y="15"/>
                  </a:lnTo>
                  <a:lnTo>
                    <a:pt x="1042" y="0"/>
                  </a:lnTo>
                  <a:lnTo>
                    <a:pt x="1125" y="412"/>
                  </a:lnTo>
                  <a:lnTo>
                    <a:pt x="1051" y="427"/>
                  </a:lnTo>
                  <a:lnTo>
                    <a:pt x="981" y="443"/>
                  </a:lnTo>
                  <a:lnTo>
                    <a:pt x="910" y="458"/>
                  </a:lnTo>
                  <a:lnTo>
                    <a:pt x="841" y="473"/>
                  </a:lnTo>
                  <a:lnTo>
                    <a:pt x="773" y="488"/>
                  </a:lnTo>
                  <a:lnTo>
                    <a:pt x="707" y="504"/>
                  </a:lnTo>
                  <a:lnTo>
                    <a:pt x="642" y="519"/>
                  </a:lnTo>
                  <a:lnTo>
                    <a:pt x="578" y="533"/>
                  </a:lnTo>
                  <a:lnTo>
                    <a:pt x="517" y="549"/>
                  </a:lnTo>
                  <a:lnTo>
                    <a:pt x="456" y="563"/>
                  </a:lnTo>
                  <a:lnTo>
                    <a:pt x="397" y="579"/>
                  </a:lnTo>
                  <a:lnTo>
                    <a:pt x="339" y="593"/>
                  </a:lnTo>
                  <a:lnTo>
                    <a:pt x="283" y="607"/>
                  </a:lnTo>
                  <a:lnTo>
                    <a:pt x="229" y="622"/>
                  </a:lnTo>
                  <a:lnTo>
                    <a:pt x="175" y="636"/>
                  </a:lnTo>
                  <a:lnTo>
                    <a:pt x="123" y="651"/>
                  </a:lnTo>
                  <a:close/>
                </a:path>
              </a:pathLst>
            </a:custGeom>
            <a:solidFill>
              <a:srgbClr val="766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3757248" y="6457530"/>
              <a:ext cx="361770" cy="265397"/>
            </a:xfrm>
            <a:custGeom>
              <a:avLst/>
              <a:gdLst>
                <a:gd name="T0" fmla="*/ 82 w 732"/>
                <a:gd name="T1" fmla="*/ 537 h 537"/>
                <a:gd name="T2" fmla="*/ 0 w 732"/>
                <a:gd name="T3" fmla="*/ 124 h 537"/>
                <a:gd name="T4" fmla="*/ 28 w 732"/>
                <a:gd name="T5" fmla="*/ 119 h 537"/>
                <a:gd name="T6" fmla="*/ 57 w 732"/>
                <a:gd name="T7" fmla="*/ 113 h 537"/>
                <a:gd name="T8" fmla="*/ 84 w 732"/>
                <a:gd name="T9" fmla="*/ 108 h 537"/>
                <a:gd name="T10" fmla="*/ 113 w 732"/>
                <a:gd name="T11" fmla="*/ 103 h 537"/>
                <a:gd name="T12" fmla="*/ 141 w 732"/>
                <a:gd name="T13" fmla="*/ 97 h 537"/>
                <a:gd name="T14" fmla="*/ 169 w 732"/>
                <a:gd name="T15" fmla="*/ 92 h 537"/>
                <a:gd name="T16" fmla="*/ 198 w 732"/>
                <a:gd name="T17" fmla="*/ 85 h 537"/>
                <a:gd name="T18" fmla="*/ 228 w 732"/>
                <a:gd name="T19" fmla="*/ 80 h 537"/>
                <a:gd name="T20" fmla="*/ 251 w 732"/>
                <a:gd name="T21" fmla="*/ 107 h 537"/>
                <a:gd name="T22" fmla="*/ 272 w 732"/>
                <a:gd name="T23" fmla="*/ 131 h 537"/>
                <a:gd name="T24" fmla="*/ 292 w 732"/>
                <a:gd name="T25" fmla="*/ 152 h 537"/>
                <a:gd name="T26" fmla="*/ 310 w 732"/>
                <a:gd name="T27" fmla="*/ 170 h 537"/>
                <a:gd name="T28" fmla="*/ 327 w 732"/>
                <a:gd name="T29" fmla="*/ 184 h 537"/>
                <a:gd name="T30" fmla="*/ 342 w 732"/>
                <a:gd name="T31" fmla="*/ 195 h 537"/>
                <a:gd name="T32" fmla="*/ 348 w 732"/>
                <a:gd name="T33" fmla="*/ 199 h 537"/>
                <a:gd name="T34" fmla="*/ 354 w 732"/>
                <a:gd name="T35" fmla="*/ 202 h 537"/>
                <a:gd name="T36" fmla="*/ 359 w 732"/>
                <a:gd name="T37" fmla="*/ 204 h 537"/>
                <a:gd name="T38" fmla="*/ 364 w 732"/>
                <a:gd name="T39" fmla="*/ 204 h 537"/>
                <a:gd name="T40" fmla="*/ 373 w 732"/>
                <a:gd name="T41" fmla="*/ 204 h 537"/>
                <a:gd name="T42" fmla="*/ 378 w 732"/>
                <a:gd name="T43" fmla="*/ 199 h 537"/>
                <a:gd name="T44" fmla="*/ 383 w 732"/>
                <a:gd name="T45" fmla="*/ 193 h 537"/>
                <a:gd name="T46" fmla="*/ 391 w 732"/>
                <a:gd name="T47" fmla="*/ 184 h 537"/>
                <a:gd name="T48" fmla="*/ 404 w 732"/>
                <a:gd name="T49" fmla="*/ 169 h 537"/>
                <a:gd name="T50" fmla="*/ 421 w 732"/>
                <a:gd name="T51" fmla="*/ 150 h 537"/>
                <a:gd name="T52" fmla="*/ 439 w 732"/>
                <a:gd name="T53" fmla="*/ 126 h 537"/>
                <a:gd name="T54" fmla="*/ 461 w 732"/>
                <a:gd name="T55" fmla="*/ 98 h 537"/>
                <a:gd name="T56" fmla="*/ 484 w 732"/>
                <a:gd name="T57" fmla="*/ 66 h 537"/>
                <a:gd name="T58" fmla="*/ 508 w 732"/>
                <a:gd name="T59" fmla="*/ 29 h 537"/>
                <a:gd name="T60" fmla="*/ 530 w 732"/>
                <a:gd name="T61" fmla="*/ 26 h 537"/>
                <a:gd name="T62" fmla="*/ 551 w 732"/>
                <a:gd name="T63" fmla="*/ 22 h 537"/>
                <a:gd name="T64" fmla="*/ 573 w 732"/>
                <a:gd name="T65" fmla="*/ 19 h 537"/>
                <a:gd name="T66" fmla="*/ 594 w 732"/>
                <a:gd name="T67" fmla="*/ 14 h 537"/>
                <a:gd name="T68" fmla="*/ 616 w 732"/>
                <a:gd name="T69" fmla="*/ 11 h 537"/>
                <a:gd name="T70" fmla="*/ 637 w 732"/>
                <a:gd name="T71" fmla="*/ 7 h 537"/>
                <a:gd name="T72" fmla="*/ 658 w 732"/>
                <a:gd name="T73" fmla="*/ 4 h 537"/>
                <a:gd name="T74" fmla="*/ 679 w 732"/>
                <a:gd name="T75" fmla="*/ 0 h 537"/>
                <a:gd name="T76" fmla="*/ 732 w 732"/>
                <a:gd name="T77" fmla="*/ 417 h 537"/>
                <a:gd name="T78" fmla="*/ 647 w 732"/>
                <a:gd name="T79" fmla="*/ 431 h 537"/>
                <a:gd name="T80" fmla="*/ 561 w 732"/>
                <a:gd name="T81" fmla="*/ 446 h 537"/>
                <a:gd name="T82" fmla="*/ 478 w 732"/>
                <a:gd name="T83" fmla="*/ 461 h 537"/>
                <a:gd name="T84" fmla="*/ 397 w 732"/>
                <a:gd name="T85" fmla="*/ 476 h 537"/>
                <a:gd name="T86" fmla="*/ 316 w 732"/>
                <a:gd name="T87" fmla="*/ 492 h 537"/>
                <a:gd name="T88" fmla="*/ 237 w 732"/>
                <a:gd name="T89" fmla="*/ 506 h 537"/>
                <a:gd name="T90" fmla="*/ 159 w 732"/>
                <a:gd name="T91" fmla="*/ 521 h 537"/>
                <a:gd name="T92" fmla="*/ 82 w 732"/>
                <a:gd name="T9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2" h="537">
                  <a:moveTo>
                    <a:pt x="82" y="537"/>
                  </a:moveTo>
                  <a:lnTo>
                    <a:pt x="0" y="124"/>
                  </a:lnTo>
                  <a:lnTo>
                    <a:pt x="28" y="119"/>
                  </a:lnTo>
                  <a:lnTo>
                    <a:pt x="57" y="113"/>
                  </a:lnTo>
                  <a:lnTo>
                    <a:pt x="84" y="108"/>
                  </a:lnTo>
                  <a:lnTo>
                    <a:pt x="113" y="103"/>
                  </a:lnTo>
                  <a:lnTo>
                    <a:pt x="141" y="97"/>
                  </a:lnTo>
                  <a:lnTo>
                    <a:pt x="169" y="92"/>
                  </a:lnTo>
                  <a:lnTo>
                    <a:pt x="198" y="85"/>
                  </a:lnTo>
                  <a:lnTo>
                    <a:pt x="228" y="80"/>
                  </a:lnTo>
                  <a:lnTo>
                    <a:pt x="251" y="107"/>
                  </a:lnTo>
                  <a:lnTo>
                    <a:pt x="272" y="131"/>
                  </a:lnTo>
                  <a:lnTo>
                    <a:pt x="292" y="152"/>
                  </a:lnTo>
                  <a:lnTo>
                    <a:pt x="310" y="170"/>
                  </a:lnTo>
                  <a:lnTo>
                    <a:pt x="327" y="184"/>
                  </a:lnTo>
                  <a:lnTo>
                    <a:pt x="342" y="195"/>
                  </a:lnTo>
                  <a:lnTo>
                    <a:pt x="348" y="199"/>
                  </a:lnTo>
                  <a:lnTo>
                    <a:pt x="354" y="202"/>
                  </a:lnTo>
                  <a:lnTo>
                    <a:pt x="359" y="204"/>
                  </a:lnTo>
                  <a:lnTo>
                    <a:pt x="364" y="204"/>
                  </a:lnTo>
                  <a:lnTo>
                    <a:pt x="373" y="204"/>
                  </a:lnTo>
                  <a:lnTo>
                    <a:pt x="378" y="199"/>
                  </a:lnTo>
                  <a:lnTo>
                    <a:pt x="383" y="193"/>
                  </a:lnTo>
                  <a:lnTo>
                    <a:pt x="391" y="184"/>
                  </a:lnTo>
                  <a:lnTo>
                    <a:pt x="404" y="169"/>
                  </a:lnTo>
                  <a:lnTo>
                    <a:pt x="421" y="150"/>
                  </a:lnTo>
                  <a:lnTo>
                    <a:pt x="439" y="126"/>
                  </a:lnTo>
                  <a:lnTo>
                    <a:pt x="461" y="98"/>
                  </a:lnTo>
                  <a:lnTo>
                    <a:pt x="484" y="66"/>
                  </a:lnTo>
                  <a:lnTo>
                    <a:pt x="508" y="29"/>
                  </a:lnTo>
                  <a:lnTo>
                    <a:pt x="530" y="26"/>
                  </a:lnTo>
                  <a:lnTo>
                    <a:pt x="551" y="22"/>
                  </a:lnTo>
                  <a:lnTo>
                    <a:pt x="573" y="19"/>
                  </a:lnTo>
                  <a:lnTo>
                    <a:pt x="594" y="14"/>
                  </a:lnTo>
                  <a:lnTo>
                    <a:pt x="616" y="11"/>
                  </a:lnTo>
                  <a:lnTo>
                    <a:pt x="637" y="7"/>
                  </a:lnTo>
                  <a:lnTo>
                    <a:pt x="658" y="4"/>
                  </a:lnTo>
                  <a:lnTo>
                    <a:pt x="679" y="0"/>
                  </a:lnTo>
                  <a:lnTo>
                    <a:pt x="732" y="417"/>
                  </a:lnTo>
                  <a:lnTo>
                    <a:pt x="647" y="431"/>
                  </a:lnTo>
                  <a:lnTo>
                    <a:pt x="561" y="446"/>
                  </a:lnTo>
                  <a:lnTo>
                    <a:pt x="478" y="461"/>
                  </a:lnTo>
                  <a:lnTo>
                    <a:pt x="397" y="476"/>
                  </a:lnTo>
                  <a:lnTo>
                    <a:pt x="316" y="492"/>
                  </a:lnTo>
                  <a:lnTo>
                    <a:pt x="237" y="506"/>
                  </a:lnTo>
                  <a:lnTo>
                    <a:pt x="159" y="521"/>
                  </a:lnTo>
                  <a:lnTo>
                    <a:pt x="82" y="537"/>
                  </a:lnTo>
                  <a:close/>
                </a:path>
              </a:pathLst>
            </a:custGeom>
            <a:solidFill>
              <a:srgbClr val="E6E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3665323" y="5338119"/>
              <a:ext cx="287637" cy="189781"/>
            </a:xfrm>
            <a:custGeom>
              <a:avLst/>
              <a:gdLst>
                <a:gd name="T0" fmla="*/ 445 w 582"/>
                <a:gd name="T1" fmla="*/ 331 h 383"/>
                <a:gd name="T2" fmla="*/ 411 w 582"/>
                <a:gd name="T3" fmla="*/ 357 h 383"/>
                <a:gd name="T4" fmla="*/ 385 w 582"/>
                <a:gd name="T5" fmla="*/ 371 h 383"/>
                <a:gd name="T6" fmla="*/ 367 w 582"/>
                <a:gd name="T7" fmla="*/ 377 h 383"/>
                <a:gd name="T8" fmla="*/ 348 w 582"/>
                <a:gd name="T9" fmla="*/ 381 h 383"/>
                <a:gd name="T10" fmla="*/ 330 w 582"/>
                <a:gd name="T11" fmla="*/ 383 h 383"/>
                <a:gd name="T12" fmla="*/ 304 w 582"/>
                <a:gd name="T13" fmla="*/ 383 h 383"/>
                <a:gd name="T14" fmla="*/ 272 w 582"/>
                <a:gd name="T15" fmla="*/ 379 h 383"/>
                <a:gd name="T16" fmla="*/ 242 w 582"/>
                <a:gd name="T17" fmla="*/ 372 h 383"/>
                <a:gd name="T18" fmla="*/ 214 w 582"/>
                <a:gd name="T19" fmla="*/ 363 h 383"/>
                <a:gd name="T20" fmla="*/ 186 w 582"/>
                <a:gd name="T21" fmla="*/ 350 h 383"/>
                <a:gd name="T22" fmla="*/ 161 w 582"/>
                <a:gd name="T23" fmla="*/ 336 h 383"/>
                <a:gd name="T24" fmla="*/ 126 w 582"/>
                <a:gd name="T25" fmla="*/ 311 h 383"/>
                <a:gd name="T26" fmla="*/ 86 w 582"/>
                <a:gd name="T27" fmla="*/ 275 h 383"/>
                <a:gd name="T28" fmla="*/ 52 w 582"/>
                <a:gd name="T29" fmla="*/ 238 h 383"/>
                <a:gd name="T30" fmla="*/ 15 w 582"/>
                <a:gd name="T31" fmla="*/ 191 h 383"/>
                <a:gd name="T32" fmla="*/ 13 w 582"/>
                <a:gd name="T33" fmla="*/ 155 h 383"/>
                <a:gd name="T34" fmla="*/ 37 w 582"/>
                <a:gd name="T35" fmla="*/ 131 h 383"/>
                <a:gd name="T36" fmla="*/ 63 w 582"/>
                <a:gd name="T37" fmla="*/ 111 h 383"/>
                <a:gd name="T38" fmla="*/ 90 w 582"/>
                <a:gd name="T39" fmla="*/ 91 h 383"/>
                <a:gd name="T40" fmla="*/ 130 w 582"/>
                <a:gd name="T41" fmla="*/ 68 h 383"/>
                <a:gd name="T42" fmla="*/ 186 w 582"/>
                <a:gd name="T43" fmla="*/ 42 h 383"/>
                <a:gd name="T44" fmla="*/ 243 w 582"/>
                <a:gd name="T45" fmla="*/ 24 h 383"/>
                <a:gd name="T46" fmla="*/ 298 w 582"/>
                <a:gd name="T47" fmla="*/ 10 h 383"/>
                <a:gd name="T48" fmla="*/ 352 w 582"/>
                <a:gd name="T49" fmla="*/ 3 h 383"/>
                <a:gd name="T50" fmla="*/ 403 w 582"/>
                <a:gd name="T51" fmla="*/ 0 h 383"/>
                <a:gd name="T52" fmla="*/ 453 w 582"/>
                <a:gd name="T53" fmla="*/ 0 h 383"/>
                <a:gd name="T54" fmla="*/ 501 w 582"/>
                <a:gd name="T55" fmla="*/ 3 h 383"/>
                <a:gd name="T56" fmla="*/ 541 w 582"/>
                <a:gd name="T57" fmla="*/ 7 h 383"/>
                <a:gd name="T58" fmla="*/ 571 w 582"/>
                <a:gd name="T59" fmla="*/ 12 h 383"/>
                <a:gd name="T60" fmla="*/ 581 w 582"/>
                <a:gd name="T61" fmla="*/ 29 h 383"/>
                <a:gd name="T62" fmla="*/ 577 w 582"/>
                <a:gd name="T63" fmla="*/ 61 h 383"/>
                <a:gd name="T64" fmla="*/ 570 w 582"/>
                <a:gd name="T65" fmla="*/ 97 h 383"/>
                <a:gd name="T66" fmla="*/ 559 w 582"/>
                <a:gd name="T67" fmla="*/ 137 h 383"/>
                <a:gd name="T68" fmla="*/ 544 w 582"/>
                <a:gd name="T69" fmla="*/ 179 h 383"/>
                <a:gd name="T70" fmla="*/ 525 w 582"/>
                <a:gd name="T71" fmla="*/ 220 h 383"/>
                <a:gd name="T72" fmla="*/ 502 w 582"/>
                <a:gd name="T73" fmla="*/ 260 h 383"/>
                <a:gd name="T74" fmla="*/ 475 w 582"/>
                <a:gd name="T75" fmla="*/ 29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2" h="383">
                  <a:moveTo>
                    <a:pt x="461" y="316"/>
                  </a:moveTo>
                  <a:lnTo>
                    <a:pt x="445" y="331"/>
                  </a:lnTo>
                  <a:lnTo>
                    <a:pt x="428" y="345"/>
                  </a:lnTo>
                  <a:lnTo>
                    <a:pt x="411" y="357"/>
                  </a:lnTo>
                  <a:lnTo>
                    <a:pt x="393" y="367"/>
                  </a:lnTo>
                  <a:lnTo>
                    <a:pt x="385" y="371"/>
                  </a:lnTo>
                  <a:lnTo>
                    <a:pt x="376" y="374"/>
                  </a:lnTo>
                  <a:lnTo>
                    <a:pt x="367" y="377"/>
                  </a:lnTo>
                  <a:lnTo>
                    <a:pt x="358" y="379"/>
                  </a:lnTo>
                  <a:lnTo>
                    <a:pt x="348" y="381"/>
                  </a:lnTo>
                  <a:lnTo>
                    <a:pt x="339" y="382"/>
                  </a:lnTo>
                  <a:lnTo>
                    <a:pt x="330" y="383"/>
                  </a:lnTo>
                  <a:lnTo>
                    <a:pt x="321" y="383"/>
                  </a:lnTo>
                  <a:lnTo>
                    <a:pt x="304" y="383"/>
                  </a:lnTo>
                  <a:lnTo>
                    <a:pt x="288" y="382"/>
                  </a:lnTo>
                  <a:lnTo>
                    <a:pt x="272" y="379"/>
                  </a:lnTo>
                  <a:lnTo>
                    <a:pt x="257" y="376"/>
                  </a:lnTo>
                  <a:lnTo>
                    <a:pt x="242" y="372"/>
                  </a:lnTo>
                  <a:lnTo>
                    <a:pt x="227" y="368"/>
                  </a:lnTo>
                  <a:lnTo>
                    <a:pt x="214" y="363"/>
                  </a:lnTo>
                  <a:lnTo>
                    <a:pt x="200" y="357"/>
                  </a:lnTo>
                  <a:lnTo>
                    <a:pt x="186" y="350"/>
                  </a:lnTo>
                  <a:lnTo>
                    <a:pt x="174" y="343"/>
                  </a:lnTo>
                  <a:lnTo>
                    <a:pt x="161" y="336"/>
                  </a:lnTo>
                  <a:lnTo>
                    <a:pt x="149" y="328"/>
                  </a:lnTo>
                  <a:lnTo>
                    <a:pt x="126" y="311"/>
                  </a:lnTo>
                  <a:lnTo>
                    <a:pt x="105" y="293"/>
                  </a:lnTo>
                  <a:lnTo>
                    <a:pt x="86" y="275"/>
                  </a:lnTo>
                  <a:lnTo>
                    <a:pt x="67" y="257"/>
                  </a:lnTo>
                  <a:lnTo>
                    <a:pt x="52" y="238"/>
                  </a:lnTo>
                  <a:lnTo>
                    <a:pt x="37" y="221"/>
                  </a:lnTo>
                  <a:lnTo>
                    <a:pt x="15" y="191"/>
                  </a:lnTo>
                  <a:lnTo>
                    <a:pt x="0" y="168"/>
                  </a:lnTo>
                  <a:lnTo>
                    <a:pt x="13" y="155"/>
                  </a:lnTo>
                  <a:lnTo>
                    <a:pt x="25" y="143"/>
                  </a:lnTo>
                  <a:lnTo>
                    <a:pt x="37" y="131"/>
                  </a:lnTo>
                  <a:lnTo>
                    <a:pt x="50" y="121"/>
                  </a:lnTo>
                  <a:lnTo>
                    <a:pt x="63" y="111"/>
                  </a:lnTo>
                  <a:lnTo>
                    <a:pt x="76" y="101"/>
                  </a:lnTo>
                  <a:lnTo>
                    <a:pt x="90" y="91"/>
                  </a:lnTo>
                  <a:lnTo>
                    <a:pt x="103" y="83"/>
                  </a:lnTo>
                  <a:lnTo>
                    <a:pt x="130" y="68"/>
                  </a:lnTo>
                  <a:lnTo>
                    <a:pt x="158" y="53"/>
                  </a:lnTo>
                  <a:lnTo>
                    <a:pt x="186" y="42"/>
                  </a:lnTo>
                  <a:lnTo>
                    <a:pt x="214" y="32"/>
                  </a:lnTo>
                  <a:lnTo>
                    <a:pt x="243" y="24"/>
                  </a:lnTo>
                  <a:lnTo>
                    <a:pt x="270" y="16"/>
                  </a:lnTo>
                  <a:lnTo>
                    <a:pt x="298" y="10"/>
                  </a:lnTo>
                  <a:lnTo>
                    <a:pt x="326" y="6"/>
                  </a:lnTo>
                  <a:lnTo>
                    <a:pt x="352" y="3"/>
                  </a:lnTo>
                  <a:lnTo>
                    <a:pt x="378" y="1"/>
                  </a:lnTo>
                  <a:lnTo>
                    <a:pt x="403" y="0"/>
                  </a:lnTo>
                  <a:lnTo>
                    <a:pt x="427" y="0"/>
                  </a:lnTo>
                  <a:lnTo>
                    <a:pt x="453" y="0"/>
                  </a:lnTo>
                  <a:lnTo>
                    <a:pt x="478" y="1"/>
                  </a:lnTo>
                  <a:lnTo>
                    <a:pt x="501" y="3"/>
                  </a:lnTo>
                  <a:lnTo>
                    <a:pt x="522" y="5"/>
                  </a:lnTo>
                  <a:lnTo>
                    <a:pt x="541" y="7"/>
                  </a:lnTo>
                  <a:lnTo>
                    <a:pt x="558" y="10"/>
                  </a:lnTo>
                  <a:lnTo>
                    <a:pt x="571" y="12"/>
                  </a:lnTo>
                  <a:lnTo>
                    <a:pt x="582" y="14"/>
                  </a:lnTo>
                  <a:lnTo>
                    <a:pt x="581" y="29"/>
                  </a:lnTo>
                  <a:lnTo>
                    <a:pt x="580" y="43"/>
                  </a:lnTo>
                  <a:lnTo>
                    <a:pt x="577" y="61"/>
                  </a:lnTo>
                  <a:lnTo>
                    <a:pt x="574" y="78"/>
                  </a:lnTo>
                  <a:lnTo>
                    <a:pt x="570" y="97"/>
                  </a:lnTo>
                  <a:lnTo>
                    <a:pt x="565" y="117"/>
                  </a:lnTo>
                  <a:lnTo>
                    <a:pt x="559" y="137"/>
                  </a:lnTo>
                  <a:lnTo>
                    <a:pt x="551" y="157"/>
                  </a:lnTo>
                  <a:lnTo>
                    <a:pt x="544" y="179"/>
                  </a:lnTo>
                  <a:lnTo>
                    <a:pt x="535" y="199"/>
                  </a:lnTo>
                  <a:lnTo>
                    <a:pt x="525" y="220"/>
                  </a:lnTo>
                  <a:lnTo>
                    <a:pt x="514" y="240"/>
                  </a:lnTo>
                  <a:lnTo>
                    <a:pt x="502" y="260"/>
                  </a:lnTo>
                  <a:lnTo>
                    <a:pt x="490" y="280"/>
                  </a:lnTo>
                  <a:lnTo>
                    <a:pt x="475" y="298"/>
                  </a:lnTo>
                  <a:lnTo>
                    <a:pt x="461" y="316"/>
                  </a:lnTo>
                  <a:close/>
                </a:path>
              </a:pathLst>
            </a:custGeom>
            <a:solidFill>
              <a:srgbClr val="E95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3755765" y="5519004"/>
              <a:ext cx="318773" cy="1017108"/>
            </a:xfrm>
            <a:custGeom>
              <a:avLst/>
              <a:gdLst>
                <a:gd name="T0" fmla="*/ 157 w 647"/>
                <a:gd name="T1" fmla="*/ 56 h 2058"/>
                <a:gd name="T2" fmla="*/ 195 w 647"/>
                <a:gd name="T3" fmla="*/ 49 h 2058"/>
                <a:gd name="T4" fmla="*/ 231 w 647"/>
                <a:gd name="T5" fmla="*/ 35 h 2058"/>
                <a:gd name="T6" fmla="*/ 266 w 647"/>
                <a:gd name="T7" fmla="*/ 13 h 2058"/>
                <a:gd name="T8" fmla="*/ 282 w 647"/>
                <a:gd name="T9" fmla="*/ 1 h 2058"/>
                <a:gd name="T10" fmla="*/ 331 w 647"/>
                <a:gd name="T11" fmla="*/ 173 h 2058"/>
                <a:gd name="T12" fmla="*/ 389 w 647"/>
                <a:gd name="T13" fmla="*/ 373 h 2058"/>
                <a:gd name="T14" fmla="*/ 449 w 647"/>
                <a:gd name="T15" fmla="*/ 590 h 2058"/>
                <a:gd name="T16" fmla="*/ 509 w 647"/>
                <a:gd name="T17" fmla="*/ 810 h 2058"/>
                <a:gd name="T18" fmla="*/ 562 w 647"/>
                <a:gd name="T19" fmla="*/ 1021 h 2058"/>
                <a:gd name="T20" fmla="*/ 606 w 647"/>
                <a:gd name="T21" fmla="*/ 1210 h 2058"/>
                <a:gd name="T22" fmla="*/ 623 w 647"/>
                <a:gd name="T23" fmla="*/ 1292 h 2058"/>
                <a:gd name="T24" fmla="*/ 636 w 647"/>
                <a:gd name="T25" fmla="*/ 1365 h 2058"/>
                <a:gd name="T26" fmla="*/ 644 w 647"/>
                <a:gd name="T27" fmla="*/ 1426 h 2058"/>
                <a:gd name="T28" fmla="*/ 647 w 647"/>
                <a:gd name="T29" fmla="*/ 1473 h 2058"/>
                <a:gd name="T30" fmla="*/ 637 w 647"/>
                <a:gd name="T31" fmla="*/ 1529 h 2058"/>
                <a:gd name="T32" fmla="*/ 625 w 647"/>
                <a:gd name="T33" fmla="*/ 1582 h 2058"/>
                <a:gd name="T34" fmla="*/ 610 w 647"/>
                <a:gd name="T35" fmla="*/ 1634 h 2058"/>
                <a:gd name="T36" fmla="*/ 591 w 647"/>
                <a:gd name="T37" fmla="*/ 1684 h 2058"/>
                <a:gd name="T38" fmla="*/ 572 w 647"/>
                <a:gd name="T39" fmla="*/ 1731 h 2058"/>
                <a:gd name="T40" fmla="*/ 551 w 647"/>
                <a:gd name="T41" fmla="*/ 1777 h 2058"/>
                <a:gd name="T42" fmla="*/ 506 w 647"/>
                <a:gd name="T43" fmla="*/ 1860 h 2058"/>
                <a:gd name="T44" fmla="*/ 461 w 647"/>
                <a:gd name="T45" fmla="*/ 1931 h 2058"/>
                <a:gd name="T46" fmla="*/ 420 w 647"/>
                <a:gd name="T47" fmla="*/ 1989 h 2058"/>
                <a:gd name="T48" fmla="*/ 362 w 647"/>
                <a:gd name="T49" fmla="*/ 2058 h 2058"/>
                <a:gd name="T50" fmla="*/ 329 w 647"/>
                <a:gd name="T51" fmla="*/ 2030 h 2058"/>
                <a:gd name="T52" fmla="*/ 283 w 647"/>
                <a:gd name="T53" fmla="*/ 1978 h 2058"/>
                <a:gd name="T54" fmla="*/ 229 w 647"/>
                <a:gd name="T55" fmla="*/ 1910 h 2058"/>
                <a:gd name="T56" fmla="*/ 169 w 647"/>
                <a:gd name="T57" fmla="*/ 1830 h 2058"/>
                <a:gd name="T58" fmla="*/ 113 w 647"/>
                <a:gd name="T59" fmla="*/ 1743 h 2058"/>
                <a:gd name="T60" fmla="*/ 62 w 647"/>
                <a:gd name="T61" fmla="*/ 1653 h 2058"/>
                <a:gd name="T62" fmla="*/ 40 w 647"/>
                <a:gd name="T63" fmla="*/ 1610 h 2058"/>
                <a:gd name="T64" fmla="*/ 23 w 647"/>
                <a:gd name="T65" fmla="*/ 1568 h 2058"/>
                <a:gd name="T66" fmla="*/ 8 w 647"/>
                <a:gd name="T67" fmla="*/ 1527 h 2058"/>
                <a:gd name="T68" fmla="*/ 0 w 647"/>
                <a:gd name="T69" fmla="*/ 1490 h 2058"/>
                <a:gd name="T70" fmla="*/ 1 w 647"/>
                <a:gd name="T71" fmla="*/ 1375 h 2058"/>
                <a:gd name="T72" fmla="*/ 4 w 647"/>
                <a:gd name="T73" fmla="*/ 1258 h 2058"/>
                <a:gd name="T74" fmla="*/ 17 w 647"/>
                <a:gd name="T75" fmla="*/ 1025 h 2058"/>
                <a:gd name="T76" fmla="*/ 34 w 647"/>
                <a:gd name="T77" fmla="*/ 799 h 2058"/>
                <a:gd name="T78" fmla="*/ 55 w 647"/>
                <a:gd name="T79" fmla="*/ 587 h 2058"/>
                <a:gd name="T80" fmla="*/ 76 w 647"/>
                <a:gd name="T81" fmla="*/ 399 h 2058"/>
                <a:gd name="T82" fmla="*/ 97 w 647"/>
                <a:gd name="T83" fmla="*/ 243 h 2058"/>
                <a:gd name="T84" fmla="*/ 113 w 647"/>
                <a:gd name="T85" fmla="*/ 125 h 2058"/>
                <a:gd name="T86" fmla="*/ 123 w 647"/>
                <a:gd name="T87" fmla="*/ 56 h 2058"/>
                <a:gd name="T88" fmla="*/ 138 w 647"/>
                <a:gd name="T89" fmla="*/ 58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7" h="2058">
                  <a:moveTo>
                    <a:pt x="138" y="58"/>
                  </a:moveTo>
                  <a:lnTo>
                    <a:pt x="157" y="56"/>
                  </a:lnTo>
                  <a:lnTo>
                    <a:pt x="176" y="54"/>
                  </a:lnTo>
                  <a:lnTo>
                    <a:pt x="195" y="49"/>
                  </a:lnTo>
                  <a:lnTo>
                    <a:pt x="212" y="43"/>
                  </a:lnTo>
                  <a:lnTo>
                    <a:pt x="231" y="35"/>
                  </a:lnTo>
                  <a:lnTo>
                    <a:pt x="248" y="25"/>
                  </a:lnTo>
                  <a:lnTo>
                    <a:pt x="266" y="13"/>
                  </a:lnTo>
                  <a:lnTo>
                    <a:pt x="282" y="0"/>
                  </a:lnTo>
                  <a:lnTo>
                    <a:pt x="282" y="1"/>
                  </a:lnTo>
                  <a:lnTo>
                    <a:pt x="306" y="82"/>
                  </a:lnTo>
                  <a:lnTo>
                    <a:pt x="331" y="173"/>
                  </a:lnTo>
                  <a:lnTo>
                    <a:pt x="360" y="270"/>
                  </a:lnTo>
                  <a:lnTo>
                    <a:pt x="389" y="373"/>
                  </a:lnTo>
                  <a:lnTo>
                    <a:pt x="419" y="480"/>
                  </a:lnTo>
                  <a:lnTo>
                    <a:pt x="449" y="590"/>
                  </a:lnTo>
                  <a:lnTo>
                    <a:pt x="479" y="700"/>
                  </a:lnTo>
                  <a:lnTo>
                    <a:pt x="509" y="810"/>
                  </a:lnTo>
                  <a:lnTo>
                    <a:pt x="537" y="917"/>
                  </a:lnTo>
                  <a:lnTo>
                    <a:pt x="562" y="1021"/>
                  </a:lnTo>
                  <a:lnTo>
                    <a:pt x="586" y="1119"/>
                  </a:lnTo>
                  <a:lnTo>
                    <a:pt x="606" y="1210"/>
                  </a:lnTo>
                  <a:lnTo>
                    <a:pt x="616" y="1252"/>
                  </a:lnTo>
                  <a:lnTo>
                    <a:pt x="623" y="1292"/>
                  </a:lnTo>
                  <a:lnTo>
                    <a:pt x="630" y="1330"/>
                  </a:lnTo>
                  <a:lnTo>
                    <a:pt x="636" y="1365"/>
                  </a:lnTo>
                  <a:lnTo>
                    <a:pt x="640" y="1397"/>
                  </a:lnTo>
                  <a:lnTo>
                    <a:pt x="644" y="1426"/>
                  </a:lnTo>
                  <a:lnTo>
                    <a:pt x="646" y="1451"/>
                  </a:lnTo>
                  <a:lnTo>
                    <a:pt x="647" y="1473"/>
                  </a:lnTo>
                  <a:lnTo>
                    <a:pt x="642" y="1501"/>
                  </a:lnTo>
                  <a:lnTo>
                    <a:pt x="637" y="1529"/>
                  </a:lnTo>
                  <a:lnTo>
                    <a:pt x="631" y="1556"/>
                  </a:lnTo>
                  <a:lnTo>
                    <a:pt x="625" y="1582"/>
                  </a:lnTo>
                  <a:lnTo>
                    <a:pt x="618" y="1608"/>
                  </a:lnTo>
                  <a:lnTo>
                    <a:pt x="610" y="1634"/>
                  </a:lnTo>
                  <a:lnTo>
                    <a:pt x="600" y="1660"/>
                  </a:lnTo>
                  <a:lnTo>
                    <a:pt x="591" y="1684"/>
                  </a:lnTo>
                  <a:lnTo>
                    <a:pt x="582" y="1708"/>
                  </a:lnTo>
                  <a:lnTo>
                    <a:pt x="572" y="1731"/>
                  </a:lnTo>
                  <a:lnTo>
                    <a:pt x="561" y="1755"/>
                  </a:lnTo>
                  <a:lnTo>
                    <a:pt x="551" y="1777"/>
                  </a:lnTo>
                  <a:lnTo>
                    <a:pt x="528" y="1820"/>
                  </a:lnTo>
                  <a:lnTo>
                    <a:pt x="506" y="1860"/>
                  </a:lnTo>
                  <a:lnTo>
                    <a:pt x="483" y="1897"/>
                  </a:lnTo>
                  <a:lnTo>
                    <a:pt x="461" y="1931"/>
                  </a:lnTo>
                  <a:lnTo>
                    <a:pt x="439" y="1961"/>
                  </a:lnTo>
                  <a:lnTo>
                    <a:pt x="420" y="1989"/>
                  </a:lnTo>
                  <a:lnTo>
                    <a:pt x="386" y="2032"/>
                  </a:lnTo>
                  <a:lnTo>
                    <a:pt x="362" y="2058"/>
                  </a:lnTo>
                  <a:lnTo>
                    <a:pt x="348" y="2047"/>
                  </a:lnTo>
                  <a:lnTo>
                    <a:pt x="329" y="2030"/>
                  </a:lnTo>
                  <a:lnTo>
                    <a:pt x="308" y="2007"/>
                  </a:lnTo>
                  <a:lnTo>
                    <a:pt x="283" y="1978"/>
                  </a:lnTo>
                  <a:lnTo>
                    <a:pt x="257" y="1946"/>
                  </a:lnTo>
                  <a:lnTo>
                    <a:pt x="229" y="1910"/>
                  </a:lnTo>
                  <a:lnTo>
                    <a:pt x="199" y="1871"/>
                  </a:lnTo>
                  <a:lnTo>
                    <a:pt x="169" y="1830"/>
                  </a:lnTo>
                  <a:lnTo>
                    <a:pt x="141" y="1787"/>
                  </a:lnTo>
                  <a:lnTo>
                    <a:pt x="113" y="1743"/>
                  </a:lnTo>
                  <a:lnTo>
                    <a:pt x="86" y="1698"/>
                  </a:lnTo>
                  <a:lnTo>
                    <a:pt x="62" y="1653"/>
                  </a:lnTo>
                  <a:lnTo>
                    <a:pt x="50" y="1632"/>
                  </a:lnTo>
                  <a:lnTo>
                    <a:pt x="40" y="1610"/>
                  </a:lnTo>
                  <a:lnTo>
                    <a:pt x="31" y="1589"/>
                  </a:lnTo>
                  <a:lnTo>
                    <a:pt x="23" y="1568"/>
                  </a:lnTo>
                  <a:lnTo>
                    <a:pt x="14" y="1547"/>
                  </a:lnTo>
                  <a:lnTo>
                    <a:pt x="8" y="1527"/>
                  </a:lnTo>
                  <a:lnTo>
                    <a:pt x="3" y="1508"/>
                  </a:lnTo>
                  <a:lnTo>
                    <a:pt x="0" y="1490"/>
                  </a:lnTo>
                  <a:lnTo>
                    <a:pt x="0" y="1432"/>
                  </a:lnTo>
                  <a:lnTo>
                    <a:pt x="1" y="1375"/>
                  </a:lnTo>
                  <a:lnTo>
                    <a:pt x="2" y="1316"/>
                  </a:lnTo>
                  <a:lnTo>
                    <a:pt x="4" y="1258"/>
                  </a:lnTo>
                  <a:lnTo>
                    <a:pt x="9" y="1141"/>
                  </a:lnTo>
                  <a:lnTo>
                    <a:pt x="17" y="1025"/>
                  </a:lnTo>
                  <a:lnTo>
                    <a:pt x="25" y="910"/>
                  </a:lnTo>
                  <a:lnTo>
                    <a:pt x="34" y="799"/>
                  </a:lnTo>
                  <a:lnTo>
                    <a:pt x="44" y="691"/>
                  </a:lnTo>
                  <a:lnTo>
                    <a:pt x="55" y="587"/>
                  </a:lnTo>
                  <a:lnTo>
                    <a:pt x="66" y="489"/>
                  </a:lnTo>
                  <a:lnTo>
                    <a:pt x="76" y="399"/>
                  </a:lnTo>
                  <a:lnTo>
                    <a:pt x="87" y="317"/>
                  </a:lnTo>
                  <a:lnTo>
                    <a:pt x="97" y="243"/>
                  </a:lnTo>
                  <a:lnTo>
                    <a:pt x="106" y="179"/>
                  </a:lnTo>
                  <a:lnTo>
                    <a:pt x="113" y="125"/>
                  </a:lnTo>
                  <a:lnTo>
                    <a:pt x="119" y="84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8" y="58"/>
                  </a:lnTo>
                  <a:close/>
                </a:path>
              </a:pathLst>
            </a:custGeom>
            <a:solidFill>
              <a:srgbClr val="E95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4111604" y="6405638"/>
              <a:ext cx="364736" cy="255018"/>
            </a:xfrm>
            <a:custGeom>
              <a:avLst/>
              <a:gdLst>
                <a:gd name="T0" fmla="*/ 54 w 739"/>
                <a:gd name="T1" fmla="*/ 516 h 516"/>
                <a:gd name="T2" fmla="*/ 0 w 739"/>
                <a:gd name="T3" fmla="*/ 100 h 516"/>
                <a:gd name="T4" fmla="*/ 90 w 739"/>
                <a:gd name="T5" fmla="*/ 86 h 516"/>
                <a:gd name="T6" fmla="*/ 179 w 739"/>
                <a:gd name="T7" fmla="*/ 72 h 516"/>
                <a:gd name="T8" fmla="*/ 267 w 739"/>
                <a:gd name="T9" fmla="*/ 59 h 516"/>
                <a:gd name="T10" fmla="*/ 356 w 739"/>
                <a:gd name="T11" fmla="*/ 46 h 516"/>
                <a:gd name="T12" fmla="*/ 445 w 739"/>
                <a:gd name="T13" fmla="*/ 34 h 516"/>
                <a:gd name="T14" fmla="*/ 533 w 739"/>
                <a:gd name="T15" fmla="*/ 22 h 516"/>
                <a:gd name="T16" fmla="*/ 620 w 739"/>
                <a:gd name="T17" fmla="*/ 10 h 516"/>
                <a:gd name="T18" fmla="*/ 708 w 739"/>
                <a:gd name="T19" fmla="*/ 0 h 516"/>
                <a:gd name="T20" fmla="*/ 739 w 739"/>
                <a:gd name="T21" fmla="*/ 416 h 516"/>
                <a:gd name="T22" fmla="*/ 650 w 739"/>
                <a:gd name="T23" fmla="*/ 427 h 516"/>
                <a:gd name="T24" fmla="*/ 562 w 739"/>
                <a:gd name="T25" fmla="*/ 439 h 516"/>
                <a:gd name="T26" fmla="*/ 474 w 739"/>
                <a:gd name="T27" fmla="*/ 452 h 516"/>
                <a:gd name="T28" fmla="*/ 387 w 739"/>
                <a:gd name="T29" fmla="*/ 464 h 516"/>
                <a:gd name="T30" fmla="*/ 302 w 739"/>
                <a:gd name="T31" fmla="*/ 477 h 516"/>
                <a:gd name="T32" fmla="*/ 218 w 739"/>
                <a:gd name="T33" fmla="*/ 490 h 516"/>
                <a:gd name="T34" fmla="*/ 135 w 739"/>
                <a:gd name="T35" fmla="*/ 503 h 516"/>
                <a:gd name="T36" fmla="*/ 54 w 739"/>
                <a:gd name="T3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9" h="516">
                  <a:moveTo>
                    <a:pt x="54" y="516"/>
                  </a:moveTo>
                  <a:lnTo>
                    <a:pt x="0" y="100"/>
                  </a:lnTo>
                  <a:lnTo>
                    <a:pt x="90" y="86"/>
                  </a:lnTo>
                  <a:lnTo>
                    <a:pt x="179" y="72"/>
                  </a:lnTo>
                  <a:lnTo>
                    <a:pt x="267" y="59"/>
                  </a:lnTo>
                  <a:lnTo>
                    <a:pt x="356" y="46"/>
                  </a:lnTo>
                  <a:lnTo>
                    <a:pt x="445" y="34"/>
                  </a:lnTo>
                  <a:lnTo>
                    <a:pt x="533" y="22"/>
                  </a:lnTo>
                  <a:lnTo>
                    <a:pt x="620" y="10"/>
                  </a:lnTo>
                  <a:lnTo>
                    <a:pt x="708" y="0"/>
                  </a:lnTo>
                  <a:lnTo>
                    <a:pt x="739" y="416"/>
                  </a:lnTo>
                  <a:lnTo>
                    <a:pt x="650" y="427"/>
                  </a:lnTo>
                  <a:lnTo>
                    <a:pt x="562" y="439"/>
                  </a:lnTo>
                  <a:lnTo>
                    <a:pt x="474" y="452"/>
                  </a:lnTo>
                  <a:lnTo>
                    <a:pt x="387" y="464"/>
                  </a:lnTo>
                  <a:lnTo>
                    <a:pt x="302" y="477"/>
                  </a:lnTo>
                  <a:lnTo>
                    <a:pt x="218" y="490"/>
                  </a:lnTo>
                  <a:lnTo>
                    <a:pt x="135" y="503"/>
                  </a:lnTo>
                  <a:lnTo>
                    <a:pt x="54" y="516"/>
                  </a:lnTo>
                  <a:close/>
                </a:path>
              </a:pathLst>
            </a:custGeom>
            <a:solidFill>
              <a:srgbClr val="766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4480788" y="6398224"/>
              <a:ext cx="83029" cy="209056"/>
            </a:xfrm>
            <a:custGeom>
              <a:avLst/>
              <a:gdLst>
                <a:gd name="T0" fmla="*/ 31 w 167"/>
                <a:gd name="T1" fmla="*/ 423 h 423"/>
                <a:gd name="T2" fmla="*/ 0 w 167"/>
                <a:gd name="T3" fmla="*/ 8 h 423"/>
                <a:gd name="T4" fmla="*/ 20 w 167"/>
                <a:gd name="T5" fmla="*/ 6 h 423"/>
                <a:gd name="T6" fmla="*/ 39 w 167"/>
                <a:gd name="T7" fmla="*/ 4 h 423"/>
                <a:gd name="T8" fmla="*/ 58 w 167"/>
                <a:gd name="T9" fmla="*/ 2 h 423"/>
                <a:gd name="T10" fmla="*/ 77 w 167"/>
                <a:gd name="T11" fmla="*/ 0 h 423"/>
                <a:gd name="T12" fmla="*/ 167 w 167"/>
                <a:gd name="T13" fmla="*/ 407 h 423"/>
                <a:gd name="T14" fmla="*/ 133 w 167"/>
                <a:gd name="T15" fmla="*/ 411 h 423"/>
                <a:gd name="T16" fmla="*/ 99 w 167"/>
                <a:gd name="T17" fmla="*/ 415 h 423"/>
                <a:gd name="T18" fmla="*/ 65 w 167"/>
                <a:gd name="T19" fmla="*/ 419 h 423"/>
                <a:gd name="T20" fmla="*/ 31 w 167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23">
                  <a:moveTo>
                    <a:pt x="31" y="423"/>
                  </a:moveTo>
                  <a:lnTo>
                    <a:pt x="0" y="8"/>
                  </a:lnTo>
                  <a:lnTo>
                    <a:pt x="20" y="6"/>
                  </a:lnTo>
                  <a:lnTo>
                    <a:pt x="39" y="4"/>
                  </a:lnTo>
                  <a:lnTo>
                    <a:pt x="58" y="2"/>
                  </a:lnTo>
                  <a:lnTo>
                    <a:pt x="77" y="0"/>
                  </a:lnTo>
                  <a:lnTo>
                    <a:pt x="167" y="407"/>
                  </a:lnTo>
                  <a:lnTo>
                    <a:pt x="133" y="411"/>
                  </a:lnTo>
                  <a:lnTo>
                    <a:pt x="99" y="415"/>
                  </a:lnTo>
                  <a:lnTo>
                    <a:pt x="65" y="419"/>
                  </a:lnTo>
                  <a:lnTo>
                    <a:pt x="31" y="423"/>
                  </a:lnTo>
                  <a:close/>
                </a:path>
              </a:pathLst>
            </a:custGeom>
            <a:solidFill>
              <a:srgbClr val="3D2E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4538612" y="6367088"/>
              <a:ext cx="346944" cy="229813"/>
            </a:xfrm>
            <a:custGeom>
              <a:avLst/>
              <a:gdLst>
                <a:gd name="T0" fmla="*/ 90 w 704"/>
                <a:gd name="T1" fmla="*/ 466 h 466"/>
                <a:gd name="T2" fmla="*/ 0 w 704"/>
                <a:gd name="T3" fmla="*/ 59 h 466"/>
                <a:gd name="T4" fmla="*/ 81 w 704"/>
                <a:gd name="T5" fmla="*/ 49 h 466"/>
                <a:gd name="T6" fmla="*/ 162 w 704"/>
                <a:gd name="T7" fmla="*/ 41 h 466"/>
                <a:gd name="T8" fmla="*/ 242 w 704"/>
                <a:gd name="T9" fmla="*/ 33 h 466"/>
                <a:gd name="T10" fmla="*/ 322 w 704"/>
                <a:gd name="T11" fmla="*/ 26 h 466"/>
                <a:gd name="T12" fmla="*/ 402 w 704"/>
                <a:gd name="T13" fmla="*/ 19 h 466"/>
                <a:gd name="T14" fmla="*/ 482 w 704"/>
                <a:gd name="T15" fmla="*/ 12 h 466"/>
                <a:gd name="T16" fmla="*/ 561 w 704"/>
                <a:gd name="T17" fmla="*/ 5 h 466"/>
                <a:gd name="T18" fmla="*/ 641 w 704"/>
                <a:gd name="T19" fmla="*/ 0 h 466"/>
                <a:gd name="T20" fmla="*/ 649 w 704"/>
                <a:gd name="T21" fmla="*/ 49 h 466"/>
                <a:gd name="T22" fmla="*/ 657 w 704"/>
                <a:gd name="T23" fmla="*/ 100 h 466"/>
                <a:gd name="T24" fmla="*/ 665 w 704"/>
                <a:gd name="T25" fmla="*/ 150 h 466"/>
                <a:gd name="T26" fmla="*/ 673 w 704"/>
                <a:gd name="T27" fmla="*/ 201 h 466"/>
                <a:gd name="T28" fmla="*/ 680 w 704"/>
                <a:gd name="T29" fmla="*/ 251 h 466"/>
                <a:gd name="T30" fmla="*/ 689 w 704"/>
                <a:gd name="T31" fmla="*/ 302 h 466"/>
                <a:gd name="T32" fmla="*/ 697 w 704"/>
                <a:gd name="T33" fmla="*/ 353 h 466"/>
                <a:gd name="T34" fmla="*/ 704 w 704"/>
                <a:gd name="T35" fmla="*/ 403 h 466"/>
                <a:gd name="T36" fmla="*/ 625 w 704"/>
                <a:gd name="T37" fmla="*/ 410 h 466"/>
                <a:gd name="T38" fmla="*/ 547 w 704"/>
                <a:gd name="T39" fmla="*/ 418 h 466"/>
                <a:gd name="T40" fmla="*/ 469 w 704"/>
                <a:gd name="T41" fmla="*/ 425 h 466"/>
                <a:gd name="T42" fmla="*/ 392 w 704"/>
                <a:gd name="T43" fmla="*/ 433 h 466"/>
                <a:gd name="T44" fmla="*/ 316 w 704"/>
                <a:gd name="T45" fmla="*/ 441 h 466"/>
                <a:gd name="T46" fmla="*/ 240 w 704"/>
                <a:gd name="T47" fmla="*/ 449 h 466"/>
                <a:gd name="T48" fmla="*/ 165 w 704"/>
                <a:gd name="T49" fmla="*/ 458 h 466"/>
                <a:gd name="T50" fmla="*/ 90 w 704"/>
                <a:gd name="T5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4" h="466">
                  <a:moveTo>
                    <a:pt x="90" y="466"/>
                  </a:moveTo>
                  <a:lnTo>
                    <a:pt x="0" y="59"/>
                  </a:lnTo>
                  <a:lnTo>
                    <a:pt x="81" y="49"/>
                  </a:lnTo>
                  <a:lnTo>
                    <a:pt x="162" y="41"/>
                  </a:lnTo>
                  <a:lnTo>
                    <a:pt x="242" y="33"/>
                  </a:lnTo>
                  <a:lnTo>
                    <a:pt x="322" y="26"/>
                  </a:lnTo>
                  <a:lnTo>
                    <a:pt x="402" y="19"/>
                  </a:lnTo>
                  <a:lnTo>
                    <a:pt x="482" y="12"/>
                  </a:lnTo>
                  <a:lnTo>
                    <a:pt x="561" y="5"/>
                  </a:lnTo>
                  <a:lnTo>
                    <a:pt x="641" y="0"/>
                  </a:lnTo>
                  <a:lnTo>
                    <a:pt x="649" y="49"/>
                  </a:lnTo>
                  <a:lnTo>
                    <a:pt x="657" y="100"/>
                  </a:lnTo>
                  <a:lnTo>
                    <a:pt x="665" y="150"/>
                  </a:lnTo>
                  <a:lnTo>
                    <a:pt x="673" y="201"/>
                  </a:lnTo>
                  <a:lnTo>
                    <a:pt x="680" y="251"/>
                  </a:lnTo>
                  <a:lnTo>
                    <a:pt x="689" y="302"/>
                  </a:lnTo>
                  <a:lnTo>
                    <a:pt x="697" y="353"/>
                  </a:lnTo>
                  <a:lnTo>
                    <a:pt x="704" y="403"/>
                  </a:lnTo>
                  <a:lnTo>
                    <a:pt x="625" y="410"/>
                  </a:lnTo>
                  <a:lnTo>
                    <a:pt x="547" y="418"/>
                  </a:lnTo>
                  <a:lnTo>
                    <a:pt x="469" y="425"/>
                  </a:lnTo>
                  <a:lnTo>
                    <a:pt x="392" y="433"/>
                  </a:lnTo>
                  <a:lnTo>
                    <a:pt x="316" y="441"/>
                  </a:lnTo>
                  <a:lnTo>
                    <a:pt x="240" y="449"/>
                  </a:lnTo>
                  <a:lnTo>
                    <a:pt x="165" y="458"/>
                  </a:lnTo>
                  <a:lnTo>
                    <a:pt x="90" y="466"/>
                  </a:lnTo>
                  <a:close/>
                </a:path>
              </a:pathLst>
            </a:custGeom>
            <a:solidFill>
              <a:srgbClr val="766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5216190" y="3379519"/>
              <a:ext cx="54859" cy="136405"/>
            </a:xfrm>
            <a:custGeom>
              <a:avLst/>
              <a:gdLst>
                <a:gd name="T0" fmla="*/ 19 w 113"/>
                <a:gd name="T1" fmla="*/ 8 h 276"/>
                <a:gd name="T2" fmla="*/ 23 w 113"/>
                <a:gd name="T3" fmla="*/ 5 h 276"/>
                <a:gd name="T4" fmla="*/ 28 w 113"/>
                <a:gd name="T5" fmla="*/ 3 h 276"/>
                <a:gd name="T6" fmla="*/ 35 w 113"/>
                <a:gd name="T7" fmla="*/ 0 h 276"/>
                <a:gd name="T8" fmla="*/ 43 w 113"/>
                <a:gd name="T9" fmla="*/ 0 h 276"/>
                <a:gd name="T10" fmla="*/ 51 w 113"/>
                <a:gd name="T11" fmla="*/ 0 h 276"/>
                <a:gd name="T12" fmla="*/ 61 w 113"/>
                <a:gd name="T13" fmla="*/ 2 h 276"/>
                <a:gd name="T14" fmla="*/ 68 w 113"/>
                <a:gd name="T15" fmla="*/ 4 h 276"/>
                <a:gd name="T16" fmla="*/ 73 w 113"/>
                <a:gd name="T17" fmla="*/ 6 h 276"/>
                <a:gd name="T18" fmla="*/ 79 w 113"/>
                <a:gd name="T19" fmla="*/ 9 h 276"/>
                <a:gd name="T20" fmla="*/ 83 w 113"/>
                <a:gd name="T21" fmla="*/ 13 h 276"/>
                <a:gd name="T22" fmla="*/ 88 w 113"/>
                <a:gd name="T23" fmla="*/ 17 h 276"/>
                <a:gd name="T24" fmla="*/ 92 w 113"/>
                <a:gd name="T25" fmla="*/ 22 h 276"/>
                <a:gd name="T26" fmla="*/ 95 w 113"/>
                <a:gd name="T27" fmla="*/ 28 h 276"/>
                <a:gd name="T28" fmla="*/ 98 w 113"/>
                <a:gd name="T29" fmla="*/ 33 h 276"/>
                <a:gd name="T30" fmla="*/ 103 w 113"/>
                <a:gd name="T31" fmla="*/ 45 h 276"/>
                <a:gd name="T32" fmla="*/ 108 w 113"/>
                <a:gd name="T33" fmla="*/ 60 h 276"/>
                <a:gd name="T34" fmla="*/ 111 w 113"/>
                <a:gd name="T35" fmla="*/ 74 h 276"/>
                <a:gd name="T36" fmla="*/ 112 w 113"/>
                <a:gd name="T37" fmla="*/ 90 h 276"/>
                <a:gd name="T38" fmla="*/ 113 w 113"/>
                <a:gd name="T39" fmla="*/ 107 h 276"/>
                <a:gd name="T40" fmla="*/ 113 w 113"/>
                <a:gd name="T41" fmla="*/ 124 h 276"/>
                <a:gd name="T42" fmla="*/ 112 w 113"/>
                <a:gd name="T43" fmla="*/ 142 h 276"/>
                <a:gd name="T44" fmla="*/ 110 w 113"/>
                <a:gd name="T45" fmla="*/ 158 h 276"/>
                <a:gd name="T46" fmla="*/ 105 w 113"/>
                <a:gd name="T47" fmla="*/ 192 h 276"/>
                <a:gd name="T48" fmla="*/ 99 w 113"/>
                <a:gd name="T49" fmla="*/ 222 h 276"/>
                <a:gd name="T50" fmla="*/ 96 w 113"/>
                <a:gd name="T51" fmla="*/ 234 h 276"/>
                <a:gd name="T52" fmla="*/ 93 w 113"/>
                <a:gd name="T53" fmla="*/ 245 h 276"/>
                <a:gd name="T54" fmla="*/ 89 w 113"/>
                <a:gd name="T55" fmla="*/ 254 h 276"/>
                <a:gd name="T56" fmla="*/ 84 w 113"/>
                <a:gd name="T57" fmla="*/ 261 h 276"/>
                <a:gd name="T58" fmla="*/ 79 w 113"/>
                <a:gd name="T59" fmla="*/ 267 h 276"/>
                <a:gd name="T60" fmla="*/ 73 w 113"/>
                <a:gd name="T61" fmla="*/ 272 h 276"/>
                <a:gd name="T62" fmla="*/ 67 w 113"/>
                <a:gd name="T63" fmla="*/ 275 h 276"/>
                <a:gd name="T64" fmla="*/ 60 w 113"/>
                <a:gd name="T65" fmla="*/ 276 h 276"/>
                <a:gd name="T66" fmla="*/ 56 w 113"/>
                <a:gd name="T67" fmla="*/ 276 h 276"/>
                <a:gd name="T68" fmla="*/ 52 w 113"/>
                <a:gd name="T69" fmla="*/ 275 h 276"/>
                <a:gd name="T70" fmla="*/ 47 w 113"/>
                <a:gd name="T71" fmla="*/ 272 h 276"/>
                <a:gd name="T72" fmla="*/ 43 w 113"/>
                <a:gd name="T73" fmla="*/ 269 h 276"/>
                <a:gd name="T74" fmla="*/ 38 w 113"/>
                <a:gd name="T75" fmla="*/ 265 h 276"/>
                <a:gd name="T76" fmla="*/ 34 w 113"/>
                <a:gd name="T77" fmla="*/ 260 h 276"/>
                <a:gd name="T78" fmla="*/ 29 w 113"/>
                <a:gd name="T79" fmla="*/ 254 h 276"/>
                <a:gd name="T80" fmla="*/ 24 w 113"/>
                <a:gd name="T81" fmla="*/ 247 h 276"/>
                <a:gd name="T82" fmla="*/ 20 w 113"/>
                <a:gd name="T83" fmla="*/ 240 h 276"/>
                <a:gd name="T84" fmla="*/ 16 w 113"/>
                <a:gd name="T85" fmla="*/ 230 h 276"/>
                <a:gd name="T86" fmla="*/ 13 w 113"/>
                <a:gd name="T87" fmla="*/ 221 h 276"/>
                <a:gd name="T88" fmla="*/ 9 w 113"/>
                <a:gd name="T89" fmla="*/ 210 h 276"/>
                <a:gd name="T90" fmla="*/ 7 w 113"/>
                <a:gd name="T91" fmla="*/ 198 h 276"/>
                <a:gd name="T92" fmla="*/ 5 w 113"/>
                <a:gd name="T93" fmla="*/ 185 h 276"/>
                <a:gd name="T94" fmla="*/ 3 w 113"/>
                <a:gd name="T95" fmla="*/ 172 h 276"/>
                <a:gd name="T96" fmla="*/ 2 w 113"/>
                <a:gd name="T97" fmla="*/ 156 h 276"/>
                <a:gd name="T98" fmla="*/ 1 w 113"/>
                <a:gd name="T99" fmla="*/ 134 h 276"/>
                <a:gd name="T100" fmla="*/ 0 w 113"/>
                <a:gd name="T101" fmla="*/ 111 h 276"/>
                <a:gd name="T102" fmla="*/ 0 w 113"/>
                <a:gd name="T103" fmla="*/ 89 h 276"/>
                <a:gd name="T104" fmla="*/ 2 w 113"/>
                <a:gd name="T105" fmla="*/ 69 h 276"/>
                <a:gd name="T106" fmla="*/ 4 w 113"/>
                <a:gd name="T107" fmla="*/ 49 h 276"/>
                <a:gd name="T108" fmla="*/ 7 w 113"/>
                <a:gd name="T109" fmla="*/ 33 h 276"/>
                <a:gd name="T110" fmla="*/ 10 w 113"/>
                <a:gd name="T111" fmla="*/ 26 h 276"/>
                <a:gd name="T112" fmla="*/ 12 w 113"/>
                <a:gd name="T113" fmla="*/ 18 h 276"/>
                <a:gd name="T114" fmla="*/ 16 w 113"/>
                <a:gd name="T115" fmla="*/ 13 h 276"/>
                <a:gd name="T116" fmla="*/ 19 w 113"/>
                <a:gd name="T117" fmla="*/ 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" h="276">
                  <a:moveTo>
                    <a:pt x="19" y="8"/>
                  </a:moveTo>
                  <a:lnTo>
                    <a:pt x="23" y="5"/>
                  </a:lnTo>
                  <a:lnTo>
                    <a:pt x="28" y="3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51" y="0"/>
                  </a:lnTo>
                  <a:lnTo>
                    <a:pt x="61" y="2"/>
                  </a:lnTo>
                  <a:lnTo>
                    <a:pt x="68" y="4"/>
                  </a:lnTo>
                  <a:lnTo>
                    <a:pt x="73" y="6"/>
                  </a:lnTo>
                  <a:lnTo>
                    <a:pt x="79" y="9"/>
                  </a:lnTo>
                  <a:lnTo>
                    <a:pt x="83" y="13"/>
                  </a:lnTo>
                  <a:lnTo>
                    <a:pt x="88" y="17"/>
                  </a:lnTo>
                  <a:lnTo>
                    <a:pt x="92" y="22"/>
                  </a:lnTo>
                  <a:lnTo>
                    <a:pt x="95" y="28"/>
                  </a:lnTo>
                  <a:lnTo>
                    <a:pt x="98" y="33"/>
                  </a:lnTo>
                  <a:lnTo>
                    <a:pt x="103" y="45"/>
                  </a:lnTo>
                  <a:lnTo>
                    <a:pt x="108" y="60"/>
                  </a:lnTo>
                  <a:lnTo>
                    <a:pt x="111" y="74"/>
                  </a:lnTo>
                  <a:lnTo>
                    <a:pt x="112" y="90"/>
                  </a:lnTo>
                  <a:lnTo>
                    <a:pt x="113" y="107"/>
                  </a:lnTo>
                  <a:lnTo>
                    <a:pt x="113" y="124"/>
                  </a:lnTo>
                  <a:lnTo>
                    <a:pt x="112" y="142"/>
                  </a:lnTo>
                  <a:lnTo>
                    <a:pt x="110" y="158"/>
                  </a:lnTo>
                  <a:lnTo>
                    <a:pt x="105" y="192"/>
                  </a:lnTo>
                  <a:lnTo>
                    <a:pt x="99" y="222"/>
                  </a:lnTo>
                  <a:lnTo>
                    <a:pt x="96" y="234"/>
                  </a:lnTo>
                  <a:lnTo>
                    <a:pt x="93" y="245"/>
                  </a:lnTo>
                  <a:lnTo>
                    <a:pt x="89" y="254"/>
                  </a:lnTo>
                  <a:lnTo>
                    <a:pt x="84" y="261"/>
                  </a:lnTo>
                  <a:lnTo>
                    <a:pt x="79" y="267"/>
                  </a:lnTo>
                  <a:lnTo>
                    <a:pt x="73" y="272"/>
                  </a:lnTo>
                  <a:lnTo>
                    <a:pt x="67" y="275"/>
                  </a:lnTo>
                  <a:lnTo>
                    <a:pt x="60" y="276"/>
                  </a:lnTo>
                  <a:lnTo>
                    <a:pt x="56" y="276"/>
                  </a:lnTo>
                  <a:lnTo>
                    <a:pt x="52" y="275"/>
                  </a:lnTo>
                  <a:lnTo>
                    <a:pt x="47" y="272"/>
                  </a:lnTo>
                  <a:lnTo>
                    <a:pt x="43" y="269"/>
                  </a:lnTo>
                  <a:lnTo>
                    <a:pt x="38" y="265"/>
                  </a:lnTo>
                  <a:lnTo>
                    <a:pt x="34" y="260"/>
                  </a:lnTo>
                  <a:lnTo>
                    <a:pt x="29" y="254"/>
                  </a:lnTo>
                  <a:lnTo>
                    <a:pt x="24" y="247"/>
                  </a:lnTo>
                  <a:lnTo>
                    <a:pt x="20" y="240"/>
                  </a:lnTo>
                  <a:lnTo>
                    <a:pt x="16" y="230"/>
                  </a:lnTo>
                  <a:lnTo>
                    <a:pt x="13" y="221"/>
                  </a:lnTo>
                  <a:lnTo>
                    <a:pt x="9" y="210"/>
                  </a:lnTo>
                  <a:lnTo>
                    <a:pt x="7" y="198"/>
                  </a:lnTo>
                  <a:lnTo>
                    <a:pt x="5" y="185"/>
                  </a:lnTo>
                  <a:lnTo>
                    <a:pt x="3" y="172"/>
                  </a:lnTo>
                  <a:lnTo>
                    <a:pt x="2" y="156"/>
                  </a:lnTo>
                  <a:lnTo>
                    <a:pt x="1" y="134"/>
                  </a:lnTo>
                  <a:lnTo>
                    <a:pt x="0" y="111"/>
                  </a:lnTo>
                  <a:lnTo>
                    <a:pt x="0" y="89"/>
                  </a:lnTo>
                  <a:lnTo>
                    <a:pt x="2" y="69"/>
                  </a:lnTo>
                  <a:lnTo>
                    <a:pt x="4" y="49"/>
                  </a:lnTo>
                  <a:lnTo>
                    <a:pt x="7" y="33"/>
                  </a:lnTo>
                  <a:lnTo>
                    <a:pt x="10" y="26"/>
                  </a:lnTo>
                  <a:lnTo>
                    <a:pt x="12" y="18"/>
                  </a:lnTo>
                  <a:lnTo>
                    <a:pt x="16" y="1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5130195" y="3369140"/>
              <a:ext cx="65237" cy="157162"/>
            </a:xfrm>
            <a:custGeom>
              <a:avLst/>
              <a:gdLst>
                <a:gd name="T0" fmla="*/ 20 w 134"/>
                <a:gd name="T1" fmla="*/ 12 h 317"/>
                <a:gd name="T2" fmla="*/ 26 w 134"/>
                <a:gd name="T3" fmla="*/ 7 h 317"/>
                <a:gd name="T4" fmla="*/ 33 w 134"/>
                <a:gd name="T5" fmla="*/ 3 h 317"/>
                <a:gd name="T6" fmla="*/ 41 w 134"/>
                <a:gd name="T7" fmla="*/ 1 h 317"/>
                <a:gd name="T8" fmla="*/ 51 w 134"/>
                <a:gd name="T9" fmla="*/ 0 h 317"/>
                <a:gd name="T10" fmla="*/ 59 w 134"/>
                <a:gd name="T11" fmla="*/ 1 h 317"/>
                <a:gd name="T12" fmla="*/ 68 w 134"/>
                <a:gd name="T13" fmla="*/ 2 h 317"/>
                <a:gd name="T14" fmla="*/ 76 w 134"/>
                <a:gd name="T15" fmla="*/ 5 h 317"/>
                <a:gd name="T16" fmla="*/ 83 w 134"/>
                <a:gd name="T17" fmla="*/ 7 h 317"/>
                <a:gd name="T18" fmla="*/ 89 w 134"/>
                <a:gd name="T19" fmla="*/ 11 h 317"/>
                <a:gd name="T20" fmla="*/ 95 w 134"/>
                <a:gd name="T21" fmla="*/ 14 h 317"/>
                <a:gd name="T22" fmla="*/ 100 w 134"/>
                <a:gd name="T23" fmla="*/ 19 h 317"/>
                <a:gd name="T24" fmla="*/ 105 w 134"/>
                <a:gd name="T25" fmla="*/ 24 h 317"/>
                <a:gd name="T26" fmla="*/ 109 w 134"/>
                <a:gd name="T27" fmla="*/ 30 h 317"/>
                <a:gd name="T28" fmla="*/ 113 w 134"/>
                <a:gd name="T29" fmla="*/ 36 h 317"/>
                <a:gd name="T30" fmla="*/ 120 w 134"/>
                <a:gd name="T31" fmla="*/ 50 h 317"/>
                <a:gd name="T32" fmla="*/ 126 w 134"/>
                <a:gd name="T33" fmla="*/ 66 h 317"/>
                <a:gd name="T34" fmla="*/ 130 w 134"/>
                <a:gd name="T35" fmla="*/ 83 h 317"/>
                <a:gd name="T36" fmla="*/ 133 w 134"/>
                <a:gd name="T37" fmla="*/ 101 h 317"/>
                <a:gd name="T38" fmla="*/ 134 w 134"/>
                <a:gd name="T39" fmla="*/ 120 h 317"/>
                <a:gd name="T40" fmla="*/ 134 w 134"/>
                <a:gd name="T41" fmla="*/ 139 h 317"/>
                <a:gd name="T42" fmla="*/ 134 w 134"/>
                <a:gd name="T43" fmla="*/ 160 h 317"/>
                <a:gd name="T44" fmla="*/ 133 w 134"/>
                <a:gd name="T45" fmla="*/ 179 h 317"/>
                <a:gd name="T46" fmla="*/ 129 w 134"/>
                <a:gd name="T47" fmla="*/ 217 h 317"/>
                <a:gd name="T48" fmla="*/ 125 w 134"/>
                <a:gd name="T49" fmla="*/ 252 h 317"/>
                <a:gd name="T50" fmla="*/ 121 w 134"/>
                <a:gd name="T51" fmla="*/ 267 h 317"/>
                <a:gd name="T52" fmla="*/ 117 w 134"/>
                <a:gd name="T53" fmla="*/ 279 h 317"/>
                <a:gd name="T54" fmla="*/ 112 w 134"/>
                <a:gd name="T55" fmla="*/ 290 h 317"/>
                <a:gd name="T56" fmla="*/ 107 w 134"/>
                <a:gd name="T57" fmla="*/ 300 h 317"/>
                <a:gd name="T58" fmla="*/ 101 w 134"/>
                <a:gd name="T59" fmla="*/ 307 h 317"/>
                <a:gd name="T60" fmla="*/ 94 w 134"/>
                <a:gd name="T61" fmla="*/ 313 h 317"/>
                <a:gd name="T62" fmla="*/ 91 w 134"/>
                <a:gd name="T63" fmla="*/ 314 h 317"/>
                <a:gd name="T64" fmla="*/ 87 w 134"/>
                <a:gd name="T65" fmla="*/ 316 h 317"/>
                <a:gd name="T66" fmla="*/ 83 w 134"/>
                <a:gd name="T67" fmla="*/ 317 h 317"/>
                <a:gd name="T68" fmla="*/ 79 w 134"/>
                <a:gd name="T69" fmla="*/ 317 h 317"/>
                <a:gd name="T70" fmla="*/ 73 w 134"/>
                <a:gd name="T71" fmla="*/ 316 h 317"/>
                <a:gd name="T72" fmla="*/ 68 w 134"/>
                <a:gd name="T73" fmla="*/ 315 h 317"/>
                <a:gd name="T74" fmla="*/ 62 w 134"/>
                <a:gd name="T75" fmla="*/ 312 h 317"/>
                <a:gd name="T76" fmla="*/ 56 w 134"/>
                <a:gd name="T77" fmla="*/ 308 h 317"/>
                <a:gd name="T78" fmla="*/ 51 w 134"/>
                <a:gd name="T79" fmla="*/ 304 h 317"/>
                <a:gd name="T80" fmla="*/ 45 w 134"/>
                <a:gd name="T81" fmla="*/ 298 h 317"/>
                <a:gd name="T82" fmla="*/ 39 w 134"/>
                <a:gd name="T83" fmla="*/ 290 h 317"/>
                <a:gd name="T84" fmla="*/ 34 w 134"/>
                <a:gd name="T85" fmla="*/ 282 h 317"/>
                <a:gd name="T86" fmla="*/ 29 w 134"/>
                <a:gd name="T87" fmla="*/ 274 h 317"/>
                <a:gd name="T88" fmla="*/ 24 w 134"/>
                <a:gd name="T89" fmla="*/ 264 h 317"/>
                <a:gd name="T90" fmla="*/ 20 w 134"/>
                <a:gd name="T91" fmla="*/ 252 h 317"/>
                <a:gd name="T92" fmla="*/ 16 w 134"/>
                <a:gd name="T93" fmla="*/ 240 h 317"/>
                <a:gd name="T94" fmla="*/ 13 w 134"/>
                <a:gd name="T95" fmla="*/ 228 h 317"/>
                <a:gd name="T96" fmla="*/ 10 w 134"/>
                <a:gd name="T97" fmla="*/ 213 h 317"/>
                <a:gd name="T98" fmla="*/ 8 w 134"/>
                <a:gd name="T99" fmla="*/ 199 h 317"/>
                <a:gd name="T100" fmla="*/ 6 w 134"/>
                <a:gd name="T101" fmla="*/ 182 h 317"/>
                <a:gd name="T102" fmla="*/ 4 w 134"/>
                <a:gd name="T103" fmla="*/ 157 h 317"/>
                <a:gd name="T104" fmla="*/ 1 w 134"/>
                <a:gd name="T105" fmla="*/ 130 h 317"/>
                <a:gd name="T106" fmla="*/ 0 w 134"/>
                <a:gd name="T107" fmla="*/ 105 h 317"/>
                <a:gd name="T108" fmla="*/ 1 w 134"/>
                <a:gd name="T109" fmla="*/ 82 h 317"/>
                <a:gd name="T110" fmla="*/ 2 w 134"/>
                <a:gd name="T111" fmla="*/ 70 h 317"/>
                <a:gd name="T112" fmla="*/ 4 w 134"/>
                <a:gd name="T113" fmla="*/ 59 h 317"/>
                <a:gd name="T114" fmla="*/ 5 w 134"/>
                <a:gd name="T115" fmla="*/ 50 h 317"/>
                <a:gd name="T116" fmla="*/ 7 w 134"/>
                <a:gd name="T117" fmla="*/ 40 h 317"/>
                <a:gd name="T118" fmla="*/ 10 w 134"/>
                <a:gd name="T119" fmla="*/ 32 h 317"/>
                <a:gd name="T120" fmla="*/ 13 w 134"/>
                <a:gd name="T121" fmla="*/ 24 h 317"/>
                <a:gd name="T122" fmla="*/ 16 w 134"/>
                <a:gd name="T123" fmla="*/ 18 h 317"/>
                <a:gd name="T124" fmla="*/ 20 w 134"/>
                <a:gd name="T125" fmla="*/ 1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" h="317">
                  <a:moveTo>
                    <a:pt x="20" y="12"/>
                  </a:moveTo>
                  <a:lnTo>
                    <a:pt x="26" y="7"/>
                  </a:lnTo>
                  <a:lnTo>
                    <a:pt x="33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2"/>
                  </a:lnTo>
                  <a:lnTo>
                    <a:pt x="76" y="5"/>
                  </a:lnTo>
                  <a:lnTo>
                    <a:pt x="83" y="7"/>
                  </a:lnTo>
                  <a:lnTo>
                    <a:pt x="89" y="11"/>
                  </a:lnTo>
                  <a:lnTo>
                    <a:pt x="95" y="14"/>
                  </a:lnTo>
                  <a:lnTo>
                    <a:pt x="100" y="19"/>
                  </a:lnTo>
                  <a:lnTo>
                    <a:pt x="105" y="24"/>
                  </a:lnTo>
                  <a:lnTo>
                    <a:pt x="109" y="30"/>
                  </a:lnTo>
                  <a:lnTo>
                    <a:pt x="113" y="36"/>
                  </a:lnTo>
                  <a:lnTo>
                    <a:pt x="120" y="50"/>
                  </a:lnTo>
                  <a:lnTo>
                    <a:pt x="126" y="66"/>
                  </a:lnTo>
                  <a:lnTo>
                    <a:pt x="130" y="83"/>
                  </a:lnTo>
                  <a:lnTo>
                    <a:pt x="133" y="101"/>
                  </a:lnTo>
                  <a:lnTo>
                    <a:pt x="134" y="120"/>
                  </a:lnTo>
                  <a:lnTo>
                    <a:pt x="134" y="139"/>
                  </a:lnTo>
                  <a:lnTo>
                    <a:pt x="134" y="160"/>
                  </a:lnTo>
                  <a:lnTo>
                    <a:pt x="133" y="179"/>
                  </a:lnTo>
                  <a:lnTo>
                    <a:pt x="129" y="217"/>
                  </a:lnTo>
                  <a:lnTo>
                    <a:pt x="125" y="252"/>
                  </a:lnTo>
                  <a:lnTo>
                    <a:pt x="121" y="267"/>
                  </a:lnTo>
                  <a:lnTo>
                    <a:pt x="117" y="279"/>
                  </a:lnTo>
                  <a:lnTo>
                    <a:pt x="112" y="290"/>
                  </a:lnTo>
                  <a:lnTo>
                    <a:pt x="107" y="300"/>
                  </a:lnTo>
                  <a:lnTo>
                    <a:pt x="101" y="307"/>
                  </a:lnTo>
                  <a:lnTo>
                    <a:pt x="94" y="313"/>
                  </a:lnTo>
                  <a:lnTo>
                    <a:pt x="91" y="314"/>
                  </a:lnTo>
                  <a:lnTo>
                    <a:pt x="87" y="316"/>
                  </a:lnTo>
                  <a:lnTo>
                    <a:pt x="83" y="317"/>
                  </a:lnTo>
                  <a:lnTo>
                    <a:pt x="79" y="317"/>
                  </a:lnTo>
                  <a:lnTo>
                    <a:pt x="73" y="316"/>
                  </a:lnTo>
                  <a:lnTo>
                    <a:pt x="68" y="315"/>
                  </a:lnTo>
                  <a:lnTo>
                    <a:pt x="62" y="312"/>
                  </a:lnTo>
                  <a:lnTo>
                    <a:pt x="56" y="308"/>
                  </a:lnTo>
                  <a:lnTo>
                    <a:pt x="51" y="304"/>
                  </a:lnTo>
                  <a:lnTo>
                    <a:pt x="45" y="298"/>
                  </a:lnTo>
                  <a:lnTo>
                    <a:pt x="39" y="290"/>
                  </a:lnTo>
                  <a:lnTo>
                    <a:pt x="34" y="282"/>
                  </a:lnTo>
                  <a:lnTo>
                    <a:pt x="29" y="274"/>
                  </a:lnTo>
                  <a:lnTo>
                    <a:pt x="24" y="264"/>
                  </a:lnTo>
                  <a:lnTo>
                    <a:pt x="20" y="252"/>
                  </a:lnTo>
                  <a:lnTo>
                    <a:pt x="16" y="240"/>
                  </a:lnTo>
                  <a:lnTo>
                    <a:pt x="13" y="228"/>
                  </a:lnTo>
                  <a:lnTo>
                    <a:pt x="10" y="213"/>
                  </a:lnTo>
                  <a:lnTo>
                    <a:pt x="8" y="199"/>
                  </a:lnTo>
                  <a:lnTo>
                    <a:pt x="6" y="182"/>
                  </a:lnTo>
                  <a:lnTo>
                    <a:pt x="4" y="157"/>
                  </a:lnTo>
                  <a:lnTo>
                    <a:pt x="1" y="130"/>
                  </a:lnTo>
                  <a:lnTo>
                    <a:pt x="0" y="105"/>
                  </a:lnTo>
                  <a:lnTo>
                    <a:pt x="1" y="82"/>
                  </a:lnTo>
                  <a:lnTo>
                    <a:pt x="2" y="70"/>
                  </a:lnTo>
                  <a:lnTo>
                    <a:pt x="4" y="59"/>
                  </a:lnTo>
                  <a:lnTo>
                    <a:pt x="5" y="50"/>
                  </a:lnTo>
                  <a:lnTo>
                    <a:pt x="7" y="40"/>
                  </a:lnTo>
                  <a:lnTo>
                    <a:pt x="10" y="32"/>
                  </a:lnTo>
                  <a:lnTo>
                    <a:pt x="13" y="24"/>
                  </a:lnTo>
                  <a:lnTo>
                    <a:pt x="16" y="18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5010099" y="3112639"/>
              <a:ext cx="105270" cy="367701"/>
            </a:xfrm>
            <a:custGeom>
              <a:avLst/>
              <a:gdLst>
                <a:gd name="T0" fmla="*/ 1 w 213"/>
                <a:gd name="T1" fmla="*/ 368 h 744"/>
                <a:gd name="T2" fmla="*/ 1 w 213"/>
                <a:gd name="T3" fmla="*/ 289 h 744"/>
                <a:gd name="T4" fmla="*/ 4 w 213"/>
                <a:gd name="T5" fmla="*/ 219 h 744"/>
                <a:gd name="T6" fmla="*/ 12 w 213"/>
                <a:gd name="T7" fmla="*/ 158 h 744"/>
                <a:gd name="T8" fmla="*/ 22 w 213"/>
                <a:gd name="T9" fmla="*/ 107 h 744"/>
                <a:gd name="T10" fmla="*/ 35 w 213"/>
                <a:gd name="T11" fmla="*/ 65 h 744"/>
                <a:gd name="T12" fmla="*/ 49 w 213"/>
                <a:gd name="T13" fmla="*/ 40 h 744"/>
                <a:gd name="T14" fmla="*/ 58 w 213"/>
                <a:gd name="T15" fmla="*/ 27 h 744"/>
                <a:gd name="T16" fmla="*/ 67 w 213"/>
                <a:gd name="T17" fmla="*/ 17 h 744"/>
                <a:gd name="T18" fmla="*/ 78 w 213"/>
                <a:gd name="T19" fmla="*/ 8 h 744"/>
                <a:gd name="T20" fmla="*/ 95 w 213"/>
                <a:gd name="T21" fmla="*/ 1 h 744"/>
                <a:gd name="T22" fmla="*/ 108 w 213"/>
                <a:gd name="T23" fmla="*/ 1 h 744"/>
                <a:gd name="T24" fmla="*/ 118 w 213"/>
                <a:gd name="T25" fmla="*/ 8 h 744"/>
                <a:gd name="T26" fmla="*/ 130 w 213"/>
                <a:gd name="T27" fmla="*/ 26 h 744"/>
                <a:gd name="T28" fmla="*/ 138 w 213"/>
                <a:gd name="T29" fmla="*/ 52 h 744"/>
                <a:gd name="T30" fmla="*/ 145 w 213"/>
                <a:gd name="T31" fmla="*/ 83 h 744"/>
                <a:gd name="T32" fmla="*/ 153 w 213"/>
                <a:gd name="T33" fmla="*/ 143 h 744"/>
                <a:gd name="T34" fmla="*/ 160 w 213"/>
                <a:gd name="T35" fmla="*/ 234 h 744"/>
                <a:gd name="T36" fmla="*/ 167 w 213"/>
                <a:gd name="T37" fmla="*/ 323 h 744"/>
                <a:gd name="T38" fmla="*/ 173 w 213"/>
                <a:gd name="T39" fmla="*/ 410 h 744"/>
                <a:gd name="T40" fmla="*/ 182 w 213"/>
                <a:gd name="T41" fmla="*/ 499 h 744"/>
                <a:gd name="T42" fmla="*/ 195 w 213"/>
                <a:gd name="T43" fmla="*/ 587 h 744"/>
                <a:gd name="T44" fmla="*/ 204 w 213"/>
                <a:gd name="T45" fmla="*/ 648 h 744"/>
                <a:gd name="T46" fmla="*/ 207 w 213"/>
                <a:gd name="T47" fmla="*/ 686 h 744"/>
                <a:gd name="T48" fmla="*/ 209 w 213"/>
                <a:gd name="T49" fmla="*/ 716 h 744"/>
                <a:gd name="T50" fmla="*/ 212 w 213"/>
                <a:gd name="T51" fmla="*/ 733 h 744"/>
                <a:gd name="T52" fmla="*/ 209 w 213"/>
                <a:gd name="T53" fmla="*/ 736 h 744"/>
                <a:gd name="T54" fmla="*/ 199 w 213"/>
                <a:gd name="T55" fmla="*/ 726 h 744"/>
                <a:gd name="T56" fmla="*/ 188 w 213"/>
                <a:gd name="T57" fmla="*/ 718 h 744"/>
                <a:gd name="T58" fmla="*/ 175 w 213"/>
                <a:gd name="T59" fmla="*/ 712 h 744"/>
                <a:gd name="T60" fmla="*/ 161 w 213"/>
                <a:gd name="T61" fmla="*/ 708 h 744"/>
                <a:gd name="T62" fmla="*/ 146 w 213"/>
                <a:gd name="T63" fmla="*/ 705 h 744"/>
                <a:gd name="T64" fmla="*/ 131 w 213"/>
                <a:gd name="T65" fmla="*/ 707 h 744"/>
                <a:gd name="T66" fmla="*/ 114 w 213"/>
                <a:gd name="T67" fmla="*/ 711 h 744"/>
                <a:gd name="T68" fmla="*/ 85 w 213"/>
                <a:gd name="T69" fmla="*/ 720 h 744"/>
                <a:gd name="T70" fmla="*/ 50 w 213"/>
                <a:gd name="T71" fmla="*/ 735 h 744"/>
                <a:gd name="T72" fmla="*/ 30 w 213"/>
                <a:gd name="T73" fmla="*/ 719 h 744"/>
                <a:gd name="T74" fmla="*/ 22 w 213"/>
                <a:gd name="T75" fmla="*/ 650 h 744"/>
                <a:gd name="T76" fmla="*/ 13 w 213"/>
                <a:gd name="T77" fmla="*/ 563 h 744"/>
                <a:gd name="T78" fmla="*/ 4 w 213"/>
                <a:gd name="T79" fmla="*/ 463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744">
                  <a:moveTo>
                    <a:pt x="2" y="410"/>
                  </a:moveTo>
                  <a:lnTo>
                    <a:pt x="1" y="368"/>
                  </a:lnTo>
                  <a:lnTo>
                    <a:pt x="0" y="327"/>
                  </a:lnTo>
                  <a:lnTo>
                    <a:pt x="1" y="289"/>
                  </a:lnTo>
                  <a:lnTo>
                    <a:pt x="2" y="253"/>
                  </a:lnTo>
                  <a:lnTo>
                    <a:pt x="4" y="219"/>
                  </a:lnTo>
                  <a:lnTo>
                    <a:pt x="7" y="187"/>
                  </a:lnTo>
                  <a:lnTo>
                    <a:pt x="12" y="158"/>
                  </a:lnTo>
                  <a:lnTo>
                    <a:pt x="17" y="132"/>
                  </a:lnTo>
                  <a:lnTo>
                    <a:pt x="22" y="107"/>
                  </a:lnTo>
                  <a:lnTo>
                    <a:pt x="28" y="84"/>
                  </a:lnTo>
                  <a:lnTo>
                    <a:pt x="35" y="65"/>
                  </a:lnTo>
                  <a:lnTo>
                    <a:pt x="43" y="47"/>
                  </a:lnTo>
                  <a:lnTo>
                    <a:pt x="49" y="40"/>
                  </a:lnTo>
                  <a:lnTo>
                    <a:pt x="53" y="33"/>
                  </a:lnTo>
                  <a:lnTo>
                    <a:pt x="58" y="27"/>
                  </a:lnTo>
                  <a:lnTo>
                    <a:pt x="62" y="22"/>
                  </a:lnTo>
                  <a:lnTo>
                    <a:pt x="67" y="17"/>
                  </a:lnTo>
                  <a:lnTo>
                    <a:pt x="73" y="11"/>
                  </a:lnTo>
                  <a:lnTo>
                    <a:pt x="78" y="8"/>
                  </a:lnTo>
                  <a:lnTo>
                    <a:pt x="84" y="5"/>
                  </a:lnTo>
                  <a:lnTo>
                    <a:pt x="95" y="1"/>
                  </a:lnTo>
                  <a:lnTo>
                    <a:pt x="103" y="0"/>
                  </a:lnTo>
                  <a:lnTo>
                    <a:pt x="108" y="1"/>
                  </a:lnTo>
                  <a:lnTo>
                    <a:pt x="112" y="3"/>
                  </a:lnTo>
                  <a:lnTo>
                    <a:pt x="118" y="8"/>
                  </a:lnTo>
                  <a:lnTo>
                    <a:pt x="124" y="16"/>
                  </a:lnTo>
                  <a:lnTo>
                    <a:pt x="130" y="26"/>
                  </a:lnTo>
                  <a:lnTo>
                    <a:pt x="134" y="37"/>
                  </a:lnTo>
                  <a:lnTo>
                    <a:pt x="138" y="52"/>
                  </a:lnTo>
                  <a:lnTo>
                    <a:pt x="142" y="67"/>
                  </a:lnTo>
                  <a:lnTo>
                    <a:pt x="145" y="83"/>
                  </a:lnTo>
                  <a:lnTo>
                    <a:pt x="148" y="102"/>
                  </a:lnTo>
                  <a:lnTo>
                    <a:pt x="153" y="143"/>
                  </a:lnTo>
                  <a:lnTo>
                    <a:pt x="157" y="187"/>
                  </a:lnTo>
                  <a:lnTo>
                    <a:pt x="160" y="234"/>
                  </a:lnTo>
                  <a:lnTo>
                    <a:pt x="163" y="281"/>
                  </a:lnTo>
                  <a:lnTo>
                    <a:pt x="167" y="323"/>
                  </a:lnTo>
                  <a:lnTo>
                    <a:pt x="170" y="366"/>
                  </a:lnTo>
                  <a:lnTo>
                    <a:pt x="173" y="410"/>
                  </a:lnTo>
                  <a:lnTo>
                    <a:pt x="177" y="455"/>
                  </a:lnTo>
                  <a:lnTo>
                    <a:pt x="182" y="499"/>
                  </a:lnTo>
                  <a:lnTo>
                    <a:pt x="188" y="543"/>
                  </a:lnTo>
                  <a:lnTo>
                    <a:pt x="195" y="587"/>
                  </a:lnTo>
                  <a:lnTo>
                    <a:pt x="203" y="630"/>
                  </a:lnTo>
                  <a:lnTo>
                    <a:pt x="204" y="648"/>
                  </a:lnTo>
                  <a:lnTo>
                    <a:pt x="205" y="666"/>
                  </a:lnTo>
                  <a:lnTo>
                    <a:pt x="207" y="686"/>
                  </a:lnTo>
                  <a:lnTo>
                    <a:pt x="209" y="707"/>
                  </a:lnTo>
                  <a:lnTo>
                    <a:pt x="209" y="716"/>
                  </a:lnTo>
                  <a:lnTo>
                    <a:pt x="211" y="724"/>
                  </a:lnTo>
                  <a:lnTo>
                    <a:pt x="212" y="733"/>
                  </a:lnTo>
                  <a:lnTo>
                    <a:pt x="213" y="741"/>
                  </a:lnTo>
                  <a:lnTo>
                    <a:pt x="209" y="736"/>
                  </a:lnTo>
                  <a:lnTo>
                    <a:pt x="204" y="730"/>
                  </a:lnTo>
                  <a:lnTo>
                    <a:pt x="199" y="726"/>
                  </a:lnTo>
                  <a:lnTo>
                    <a:pt x="193" y="721"/>
                  </a:lnTo>
                  <a:lnTo>
                    <a:pt x="188" y="718"/>
                  </a:lnTo>
                  <a:lnTo>
                    <a:pt x="182" y="714"/>
                  </a:lnTo>
                  <a:lnTo>
                    <a:pt x="175" y="712"/>
                  </a:lnTo>
                  <a:lnTo>
                    <a:pt x="169" y="710"/>
                  </a:lnTo>
                  <a:lnTo>
                    <a:pt x="161" y="708"/>
                  </a:lnTo>
                  <a:lnTo>
                    <a:pt x="153" y="707"/>
                  </a:lnTo>
                  <a:lnTo>
                    <a:pt x="146" y="705"/>
                  </a:lnTo>
                  <a:lnTo>
                    <a:pt x="138" y="707"/>
                  </a:lnTo>
                  <a:lnTo>
                    <a:pt x="131" y="707"/>
                  </a:lnTo>
                  <a:lnTo>
                    <a:pt x="122" y="709"/>
                  </a:lnTo>
                  <a:lnTo>
                    <a:pt x="114" y="711"/>
                  </a:lnTo>
                  <a:lnTo>
                    <a:pt x="105" y="713"/>
                  </a:lnTo>
                  <a:lnTo>
                    <a:pt x="85" y="720"/>
                  </a:lnTo>
                  <a:lnTo>
                    <a:pt x="67" y="728"/>
                  </a:lnTo>
                  <a:lnTo>
                    <a:pt x="50" y="735"/>
                  </a:lnTo>
                  <a:lnTo>
                    <a:pt x="34" y="744"/>
                  </a:lnTo>
                  <a:lnTo>
                    <a:pt x="30" y="719"/>
                  </a:lnTo>
                  <a:lnTo>
                    <a:pt x="26" y="687"/>
                  </a:lnTo>
                  <a:lnTo>
                    <a:pt x="22" y="650"/>
                  </a:lnTo>
                  <a:lnTo>
                    <a:pt x="17" y="608"/>
                  </a:lnTo>
                  <a:lnTo>
                    <a:pt x="13" y="563"/>
                  </a:lnTo>
                  <a:lnTo>
                    <a:pt x="9" y="513"/>
                  </a:lnTo>
                  <a:lnTo>
                    <a:pt x="4" y="463"/>
                  </a:lnTo>
                  <a:lnTo>
                    <a:pt x="2" y="410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4990825" y="3480340"/>
              <a:ext cx="112683" cy="111200"/>
            </a:xfrm>
            <a:custGeom>
              <a:avLst/>
              <a:gdLst>
                <a:gd name="T0" fmla="*/ 5 w 227"/>
                <a:gd name="T1" fmla="*/ 174 h 224"/>
                <a:gd name="T2" fmla="*/ 2 w 227"/>
                <a:gd name="T3" fmla="*/ 161 h 224"/>
                <a:gd name="T4" fmla="*/ 0 w 227"/>
                <a:gd name="T5" fmla="*/ 149 h 224"/>
                <a:gd name="T6" fmla="*/ 1 w 227"/>
                <a:gd name="T7" fmla="*/ 136 h 224"/>
                <a:gd name="T8" fmla="*/ 2 w 227"/>
                <a:gd name="T9" fmla="*/ 124 h 224"/>
                <a:gd name="T10" fmla="*/ 7 w 227"/>
                <a:gd name="T11" fmla="*/ 113 h 224"/>
                <a:gd name="T12" fmla="*/ 12 w 227"/>
                <a:gd name="T13" fmla="*/ 100 h 224"/>
                <a:gd name="T14" fmla="*/ 19 w 227"/>
                <a:gd name="T15" fmla="*/ 90 h 224"/>
                <a:gd name="T16" fmla="*/ 27 w 227"/>
                <a:gd name="T17" fmla="*/ 79 h 224"/>
                <a:gd name="T18" fmla="*/ 37 w 227"/>
                <a:gd name="T19" fmla="*/ 68 h 224"/>
                <a:gd name="T20" fmla="*/ 50 w 227"/>
                <a:gd name="T21" fmla="*/ 58 h 224"/>
                <a:gd name="T22" fmla="*/ 63 w 227"/>
                <a:gd name="T23" fmla="*/ 49 h 224"/>
                <a:gd name="T24" fmla="*/ 78 w 227"/>
                <a:gd name="T25" fmla="*/ 39 h 224"/>
                <a:gd name="T26" fmla="*/ 96 w 227"/>
                <a:gd name="T27" fmla="*/ 29 h 224"/>
                <a:gd name="T28" fmla="*/ 114 w 227"/>
                <a:gd name="T29" fmla="*/ 21 h 224"/>
                <a:gd name="T30" fmla="*/ 135 w 227"/>
                <a:gd name="T31" fmla="*/ 12 h 224"/>
                <a:gd name="T32" fmla="*/ 156 w 227"/>
                <a:gd name="T33" fmla="*/ 5 h 224"/>
                <a:gd name="T34" fmla="*/ 163 w 227"/>
                <a:gd name="T35" fmla="*/ 2 h 224"/>
                <a:gd name="T36" fmla="*/ 170 w 227"/>
                <a:gd name="T37" fmla="*/ 1 h 224"/>
                <a:gd name="T38" fmla="*/ 177 w 227"/>
                <a:gd name="T39" fmla="*/ 0 h 224"/>
                <a:gd name="T40" fmla="*/ 183 w 227"/>
                <a:gd name="T41" fmla="*/ 0 h 224"/>
                <a:gd name="T42" fmla="*/ 190 w 227"/>
                <a:gd name="T43" fmla="*/ 0 h 224"/>
                <a:gd name="T44" fmla="*/ 196 w 227"/>
                <a:gd name="T45" fmla="*/ 2 h 224"/>
                <a:gd name="T46" fmla="*/ 202 w 227"/>
                <a:gd name="T47" fmla="*/ 4 h 224"/>
                <a:gd name="T48" fmla="*/ 209 w 227"/>
                <a:gd name="T49" fmla="*/ 7 h 224"/>
                <a:gd name="T50" fmla="*/ 213 w 227"/>
                <a:gd name="T51" fmla="*/ 11 h 224"/>
                <a:gd name="T52" fmla="*/ 217 w 227"/>
                <a:gd name="T53" fmla="*/ 16 h 224"/>
                <a:gd name="T54" fmla="*/ 221 w 227"/>
                <a:gd name="T55" fmla="*/ 21 h 224"/>
                <a:gd name="T56" fmla="*/ 224 w 227"/>
                <a:gd name="T57" fmla="*/ 28 h 224"/>
                <a:gd name="T58" fmla="*/ 225 w 227"/>
                <a:gd name="T59" fmla="*/ 35 h 224"/>
                <a:gd name="T60" fmla="*/ 226 w 227"/>
                <a:gd name="T61" fmla="*/ 41 h 224"/>
                <a:gd name="T62" fmla="*/ 227 w 227"/>
                <a:gd name="T63" fmla="*/ 48 h 224"/>
                <a:gd name="T64" fmla="*/ 227 w 227"/>
                <a:gd name="T65" fmla="*/ 56 h 224"/>
                <a:gd name="T66" fmla="*/ 226 w 227"/>
                <a:gd name="T67" fmla="*/ 64 h 224"/>
                <a:gd name="T68" fmla="*/ 224 w 227"/>
                <a:gd name="T69" fmla="*/ 73 h 224"/>
                <a:gd name="T70" fmla="*/ 222 w 227"/>
                <a:gd name="T71" fmla="*/ 81 h 224"/>
                <a:gd name="T72" fmla="*/ 219 w 227"/>
                <a:gd name="T73" fmla="*/ 89 h 224"/>
                <a:gd name="T74" fmla="*/ 215 w 227"/>
                <a:gd name="T75" fmla="*/ 98 h 224"/>
                <a:gd name="T76" fmla="*/ 210 w 227"/>
                <a:gd name="T77" fmla="*/ 108 h 224"/>
                <a:gd name="T78" fmla="*/ 205 w 227"/>
                <a:gd name="T79" fmla="*/ 116 h 224"/>
                <a:gd name="T80" fmla="*/ 197 w 227"/>
                <a:gd name="T81" fmla="*/ 125 h 224"/>
                <a:gd name="T82" fmla="*/ 190 w 227"/>
                <a:gd name="T83" fmla="*/ 134 h 224"/>
                <a:gd name="T84" fmla="*/ 181 w 227"/>
                <a:gd name="T85" fmla="*/ 144 h 224"/>
                <a:gd name="T86" fmla="*/ 172 w 227"/>
                <a:gd name="T87" fmla="*/ 153 h 224"/>
                <a:gd name="T88" fmla="*/ 161 w 227"/>
                <a:gd name="T89" fmla="*/ 161 h 224"/>
                <a:gd name="T90" fmla="*/ 146 w 227"/>
                <a:gd name="T91" fmla="*/ 173 h 224"/>
                <a:gd name="T92" fmla="*/ 132 w 227"/>
                <a:gd name="T93" fmla="*/ 185 h 224"/>
                <a:gd name="T94" fmla="*/ 116 w 227"/>
                <a:gd name="T95" fmla="*/ 195 h 224"/>
                <a:gd name="T96" fmla="*/ 102 w 227"/>
                <a:gd name="T97" fmla="*/ 204 h 224"/>
                <a:gd name="T98" fmla="*/ 88 w 227"/>
                <a:gd name="T99" fmla="*/ 212 h 224"/>
                <a:gd name="T100" fmla="*/ 73 w 227"/>
                <a:gd name="T101" fmla="*/ 219 h 224"/>
                <a:gd name="T102" fmla="*/ 67 w 227"/>
                <a:gd name="T103" fmla="*/ 221 h 224"/>
                <a:gd name="T104" fmla="*/ 61 w 227"/>
                <a:gd name="T105" fmla="*/ 223 h 224"/>
                <a:gd name="T106" fmla="*/ 55 w 227"/>
                <a:gd name="T107" fmla="*/ 224 h 224"/>
                <a:gd name="T108" fmla="*/ 49 w 227"/>
                <a:gd name="T109" fmla="*/ 224 h 224"/>
                <a:gd name="T110" fmla="*/ 45 w 227"/>
                <a:gd name="T111" fmla="*/ 224 h 224"/>
                <a:gd name="T112" fmla="*/ 41 w 227"/>
                <a:gd name="T113" fmla="*/ 223 h 224"/>
                <a:gd name="T114" fmla="*/ 36 w 227"/>
                <a:gd name="T115" fmla="*/ 222 h 224"/>
                <a:gd name="T116" fmla="*/ 30 w 227"/>
                <a:gd name="T117" fmla="*/ 218 h 224"/>
                <a:gd name="T118" fmla="*/ 24 w 227"/>
                <a:gd name="T119" fmla="*/ 211 h 224"/>
                <a:gd name="T120" fmla="*/ 18 w 227"/>
                <a:gd name="T121" fmla="*/ 203 h 224"/>
                <a:gd name="T122" fmla="*/ 12 w 227"/>
                <a:gd name="T123" fmla="*/ 191 h 224"/>
                <a:gd name="T124" fmla="*/ 5 w 227"/>
                <a:gd name="T125" fmla="*/ 17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" h="224">
                  <a:moveTo>
                    <a:pt x="5" y="174"/>
                  </a:moveTo>
                  <a:lnTo>
                    <a:pt x="2" y="161"/>
                  </a:lnTo>
                  <a:lnTo>
                    <a:pt x="0" y="149"/>
                  </a:lnTo>
                  <a:lnTo>
                    <a:pt x="1" y="136"/>
                  </a:lnTo>
                  <a:lnTo>
                    <a:pt x="2" y="124"/>
                  </a:lnTo>
                  <a:lnTo>
                    <a:pt x="7" y="113"/>
                  </a:lnTo>
                  <a:lnTo>
                    <a:pt x="12" y="100"/>
                  </a:lnTo>
                  <a:lnTo>
                    <a:pt x="19" y="90"/>
                  </a:lnTo>
                  <a:lnTo>
                    <a:pt x="27" y="79"/>
                  </a:lnTo>
                  <a:lnTo>
                    <a:pt x="37" y="68"/>
                  </a:lnTo>
                  <a:lnTo>
                    <a:pt x="50" y="58"/>
                  </a:lnTo>
                  <a:lnTo>
                    <a:pt x="63" y="49"/>
                  </a:lnTo>
                  <a:lnTo>
                    <a:pt x="78" y="39"/>
                  </a:lnTo>
                  <a:lnTo>
                    <a:pt x="96" y="29"/>
                  </a:lnTo>
                  <a:lnTo>
                    <a:pt x="114" y="21"/>
                  </a:lnTo>
                  <a:lnTo>
                    <a:pt x="135" y="12"/>
                  </a:lnTo>
                  <a:lnTo>
                    <a:pt x="156" y="5"/>
                  </a:lnTo>
                  <a:lnTo>
                    <a:pt x="163" y="2"/>
                  </a:lnTo>
                  <a:lnTo>
                    <a:pt x="170" y="1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90" y="0"/>
                  </a:lnTo>
                  <a:lnTo>
                    <a:pt x="196" y="2"/>
                  </a:lnTo>
                  <a:lnTo>
                    <a:pt x="202" y="4"/>
                  </a:lnTo>
                  <a:lnTo>
                    <a:pt x="209" y="7"/>
                  </a:lnTo>
                  <a:lnTo>
                    <a:pt x="213" y="11"/>
                  </a:lnTo>
                  <a:lnTo>
                    <a:pt x="217" y="16"/>
                  </a:lnTo>
                  <a:lnTo>
                    <a:pt x="221" y="21"/>
                  </a:lnTo>
                  <a:lnTo>
                    <a:pt x="224" y="28"/>
                  </a:lnTo>
                  <a:lnTo>
                    <a:pt x="225" y="35"/>
                  </a:lnTo>
                  <a:lnTo>
                    <a:pt x="226" y="41"/>
                  </a:lnTo>
                  <a:lnTo>
                    <a:pt x="227" y="48"/>
                  </a:lnTo>
                  <a:lnTo>
                    <a:pt x="227" y="56"/>
                  </a:lnTo>
                  <a:lnTo>
                    <a:pt x="226" y="64"/>
                  </a:lnTo>
                  <a:lnTo>
                    <a:pt x="224" y="73"/>
                  </a:lnTo>
                  <a:lnTo>
                    <a:pt x="222" y="81"/>
                  </a:lnTo>
                  <a:lnTo>
                    <a:pt x="219" y="89"/>
                  </a:lnTo>
                  <a:lnTo>
                    <a:pt x="215" y="98"/>
                  </a:lnTo>
                  <a:lnTo>
                    <a:pt x="210" y="108"/>
                  </a:lnTo>
                  <a:lnTo>
                    <a:pt x="205" y="116"/>
                  </a:lnTo>
                  <a:lnTo>
                    <a:pt x="197" y="125"/>
                  </a:lnTo>
                  <a:lnTo>
                    <a:pt x="190" y="134"/>
                  </a:lnTo>
                  <a:lnTo>
                    <a:pt x="181" y="144"/>
                  </a:lnTo>
                  <a:lnTo>
                    <a:pt x="172" y="153"/>
                  </a:lnTo>
                  <a:lnTo>
                    <a:pt x="161" y="161"/>
                  </a:lnTo>
                  <a:lnTo>
                    <a:pt x="146" y="173"/>
                  </a:lnTo>
                  <a:lnTo>
                    <a:pt x="132" y="185"/>
                  </a:lnTo>
                  <a:lnTo>
                    <a:pt x="116" y="195"/>
                  </a:lnTo>
                  <a:lnTo>
                    <a:pt x="102" y="204"/>
                  </a:lnTo>
                  <a:lnTo>
                    <a:pt x="88" y="212"/>
                  </a:lnTo>
                  <a:lnTo>
                    <a:pt x="73" y="219"/>
                  </a:lnTo>
                  <a:lnTo>
                    <a:pt x="67" y="221"/>
                  </a:lnTo>
                  <a:lnTo>
                    <a:pt x="61" y="223"/>
                  </a:lnTo>
                  <a:lnTo>
                    <a:pt x="55" y="224"/>
                  </a:lnTo>
                  <a:lnTo>
                    <a:pt x="49" y="224"/>
                  </a:lnTo>
                  <a:lnTo>
                    <a:pt x="45" y="224"/>
                  </a:lnTo>
                  <a:lnTo>
                    <a:pt x="41" y="223"/>
                  </a:lnTo>
                  <a:lnTo>
                    <a:pt x="36" y="222"/>
                  </a:lnTo>
                  <a:lnTo>
                    <a:pt x="30" y="218"/>
                  </a:lnTo>
                  <a:lnTo>
                    <a:pt x="24" y="211"/>
                  </a:lnTo>
                  <a:lnTo>
                    <a:pt x="18" y="203"/>
                  </a:lnTo>
                  <a:lnTo>
                    <a:pt x="12" y="191"/>
                  </a:lnTo>
                  <a:lnTo>
                    <a:pt x="5" y="174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5050132" y="3504062"/>
              <a:ext cx="228330" cy="188299"/>
            </a:xfrm>
            <a:custGeom>
              <a:avLst/>
              <a:gdLst>
                <a:gd name="T0" fmla="*/ 77 w 461"/>
                <a:gd name="T1" fmla="*/ 136 h 379"/>
                <a:gd name="T2" fmla="*/ 96 w 461"/>
                <a:gd name="T3" fmla="*/ 118 h 379"/>
                <a:gd name="T4" fmla="*/ 111 w 461"/>
                <a:gd name="T5" fmla="*/ 100 h 379"/>
                <a:gd name="T6" fmla="*/ 123 w 461"/>
                <a:gd name="T7" fmla="*/ 81 h 379"/>
                <a:gd name="T8" fmla="*/ 134 w 461"/>
                <a:gd name="T9" fmla="*/ 62 h 379"/>
                <a:gd name="T10" fmla="*/ 140 w 461"/>
                <a:gd name="T11" fmla="*/ 44 h 379"/>
                <a:gd name="T12" fmla="*/ 145 w 461"/>
                <a:gd name="T13" fmla="*/ 26 h 379"/>
                <a:gd name="T14" fmla="*/ 147 w 461"/>
                <a:gd name="T15" fmla="*/ 8 h 379"/>
                <a:gd name="T16" fmla="*/ 151 w 461"/>
                <a:gd name="T17" fmla="*/ 10 h 379"/>
                <a:gd name="T18" fmla="*/ 161 w 461"/>
                <a:gd name="T19" fmla="*/ 29 h 379"/>
                <a:gd name="T20" fmla="*/ 172 w 461"/>
                <a:gd name="T21" fmla="*/ 44 h 379"/>
                <a:gd name="T22" fmla="*/ 183 w 461"/>
                <a:gd name="T23" fmla="*/ 57 h 379"/>
                <a:gd name="T24" fmla="*/ 195 w 461"/>
                <a:gd name="T25" fmla="*/ 68 h 379"/>
                <a:gd name="T26" fmla="*/ 208 w 461"/>
                <a:gd name="T27" fmla="*/ 75 h 379"/>
                <a:gd name="T28" fmla="*/ 221 w 461"/>
                <a:gd name="T29" fmla="*/ 80 h 379"/>
                <a:gd name="T30" fmla="*/ 233 w 461"/>
                <a:gd name="T31" fmla="*/ 82 h 379"/>
                <a:gd name="T32" fmla="*/ 246 w 461"/>
                <a:gd name="T33" fmla="*/ 82 h 379"/>
                <a:gd name="T34" fmla="*/ 257 w 461"/>
                <a:gd name="T35" fmla="*/ 80 h 379"/>
                <a:gd name="T36" fmla="*/ 269 w 461"/>
                <a:gd name="T37" fmla="*/ 76 h 379"/>
                <a:gd name="T38" fmla="*/ 280 w 461"/>
                <a:gd name="T39" fmla="*/ 69 h 379"/>
                <a:gd name="T40" fmla="*/ 291 w 461"/>
                <a:gd name="T41" fmla="*/ 60 h 379"/>
                <a:gd name="T42" fmla="*/ 301 w 461"/>
                <a:gd name="T43" fmla="*/ 47 h 379"/>
                <a:gd name="T44" fmla="*/ 309 w 461"/>
                <a:gd name="T45" fmla="*/ 33 h 379"/>
                <a:gd name="T46" fmla="*/ 316 w 461"/>
                <a:gd name="T47" fmla="*/ 14 h 379"/>
                <a:gd name="T48" fmla="*/ 328 w 461"/>
                <a:gd name="T49" fmla="*/ 17 h 379"/>
                <a:gd name="T50" fmla="*/ 345 w 461"/>
                <a:gd name="T51" fmla="*/ 40 h 379"/>
                <a:gd name="T52" fmla="*/ 365 w 461"/>
                <a:gd name="T53" fmla="*/ 54 h 379"/>
                <a:gd name="T54" fmla="*/ 385 w 461"/>
                <a:gd name="T55" fmla="*/ 62 h 379"/>
                <a:gd name="T56" fmla="*/ 404 w 461"/>
                <a:gd name="T57" fmla="*/ 62 h 379"/>
                <a:gd name="T58" fmla="*/ 421 w 461"/>
                <a:gd name="T59" fmla="*/ 57 h 379"/>
                <a:gd name="T60" fmla="*/ 437 w 461"/>
                <a:gd name="T61" fmla="*/ 46 h 379"/>
                <a:gd name="T62" fmla="*/ 452 w 461"/>
                <a:gd name="T63" fmla="*/ 30 h 379"/>
                <a:gd name="T64" fmla="*/ 460 w 461"/>
                <a:gd name="T65" fmla="*/ 61 h 379"/>
                <a:gd name="T66" fmla="*/ 461 w 461"/>
                <a:gd name="T67" fmla="*/ 134 h 379"/>
                <a:gd name="T68" fmla="*/ 459 w 461"/>
                <a:gd name="T69" fmla="*/ 192 h 379"/>
                <a:gd name="T70" fmla="*/ 457 w 461"/>
                <a:gd name="T71" fmla="*/ 235 h 379"/>
                <a:gd name="T72" fmla="*/ 427 w 461"/>
                <a:gd name="T73" fmla="*/ 250 h 379"/>
                <a:gd name="T74" fmla="*/ 367 w 461"/>
                <a:gd name="T75" fmla="*/ 252 h 379"/>
                <a:gd name="T76" fmla="*/ 317 w 461"/>
                <a:gd name="T77" fmla="*/ 258 h 379"/>
                <a:gd name="T78" fmla="*/ 263 w 461"/>
                <a:gd name="T79" fmla="*/ 270 h 379"/>
                <a:gd name="T80" fmla="*/ 205 w 461"/>
                <a:gd name="T81" fmla="*/ 290 h 379"/>
                <a:gd name="T82" fmla="*/ 160 w 461"/>
                <a:gd name="T83" fmla="*/ 309 h 379"/>
                <a:gd name="T84" fmla="*/ 131 w 461"/>
                <a:gd name="T85" fmla="*/ 326 h 379"/>
                <a:gd name="T86" fmla="*/ 102 w 461"/>
                <a:gd name="T87" fmla="*/ 345 h 379"/>
                <a:gd name="T88" fmla="*/ 72 w 461"/>
                <a:gd name="T89" fmla="*/ 367 h 379"/>
                <a:gd name="T90" fmla="*/ 46 w 461"/>
                <a:gd name="T91" fmla="*/ 344 h 379"/>
                <a:gd name="T92" fmla="*/ 24 w 461"/>
                <a:gd name="T93" fmla="*/ 281 h 379"/>
                <a:gd name="T94" fmla="*/ 10 w 461"/>
                <a:gd name="T95" fmla="*/ 230 h 379"/>
                <a:gd name="T96" fmla="*/ 2 w 461"/>
                <a:gd name="T97" fmla="*/ 199 h 379"/>
                <a:gd name="T98" fmla="*/ 17 w 461"/>
                <a:gd name="T99" fmla="*/ 182 h 379"/>
                <a:gd name="T100" fmla="*/ 50 w 461"/>
                <a:gd name="T101" fmla="*/ 15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" h="379">
                  <a:moveTo>
                    <a:pt x="67" y="145"/>
                  </a:moveTo>
                  <a:lnTo>
                    <a:pt x="77" y="136"/>
                  </a:lnTo>
                  <a:lnTo>
                    <a:pt x="87" y="126"/>
                  </a:lnTo>
                  <a:lnTo>
                    <a:pt x="96" y="118"/>
                  </a:lnTo>
                  <a:lnTo>
                    <a:pt x="104" y="109"/>
                  </a:lnTo>
                  <a:lnTo>
                    <a:pt x="111" y="100"/>
                  </a:lnTo>
                  <a:lnTo>
                    <a:pt x="117" y="90"/>
                  </a:lnTo>
                  <a:lnTo>
                    <a:pt x="123" y="81"/>
                  </a:lnTo>
                  <a:lnTo>
                    <a:pt x="129" y="72"/>
                  </a:lnTo>
                  <a:lnTo>
                    <a:pt x="134" y="62"/>
                  </a:lnTo>
                  <a:lnTo>
                    <a:pt x="137" y="53"/>
                  </a:lnTo>
                  <a:lnTo>
                    <a:pt x="140" y="44"/>
                  </a:lnTo>
                  <a:lnTo>
                    <a:pt x="143" y="35"/>
                  </a:lnTo>
                  <a:lnTo>
                    <a:pt x="145" y="26"/>
                  </a:lnTo>
                  <a:lnTo>
                    <a:pt x="146" y="17"/>
                  </a:lnTo>
                  <a:lnTo>
                    <a:pt x="147" y="8"/>
                  </a:lnTo>
                  <a:lnTo>
                    <a:pt x="147" y="0"/>
                  </a:lnTo>
                  <a:lnTo>
                    <a:pt x="151" y="10"/>
                  </a:lnTo>
                  <a:lnTo>
                    <a:pt x="156" y="20"/>
                  </a:lnTo>
                  <a:lnTo>
                    <a:pt x="161" y="29"/>
                  </a:lnTo>
                  <a:lnTo>
                    <a:pt x="167" y="37"/>
                  </a:lnTo>
                  <a:lnTo>
                    <a:pt x="172" y="44"/>
                  </a:lnTo>
                  <a:lnTo>
                    <a:pt x="178" y="51"/>
                  </a:lnTo>
                  <a:lnTo>
                    <a:pt x="183" y="57"/>
                  </a:lnTo>
                  <a:lnTo>
                    <a:pt x="189" y="63"/>
                  </a:lnTo>
                  <a:lnTo>
                    <a:pt x="195" y="68"/>
                  </a:lnTo>
                  <a:lnTo>
                    <a:pt x="201" y="72"/>
                  </a:lnTo>
                  <a:lnTo>
                    <a:pt x="208" y="75"/>
                  </a:lnTo>
                  <a:lnTo>
                    <a:pt x="215" y="78"/>
                  </a:lnTo>
                  <a:lnTo>
                    <a:pt x="221" y="80"/>
                  </a:lnTo>
                  <a:lnTo>
                    <a:pt x="227" y="81"/>
                  </a:lnTo>
                  <a:lnTo>
                    <a:pt x="233" y="82"/>
                  </a:lnTo>
                  <a:lnTo>
                    <a:pt x="240" y="83"/>
                  </a:lnTo>
                  <a:lnTo>
                    <a:pt x="246" y="82"/>
                  </a:lnTo>
                  <a:lnTo>
                    <a:pt x="252" y="82"/>
                  </a:lnTo>
                  <a:lnTo>
                    <a:pt x="257" y="80"/>
                  </a:lnTo>
                  <a:lnTo>
                    <a:pt x="263" y="78"/>
                  </a:lnTo>
                  <a:lnTo>
                    <a:pt x="269" y="76"/>
                  </a:lnTo>
                  <a:lnTo>
                    <a:pt x="274" y="73"/>
                  </a:lnTo>
                  <a:lnTo>
                    <a:pt x="280" y="69"/>
                  </a:lnTo>
                  <a:lnTo>
                    <a:pt x="286" y="65"/>
                  </a:lnTo>
                  <a:lnTo>
                    <a:pt x="291" y="60"/>
                  </a:lnTo>
                  <a:lnTo>
                    <a:pt x="296" y="54"/>
                  </a:lnTo>
                  <a:lnTo>
                    <a:pt x="301" y="47"/>
                  </a:lnTo>
                  <a:lnTo>
                    <a:pt x="305" y="40"/>
                  </a:lnTo>
                  <a:lnTo>
                    <a:pt x="309" y="33"/>
                  </a:lnTo>
                  <a:lnTo>
                    <a:pt x="313" y="24"/>
                  </a:lnTo>
                  <a:lnTo>
                    <a:pt x="316" y="14"/>
                  </a:lnTo>
                  <a:lnTo>
                    <a:pt x="319" y="4"/>
                  </a:lnTo>
                  <a:lnTo>
                    <a:pt x="328" y="17"/>
                  </a:lnTo>
                  <a:lnTo>
                    <a:pt x="336" y="30"/>
                  </a:lnTo>
                  <a:lnTo>
                    <a:pt x="345" y="40"/>
                  </a:lnTo>
                  <a:lnTo>
                    <a:pt x="355" y="48"/>
                  </a:lnTo>
                  <a:lnTo>
                    <a:pt x="365" y="54"/>
                  </a:lnTo>
                  <a:lnTo>
                    <a:pt x="375" y="59"/>
                  </a:lnTo>
                  <a:lnTo>
                    <a:pt x="385" y="62"/>
                  </a:lnTo>
                  <a:lnTo>
                    <a:pt x="395" y="63"/>
                  </a:lnTo>
                  <a:lnTo>
                    <a:pt x="404" y="62"/>
                  </a:lnTo>
                  <a:lnTo>
                    <a:pt x="412" y="61"/>
                  </a:lnTo>
                  <a:lnTo>
                    <a:pt x="421" y="57"/>
                  </a:lnTo>
                  <a:lnTo>
                    <a:pt x="429" y="52"/>
                  </a:lnTo>
                  <a:lnTo>
                    <a:pt x="437" y="46"/>
                  </a:lnTo>
                  <a:lnTo>
                    <a:pt x="445" y="39"/>
                  </a:lnTo>
                  <a:lnTo>
                    <a:pt x="452" y="30"/>
                  </a:lnTo>
                  <a:lnTo>
                    <a:pt x="459" y="18"/>
                  </a:lnTo>
                  <a:lnTo>
                    <a:pt x="460" y="61"/>
                  </a:lnTo>
                  <a:lnTo>
                    <a:pt x="461" y="99"/>
                  </a:lnTo>
                  <a:lnTo>
                    <a:pt x="461" y="134"/>
                  </a:lnTo>
                  <a:lnTo>
                    <a:pt x="460" y="164"/>
                  </a:lnTo>
                  <a:lnTo>
                    <a:pt x="459" y="192"/>
                  </a:lnTo>
                  <a:lnTo>
                    <a:pt x="458" y="216"/>
                  </a:lnTo>
                  <a:lnTo>
                    <a:pt x="457" y="235"/>
                  </a:lnTo>
                  <a:lnTo>
                    <a:pt x="456" y="251"/>
                  </a:lnTo>
                  <a:lnTo>
                    <a:pt x="427" y="250"/>
                  </a:lnTo>
                  <a:lnTo>
                    <a:pt x="389" y="250"/>
                  </a:lnTo>
                  <a:lnTo>
                    <a:pt x="367" y="252"/>
                  </a:lnTo>
                  <a:lnTo>
                    <a:pt x="343" y="254"/>
                  </a:lnTo>
                  <a:lnTo>
                    <a:pt x="317" y="258"/>
                  </a:lnTo>
                  <a:lnTo>
                    <a:pt x="291" y="263"/>
                  </a:lnTo>
                  <a:lnTo>
                    <a:pt x="263" y="270"/>
                  </a:lnTo>
                  <a:lnTo>
                    <a:pt x="234" y="279"/>
                  </a:lnTo>
                  <a:lnTo>
                    <a:pt x="205" y="290"/>
                  </a:lnTo>
                  <a:lnTo>
                    <a:pt x="176" y="302"/>
                  </a:lnTo>
                  <a:lnTo>
                    <a:pt x="160" y="309"/>
                  </a:lnTo>
                  <a:lnTo>
                    <a:pt x="146" y="318"/>
                  </a:lnTo>
                  <a:lnTo>
                    <a:pt x="131" y="326"/>
                  </a:lnTo>
                  <a:lnTo>
                    <a:pt x="116" y="335"/>
                  </a:lnTo>
                  <a:lnTo>
                    <a:pt x="102" y="345"/>
                  </a:lnTo>
                  <a:lnTo>
                    <a:pt x="88" y="356"/>
                  </a:lnTo>
                  <a:lnTo>
                    <a:pt x="72" y="367"/>
                  </a:lnTo>
                  <a:lnTo>
                    <a:pt x="59" y="379"/>
                  </a:lnTo>
                  <a:lnTo>
                    <a:pt x="46" y="344"/>
                  </a:lnTo>
                  <a:lnTo>
                    <a:pt x="33" y="311"/>
                  </a:lnTo>
                  <a:lnTo>
                    <a:pt x="24" y="281"/>
                  </a:lnTo>
                  <a:lnTo>
                    <a:pt x="16" y="254"/>
                  </a:lnTo>
                  <a:lnTo>
                    <a:pt x="10" y="230"/>
                  </a:lnTo>
                  <a:lnTo>
                    <a:pt x="5" y="213"/>
                  </a:lnTo>
                  <a:lnTo>
                    <a:pt x="2" y="199"/>
                  </a:lnTo>
                  <a:lnTo>
                    <a:pt x="0" y="191"/>
                  </a:lnTo>
                  <a:lnTo>
                    <a:pt x="17" y="182"/>
                  </a:lnTo>
                  <a:lnTo>
                    <a:pt x="32" y="171"/>
                  </a:lnTo>
                  <a:lnTo>
                    <a:pt x="50" y="158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3909962" y="3647881"/>
              <a:ext cx="1453011" cy="2802236"/>
            </a:xfrm>
            <a:custGeom>
              <a:avLst/>
              <a:gdLst>
                <a:gd name="T0" fmla="*/ 2517 w 2938"/>
                <a:gd name="T1" fmla="*/ 1035 h 5670"/>
                <a:gd name="T2" fmla="*/ 2506 w 2938"/>
                <a:gd name="T3" fmla="*/ 796 h 5670"/>
                <a:gd name="T4" fmla="*/ 2469 w 2938"/>
                <a:gd name="T5" fmla="*/ 506 h 5670"/>
                <a:gd name="T6" fmla="*/ 2405 w 2938"/>
                <a:gd name="T7" fmla="*/ 214 h 5670"/>
                <a:gd name="T8" fmla="*/ 2407 w 2938"/>
                <a:gd name="T9" fmla="*/ 105 h 5670"/>
                <a:gd name="T10" fmla="*/ 2478 w 2938"/>
                <a:gd name="T11" fmla="*/ 58 h 5670"/>
                <a:gd name="T12" fmla="*/ 2606 w 2938"/>
                <a:gd name="T13" fmla="*/ 12 h 5670"/>
                <a:gd name="T14" fmla="*/ 2738 w 2938"/>
                <a:gd name="T15" fmla="*/ 0 h 5670"/>
                <a:gd name="T16" fmla="*/ 2839 w 2938"/>
                <a:gd name="T17" fmla="*/ 343 h 5670"/>
                <a:gd name="T18" fmla="*/ 2910 w 2938"/>
                <a:gd name="T19" fmla="*/ 806 h 5670"/>
                <a:gd name="T20" fmla="*/ 2938 w 2938"/>
                <a:gd name="T21" fmla="*/ 1291 h 5670"/>
                <a:gd name="T22" fmla="*/ 2912 w 2938"/>
                <a:gd name="T23" fmla="*/ 1786 h 5670"/>
                <a:gd name="T24" fmla="*/ 2813 w 2938"/>
                <a:gd name="T25" fmla="*/ 2271 h 5670"/>
                <a:gd name="T26" fmla="*/ 2627 w 2938"/>
                <a:gd name="T27" fmla="*/ 2735 h 5670"/>
                <a:gd name="T28" fmla="*/ 2396 w 2938"/>
                <a:gd name="T29" fmla="*/ 3092 h 5670"/>
                <a:gd name="T30" fmla="*/ 2210 w 2938"/>
                <a:gd name="T31" fmla="*/ 3297 h 5670"/>
                <a:gd name="T32" fmla="*/ 2027 w 2938"/>
                <a:gd name="T33" fmla="*/ 3455 h 5670"/>
                <a:gd name="T34" fmla="*/ 1862 w 2938"/>
                <a:gd name="T35" fmla="*/ 3570 h 5670"/>
                <a:gd name="T36" fmla="*/ 1685 w 2938"/>
                <a:gd name="T37" fmla="*/ 3667 h 5670"/>
                <a:gd name="T38" fmla="*/ 1583 w 2938"/>
                <a:gd name="T39" fmla="*/ 3708 h 5670"/>
                <a:gd name="T40" fmla="*/ 1668 w 2938"/>
                <a:gd name="T41" fmla="*/ 4123 h 5670"/>
                <a:gd name="T42" fmla="*/ 1769 w 2938"/>
                <a:gd name="T43" fmla="*/ 4659 h 5670"/>
                <a:gd name="T44" fmla="*/ 1866 w 2938"/>
                <a:gd name="T45" fmla="*/ 5228 h 5670"/>
                <a:gd name="T46" fmla="*/ 1596 w 2938"/>
                <a:gd name="T47" fmla="*/ 5488 h 5670"/>
                <a:gd name="T48" fmla="*/ 1074 w 2938"/>
                <a:gd name="T49" fmla="*/ 5544 h 5670"/>
                <a:gd name="T50" fmla="*/ 545 w 2938"/>
                <a:gd name="T51" fmla="*/ 5617 h 5670"/>
                <a:gd name="T52" fmla="*/ 272 w 2938"/>
                <a:gd name="T53" fmla="*/ 5583 h 5670"/>
                <a:gd name="T54" fmla="*/ 324 w 2938"/>
                <a:gd name="T55" fmla="*/ 5461 h 5670"/>
                <a:gd name="T56" fmla="*/ 362 w 2938"/>
                <a:gd name="T57" fmla="*/ 5323 h 5670"/>
                <a:gd name="T58" fmla="*/ 370 w 2938"/>
                <a:gd name="T59" fmla="*/ 5213 h 5670"/>
                <a:gd name="T60" fmla="*/ 342 w 2938"/>
                <a:gd name="T61" fmla="*/ 5041 h 5670"/>
                <a:gd name="T62" fmla="*/ 237 w 2938"/>
                <a:gd name="T63" fmla="*/ 4603 h 5670"/>
                <a:gd name="T64" fmla="*/ 87 w 2938"/>
                <a:gd name="T65" fmla="*/ 4059 h 5670"/>
                <a:gd name="T66" fmla="*/ 13 w 2938"/>
                <a:gd name="T67" fmla="*/ 3740 h 5670"/>
                <a:gd name="T68" fmla="*/ 67 w 2938"/>
                <a:gd name="T69" fmla="*/ 3652 h 5670"/>
                <a:gd name="T70" fmla="*/ 103 w 2938"/>
                <a:gd name="T71" fmla="*/ 3559 h 5670"/>
                <a:gd name="T72" fmla="*/ 122 w 2938"/>
                <a:gd name="T73" fmla="*/ 3473 h 5670"/>
                <a:gd name="T74" fmla="*/ 210 w 2938"/>
                <a:gd name="T75" fmla="*/ 3622 h 5670"/>
                <a:gd name="T76" fmla="*/ 263 w 2938"/>
                <a:gd name="T77" fmla="*/ 3756 h 5670"/>
                <a:gd name="T78" fmla="*/ 354 w 2938"/>
                <a:gd name="T79" fmla="*/ 3721 h 5670"/>
                <a:gd name="T80" fmla="*/ 506 w 2938"/>
                <a:gd name="T81" fmla="*/ 3576 h 5670"/>
                <a:gd name="T82" fmla="*/ 649 w 2938"/>
                <a:gd name="T83" fmla="*/ 3400 h 5670"/>
                <a:gd name="T84" fmla="*/ 766 w 2938"/>
                <a:gd name="T85" fmla="*/ 3232 h 5670"/>
                <a:gd name="T86" fmla="*/ 1103 w 2938"/>
                <a:gd name="T87" fmla="*/ 3114 h 5670"/>
                <a:gd name="T88" fmla="*/ 1328 w 2938"/>
                <a:gd name="T89" fmla="*/ 3031 h 5670"/>
                <a:gd name="T90" fmla="*/ 1706 w 2938"/>
                <a:gd name="T91" fmla="*/ 2796 h 5670"/>
                <a:gd name="T92" fmla="*/ 1997 w 2938"/>
                <a:gd name="T93" fmla="*/ 2526 h 5670"/>
                <a:gd name="T94" fmla="*/ 2211 w 2938"/>
                <a:gd name="T95" fmla="*/ 2234 h 5670"/>
                <a:gd name="T96" fmla="*/ 2359 w 2938"/>
                <a:gd name="T97" fmla="*/ 1933 h 5670"/>
                <a:gd name="T98" fmla="*/ 2452 w 2938"/>
                <a:gd name="T99" fmla="*/ 1634 h 5670"/>
                <a:gd name="T100" fmla="*/ 2501 w 2938"/>
                <a:gd name="T101" fmla="*/ 1348 h 5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8" h="5670">
                  <a:moveTo>
                    <a:pt x="2511" y="1240"/>
                  </a:moveTo>
                  <a:lnTo>
                    <a:pt x="2514" y="1188"/>
                  </a:lnTo>
                  <a:lnTo>
                    <a:pt x="2516" y="1136"/>
                  </a:lnTo>
                  <a:lnTo>
                    <a:pt x="2517" y="1086"/>
                  </a:lnTo>
                  <a:lnTo>
                    <a:pt x="2517" y="1035"/>
                  </a:lnTo>
                  <a:lnTo>
                    <a:pt x="2517" y="986"/>
                  </a:lnTo>
                  <a:lnTo>
                    <a:pt x="2515" y="937"/>
                  </a:lnTo>
                  <a:lnTo>
                    <a:pt x="2513" y="889"/>
                  </a:lnTo>
                  <a:lnTo>
                    <a:pt x="2509" y="842"/>
                  </a:lnTo>
                  <a:lnTo>
                    <a:pt x="2506" y="796"/>
                  </a:lnTo>
                  <a:lnTo>
                    <a:pt x="2502" y="752"/>
                  </a:lnTo>
                  <a:lnTo>
                    <a:pt x="2498" y="707"/>
                  </a:lnTo>
                  <a:lnTo>
                    <a:pt x="2493" y="664"/>
                  </a:lnTo>
                  <a:lnTo>
                    <a:pt x="2482" y="583"/>
                  </a:lnTo>
                  <a:lnTo>
                    <a:pt x="2469" y="506"/>
                  </a:lnTo>
                  <a:lnTo>
                    <a:pt x="2456" y="434"/>
                  </a:lnTo>
                  <a:lnTo>
                    <a:pt x="2443" y="369"/>
                  </a:lnTo>
                  <a:lnTo>
                    <a:pt x="2429" y="310"/>
                  </a:lnTo>
                  <a:lnTo>
                    <a:pt x="2416" y="258"/>
                  </a:lnTo>
                  <a:lnTo>
                    <a:pt x="2405" y="214"/>
                  </a:lnTo>
                  <a:lnTo>
                    <a:pt x="2395" y="177"/>
                  </a:lnTo>
                  <a:lnTo>
                    <a:pt x="2385" y="149"/>
                  </a:lnTo>
                  <a:lnTo>
                    <a:pt x="2379" y="128"/>
                  </a:lnTo>
                  <a:lnTo>
                    <a:pt x="2394" y="116"/>
                  </a:lnTo>
                  <a:lnTo>
                    <a:pt x="2407" y="105"/>
                  </a:lnTo>
                  <a:lnTo>
                    <a:pt x="2421" y="94"/>
                  </a:lnTo>
                  <a:lnTo>
                    <a:pt x="2435" y="84"/>
                  </a:lnTo>
                  <a:lnTo>
                    <a:pt x="2449" y="75"/>
                  </a:lnTo>
                  <a:lnTo>
                    <a:pt x="2463" y="67"/>
                  </a:lnTo>
                  <a:lnTo>
                    <a:pt x="2478" y="58"/>
                  </a:lnTo>
                  <a:lnTo>
                    <a:pt x="2493" y="51"/>
                  </a:lnTo>
                  <a:lnTo>
                    <a:pt x="2522" y="38"/>
                  </a:lnTo>
                  <a:lnTo>
                    <a:pt x="2551" y="28"/>
                  </a:lnTo>
                  <a:lnTo>
                    <a:pt x="2578" y="19"/>
                  </a:lnTo>
                  <a:lnTo>
                    <a:pt x="2606" y="12"/>
                  </a:lnTo>
                  <a:lnTo>
                    <a:pt x="2633" y="7"/>
                  </a:lnTo>
                  <a:lnTo>
                    <a:pt x="2657" y="4"/>
                  </a:lnTo>
                  <a:lnTo>
                    <a:pt x="2681" y="1"/>
                  </a:lnTo>
                  <a:lnTo>
                    <a:pt x="2702" y="0"/>
                  </a:lnTo>
                  <a:lnTo>
                    <a:pt x="2738" y="0"/>
                  </a:lnTo>
                  <a:lnTo>
                    <a:pt x="2763" y="1"/>
                  </a:lnTo>
                  <a:lnTo>
                    <a:pt x="2783" y="83"/>
                  </a:lnTo>
                  <a:lnTo>
                    <a:pt x="2803" y="169"/>
                  </a:lnTo>
                  <a:lnTo>
                    <a:pt x="2821" y="255"/>
                  </a:lnTo>
                  <a:lnTo>
                    <a:pt x="2839" y="343"/>
                  </a:lnTo>
                  <a:lnTo>
                    <a:pt x="2855" y="433"/>
                  </a:lnTo>
                  <a:lnTo>
                    <a:pt x="2871" y="524"/>
                  </a:lnTo>
                  <a:lnTo>
                    <a:pt x="2885" y="617"/>
                  </a:lnTo>
                  <a:lnTo>
                    <a:pt x="2898" y="711"/>
                  </a:lnTo>
                  <a:lnTo>
                    <a:pt x="2910" y="806"/>
                  </a:lnTo>
                  <a:lnTo>
                    <a:pt x="2919" y="902"/>
                  </a:lnTo>
                  <a:lnTo>
                    <a:pt x="2927" y="998"/>
                  </a:lnTo>
                  <a:lnTo>
                    <a:pt x="2933" y="1096"/>
                  </a:lnTo>
                  <a:lnTo>
                    <a:pt x="2936" y="1194"/>
                  </a:lnTo>
                  <a:lnTo>
                    <a:pt x="2938" y="1291"/>
                  </a:lnTo>
                  <a:lnTo>
                    <a:pt x="2938" y="1390"/>
                  </a:lnTo>
                  <a:lnTo>
                    <a:pt x="2935" y="1489"/>
                  </a:lnTo>
                  <a:lnTo>
                    <a:pt x="2930" y="1587"/>
                  </a:lnTo>
                  <a:lnTo>
                    <a:pt x="2922" y="1687"/>
                  </a:lnTo>
                  <a:lnTo>
                    <a:pt x="2912" y="1786"/>
                  </a:lnTo>
                  <a:lnTo>
                    <a:pt x="2898" y="1884"/>
                  </a:lnTo>
                  <a:lnTo>
                    <a:pt x="2882" y="1981"/>
                  </a:lnTo>
                  <a:lnTo>
                    <a:pt x="2861" y="2079"/>
                  </a:lnTo>
                  <a:lnTo>
                    <a:pt x="2839" y="2176"/>
                  </a:lnTo>
                  <a:lnTo>
                    <a:pt x="2813" y="2271"/>
                  </a:lnTo>
                  <a:lnTo>
                    <a:pt x="2783" y="2367"/>
                  </a:lnTo>
                  <a:lnTo>
                    <a:pt x="2750" y="2460"/>
                  </a:lnTo>
                  <a:lnTo>
                    <a:pt x="2713" y="2553"/>
                  </a:lnTo>
                  <a:lnTo>
                    <a:pt x="2673" y="2645"/>
                  </a:lnTo>
                  <a:lnTo>
                    <a:pt x="2627" y="2735"/>
                  </a:lnTo>
                  <a:lnTo>
                    <a:pt x="2578" y="2823"/>
                  </a:lnTo>
                  <a:lnTo>
                    <a:pt x="2526" y="2910"/>
                  </a:lnTo>
                  <a:lnTo>
                    <a:pt x="2468" y="2995"/>
                  </a:lnTo>
                  <a:lnTo>
                    <a:pt x="2433" y="3045"/>
                  </a:lnTo>
                  <a:lnTo>
                    <a:pt x="2396" y="3092"/>
                  </a:lnTo>
                  <a:lnTo>
                    <a:pt x="2359" y="3137"/>
                  </a:lnTo>
                  <a:lnTo>
                    <a:pt x="2322" y="3180"/>
                  </a:lnTo>
                  <a:lnTo>
                    <a:pt x="2284" y="3221"/>
                  </a:lnTo>
                  <a:lnTo>
                    <a:pt x="2247" y="3260"/>
                  </a:lnTo>
                  <a:lnTo>
                    <a:pt x="2210" y="3297"/>
                  </a:lnTo>
                  <a:lnTo>
                    <a:pt x="2172" y="3332"/>
                  </a:lnTo>
                  <a:lnTo>
                    <a:pt x="2135" y="3366"/>
                  </a:lnTo>
                  <a:lnTo>
                    <a:pt x="2099" y="3397"/>
                  </a:lnTo>
                  <a:lnTo>
                    <a:pt x="2062" y="3427"/>
                  </a:lnTo>
                  <a:lnTo>
                    <a:pt x="2027" y="3455"/>
                  </a:lnTo>
                  <a:lnTo>
                    <a:pt x="1992" y="3482"/>
                  </a:lnTo>
                  <a:lnTo>
                    <a:pt x="1959" y="3506"/>
                  </a:lnTo>
                  <a:lnTo>
                    <a:pt x="1925" y="3529"/>
                  </a:lnTo>
                  <a:lnTo>
                    <a:pt x="1893" y="3550"/>
                  </a:lnTo>
                  <a:lnTo>
                    <a:pt x="1862" y="3570"/>
                  </a:lnTo>
                  <a:lnTo>
                    <a:pt x="1832" y="3588"/>
                  </a:lnTo>
                  <a:lnTo>
                    <a:pt x="1804" y="3605"/>
                  </a:lnTo>
                  <a:lnTo>
                    <a:pt x="1776" y="3620"/>
                  </a:lnTo>
                  <a:lnTo>
                    <a:pt x="1727" y="3646"/>
                  </a:lnTo>
                  <a:lnTo>
                    <a:pt x="1685" y="3667"/>
                  </a:lnTo>
                  <a:lnTo>
                    <a:pt x="1650" y="3683"/>
                  </a:lnTo>
                  <a:lnTo>
                    <a:pt x="1623" y="3693"/>
                  </a:lnTo>
                  <a:lnTo>
                    <a:pt x="1607" y="3701"/>
                  </a:lnTo>
                  <a:lnTo>
                    <a:pt x="1601" y="3703"/>
                  </a:lnTo>
                  <a:lnTo>
                    <a:pt x="1583" y="3708"/>
                  </a:lnTo>
                  <a:lnTo>
                    <a:pt x="1587" y="3725"/>
                  </a:lnTo>
                  <a:lnTo>
                    <a:pt x="1608" y="3822"/>
                  </a:lnTo>
                  <a:lnTo>
                    <a:pt x="1628" y="3921"/>
                  </a:lnTo>
                  <a:lnTo>
                    <a:pt x="1648" y="4020"/>
                  </a:lnTo>
                  <a:lnTo>
                    <a:pt x="1668" y="4123"/>
                  </a:lnTo>
                  <a:lnTo>
                    <a:pt x="1689" y="4227"/>
                  </a:lnTo>
                  <a:lnTo>
                    <a:pt x="1708" y="4333"/>
                  </a:lnTo>
                  <a:lnTo>
                    <a:pt x="1729" y="4440"/>
                  </a:lnTo>
                  <a:lnTo>
                    <a:pt x="1748" y="4549"/>
                  </a:lnTo>
                  <a:lnTo>
                    <a:pt x="1769" y="4659"/>
                  </a:lnTo>
                  <a:lnTo>
                    <a:pt x="1788" y="4770"/>
                  </a:lnTo>
                  <a:lnTo>
                    <a:pt x="1808" y="4883"/>
                  </a:lnTo>
                  <a:lnTo>
                    <a:pt x="1827" y="4997"/>
                  </a:lnTo>
                  <a:lnTo>
                    <a:pt x="1847" y="5112"/>
                  </a:lnTo>
                  <a:lnTo>
                    <a:pt x="1866" y="5228"/>
                  </a:lnTo>
                  <a:lnTo>
                    <a:pt x="1886" y="5345"/>
                  </a:lnTo>
                  <a:lnTo>
                    <a:pt x="1904" y="5462"/>
                  </a:lnTo>
                  <a:lnTo>
                    <a:pt x="1803" y="5470"/>
                  </a:lnTo>
                  <a:lnTo>
                    <a:pt x="1699" y="5478"/>
                  </a:lnTo>
                  <a:lnTo>
                    <a:pt x="1596" y="5488"/>
                  </a:lnTo>
                  <a:lnTo>
                    <a:pt x="1493" y="5498"/>
                  </a:lnTo>
                  <a:lnTo>
                    <a:pt x="1388" y="5508"/>
                  </a:lnTo>
                  <a:lnTo>
                    <a:pt x="1285" y="5520"/>
                  </a:lnTo>
                  <a:lnTo>
                    <a:pt x="1180" y="5531"/>
                  </a:lnTo>
                  <a:lnTo>
                    <a:pt x="1074" y="5544"/>
                  </a:lnTo>
                  <a:lnTo>
                    <a:pt x="970" y="5558"/>
                  </a:lnTo>
                  <a:lnTo>
                    <a:pt x="864" y="5571"/>
                  </a:lnTo>
                  <a:lnTo>
                    <a:pt x="757" y="5586"/>
                  </a:lnTo>
                  <a:lnTo>
                    <a:pt x="652" y="5601"/>
                  </a:lnTo>
                  <a:lnTo>
                    <a:pt x="545" y="5617"/>
                  </a:lnTo>
                  <a:lnTo>
                    <a:pt x="439" y="5634"/>
                  </a:lnTo>
                  <a:lnTo>
                    <a:pt x="332" y="5651"/>
                  </a:lnTo>
                  <a:lnTo>
                    <a:pt x="225" y="5670"/>
                  </a:lnTo>
                  <a:lnTo>
                    <a:pt x="248" y="5627"/>
                  </a:lnTo>
                  <a:lnTo>
                    <a:pt x="272" y="5583"/>
                  </a:lnTo>
                  <a:lnTo>
                    <a:pt x="283" y="5561"/>
                  </a:lnTo>
                  <a:lnTo>
                    <a:pt x="293" y="5536"/>
                  </a:lnTo>
                  <a:lnTo>
                    <a:pt x="304" y="5511"/>
                  </a:lnTo>
                  <a:lnTo>
                    <a:pt x="314" y="5487"/>
                  </a:lnTo>
                  <a:lnTo>
                    <a:pt x="324" y="5461"/>
                  </a:lnTo>
                  <a:lnTo>
                    <a:pt x="332" y="5434"/>
                  </a:lnTo>
                  <a:lnTo>
                    <a:pt x="342" y="5407"/>
                  </a:lnTo>
                  <a:lnTo>
                    <a:pt x="349" y="5380"/>
                  </a:lnTo>
                  <a:lnTo>
                    <a:pt x="356" y="5351"/>
                  </a:lnTo>
                  <a:lnTo>
                    <a:pt x="362" y="5323"/>
                  </a:lnTo>
                  <a:lnTo>
                    <a:pt x="368" y="5293"/>
                  </a:lnTo>
                  <a:lnTo>
                    <a:pt x="372" y="5263"/>
                  </a:lnTo>
                  <a:lnTo>
                    <a:pt x="372" y="5261"/>
                  </a:lnTo>
                  <a:lnTo>
                    <a:pt x="371" y="5239"/>
                  </a:lnTo>
                  <a:lnTo>
                    <a:pt x="370" y="5213"/>
                  </a:lnTo>
                  <a:lnTo>
                    <a:pt x="366" y="5185"/>
                  </a:lnTo>
                  <a:lnTo>
                    <a:pt x="362" y="5153"/>
                  </a:lnTo>
                  <a:lnTo>
                    <a:pt x="356" y="5119"/>
                  </a:lnTo>
                  <a:lnTo>
                    <a:pt x="350" y="5081"/>
                  </a:lnTo>
                  <a:lnTo>
                    <a:pt x="342" y="5041"/>
                  </a:lnTo>
                  <a:lnTo>
                    <a:pt x="333" y="5000"/>
                  </a:lnTo>
                  <a:lnTo>
                    <a:pt x="313" y="4910"/>
                  </a:lnTo>
                  <a:lnTo>
                    <a:pt x="290" y="4813"/>
                  </a:lnTo>
                  <a:lnTo>
                    <a:pt x="265" y="4710"/>
                  </a:lnTo>
                  <a:lnTo>
                    <a:pt x="237" y="4603"/>
                  </a:lnTo>
                  <a:lnTo>
                    <a:pt x="208" y="4494"/>
                  </a:lnTo>
                  <a:lnTo>
                    <a:pt x="179" y="4384"/>
                  </a:lnTo>
                  <a:lnTo>
                    <a:pt x="148" y="4273"/>
                  </a:lnTo>
                  <a:lnTo>
                    <a:pt x="118" y="4165"/>
                  </a:lnTo>
                  <a:lnTo>
                    <a:pt x="87" y="4059"/>
                  </a:lnTo>
                  <a:lnTo>
                    <a:pt x="59" y="3959"/>
                  </a:lnTo>
                  <a:lnTo>
                    <a:pt x="32" y="3864"/>
                  </a:lnTo>
                  <a:lnTo>
                    <a:pt x="6" y="3777"/>
                  </a:lnTo>
                  <a:lnTo>
                    <a:pt x="0" y="3755"/>
                  </a:lnTo>
                  <a:lnTo>
                    <a:pt x="13" y="3740"/>
                  </a:lnTo>
                  <a:lnTo>
                    <a:pt x="25" y="3723"/>
                  </a:lnTo>
                  <a:lnTo>
                    <a:pt x="37" y="3706"/>
                  </a:lnTo>
                  <a:lnTo>
                    <a:pt x="47" y="3688"/>
                  </a:lnTo>
                  <a:lnTo>
                    <a:pt x="57" y="3671"/>
                  </a:lnTo>
                  <a:lnTo>
                    <a:pt x="67" y="3652"/>
                  </a:lnTo>
                  <a:lnTo>
                    <a:pt x="75" y="3634"/>
                  </a:lnTo>
                  <a:lnTo>
                    <a:pt x="83" y="3615"/>
                  </a:lnTo>
                  <a:lnTo>
                    <a:pt x="90" y="3596"/>
                  </a:lnTo>
                  <a:lnTo>
                    <a:pt x="98" y="3577"/>
                  </a:lnTo>
                  <a:lnTo>
                    <a:pt x="103" y="3559"/>
                  </a:lnTo>
                  <a:lnTo>
                    <a:pt x="108" y="3541"/>
                  </a:lnTo>
                  <a:lnTo>
                    <a:pt x="113" y="3523"/>
                  </a:lnTo>
                  <a:lnTo>
                    <a:pt x="116" y="3506"/>
                  </a:lnTo>
                  <a:lnTo>
                    <a:pt x="119" y="3489"/>
                  </a:lnTo>
                  <a:lnTo>
                    <a:pt x="122" y="3473"/>
                  </a:lnTo>
                  <a:lnTo>
                    <a:pt x="138" y="3495"/>
                  </a:lnTo>
                  <a:lnTo>
                    <a:pt x="154" y="3521"/>
                  </a:lnTo>
                  <a:lnTo>
                    <a:pt x="172" y="3551"/>
                  </a:lnTo>
                  <a:lnTo>
                    <a:pt x="192" y="3585"/>
                  </a:lnTo>
                  <a:lnTo>
                    <a:pt x="210" y="3622"/>
                  </a:lnTo>
                  <a:lnTo>
                    <a:pt x="230" y="3664"/>
                  </a:lnTo>
                  <a:lnTo>
                    <a:pt x="238" y="3686"/>
                  </a:lnTo>
                  <a:lnTo>
                    <a:pt x="247" y="3709"/>
                  </a:lnTo>
                  <a:lnTo>
                    <a:pt x="255" y="3731"/>
                  </a:lnTo>
                  <a:lnTo>
                    <a:pt x="263" y="3756"/>
                  </a:lnTo>
                  <a:lnTo>
                    <a:pt x="270" y="3780"/>
                  </a:lnTo>
                  <a:lnTo>
                    <a:pt x="291" y="3767"/>
                  </a:lnTo>
                  <a:lnTo>
                    <a:pt x="304" y="3759"/>
                  </a:lnTo>
                  <a:lnTo>
                    <a:pt x="333" y="3738"/>
                  </a:lnTo>
                  <a:lnTo>
                    <a:pt x="354" y="3721"/>
                  </a:lnTo>
                  <a:lnTo>
                    <a:pt x="378" y="3702"/>
                  </a:lnTo>
                  <a:lnTo>
                    <a:pt x="405" y="3677"/>
                  </a:lnTo>
                  <a:lnTo>
                    <a:pt x="436" y="3648"/>
                  </a:lnTo>
                  <a:lnTo>
                    <a:pt x="469" y="3614"/>
                  </a:lnTo>
                  <a:lnTo>
                    <a:pt x="506" y="3576"/>
                  </a:lnTo>
                  <a:lnTo>
                    <a:pt x="544" y="3533"/>
                  </a:lnTo>
                  <a:lnTo>
                    <a:pt x="585" y="3484"/>
                  </a:lnTo>
                  <a:lnTo>
                    <a:pt x="606" y="3458"/>
                  </a:lnTo>
                  <a:lnTo>
                    <a:pt x="628" y="3430"/>
                  </a:lnTo>
                  <a:lnTo>
                    <a:pt x="649" y="3400"/>
                  </a:lnTo>
                  <a:lnTo>
                    <a:pt x="672" y="3369"/>
                  </a:lnTo>
                  <a:lnTo>
                    <a:pt x="696" y="3338"/>
                  </a:lnTo>
                  <a:lnTo>
                    <a:pt x="718" y="3304"/>
                  </a:lnTo>
                  <a:lnTo>
                    <a:pt x="742" y="3269"/>
                  </a:lnTo>
                  <a:lnTo>
                    <a:pt x="766" y="3232"/>
                  </a:lnTo>
                  <a:lnTo>
                    <a:pt x="833" y="3209"/>
                  </a:lnTo>
                  <a:lnTo>
                    <a:pt x="901" y="3185"/>
                  </a:lnTo>
                  <a:lnTo>
                    <a:pt x="969" y="3162"/>
                  </a:lnTo>
                  <a:lnTo>
                    <a:pt x="1035" y="3138"/>
                  </a:lnTo>
                  <a:lnTo>
                    <a:pt x="1103" y="3114"/>
                  </a:lnTo>
                  <a:lnTo>
                    <a:pt x="1171" y="3090"/>
                  </a:lnTo>
                  <a:lnTo>
                    <a:pt x="1238" y="3065"/>
                  </a:lnTo>
                  <a:lnTo>
                    <a:pt x="1307" y="3039"/>
                  </a:lnTo>
                  <a:lnTo>
                    <a:pt x="1307" y="3042"/>
                  </a:lnTo>
                  <a:lnTo>
                    <a:pt x="1328" y="3031"/>
                  </a:lnTo>
                  <a:lnTo>
                    <a:pt x="1412" y="2988"/>
                  </a:lnTo>
                  <a:lnTo>
                    <a:pt x="1491" y="2942"/>
                  </a:lnTo>
                  <a:lnTo>
                    <a:pt x="1566" y="2894"/>
                  </a:lnTo>
                  <a:lnTo>
                    <a:pt x="1638" y="2846"/>
                  </a:lnTo>
                  <a:lnTo>
                    <a:pt x="1706" y="2796"/>
                  </a:lnTo>
                  <a:lnTo>
                    <a:pt x="1771" y="2744"/>
                  </a:lnTo>
                  <a:lnTo>
                    <a:pt x="1832" y="2691"/>
                  </a:lnTo>
                  <a:lnTo>
                    <a:pt x="1891" y="2637"/>
                  </a:lnTo>
                  <a:lnTo>
                    <a:pt x="1945" y="2582"/>
                  </a:lnTo>
                  <a:lnTo>
                    <a:pt x="1997" y="2526"/>
                  </a:lnTo>
                  <a:lnTo>
                    <a:pt x="2046" y="2469"/>
                  </a:lnTo>
                  <a:lnTo>
                    <a:pt x="2091" y="2411"/>
                  </a:lnTo>
                  <a:lnTo>
                    <a:pt x="2134" y="2354"/>
                  </a:lnTo>
                  <a:lnTo>
                    <a:pt x="2174" y="2294"/>
                  </a:lnTo>
                  <a:lnTo>
                    <a:pt x="2211" y="2234"/>
                  </a:lnTo>
                  <a:lnTo>
                    <a:pt x="2246" y="2175"/>
                  </a:lnTo>
                  <a:lnTo>
                    <a:pt x="2278" y="2115"/>
                  </a:lnTo>
                  <a:lnTo>
                    <a:pt x="2307" y="2054"/>
                  </a:lnTo>
                  <a:lnTo>
                    <a:pt x="2334" y="1994"/>
                  </a:lnTo>
                  <a:lnTo>
                    <a:pt x="2359" y="1933"/>
                  </a:lnTo>
                  <a:lnTo>
                    <a:pt x="2381" y="1872"/>
                  </a:lnTo>
                  <a:lnTo>
                    <a:pt x="2402" y="1813"/>
                  </a:lnTo>
                  <a:lnTo>
                    <a:pt x="2420" y="1752"/>
                  </a:lnTo>
                  <a:lnTo>
                    <a:pt x="2438" y="1692"/>
                  </a:lnTo>
                  <a:lnTo>
                    <a:pt x="2452" y="1634"/>
                  </a:lnTo>
                  <a:lnTo>
                    <a:pt x="2465" y="1575"/>
                  </a:lnTo>
                  <a:lnTo>
                    <a:pt x="2477" y="1517"/>
                  </a:lnTo>
                  <a:lnTo>
                    <a:pt x="2486" y="1460"/>
                  </a:lnTo>
                  <a:lnTo>
                    <a:pt x="2494" y="1403"/>
                  </a:lnTo>
                  <a:lnTo>
                    <a:pt x="2501" y="1348"/>
                  </a:lnTo>
                  <a:lnTo>
                    <a:pt x="2506" y="1293"/>
                  </a:lnTo>
                  <a:lnTo>
                    <a:pt x="2511" y="1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3979648" y="5255090"/>
              <a:ext cx="280224" cy="231296"/>
            </a:xfrm>
            <a:custGeom>
              <a:avLst/>
              <a:gdLst>
                <a:gd name="T0" fmla="*/ 0 w 567"/>
                <a:gd name="T1" fmla="*/ 178 h 467"/>
                <a:gd name="T2" fmla="*/ 69 w 567"/>
                <a:gd name="T3" fmla="*/ 158 h 467"/>
                <a:gd name="T4" fmla="*/ 140 w 567"/>
                <a:gd name="T5" fmla="*/ 136 h 467"/>
                <a:gd name="T6" fmla="*/ 211 w 567"/>
                <a:gd name="T7" fmla="*/ 114 h 467"/>
                <a:gd name="T8" fmla="*/ 282 w 567"/>
                <a:gd name="T9" fmla="*/ 93 h 467"/>
                <a:gd name="T10" fmla="*/ 352 w 567"/>
                <a:gd name="T11" fmla="*/ 70 h 467"/>
                <a:gd name="T12" fmla="*/ 423 w 567"/>
                <a:gd name="T13" fmla="*/ 48 h 467"/>
                <a:gd name="T14" fmla="*/ 495 w 567"/>
                <a:gd name="T15" fmla="*/ 24 h 467"/>
                <a:gd name="T16" fmla="*/ 567 w 567"/>
                <a:gd name="T17" fmla="*/ 0 h 467"/>
                <a:gd name="T18" fmla="*/ 531 w 567"/>
                <a:gd name="T19" fmla="*/ 53 h 467"/>
                <a:gd name="T20" fmla="*/ 495 w 567"/>
                <a:gd name="T21" fmla="*/ 102 h 467"/>
                <a:gd name="T22" fmla="*/ 461 w 567"/>
                <a:gd name="T23" fmla="*/ 147 h 467"/>
                <a:gd name="T24" fmla="*/ 428 w 567"/>
                <a:gd name="T25" fmla="*/ 190 h 467"/>
                <a:gd name="T26" fmla="*/ 397 w 567"/>
                <a:gd name="T27" fmla="*/ 230 h 467"/>
                <a:gd name="T28" fmla="*/ 366 w 567"/>
                <a:gd name="T29" fmla="*/ 264 h 467"/>
                <a:gd name="T30" fmla="*/ 336 w 567"/>
                <a:gd name="T31" fmla="*/ 297 h 467"/>
                <a:gd name="T32" fmla="*/ 308 w 567"/>
                <a:gd name="T33" fmla="*/ 327 h 467"/>
                <a:gd name="T34" fmla="*/ 283 w 567"/>
                <a:gd name="T35" fmla="*/ 354 h 467"/>
                <a:gd name="T36" fmla="*/ 258 w 567"/>
                <a:gd name="T37" fmla="*/ 378 h 467"/>
                <a:gd name="T38" fmla="*/ 236 w 567"/>
                <a:gd name="T39" fmla="*/ 399 h 467"/>
                <a:gd name="T40" fmla="*/ 215 w 567"/>
                <a:gd name="T41" fmla="*/ 418 h 467"/>
                <a:gd name="T42" fmla="*/ 179 w 567"/>
                <a:gd name="T43" fmla="*/ 446 h 467"/>
                <a:gd name="T44" fmla="*/ 153 w 567"/>
                <a:gd name="T45" fmla="*/ 467 h 467"/>
                <a:gd name="T46" fmla="*/ 144 w 567"/>
                <a:gd name="T47" fmla="*/ 440 h 467"/>
                <a:gd name="T48" fmla="*/ 135 w 567"/>
                <a:gd name="T49" fmla="*/ 416 h 467"/>
                <a:gd name="T50" fmla="*/ 125 w 567"/>
                <a:gd name="T51" fmla="*/ 391 h 467"/>
                <a:gd name="T52" fmla="*/ 114 w 567"/>
                <a:gd name="T53" fmla="*/ 367 h 467"/>
                <a:gd name="T54" fmla="*/ 104 w 567"/>
                <a:gd name="T55" fmla="*/ 346 h 467"/>
                <a:gd name="T56" fmla="*/ 93 w 567"/>
                <a:gd name="T57" fmla="*/ 324 h 467"/>
                <a:gd name="T58" fmla="*/ 83 w 567"/>
                <a:gd name="T59" fmla="*/ 305 h 467"/>
                <a:gd name="T60" fmla="*/ 71 w 567"/>
                <a:gd name="T61" fmla="*/ 285 h 467"/>
                <a:gd name="T62" fmla="*/ 51 w 567"/>
                <a:gd name="T63" fmla="*/ 251 h 467"/>
                <a:gd name="T64" fmla="*/ 31 w 567"/>
                <a:gd name="T65" fmla="*/ 221 h 467"/>
                <a:gd name="T66" fmla="*/ 14 w 567"/>
                <a:gd name="T67" fmla="*/ 197 h 467"/>
                <a:gd name="T68" fmla="*/ 0 w 567"/>
                <a:gd name="T69" fmla="*/ 17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7" h="467">
                  <a:moveTo>
                    <a:pt x="0" y="178"/>
                  </a:moveTo>
                  <a:lnTo>
                    <a:pt x="69" y="158"/>
                  </a:lnTo>
                  <a:lnTo>
                    <a:pt x="140" y="136"/>
                  </a:lnTo>
                  <a:lnTo>
                    <a:pt x="211" y="114"/>
                  </a:lnTo>
                  <a:lnTo>
                    <a:pt x="282" y="93"/>
                  </a:lnTo>
                  <a:lnTo>
                    <a:pt x="352" y="70"/>
                  </a:lnTo>
                  <a:lnTo>
                    <a:pt x="423" y="48"/>
                  </a:lnTo>
                  <a:lnTo>
                    <a:pt x="495" y="24"/>
                  </a:lnTo>
                  <a:lnTo>
                    <a:pt x="567" y="0"/>
                  </a:lnTo>
                  <a:lnTo>
                    <a:pt x="531" y="53"/>
                  </a:lnTo>
                  <a:lnTo>
                    <a:pt x="495" y="102"/>
                  </a:lnTo>
                  <a:lnTo>
                    <a:pt x="461" y="147"/>
                  </a:lnTo>
                  <a:lnTo>
                    <a:pt x="428" y="190"/>
                  </a:lnTo>
                  <a:lnTo>
                    <a:pt x="397" y="230"/>
                  </a:lnTo>
                  <a:lnTo>
                    <a:pt x="366" y="264"/>
                  </a:lnTo>
                  <a:lnTo>
                    <a:pt x="336" y="297"/>
                  </a:lnTo>
                  <a:lnTo>
                    <a:pt x="308" y="327"/>
                  </a:lnTo>
                  <a:lnTo>
                    <a:pt x="283" y="354"/>
                  </a:lnTo>
                  <a:lnTo>
                    <a:pt x="258" y="378"/>
                  </a:lnTo>
                  <a:lnTo>
                    <a:pt x="236" y="399"/>
                  </a:lnTo>
                  <a:lnTo>
                    <a:pt x="215" y="418"/>
                  </a:lnTo>
                  <a:lnTo>
                    <a:pt x="179" y="446"/>
                  </a:lnTo>
                  <a:lnTo>
                    <a:pt x="153" y="467"/>
                  </a:lnTo>
                  <a:lnTo>
                    <a:pt x="144" y="440"/>
                  </a:lnTo>
                  <a:lnTo>
                    <a:pt x="135" y="416"/>
                  </a:lnTo>
                  <a:lnTo>
                    <a:pt x="125" y="391"/>
                  </a:lnTo>
                  <a:lnTo>
                    <a:pt x="114" y="367"/>
                  </a:lnTo>
                  <a:lnTo>
                    <a:pt x="104" y="346"/>
                  </a:lnTo>
                  <a:lnTo>
                    <a:pt x="93" y="324"/>
                  </a:lnTo>
                  <a:lnTo>
                    <a:pt x="83" y="305"/>
                  </a:lnTo>
                  <a:lnTo>
                    <a:pt x="71" y="285"/>
                  </a:lnTo>
                  <a:lnTo>
                    <a:pt x="51" y="251"/>
                  </a:lnTo>
                  <a:lnTo>
                    <a:pt x="31" y="221"/>
                  </a:lnTo>
                  <a:lnTo>
                    <a:pt x="14" y="197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2811308" y="3263871"/>
              <a:ext cx="1543454" cy="1467838"/>
            </a:xfrm>
            <a:custGeom>
              <a:avLst/>
              <a:gdLst>
                <a:gd name="T0" fmla="*/ 161 w 3121"/>
                <a:gd name="T1" fmla="*/ 1641 h 2970"/>
                <a:gd name="T2" fmla="*/ 58 w 3121"/>
                <a:gd name="T3" fmla="*/ 1543 h 2970"/>
                <a:gd name="T4" fmla="*/ 9 w 3121"/>
                <a:gd name="T5" fmla="*/ 1484 h 2970"/>
                <a:gd name="T6" fmla="*/ 1 w 3121"/>
                <a:gd name="T7" fmla="*/ 1451 h 2970"/>
                <a:gd name="T8" fmla="*/ 26 w 3121"/>
                <a:gd name="T9" fmla="*/ 1436 h 2970"/>
                <a:gd name="T10" fmla="*/ 86 w 3121"/>
                <a:gd name="T11" fmla="*/ 1432 h 2970"/>
                <a:gd name="T12" fmla="*/ 192 w 3121"/>
                <a:gd name="T13" fmla="*/ 1463 h 2970"/>
                <a:gd name="T14" fmla="*/ 313 w 3121"/>
                <a:gd name="T15" fmla="*/ 1530 h 2970"/>
                <a:gd name="T16" fmla="*/ 352 w 3121"/>
                <a:gd name="T17" fmla="*/ 1356 h 2970"/>
                <a:gd name="T18" fmla="*/ 414 w 3121"/>
                <a:gd name="T19" fmla="*/ 1201 h 2970"/>
                <a:gd name="T20" fmla="*/ 476 w 3121"/>
                <a:gd name="T21" fmla="*/ 1108 h 2970"/>
                <a:gd name="T22" fmla="*/ 497 w 3121"/>
                <a:gd name="T23" fmla="*/ 1098 h 2970"/>
                <a:gd name="T24" fmla="*/ 524 w 3121"/>
                <a:gd name="T25" fmla="*/ 1165 h 2970"/>
                <a:gd name="T26" fmla="*/ 555 w 3121"/>
                <a:gd name="T27" fmla="*/ 1321 h 2970"/>
                <a:gd name="T28" fmla="*/ 568 w 3121"/>
                <a:gd name="T29" fmla="*/ 1489 h 2970"/>
                <a:gd name="T30" fmla="*/ 654 w 3121"/>
                <a:gd name="T31" fmla="*/ 1485 h 2970"/>
                <a:gd name="T32" fmla="*/ 946 w 3121"/>
                <a:gd name="T33" fmla="*/ 1361 h 2970"/>
                <a:gd name="T34" fmla="*/ 1222 w 3121"/>
                <a:gd name="T35" fmla="*/ 1219 h 2970"/>
                <a:gd name="T36" fmla="*/ 1422 w 3121"/>
                <a:gd name="T37" fmla="*/ 1095 h 2970"/>
                <a:gd name="T38" fmla="*/ 1573 w 3121"/>
                <a:gd name="T39" fmla="*/ 980 h 2970"/>
                <a:gd name="T40" fmla="*/ 1615 w 3121"/>
                <a:gd name="T41" fmla="*/ 859 h 2970"/>
                <a:gd name="T42" fmla="*/ 1649 w 3121"/>
                <a:gd name="T43" fmla="*/ 676 h 2970"/>
                <a:gd name="T44" fmla="*/ 1651 w 3121"/>
                <a:gd name="T45" fmla="*/ 558 h 2970"/>
                <a:gd name="T46" fmla="*/ 1632 w 3121"/>
                <a:gd name="T47" fmla="*/ 436 h 2970"/>
                <a:gd name="T48" fmla="*/ 1685 w 3121"/>
                <a:gd name="T49" fmla="*/ 470 h 2970"/>
                <a:gd name="T50" fmla="*/ 1788 w 3121"/>
                <a:gd name="T51" fmla="*/ 643 h 2970"/>
                <a:gd name="T52" fmla="*/ 1768 w 3121"/>
                <a:gd name="T53" fmla="*/ 457 h 2970"/>
                <a:gd name="T54" fmla="*/ 1732 w 3121"/>
                <a:gd name="T55" fmla="*/ 352 h 2970"/>
                <a:gd name="T56" fmla="*/ 1660 w 3121"/>
                <a:gd name="T57" fmla="*/ 222 h 2970"/>
                <a:gd name="T58" fmla="*/ 1546 w 3121"/>
                <a:gd name="T59" fmla="*/ 79 h 2970"/>
                <a:gd name="T60" fmla="*/ 1604 w 3121"/>
                <a:gd name="T61" fmla="*/ 13 h 2970"/>
                <a:gd name="T62" fmla="*/ 1871 w 3121"/>
                <a:gd name="T63" fmla="*/ 0 h 2970"/>
                <a:gd name="T64" fmla="*/ 2112 w 3121"/>
                <a:gd name="T65" fmla="*/ 9 h 2970"/>
                <a:gd name="T66" fmla="*/ 2329 w 3121"/>
                <a:gd name="T67" fmla="*/ 39 h 2970"/>
                <a:gd name="T68" fmla="*/ 2520 w 3121"/>
                <a:gd name="T69" fmla="*/ 90 h 2970"/>
                <a:gd name="T70" fmla="*/ 2685 w 3121"/>
                <a:gd name="T71" fmla="*/ 163 h 2970"/>
                <a:gd name="T72" fmla="*/ 2824 w 3121"/>
                <a:gd name="T73" fmla="*/ 257 h 2970"/>
                <a:gd name="T74" fmla="*/ 2932 w 3121"/>
                <a:gd name="T75" fmla="*/ 367 h 2970"/>
                <a:gd name="T76" fmla="*/ 3009 w 3121"/>
                <a:gd name="T77" fmla="*/ 483 h 2970"/>
                <a:gd name="T78" fmla="*/ 3060 w 3121"/>
                <a:gd name="T79" fmla="*/ 600 h 2970"/>
                <a:gd name="T80" fmla="*/ 3092 w 3121"/>
                <a:gd name="T81" fmla="*/ 709 h 2970"/>
                <a:gd name="T82" fmla="*/ 3117 w 3121"/>
                <a:gd name="T83" fmla="*/ 879 h 2970"/>
                <a:gd name="T84" fmla="*/ 3116 w 3121"/>
                <a:gd name="T85" fmla="*/ 1096 h 2970"/>
                <a:gd name="T86" fmla="*/ 3075 w 3121"/>
                <a:gd name="T87" fmla="*/ 1310 h 2970"/>
                <a:gd name="T88" fmla="*/ 3006 w 3121"/>
                <a:gd name="T89" fmla="*/ 1487 h 2970"/>
                <a:gd name="T90" fmla="*/ 2926 w 3121"/>
                <a:gd name="T91" fmla="*/ 1628 h 2970"/>
                <a:gd name="T92" fmla="*/ 2848 w 3121"/>
                <a:gd name="T93" fmla="*/ 1731 h 2970"/>
                <a:gd name="T94" fmla="*/ 2683 w 3121"/>
                <a:gd name="T95" fmla="*/ 1817 h 2970"/>
                <a:gd name="T96" fmla="*/ 2254 w 3121"/>
                <a:gd name="T97" fmla="*/ 1866 h 2970"/>
                <a:gd name="T98" fmla="*/ 1851 w 3121"/>
                <a:gd name="T99" fmla="*/ 1949 h 2970"/>
                <a:gd name="T100" fmla="*/ 1493 w 3121"/>
                <a:gd name="T101" fmla="*/ 2048 h 2970"/>
                <a:gd name="T102" fmla="*/ 1155 w 3121"/>
                <a:gd name="T103" fmla="*/ 2164 h 2970"/>
                <a:gd name="T104" fmla="*/ 905 w 3121"/>
                <a:gd name="T105" fmla="*/ 2265 h 2970"/>
                <a:gd name="T106" fmla="*/ 844 w 3121"/>
                <a:gd name="T107" fmla="*/ 2408 h 2970"/>
                <a:gd name="T108" fmla="*/ 690 w 3121"/>
                <a:gd name="T109" fmla="*/ 2844 h 2970"/>
                <a:gd name="T110" fmla="*/ 596 w 3121"/>
                <a:gd name="T111" fmla="*/ 2906 h 2970"/>
                <a:gd name="T112" fmla="*/ 521 w 3121"/>
                <a:gd name="T113" fmla="*/ 2841 h 2970"/>
                <a:gd name="T114" fmla="*/ 446 w 3121"/>
                <a:gd name="T115" fmla="*/ 2805 h 2970"/>
                <a:gd name="T116" fmla="*/ 408 w 3121"/>
                <a:gd name="T117" fmla="*/ 2803 h 2970"/>
                <a:gd name="T118" fmla="*/ 338 w 3121"/>
                <a:gd name="T119" fmla="*/ 2632 h 2970"/>
                <a:gd name="T120" fmla="*/ 282 w 3121"/>
                <a:gd name="T121" fmla="*/ 2402 h 2970"/>
                <a:gd name="T122" fmla="*/ 232 w 3121"/>
                <a:gd name="T123" fmla="*/ 2086 h 2970"/>
                <a:gd name="T124" fmla="*/ 202 w 3121"/>
                <a:gd name="T125" fmla="*/ 1756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1" h="2970">
                  <a:moveTo>
                    <a:pt x="199" y="1688"/>
                  </a:moveTo>
                  <a:lnTo>
                    <a:pt x="198" y="1681"/>
                  </a:lnTo>
                  <a:lnTo>
                    <a:pt x="194" y="1676"/>
                  </a:lnTo>
                  <a:lnTo>
                    <a:pt x="179" y="1659"/>
                  </a:lnTo>
                  <a:lnTo>
                    <a:pt x="161" y="1641"/>
                  </a:lnTo>
                  <a:lnTo>
                    <a:pt x="141" y="1622"/>
                  </a:lnTo>
                  <a:lnTo>
                    <a:pt x="120" y="1603"/>
                  </a:lnTo>
                  <a:lnTo>
                    <a:pt x="99" y="1584"/>
                  </a:lnTo>
                  <a:lnTo>
                    <a:pt x="79" y="1564"/>
                  </a:lnTo>
                  <a:lnTo>
                    <a:pt x="58" y="1543"/>
                  </a:lnTo>
                  <a:lnTo>
                    <a:pt x="39" y="1522"/>
                  </a:lnTo>
                  <a:lnTo>
                    <a:pt x="30" y="1512"/>
                  </a:lnTo>
                  <a:lnTo>
                    <a:pt x="21" y="1503"/>
                  </a:lnTo>
                  <a:lnTo>
                    <a:pt x="14" y="1494"/>
                  </a:lnTo>
                  <a:lnTo>
                    <a:pt x="9" y="1484"/>
                  </a:lnTo>
                  <a:lnTo>
                    <a:pt x="4" y="1476"/>
                  </a:lnTo>
                  <a:lnTo>
                    <a:pt x="1" y="1468"/>
                  </a:lnTo>
                  <a:lnTo>
                    <a:pt x="0" y="1461"/>
                  </a:lnTo>
                  <a:lnTo>
                    <a:pt x="0" y="1455"/>
                  </a:lnTo>
                  <a:lnTo>
                    <a:pt x="1" y="1451"/>
                  </a:lnTo>
                  <a:lnTo>
                    <a:pt x="3" y="1448"/>
                  </a:lnTo>
                  <a:lnTo>
                    <a:pt x="6" y="1445"/>
                  </a:lnTo>
                  <a:lnTo>
                    <a:pt x="10" y="1443"/>
                  </a:lnTo>
                  <a:lnTo>
                    <a:pt x="18" y="1439"/>
                  </a:lnTo>
                  <a:lnTo>
                    <a:pt x="26" y="1436"/>
                  </a:lnTo>
                  <a:lnTo>
                    <a:pt x="36" y="1434"/>
                  </a:lnTo>
                  <a:lnTo>
                    <a:pt x="45" y="1432"/>
                  </a:lnTo>
                  <a:lnTo>
                    <a:pt x="55" y="1431"/>
                  </a:lnTo>
                  <a:lnTo>
                    <a:pt x="64" y="1431"/>
                  </a:lnTo>
                  <a:lnTo>
                    <a:pt x="86" y="1432"/>
                  </a:lnTo>
                  <a:lnTo>
                    <a:pt x="107" y="1435"/>
                  </a:lnTo>
                  <a:lnTo>
                    <a:pt x="129" y="1440"/>
                  </a:lnTo>
                  <a:lnTo>
                    <a:pt x="151" y="1447"/>
                  </a:lnTo>
                  <a:lnTo>
                    <a:pt x="171" y="1455"/>
                  </a:lnTo>
                  <a:lnTo>
                    <a:pt x="192" y="1463"/>
                  </a:lnTo>
                  <a:lnTo>
                    <a:pt x="229" y="1480"/>
                  </a:lnTo>
                  <a:lnTo>
                    <a:pt x="258" y="1497"/>
                  </a:lnTo>
                  <a:lnTo>
                    <a:pt x="279" y="1508"/>
                  </a:lnTo>
                  <a:lnTo>
                    <a:pt x="287" y="1513"/>
                  </a:lnTo>
                  <a:lnTo>
                    <a:pt x="313" y="1530"/>
                  </a:lnTo>
                  <a:lnTo>
                    <a:pt x="317" y="1500"/>
                  </a:lnTo>
                  <a:lnTo>
                    <a:pt x="323" y="1464"/>
                  </a:lnTo>
                  <a:lnTo>
                    <a:pt x="331" y="1427"/>
                  </a:lnTo>
                  <a:lnTo>
                    <a:pt x="340" y="1392"/>
                  </a:lnTo>
                  <a:lnTo>
                    <a:pt x="352" y="1356"/>
                  </a:lnTo>
                  <a:lnTo>
                    <a:pt x="363" y="1322"/>
                  </a:lnTo>
                  <a:lnTo>
                    <a:pt x="375" y="1289"/>
                  </a:lnTo>
                  <a:lnTo>
                    <a:pt x="388" y="1258"/>
                  </a:lnTo>
                  <a:lnTo>
                    <a:pt x="401" y="1228"/>
                  </a:lnTo>
                  <a:lnTo>
                    <a:pt x="414" y="1201"/>
                  </a:lnTo>
                  <a:lnTo>
                    <a:pt x="428" y="1176"/>
                  </a:lnTo>
                  <a:lnTo>
                    <a:pt x="441" y="1154"/>
                  </a:lnTo>
                  <a:lnTo>
                    <a:pt x="453" y="1135"/>
                  </a:lnTo>
                  <a:lnTo>
                    <a:pt x="466" y="1119"/>
                  </a:lnTo>
                  <a:lnTo>
                    <a:pt x="476" y="1108"/>
                  </a:lnTo>
                  <a:lnTo>
                    <a:pt x="481" y="1104"/>
                  </a:lnTo>
                  <a:lnTo>
                    <a:pt x="486" y="1100"/>
                  </a:lnTo>
                  <a:lnTo>
                    <a:pt x="490" y="1098"/>
                  </a:lnTo>
                  <a:lnTo>
                    <a:pt x="494" y="1097"/>
                  </a:lnTo>
                  <a:lnTo>
                    <a:pt x="497" y="1098"/>
                  </a:lnTo>
                  <a:lnTo>
                    <a:pt x="500" y="1101"/>
                  </a:lnTo>
                  <a:lnTo>
                    <a:pt x="503" y="1105"/>
                  </a:lnTo>
                  <a:lnTo>
                    <a:pt x="504" y="1108"/>
                  </a:lnTo>
                  <a:lnTo>
                    <a:pt x="515" y="1135"/>
                  </a:lnTo>
                  <a:lnTo>
                    <a:pt x="524" y="1165"/>
                  </a:lnTo>
                  <a:lnTo>
                    <a:pt x="532" y="1195"/>
                  </a:lnTo>
                  <a:lnTo>
                    <a:pt x="539" y="1226"/>
                  </a:lnTo>
                  <a:lnTo>
                    <a:pt x="546" y="1258"/>
                  </a:lnTo>
                  <a:lnTo>
                    <a:pt x="551" y="1290"/>
                  </a:lnTo>
                  <a:lnTo>
                    <a:pt x="555" y="1321"/>
                  </a:lnTo>
                  <a:lnTo>
                    <a:pt x="559" y="1351"/>
                  </a:lnTo>
                  <a:lnTo>
                    <a:pt x="564" y="1405"/>
                  </a:lnTo>
                  <a:lnTo>
                    <a:pt x="566" y="1449"/>
                  </a:lnTo>
                  <a:lnTo>
                    <a:pt x="567" y="1478"/>
                  </a:lnTo>
                  <a:lnTo>
                    <a:pt x="568" y="1489"/>
                  </a:lnTo>
                  <a:lnTo>
                    <a:pt x="568" y="1517"/>
                  </a:lnTo>
                  <a:lnTo>
                    <a:pt x="594" y="1508"/>
                  </a:lnTo>
                  <a:lnTo>
                    <a:pt x="602" y="1506"/>
                  </a:lnTo>
                  <a:lnTo>
                    <a:pt x="623" y="1498"/>
                  </a:lnTo>
                  <a:lnTo>
                    <a:pt x="654" y="1485"/>
                  </a:lnTo>
                  <a:lnTo>
                    <a:pt x="697" y="1469"/>
                  </a:lnTo>
                  <a:lnTo>
                    <a:pt x="749" y="1448"/>
                  </a:lnTo>
                  <a:lnTo>
                    <a:pt x="808" y="1424"/>
                  </a:lnTo>
                  <a:lnTo>
                    <a:pt x="874" y="1394"/>
                  </a:lnTo>
                  <a:lnTo>
                    <a:pt x="946" y="1361"/>
                  </a:lnTo>
                  <a:lnTo>
                    <a:pt x="1022" y="1325"/>
                  </a:lnTo>
                  <a:lnTo>
                    <a:pt x="1101" y="1285"/>
                  </a:lnTo>
                  <a:lnTo>
                    <a:pt x="1141" y="1264"/>
                  </a:lnTo>
                  <a:lnTo>
                    <a:pt x="1181" y="1242"/>
                  </a:lnTo>
                  <a:lnTo>
                    <a:pt x="1222" y="1219"/>
                  </a:lnTo>
                  <a:lnTo>
                    <a:pt x="1262" y="1195"/>
                  </a:lnTo>
                  <a:lnTo>
                    <a:pt x="1303" y="1172"/>
                  </a:lnTo>
                  <a:lnTo>
                    <a:pt x="1343" y="1147"/>
                  </a:lnTo>
                  <a:lnTo>
                    <a:pt x="1383" y="1121"/>
                  </a:lnTo>
                  <a:lnTo>
                    <a:pt x="1422" y="1095"/>
                  </a:lnTo>
                  <a:lnTo>
                    <a:pt x="1460" y="1068"/>
                  </a:lnTo>
                  <a:lnTo>
                    <a:pt x="1498" y="1040"/>
                  </a:lnTo>
                  <a:lnTo>
                    <a:pt x="1534" y="1012"/>
                  </a:lnTo>
                  <a:lnTo>
                    <a:pt x="1570" y="984"/>
                  </a:lnTo>
                  <a:lnTo>
                    <a:pt x="1573" y="980"/>
                  </a:lnTo>
                  <a:lnTo>
                    <a:pt x="1575" y="976"/>
                  </a:lnTo>
                  <a:lnTo>
                    <a:pt x="1582" y="958"/>
                  </a:lnTo>
                  <a:lnTo>
                    <a:pt x="1596" y="918"/>
                  </a:lnTo>
                  <a:lnTo>
                    <a:pt x="1605" y="891"/>
                  </a:lnTo>
                  <a:lnTo>
                    <a:pt x="1615" y="859"/>
                  </a:lnTo>
                  <a:lnTo>
                    <a:pt x="1624" y="824"/>
                  </a:lnTo>
                  <a:lnTo>
                    <a:pt x="1633" y="785"/>
                  </a:lnTo>
                  <a:lnTo>
                    <a:pt x="1640" y="743"/>
                  </a:lnTo>
                  <a:lnTo>
                    <a:pt x="1646" y="700"/>
                  </a:lnTo>
                  <a:lnTo>
                    <a:pt x="1649" y="676"/>
                  </a:lnTo>
                  <a:lnTo>
                    <a:pt x="1651" y="654"/>
                  </a:lnTo>
                  <a:lnTo>
                    <a:pt x="1652" y="630"/>
                  </a:lnTo>
                  <a:lnTo>
                    <a:pt x="1653" y="606"/>
                  </a:lnTo>
                  <a:lnTo>
                    <a:pt x="1653" y="582"/>
                  </a:lnTo>
                  <a:lnTo>
                    <a:pt x="1651" y="558"/>
                  </a:lnTo>
                  <a:lnTo>
                    <a:pt x="1650" y="533"/>
                  </a:lnTo>
                  <a:lnTo>
                    <a:pt x="1646" y="509"/>
                  </a:lnTo>
                  <a:lnTo>
                    <a:pt x="1642" y="484"/>
                  </a:lnTo>
                  <a:lnTo>
                    <a:pt x="1637" y="460"/>
                  </a:lnTo>
                  <a:lnTo>
                    <a:pt x="1632" y="436"/>
                  </a:lnTo>
                  <a:lnTo>
                    <a:pt x="1625" y="411"/>
                  </a:lnTo>
                  <a:lnTo>
                    <a:pt x="1639" y="423"/>
                  </a:lnTo>
                  <a:lnTo>
                    <a:pt x="1655" y="438"/>
                  </a:lnTo>
                  <a:lnTo>
                    <a:pt x="1670" y="453"/>
                  </a:lnTo>
                  <a:lnTo>
                    <a:pt x="1685" y="470"/>
                  </a:lnTo>
                  <a:lnTo>
                    <a:pt x="1702" y="490"/>
                  </a:lnTo>
                  <a:lnTo>
                    <a:pt x="1716" y="511"/>
                  </a:lnTo>
                  <a:lnTo>
                    <a:pt x="1731" y="532"/>
                  </a:lnTo>
                  <a:lnTo>
                    <a:pt x="1744" y="557"/>
                  </a:lnTo>
                  <a:lnTo>
                    <a:pt x="1788" y="643"/>
                  </a:lnTo>
                  <a:lnTo>
                    <a:pt x="1781" y="547"/>
                  </a:lnTo>
                  <a:lnTo>
                    <a:pt x="1779" y="524"/>
                  </a:lnTo>
                  <a:lnTo>
                    <a:pt x="1777" y="501"/>
                  </a:lnTo>
                  <a:lnTo>
                    <a:pt x="1773" y="479"/>
                  </a:lnTo>
                  <a:lnTo>
                    <a:pt x="1768" y="457"/>
                  </a:lnTo>
                  <a:lnTo>
                    <a:pt x="1761" y="436"/>
                  </a:lnTo>
                  <a:lnTo>
                    <a:pt x="1755" y="414"/>
                  </a:lnTo>
                  <a:lnTo>
                    <a:pt x="1748" y="393"/>
                  </a:lnTo>
                  <a:lnTo>
                    <a:pt x="1741" y="373"/>
                  </a:lnTo>
                  <a:lnTo>
                    <a:pt x="1732" y="352"/>
                  </a:lnTo>
                  <a:lnTo>
                    <a:pt x="1723" y="333"/>
                  </a:lnTo>
                  <a:lnTo>
                    <a:pt x="1713" y="313"/>
                  </a:lnTo>
                  <a:lnTo>
                    <a:pt x="1704" y="294"/>
                  </a:lnTo>
                  <a:lnTo>
                    <a:pt x="1682" y="258"/>
                  </a:lnTo>
                  <a:lnTo>
                    <a:pt x="1660" y="222"/>
                  </a:lnTo>
                  <a:lnTo>
                    <a:pt x="1637" y="189"/>
                  </a:lnTo>
                  <a:lnTo>
                    <a:pt x="1614" y="158"/>
                  </a:lnTo>
                  <a:lnTo>
                    <a:pt x="1591" y="129"/>
                  </a:lnTo>
                  <a:lnTo>
                    <a:pt x="1568" y="102"/>
                  </a:lnTo>
                  <a:lnTo>
                    <a:pt x="1546" y="79"/>
                  </a:lnTo>
                  <a:lnTo>
                    <a:pt x="1526" y="58"/>
                  </a:lnTo>
                  <a:lnTo>
                    <a:pt x="1508" y="40"/>
                  </a:lnTo>
                  <a:lnTo>
                    <a:pt x="1492" y="24"/>
                  </a:lnTo>
                  <a:lnTo>
                    <a:pt x="1549" y="18"/>
                  </a:lnTo>
                  <a:lnTo>
                    <a:pt x="1604" y="13"/>
                  </a:lnTo>
                  <a:lnTo>
                    <a:pt x="1660" y="9"/>
                  </a:lnTo>
                  <a:lnTo>
                    <a:pt x="1714" y="5"/>
                  </a:lnTo>
                  <a:lnTo>
                    <a:pt x="1768" y="3"/>
                  </a:lnTo>
                  <a:lnTo>
                    <a:pt x="1820" y="1"/>
                  </a:lnTo>
                  <a:lnTo>
                    <a:pt x="1871" y="0"/>
                  </a:lnTo>
                  <a:lnTo>
                    <a:pt x="1921" y="0"/>
                  </a:lnTo>
                  <a:lnTo>
                    <a:pt x="1971" y="1"/>
                  </a:lnTo>
                  <a:lnTo>
                    <a:pt x="2019" y="3"/>
                  </a:lnTo>
                  <a:lnTo>
                    <a:pt x="2066" y="5"/>
                  </a:lnTo>
                  <a:lnTo>
                    <a:pt x="2112" y="9"/>
                  </a:lnTo>
                  <a:lnTo>
                    <a:pt x="2158" y="13"/>
                  </a:lnTo>
                  <a:lnTo>
                    <a:pt x="2203" y="18"/>
                  </a:lnTo>
                  <a:lnTo>
                    <a:pt x="2246" y="24"/>
                  </a:lnTo>
                  <a:lnTo>
                    <a:pt x="2288" y="31"/>
                  </a:lnTo>
                  <a:lnTo>
                    <a:pt x="2329" y="39"/>
                  </a:lnTo>
                  <a:lnTo>
                    <a:pt x="2370" y="47"/>
                  </a:lnTo>
                  <a:lnTo>
                    <a:pt x="2409" y="57"/>
                  </a:lnTo>
                  <a:lnTo>
                    <a:pt x="2447" y="67"/>
                  </a:lnTo>
                  <a:lnTo>
                    <a:pt x="2484" y="78"/>
                  </a:lnTo>
                  <a:lnTo>
                    <a:pt x="2520" y="90"/>
                  </a:lnTo>
                  <a:lnTo>
                    <a:pt x="2554" y="103"/>
                  </a:lnTo>
                  <a:lnTo>
                    <a:pt x="2589" y="117"/>
                  </a:lnTo>
                  <a:lnTo>
                    <a:pt x="2622" y="131"/>
                  </a:lnTo>
                  <a:lnTo>
                    <a:pt x="2654" y="147"/>
                  </a:lnTo>
                  <a:lnTo>
                    <a:pt x="2685" y="163"/>
                  </a:lnTo>
                  <a:lnTo>
                    <a:pt x="2714" y="179"/>
                  </a:lnTo>
                  <a:lnTo>
                    <a:pt x="2743" y="198"/>
                  </a:lnTo>
                  <a:lnTo>
                    <a:pt x="2771" y="217"/>
                  </a:lnTo>
                  <a:lnTo>
                    <a:pt x="2799" y="236"/>
                  </a:lnTo>
                  <a:lnTo>
                    <a:pt x="2824" y="257"/>
                  </a:lnTo>
                  <a:lnTo>
                    <a:pt x="2848" y="278"/>
                  </a:lnTo>
                  <a:lnTo>
                    <a:pt x="2871" y="300"/>
                  </a:lnTo>
                  <a:lnTo>
                    <a:pt x="2893" y="321"/>
                  </a:lnTo>
                  <a:lnTo>
                    <a:pt x="2912" y="344"/>
                  </a:lnTo>
                  <a:lnTo>
                    <a:pt x="2932" y="367"/>
                  </a:lnTo>
                  <a:lnTo>
                    <a:pt x="2949" y="389"/>
                  </a:lnTo>
                  <a:lnTo>
                    <a:pt x="2966" y="413"/>
                  </a:lnTo>
                  <a:lnTo>
                    <a:pt x="2981" y="437"/>
                  </a:lnTo>
                  <a:lnTo>
                    <a:pt x="2996" y="460"/>
                  </a:lnTo>
                  <a:lnTo>
                    <a:pt x="3009" y="483"/>
                  </a:lnTo>
                  <a:lnTo>
                    <a:pt x="3021" y="506"/>
                  </a:lnTo>
                  <a:lnTo>
                    <a:pt x="3033" y="530"/>
                  </a:lnTo>
                  <a:lnTo>
                    <a:pt x="3043" y="554"/>
                  </a:lnTo>
                  <a:lnTo>
                    <a:pt x="3052" y="577"/>
                  </a:lnTo>
                  <a:lnTo>
                    <a:pt x="3060" y="600"/>
                  </a:lnTo>
                  <a:lnTo>
                    <a:pt x="3068" y="623"/>
                  </a:lnTo>
                  <a:lnTo>
                    <a:pt x="3076" y="645"/>
                  </a:lnTo>
                  <a:lnTo>
                    <a:pt x="3082" y="667"/>
                  </a:lnTo>
                  <a:lnTo>
                    <a:pt x="3087" y="688"/>
                  </a:lnTo>
                  <a:lnTo>
                    <a:pt x="3092" y="709"/>
                  </a:lnTo>
                  <a:lnTo>
                    <a:pt x="3100" y="750"/>
                  </a:lnTo>
                  <a:lnTo>
                    <a:pt x="3106" y="787"/>
                  </a:lnTo>
                  <a:lnTo>
                    <a:pt x="3112" y="821"/>
                  </a:lnTo>
                  <a:lnTo>
                    <a:pt x="3115" y="852"/>
                  </a:lnTo>
                  <a:lnTo>
                    <a:pt x="3117" y="879"/>
                  </a:lnTo>
                  <a:lnTo>
                    <a:pt x="3118" y="900"/>
                  </a:lnTo>
                  <a:lnTo>
                    <a:pt x="3121" y="952"/>
                  </a:lnTo>
                  <a:lnTo>
                    <a:pt x="3121" y="1001"/>
                  </a:lnTo>
                  <a:lnTo>
                    <a:pt x="3119" y="1049"/>
                  </a:lnTo>
                  <a:lnTo>
                    <a:pt x="3116" y="1096"/>
                  </a:lnTo>
                  <a:lnTo>
                    <a:pt x="3109" y="1142"/>
                  </a:lnTo>
                  <a:lnTo>
                    <a:pt x="3103" y="1185"/>
                  </a:lnTo>
                  <a:lnTo>
                    <a:pt x="3095" y="1228"/>
                  </a:lnTo>
                  <a:lnTo>
                    <a:pt x="3085" y="1269"/>
                  </a:lnTo>
                  <a:lnTo>
                    <a:pt x="3075" y="1310"/>
                  </a:lnTo>
                  <a:lnTo>
                    <a:pt x="3062" y="1348"/>
                  </a:lnTo>
                  <a:lnTo>
                    <a:pt x="3049" y="1385"/>
                  </a:lnTo>
                  <a:lnTo>
                    <a:pt x="3036" y="1421"/>
                  </a:lnTo>
                  <a:lnTo>
                    <a:pt x="3021" y="1455"/>
                  </a:lnTo>
                  <a:lnTo>
                    <a:pt x="3006" y="1487"/>
                  </a:lnTo>
                  <a:lnTo>
                    <a:pt x="2990" y="1518"/>
                  </a:lnTo>
                  <a:lnTo>
                    <a:pt x="2974" y="1548"/>
                  </a:lnTo>
                  <a:lnTo>
                    <a:pt x="2958" y="1576"/>
                  </a:lnTo>
                  <a:lnTo>
                    <a:pt x="2942" y="1603"/>
                  </a:lnTo>
                  <a:lnTo>
                    <a:pt x="2926" y="1628"/>
                  </a:lnTo>
                  <a:lnTo>
                    <a:pt x="2909" y="1652"/>
                  </a:lnTo>
                  <a:lnTo>
                    <a:pt x="2893" y="1675"/>
                  </a:lnTo>
                  <a:lnTo>
                    <a:pt x="2878" y="1695"/>
                  </a:lnTo>
                  <a:lnTo>
                    <a:pt x="2862" y="1714"/>
                  </a:lnTo>
                  <a:lnTo>
                    <a:pt x="2848" y="1731"/>
                  </a:lnTo>
                  <a:lnTo>
                    <a:pt x="2821" y="1762"/>
                  </a:lnTo>
                  <a:lnTo>
                    <a:pt x="2799" y="1786"/>
                  </a:lnTo>
                  <a:lnTo>
                    <a:pt x="2781" y="1803"/>
                  </a:lnTo>
                  <a:lnTo>
                    <a:pt x="2770" y="1813"/>
                  </a:lnTo>
                  <a:lnTo>
                    <a:pt x="2683" y="1817"/>
                  </a:lnTo>
                  <a:lnTo>
                    <a:pt x="2595" y="1824"/>
                  </a:lnTo>
                  <a:lnTo>
                    <a:pt x="2509" y="1832"/>
                  </a:lnTo>
                  <a:lnTo>
                    <a:pt x="2423" y="1841"/>
                  </a:lnTo>
                  <a:lnTo>
                    <a:pt x="2338" y="1852"/>
                  </a:lnTo>
                  <a:lnTo>
                    <a:pt x="2254" y="1866"/>
                  </a:lnTo>
                  <a:lnTo>
                    <a:pt x="2171" y="1880"/>
                  </a:lnTo>
                  <a:lnTo>
                    <a:pt x="2089" y="1896"/>
                  </a:lnTo>
                  <a:lnTo>
                    <a:pt x="2008" y="1912"/>
                  </a:lnTo>
                  <a:lnTo>
                    <a:pt x="1928" y="1931"/>
                  </a:lnTo>
                  <a:lnTo>
                    <a:pt x="1851" y="1949"/>
                  </a:lnTo>
                  <a:lnTo>
                    <a:pt x="1775" y="1968"/>
                  </a:lnTo>
                  <a:lnTo>
                    <a:pt x="1701" y="1987"/>
                  </a:lnTo>
                  <a:lnTo>
                    <a:pt x="1629" y="2008"/>
                  </a:lnTo>
                  <a:lnTo>
                    <a:pt x="1559" y="2028"/>
                  </a:lnTo>
                  <a:lnTo>
                    <a:pt x="1493" y="2048"/>
                  </a:lnTo>
                  <a:lnTo>
                    <a:pt x="1429" y="2068"/>
                  </a:lnTo>
                  <a:lnTo>
                    <a:pt x="1367" y="2089"/>
                  </a:lnTo>
                  <a:lnTo>
                    <a:pt x="1309" y="2108"/>
                  </a:lnTo>
                  <a:lnTo>
                    <a:pt x="1255" y="2128"/>
                  </a:lnTo>
                  <a:lnTo>
                    <a:pt x="1155" y="2164"/>
                  </a:lnTo>
                  <a:lnTo>
                    <a:pt x="1070" y="2197"/>
                  </a:lnTo>
                  <a:lnTo>
                    <a:pt x="1001" y="2224"/>
                  </a:lnTo>
                  <a:lnTo>
                    <a:pt x="950" y="2245"/>
                  </a:lnTo>
                  <a:lnTo>
                    <a:pt x="917" y="2260"/>
                  </a:lnTo>
                  <a:lnTo>
                    <a:pt x="905" y="2265"/>
                  </a:lnTo>
                  <a:lnTo>
                    <a:pt x="898" y="2268"/>
                  </a:lnTo>
                  <a:lnTo>
                    <a:pt x="894" y="2276"/>
                  </a:lnTo>
                  <a:lnTo>
                    <a:pt x="888" y="2293"/>
                  </a:lnTo>
                  <a:lnTo>
                    <a:pt x="871" y="2338"/>
                  </a:lnTo>
                  <a:lnTo>
                    <a:pt x="844" y="2408"/>
                  </a:lnTo>
                  <a:lnTo>
                    <a:pt x="811" y="2497"/>
                  </a:lnTo>
                  <a:lnTo>
                    <a:pt x="773" y="2603"/>
                  </a:lnTo>
                  <a:lnTo>
                    <a:pt x="732" y="2719"/>
                  </a:lnTo>
                  <a:lnTo>
                    <a:pt x="712" y="2781"/>
                  </a:lnTo>
                  <a:lnTo>
                    <a:pt x="690" y="2844"/>
                  </a:lnTo>
                  <a:lnTo>
                    <a:pt x="671" y="2907"/>
                  </a:lnTo>
                  <a:lnTo>
                    <a:pt x="650" y="2970"/>
                  </a:lnTo>
                  <a:lnTo>
                    <a:pt x="632" y="2947"/>
                  </a:lnTo>
                  <a:lnTo>
                    <a:pt x="609" y="2920"/>
                  </a:lnTo>
                  <a:lnTo>
                    <a:pt x="596" y="2906"/>
                  </a:lnTo>
                  <a:lnTo>
                    <a:pt x="583" y="2892"/>
                  </a:lnTo>
                  <a:lnTo>
                    <a:pt x="568" y="2879"/>
                  </a:lnTo>
                  <a:lnTo>
                    <a:pt x="553" y="2865"/>
                  </a:lnTo>
                  <a:lnTo>
                    <a:pt x="537" y="2852"/>
                  </a:lnTo>
                  <a:lnTo>
                    <a:pt x="521" y="2841"/>
                  </a:lnTo>
                  <a:lnTo>
                    <a:pt x="505" y="2829"/>
                  </a:lnTo>
                  <a:lnTo>
                    <a:pt x="488" y="2820"/>
                  </a:lnTo>
                  <a:lnTo>
                    <a:pt x="471" y="2813"/>
                  </a:lnTo>
                  <a:lnTo>
                    <a:pt x="454" y="2807"/>
                  </a:lnTo>
                  <a:lnTo>
                    <a:pt x="446" y="2805"/>
                  </a:lnTo>
                  <a:lnTo>
                    <a:pt x="437" y="2804"/>
                  </a:lnTo>
                  <a:lnTo>
                    <a:pt x="429" y="2803"/>
                  </a:lnTo>
                  <a:lnTo>
                    <a:pt x="420" y="2802"/>
                  </a:lnTo>
                  <a:lnTo>
                    <a:pt x="419" y="2802"/>
                  </a:lnTo>
                  <a:lnTo>
                    <a:pt x="408" y="2803"/>
                  </a:lnTo>
                  <a:lnTo>
                    <a:pt x="398" y="2804"/>
                  </a:lnTo>
                  <a:lnTo>
                    <a:pt x="381" y="2762"/>
                  </a:lnTo>
                  <a:lnTo>
                    <a:pt x="366" y="2720"/>
                  </a:lnTo>
                  <a:lnTo>
                    <a:pt x="352" y="2677"/>
                  </a:lnTo>
                  <a:lnTo>
                    <a:pt x="338" y="2632"/>
                  </a:lnTo>
                  <a:lnTo>
                    <a:pt x="325" y="2587"/>
                  </a:lnTo>
                  <a:lnTo>
                    <a:pt x="314" y="2541"/>
                  </a:lnTo>
                  <a:lnTo>
                    <a:pt x="302" y="2495"/>
                  </a:lnTo>
                  <a:lnTo>
                    <a:pt x="291" y="2448"/>
                  </a:lnTo>
                  <a:lnTo>
                    <a:pt x="282" y="2402"/>
                  </a:lnTo>
                  <a:lnTo>
                    <a:pt x="273" y="2355"/>
                  </a:lnTo>
                  <a:lnTo>
                    <a:pt x="265" y="2309"/>
                  </a:lnTo>
                  <a:lnTo>
                    <a:pt x="256" y="2263"/>
                  </a:lnTo>
                  <a:lnTo>
                    <a:pt x="243" y="2172"/>
                  </a:lnTo>
                  <a:lnTo>
                    <a:pt x="232" y="2086"/>
                  </a:lnTo>
                  <a:lnTo>
                    <a:pt x="222" y="2005"/>
                  </a:lnTo>
                  <a:lnTo>
                    <a:pt x="214" y="1930"/>
                  </a:lnTo>
                  <a:lnTo>
                    <a:pt x="209" y="1863"/>
                  </a:lnTo>
                  <a:lnTo>
                    <a:pt x="205" y="1804"/>
                  </a:lnTo>
                  <a:lnTo>
                    <a:pt x="202" y="1756"/>
                  </a:lnTo>
                  <a:lnTo>
                    <a:pt x="200" y="1720"/>
                  </a:lnTo>
                  <a:lnTo>
                    <a:pt x="199" y="1696"/>
                  </a:lnTo>
                  <a:lnTo>
                    <a:pt x="199" y="1688"/>
                  </a:lnTo>
                  <a:close/>
                </a:path>
              </a:pathLst>
            </a:custGeom>
            <a:solidFill>
              <a:srgbClr val="A75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2956609" y="4180158"/>
              <a:ext cx="1593865" cy="1347743"/>
            </a:xfrm>
            <a:custGeom>
              <a:avLst/>
              <a:gdLst>
                <a:gd name="T0" fmla="*/ 197 w 3225"/>
                <a:gd name="T1" fmla="*/ 1512 h 2726"/>
                <a:gd name="T2" fmla="*/ 110 w 3225"/>
                <a:gd name="T3" fmla="*/ 1437 h 2726"/>
                <a:gd name="T4" fmla="*/ 48 w 3225"/>
                <a:gd name="T5" fmla="*/ 1359 h 2726"/>
                <a:gd name="T6" fmla="*/ 12 w 3225"/>
                <a:gd name="T7" fmla="*/ 1280 h 2726"/>
                <a:gd name="T8" fmla="*/ 1 w 3225"/>
                <a:gd name="T9" fmla="*/ 1216 h 2726"/>
                <a:gd name="T10" fmla="*/ 4 w 3225"/>
                <a:gd name="T11" fmla="*/ 1158 h 2726"/>
                <a:gd name="T12" fmla="*/ 22 w 3225"/>
                <a:gd name="T13" fmla="*/ 1101 h 2726"/>
                <a:gd name="T14" fmla="*/ 51 w 3225"/>
                <a:gd name="T15" fmla="*/ 1044 h 2726"/>
                <a:gd name="T16" fmla="*/ 83 w 3225"/>
                <a:gd name="T17" fmla="*/ 1004 h 2726"/>
                <a:gd name="T18" fmla="*/ 117 w 3225"/>
                <a:gd name="T19" fmla="*/ 989 h 2726"/>
                <a:gd name="T20" fmla="*/ 150 w 3225"/>
                <a:gd name="T21" fmla="*/ 992 h 2726"/>
                <a:gd name="T22" fmla="*/ 207 w 3225"/>
                <a:gd name="T23" fmla="*/ 1022 h 2726"/>
                <a:gd name="T24" fmla="*/ 271 w 3225"/>
                <a:gd name="T25" fmla="*/ 1077 h 2726"/>
                <a:gd name="T26" fmla="*/ 333 w 3225"/>
                <a:gd name="T27" fmla="*/ 1150 h 2726"/>
                <a:gd name="T28" fmla="*/ 402 w 3225"/>
                <a:gd name="T29" fmla="*/ 1107 h 2726"/>
                <a:gd name="T30" fmla="*/ 480 w 3225"/>
                <a:gd name="T31" fmla="*/ 868 h 2726"/>
                <a:gd name="T32" fmla="*/ 555 w 3225"/>
                <a:gd name="T33" fmla="*/ 658 h 2726"/>
                <a:gd name="T34" fmla="*/ 613 w 3225"/>
                <a:gd name="T35" fmla="*/ 504 h 2726"/>
                <a:gd name="T36" fmla="*/ 661 w 3225"/>
                <a:gd name="T37" fmla="*/ 433 h 2726"/>
                <a:gd name="T38" fmla="*/ 925 w 3225"/>
                <a:gd name="T39" fmla="*/ 331 h 2726"/>
                <a:gd name="T40" fmla="*/ 1196 w 3225"/>
                <a:gd name="T41" fmla="*/ 238 h 2726"/>
                <a:gd name="T42" fmla="*/ 1459 w 3225"/>
                <a:gd name="T43" fmla="*/ 162 h 2726"/>
                <a:gd name="T44" fmla="*/ 1753 w 3225"/>
                <a:gd name="T45" fmla="*/ 92 h 2726"/>
                <a:gd name="T46" fmla="*/ 2065 w 3225"/>
                <a:gd name="T47" fmla="*/ 36 h 2726"/>
                <a:gd name="T48" fmla="*/ 2391 w 3225"/>
                <a:gd name="T49" fmla="*/ 5 h 2726"/>
                <a:gd name="T50" fmla="*/ 2566 w 3225"/>
                <a:gd name="T51" fmla="*/ 196 h 2726"/>
                <a:gd name="T52" fmla="*/ 2692 w 3225"/>
                <a:gd name="T53" fmla="*/ 481 h 2726"/>
                <a:gd name="T54" fmla="*/ 2901 w 3225"/>
                <a:gd name="T55" fmla="*/ 1005 h 2726"/>
                <a:gd name="T56" fmla="*/ 3094 w 3225"/>
                <a:gd name="T57" fmla="*/ 1542 h 2726"/>
                <a:gd name="T58" fmla="*/ 3211 w 3225"/>
                <a:gd name="T59" fmla="*/ 1885 h 2726"/>
                <a:gd name="T60" fmla="*/ 2999 w 3225"/>
                <a:gd name="T61" fmla="*/ 2008 h 2726"/>
                <a:gd name="T62" fmla="*/ 2699 w 3225"/>
                <a:gd name="T63" fmla="*/ 2111 h 2726"/>
                <a:gd name="T64" fmla="*/ 2403 w 3225"/>
                <a:gd name="T65" fmla="*/ 2209 h 2726"/>
                <a:gd name="T66" fmla="*/ 2111 w 3225"/>
                <a:gd name="T67" fmla="*/ 2300 h 2726"/>
                <a:gd name="T68" fmla="*/ 2022 w 3225"/>
                <a:gd name="T69" fmla="*/ 2319 h 2726"/>
                <a:gd name="T70" fmla="*/ 1929 w 3225"/>
                <a:gd name="T71" fmla="*/ 2307 h 2726"/>
                <a:gd name="T72" fmla="*/ 1807 w 3225"/>
                <a:gd name="T73" fmla="*/ 2306 h 2726"/>
                <a:gd name="T74" fmla="*/ 1690 w 3225"/>
                <a:gd name="T75" fmla="*/ 2322 h 2726"/>
                <a:gd name="T76" fmla="*/ 1569 w 3225"/>
                <a:gd name="T77" fmla="*/ 2364 h 2726"/>
                <a:gd name="T78" fmla="*/ 1509 w 3225"/>
                <a:gd name="T79" fmla="*/ 2397 h 2726"/>
                <a:gd name="T80" fmla="*/ 1452 w 3225"/>
                <a:gd name="T81" fmla="*/ 2439 h 2726"/>
                <a:gd name="T82" fmla="*/ 1399 w 3225"/>
                <a:gd name="T83" fmla="*/ 2492 h 2726"/>
                <a:gd name="T84" fmla="*/ 993 w 3225"/>
                <a:gd name="T85" fmla="*/ 2582 h 2726"/>
                <a:gd name="T86" fmla="*/ 555 w 3225"/>
                <a:gd name="T87" fmla="*/ 2663 h 2726"/>
                <a:gd name="T88" fmla="*/ 240 w 3225"/>
                <a:gd name="T89" fmla="*/ 2707 h 2726"/>
                <a:gd name="T90" fmla="*/ 55 w 3225"/>
                <a:gd name="T91" fmla="*/ 2724 h 2726"/>
                <a:gd name="T92" fmla="*/ 107 w 3225"/>
                <a:gd name="T93" fmla="*/ 2375 h 2726"/>
                <a:gd name="T94" fmla="*/ 194 w 3225"/>
                <a:gd name="T95" fmla="*/ 1989 h 2726"/>
                <a:gd name="T96" fmla="*/ 257 w 3225"/>
                <a:gd name="T97" fmla="*/ 1721 h 2726"/>
                <a:gd name="T98" fmla="*/ 286 w 3225"/>
                <a:gd name="T99" fmla="*/ 1595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5" h="2726">
                  <a:moveTo>
                    <a:pt x="278" y="1568"/>
                  </a:moveTo>
                  <a:lnTo>
                    <a:pt x="250" y="1549"/>
                  </a:lnTo>
                  <a:lnTo>
                    <a:pt x="223" y="1531"/>
                  </a:lnTo>
                  <a:lnTo>
                    <a:pt x="197" y="1512"/>
                  </a:lnTo>
                  <a:lnTo>
                    <a:pt x="173" y="1494"/>
                  </a:lnTo>
                  <a:lnTo>
                    <a:pt x="150" y="1475"/>
                  </a:lnTo>
                  <a:lnTo>
                    <a:pt x="130" y="1456"/>
                  </a:lnTo>
                  <a:lnTo>
                    <a:pt x="110" y="1437"/>
                  </a:lnTo>
                  <a:lnTo>
                    <a:pt x="93" y="1417"/>
                  </a:lnTo>
                  <a:lnTo>
                    <a:pt x="76" y="1398"/>
                  </a:lnTo>
                  <a:lnTo>
                    <a:pt x="61" y="1378"/>
                  </a:lnTo>
                  <a:lnTo>
                    <a:pt x="48" y="1359"/>
                  </a:lnTo>
                  <a:lnTo>
                    <a:pt x="36" y="1339"/>
                  </a:lnTo>
                  <a:lnTo>
                    <a:pt x="27" y="1320"/>
                  </a:lnTo>
                  <a:lnTo>
                    <a:pt x="19" y="1299"/>
                  </a:lnTo>
                  <a:lnTo>
                    <a:pt x="12" y="1280"/>
                  </a:lnTo>
                  <a:lnTo>
                    <a:pt x="6" y="1259"/>
                  </a:lnTo>
                  <a:lnTo>
                    <a:pt x="3" y="1245"/>
                  </a:lnTo>
                  <a:lnTo>
                    <a:pt x="2" y="1230"/>
                  </a:lnTo>
                  <a:lnTo>
                    <a:pt x="1" y="1216"/>
                  </a:lnTo>
                  <a:lnTo>
                    <a:pt x="0" y="1201"/>
                  </a:lnTo>
                  <a:lnTo>
                    <a:pt x="1" y="1187"/>
                  </a:lnTo>
                  <a:lnTo>
                    <a:pt x="2" y="1173"/>
                  </a:lnTo>
                  <a:lnTo>
                    <a:pt x="4" y="1158"/>
                  </a:lnTo>
                  <a:lnTo>
                    <a:pt x="7" y="1144"/>
                  </a:lnTo>
                  <a:lnTo>
                    <a:pt x="12" y="1130"/>
                  </a:lnTo>
                  <a:lnTo>
                    <a:pt x="16" y="1115"/>
                  </a:lnTo>
                  <a:lnTo>
                    <a:pt x="22" y="1101"/>
                  </a:lnTo>
                  <a:lnTo>
                    <a:pt x="28" y="1086"/>
                  </a:lnTo>
                  <a:lnTo>
                    <a:pt x="35" y="1072"/>
                  </a:lnTo>
                  <a:lnTo>
                    <a:pt x="42" y="1058"/>
                  </a:lnTo>
                  <a:lnTo>
                    <a:pt x="51" y="1044"/>
                  </a:lnTo>
                  <a:lnTo>
                    <a:pt x="61" y="1030"/>
                  </a:lnTo>
                  <a:lnTo>
                    <a:pt x="68" y="1019"/>
                  </a:lnTo>
                  <a:lnTo>
                    <a:pt x="75" y="1011"/>
                  </a:lnTo>
                  <a:lnTo>
                    <a:pt x="83" y="1004"/>
                  </a:lnTo>
                  <a:lnTo>
                    <a:pt x="92" y="999"/>
                  </a:lnTo>
                  <a:lnTo>
                    <a:pt x="100" y="994"/>
                  </a:lnTo>
                  <a:lnTo>
                    <a:pt x="108" y="991"/>
                  </a:lnTo>
                  <a:lnTo>
                    <a:pt x="117" y="989"/>
                  </a:lnTo>
                  <a:lnTo>
                    <a:pt x="126" y="989"/>
                  </a:lnTo>
                  <a:lnTo>
                    <a:pt x="135" y="989"/>
                  </a:lnTo>
                  <a:lnTo>
                    <a:pt x="143" y="990"/>
                  </a:lnTo>
                  <a:lnTo>
                    <a:pt x="150" y="992"/>
                  </a:lnTo>
                  <a:lnTo>
                    <a:pt x="158" y="995"/>
                  </a:lnTo>
                  <a:lnTo>
                    <a:pt x="175" y="1001"/>
                  </a:lnTo>
                  <a:lnTo>
                    <a:pt x="191" y="1010"/>
                  </a:lnTo>
                  <a:lnTo>
                    <a:pt x="207" y="1022"/>
                  </a:lnTo>
                  <a:lnTo>
                    <a:pt x="224" y="1034"/>
                  </a:lnTo>
                  <a:lnTo>
                    <a:pt x="240" y="1047"/>
                  </a:lnTo>
                  <a:lnTo>
                    <a:pt x="256" y="1062"/>
                  </a:lnTo>
                  <a:lnTo>
                    <a:pt x="271" y="1077"/>
                  </a:lnTo>
                  <a:lnTo>
                    <a:pt x="285" y="1091"/>
                  </a:lnTo>
                  <a:lnTo>
                    <a:pt x="299" y="1107"/>
                  </a:lnTo>
                  <a:lnTo>
                    <a:pt x="311" y="1122"/>
                  </a:lnTo>
                  <a:lnTo>
                    <a:pt x="333" y="1150"/>
                  </a:lnTo>
                  <a:lnTo>
                    <a:pt x="348" y="1173"/>
                  </a:lnTo>
                  <a:lnTo>
                    <a:pt x="372" y="1208"/>
                  </a:lnTo>
                  <a:lnTo>
                    <a:pt x="384" y="1168"/>
                  </a:lnTo>
                  <a:lnTo>
                    <a:pt x="402" y="1107"/>
                  </a:lnTo>
                  <a:lnTo>
                    <a:pt x="422" y="1046"/>
                  </a:lnTo>
                  <a:lnTo>
                    <a:pt x="441" y="987"/>
                  </a:lnTo>
                  <a:lnTo>
                    <a:pt x="461" y="927"/>
                  </a:lnTo>
                  <a:lnTo>
                    <a:pt x="480" y="868"/>
                  </a:lnTo>
                  <a:lnTo>
                    <a:pt x="500" y="812"/>
                  </a:lnTo>
                  <a:lnTo>
                    <a:pt x="519" y="758"/>
                  </a:lnTo>
                  <a:lnTo>
                    <a:pt x="538" y="706"/>
                  </a:lnTo>
                  <a:lnTo>
                    <a:pt x="555" y="658"/>
                  </a:lnTo>
                  <a:lnTo>
                    <a:pt x="572" y="613"/>
                  </a:lnTo>
                  <a:lnTo>
                    <a:pt x="587" y="572"/>
                  </a:lnTo>
                  <a:lnTo>
                    <a:pt x="600" y="536"/>
                  </a:lnTo>
                  <a:lnTo>
                    <a:pt x="613" y="504"/>
                  </a:lnTo>
                  <a:lnTo>
                    <a:pt x="622" y="479"/>
                  </a:lnTo>
                  <a:lnTo>
                    <a:pt x="630" y="458"/>
                  </a:lnTo>
                  <a:lnTo>
                    <a:pt x="635" y="445"/>
                  </a:lnTo>
                  <a:lnTo>
                    <a:pt x="661" y="433"/>
                  </a:lnTo>
                  <a:lnTo>
                    <a:pt x="704" y="416"/>
                  </a:lnTo>
                  <a:lnTo>
                    <a:pt x="763" y="391"/>
                  </a:lnTo>
                  <a:lnTo>
                    <a:pt x="836" y="362"/>
                  </a:lnTo>
                  <a:lnTo>
                    <a:pt x="925" y="331"/>
                  </a:lnTo>
                  <a:lnTo>
                    <a:pt x="1025" y="295"/>
                  </a:lnTo>
                  <a:lnTo>
                    <a:pt x="1080" y="276"/>
                  </a:lnTo>
                  <a:lnTo>
                    <a:pt x="1137" y="257"/>
                  </a:lnTo>
                  <a:lnTo>
                    <a:pt x="1196" y="238"/>
                  </a:lnTo>
                  <a:lnTo>
                    <a:pt x="1259" y="218"/>
                  </a:lnTo>
                  <a:lnTo>
                    <a:pt x="1324" y="199"/>
                  </a:lnTo>
                  <a:lnTo>
                    <a:pt x="1390" y="180"/>
                  </a:lnTo>
                  <a:lnTo>
                    <a:pt x="1459" y="162"/>
                  </a:lnTo>
                  <a:lnTo>
                    <a:pt x="1530" y="143"/>
                  </a:lnTo>
                  <a:lnTo>
                    <a:pt x="1603" y="125"/>
                  </a:lnTo>
                  <a:lnTo>
                    <a:pt x="1677" y="108"/>
                  </a:lnTo>
                  <a:lnTo>
                    <a:pt x="1753" y="92"/>
                  </a:lnTo>
                  <a:lnTo>
                    <a:pt x="1828" y="77"/>
                  </a:lnTo>
                  <a:lnTo>
                    <a:pt x="1906" y="62"/>
                  </a:lnTo>
                  <a:lnTo>
                    <a:pt x="1985" y="49"/>
                  </a:lnTo>
                  <a:lnTo>
                    <a:pt x="2065" y="36"/>
                  </a:lnTo>
                  <a:lnTo>
                    <a:pt x="2145" y="26"/>
                  </a:lnTo>
                  <a:lnTo>
                    <a:pt x="2227" y="17"/>
                  </a:lnTo>
                  <a:lnTo>
                    <a:pt x="2309" y="10"/>
                  </a:lnTo>
                  <a:lnTo>
                    <a:pt x="2391" y="5"/>
                  </a:lnTo>
                  <a:lnTo>
                    <a:pt x="2473" y="0"/>
                  </a:lnTo>
                  <a:lnTo>
                    <a:pt x="2504" y="63"/>
                  </a:lnTo>
                  <a:lnTo>
                    <a:pt x="2535" y="128"/>
                  </a:lnTo>
                  <a:lnTo>
                    <a:pt x="2566" y="196"/>
                  </a:lnTo>
                  <a:lnTo>
                    <a:pt x="2598" y="265"/>
                  </a:lnTo>
                  <a:lnTo>
                    <a:pt x="2630" y="336"/>
                  </a:lnTo>
                  <a:lnTo>
                    <a:pt x="2661" y="408"/>
                  </a:lnTo>
                  <a:lnTo>
                    <a:pt x="2692" y="481"/>
                  </a:lnTo>
                  <a:lnTo>
                    <a:pt x="2723" y="555"/>
                  </a:lnTo>
                  <a:lnTo>
                    <a:pt x="2784" y="705"/>
                  </a:lnTo>
                  <a:lnTo>
                    <a:pt x="2843" y="856"/>
                  </a:lnTo>
                  <a:lnTo>
                    <a:pt x="2901" y="1005"/>
                  </a:lnTo>
                  <a:lnTo>
                    <a:pt x="2954" y="1150"/>
                  </a:lnTo>
                  <a:lnTo>
                    <a:pt x="3005" y="1289"/>
                  </a:lnTo>
                  <a:lnTo>
                    <a:pt x="3052" y="1420"/>
                  </a:lnTo>
                  <a:lnTo>
                    <a:pt x="3094" y="1542"/>
                  </a:lnTo>
                  <a:lnTo>
                    <a:pt x="3132" y="1651"/>
                  </a:lnTo>
                  <a:lnTo>
                    <a:pt x="3165" y="1745"/>
                  </a:lnTo>
                  <a:lnTo>
                    <a:pt x="3191" y="1825"/>
                  </a:lnTo>
                  <a:lnTo>
                    <a:pt x="3211" y="1885"/>
                  </a:lnTo>
                  <a:lnTo>
                    <a:pt x="3225" y="1925"/>
                  </a:lnTo>
                  <a:lnTo>
                    <a:pt x="3149" y="1953"/>
                  </a:lnTo>
                  <a:lnTo>
                    <a:pt x="3074" y="1981"/>
                  </a:lnTo>
                  <a:lnTo>
                    <a:pt x="2999" y="2008"/>
                  </a:lnTo>
                  <a:lnTo>
                    <a:pt x="2923" y="2034"/>
                  </a:lnTo>
                  <a:lnTo>
                    <a:pt x="2848" y="2060"/>
                  </a:lnTo>
                  <a:lnTo>
                    <a:pt x="2773" y="2087"/>
                  </a:lnTo>
                  <a:lnTo>
                    <a:pt x="2699" y="2111"/>
                  </a:lnTo>
                  <a:lnTo>
                    <a:pt x="2625" y="2137"/>
                  </a:lnTo>
                  <a:lnTo>
                    <a:pt x="2551" y="2162"/>
                  </a:lnTo>
                  <a:lnTo>
                    <a:pt x="2477" y="2186"/>
                  </a:lnTo>
                  <a:lnTo>
                    <a:pt x="2403" y="2209"/>
                  </a:lnTo>
                  <a:lnTo>
                    <a:pt x="2329" y="2233"/>
                  </a:lnTo>
                  <a:lnTo>
                    <a:pt x="2256" y="2255"/>
                  </a:lnTo>
                  <a:lnTo>
                    <a:pt x="2183" y="2277"/>
                  </a:lnTo>
                  <a:lnTo>
                    <a:pt x="2111" y="2300"/>
                  </a:lnTo>
                  <a:lnTo>
                    <a:pt x="2038" y="2320"/>
                  </a:lnTo>
                  <a:lnTo>
                    <a:pt x="2039" y="2323"/>
                  </a:lnTo>
                  <a:lnTo>
                    <a:pt x="2034" y="2321"/>
                  </a:lnTo>
                  <a:lnTo>
                    <a:pt x="2022" y="2319"/>
                  </a:lnTo>
                  <a:lnTo>
                    <a:pt x="2006" y="2316"/>
                  </a:lnTo>
                  <a:lnTo>
                    <a:pt x="1984" y="2313"/>
                  </a:lnTo>
                  <a:lnTo>
                    <a:pt x="1959" y="2310"/>
                  </a:lnTo>
                  <a:lnTo>
                    <a:pt x="1929" y="2307"/>
                  </a:lnTo>
                  <a:lnTo>
                    <a:pt x="1896" y="2305"/>
                  </a:lnTo>
                  <a:lnTo>
                    <a:pt x="1860" y="2304"/>
                  </a:lnTo>
                  <a:lnTo>
                    <a:pt x="1834" y="2304"/>
                  </a:lnTo>
                  <a:lnTo>
                    <a:pt x="1807" y="2306"/>
                  </a:lnTo>
                  <a:lnTo>
                    <a:pt x="1779" y="2308"/>
                  </a:lnTo>
                  <a:lnTo>
                    <a:pt x="1749" y="2311"/>
                  </a:lnTo>
                  <a:lnTo>
                    <a:pt x="1721" y="2316"/>
                  </a:lnTo>
                  <a:lnTo>
                    <a:pt x="1690" y="2322"/>
                  </a:lnTo>
                  <a:lnTo>
                    <a:pt x="1660" y="2330"/>
                  </a:lnTo>
                  <a:lnTo>
                    <a:pt x="1629" y="2340"/>
                  </a:lnTo>
                  <a:lnTo>
                    <a:pt x="1599" y="2351"/>
                  </a:lnTo>
                  <a:lnTo>
                    <a:pt x="1569" y="2364"/>
                  </a:lnTo>
                  <a:lnTo>
                    <a:pt x="1554" y="2372"/>
                  </a:lnTo>
                  <a:lnTo>
                    <a:pt x="1539" y="2380"/>
                  </a:lnTo>
                  <a:lnTo>
                    <a:pt x="1524" y="2388"/>
                  </a:lnTo>
                  <a:lnTo>
                    <a:pt x="1509" y="2397"/>
                  </a:lnTo>
                  <a:lnTo>
                    <a:pt x="1494" y="2407"/>
                  </a:lnTo>
                  <a:lnTo>
                    <a:pt x="1480" y="2417"/>
                  </a:lnTo>
                  <a:lnTo>
                    <a:pt x="1466" y="2428"/>
                  </a:lnTo>
                  <a:lnTo>
                    <a:pt x="1452" y="2439"/>
                  </a:lnTo>
                  <a:lnTo>
                    <a:pt x="1438" y="2452"/>
                  </a:lnTo>
                  <a:lnTo>
                    <a:pt x="1424" y="2464"/>
                  </a:lnTo>
                  <a:lnTo>
                    <a:pt x="1411" y="2478"/>
                  </a:lnTo>
                  <a:lnTo>
                    <a:pt x="1399" y="2492"/>
                  </a:lnTo>
                  <a:lnTo>
                    <a:pt x="1399" y="2492"/>
                  </a:lnTo>
                  <a:lnTo>
                    <a:pt x="1256" y="2526"/>
                  </a:lnTo>
                  <a:lnTo>
                    <a:pt x="1122" y="2556"/>
                  </a:lnTo>
                  <a:lnTo>
                    <a:pt x="993" y="2582"/>
                  </a:lnTo>
                  <a:lnTo>
                    <a:pt x="872" y="2607"/>
                  </a:lnTo>
                  <a:lnTo>
                    <a:pt x="759" y="2628"/>
                  </a:lnTo>
                  <a:lnTo>
                    <a:pt x="654" y="2647"/>
                  </a:lnTo>
                  <a:lnTo>
                    <a:pt x="555" y="2663"/>
                  </a:lnTo>
                  <a:lnTo>
                    <a:pt x="465" y="2677"/>
                  </a:lnTo>
                  <a:lnTo>
                    <a:pt x="382" y="2688"/>
                  </a:lnTo>
                  <a:lnTo>
                    <a:pt x="307" y="2699"/>
                  </a:lnTo>
                  <a:lnTo>
                    <a:pt x="240" y="2707"/>
                  </a:lnTo>
                  <a:lnTo>
                    <a:pt x="182" y="2713"/>
                  </a:lnTo>
                  <a:lnTo>
                    <a:pt x="131" y="2718"/>
                  </a:lnTo>
                  <a:lnTo>
                    <a:pt x="88" y="2722"/>
                  </a:lnTo>
                  <a:lnTo>
                    <a:pt x="55" y="2724"/>
                  </a:lnTo>
                  <a:lnTo>
                    <a:pt x="29" y="2726"/>
                  </a:lnTo>
                  <a:lnTo>
                    <a:pt x="56" y="2604"/>
                  </a:lnTo>
                  <a:lnTo>
                    <a:pt x="82" y="2487"/>
                  </a:lnTo>
                  <a:lnTo>
                    <a:pt x="107" y="2375"/>
                  </a:lnTo>
                  <a:lnTo>
                    <a:pt x="131" y="2269"/>
                  </a:lnTo>
                  <a:lnTo>
                    <a:pt x="153" y="2169"/>
                  </a:lnTo>
                  <a:lnTo>
                    <a:pt x="175" y="2075"/>
                  </a:lnTo>
                  <a:lnTo>
                    <a:pt x="194" y="1989"/>
                  </a:lnTo>
                  <a:lnTo>
                    <a:pt x="213" y="1910"/>
                  </a:lnTo>
                  <a:lnTo>
                    <a:pt x="229" y="1839"/>
                  </a:lnTo>
                  <a:lnTo>
                    <a:pt x="243" y="1775"/>
                  </a:lnTo>
                  <a:lnTo>
                    <a:pt x="257" y="1721"/>
                  </a:lnTo>
                  <a:lnTo>
                    <a:pt x="267" y="1676"/>
                  </a:lnTo>
                  <a:lnTo>
                    <a:pt x="275" y="1638"/>
                  </a:lnTo>
                  <a:lnTo>
                    <a:pt x="282" y="1612"/>
                  </a:lnTo>
                  <a:lnTo>
                    <a:pt x="286" y="1595"/>
                  </a:lnTo>
                  <a:lnTo>
                    <a:pt x="287" y="1589"/>
                  </a:lnTo>
                  <a:lnTo>
                    <a:pt x="291" y="1575"/>
                  </a:lnTo>
                  <a:lnTo>
                    <a:pt x="278" y="1568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3330241" y="5433010"/>
              <a:ext cx="312843" cy="149750"/>
            </a:xfrm>
            <a:custGeom>
              <a:avLst/>
              <a:gdLst>
                <a:gd name="T0" fmla="*/ 631 w 631"/>
                <a:gd name="T1" fmla="*/ 300 h 302"/>
                <a:gd name="T2" fmla="*/ 615 w 631"/>
                <a:gd name="T3" fmla="*/ 301 h 302"/>
                <a:gd name="T4" fmla="*/ 595 w 631"/>
                <a:gd name="T5" fmla="*/ 302 h 302"/>
                <a:gd name="T6" fmla="*/ 571 w 631"/>
                <a:gd name="T7" fmla="*/ 302 h 302"/>
                <a:gd name="T8" fmla="*/ 543 w 631"/>
                <a:gd name="T9" fmla="*/ 302 h 302"/>
                <a:gd name="T10" fmla="*/ 511 w 631"/>
                <a:gd name="T11" fmla="*/ 300 h 302"/>
                <a:gd name="T12" fmla="*/ 476 w 631"/>
                <a:gd name="T13" fmla="*/ 297 h 302"/>
                <a:gd name="T14" fmla="*/ 438 w 631"/>
                <a:gd name="T15" fmla="*/ 293 h 302"/>
                <a:gd name="T16" fmla="*/ 398 w 631"/>
                <a:gd name="T17" fmla="*/ 286 h 302"/>
                <a:gd name="T18" fmla="*/ 354 w 631"/>
                <a:gd name="T19" fmla="*/ 278 h 302"/>
                <a:gd name="T20" fmla="*/ 309 w 631"/>
                <a:gd name="T21" fmla="*/ 266 h 302"/>
                <a:gd name="T22" fmla="*/ 286 w 631"/>
                <a:gd name="T23" fmla="*/ 260 h 302"/>
                <a:gd name="T24" fmla="*/ 261 w 631"/>
                <a:gd name="T25" fmla="*/ 253 h 302"/>
                <a:gd name="T26" fmla="*/ 236 w 631"/>
                <a:gd name="T27" fmla="*/ 245 h 302"/>
                <a:gd name="T28" fmla="*/ 212 w 631"/>
                <a:gd name="T29" fmla="*/ 236 h 302"/>
                <a:gd name="T30" fmla="*/ 186 w 631"/>
                <a:gd name="T31" fmla="*/ 226 h 302"/>
                <a:gd name="T32" fmla="*/ 160 w 631"/>
                <a:gd name="T33" fmla="*/ 216 h 302"/>
                <a:gd name="T34" fmla="*/ 134 w 631"/>
                <a:gd name="T35" fmla="*/ 205 h 302"/>
                <a:gd name="T36" fmla="*/ 108 w 631"/>
                <a:gd name="T37" fmla="*/ 192 h 302"/>
                <a:gd name="T38" fmla="*/ 81 w 631"/>
                <a:gd name="T39" fmla="*/ 179 h 302"/>
                <a:gd name="T40" fmla="*/ 55 w 631"/>
                <a:gd name="T41" fmla="*/ 165 h 302"/>
                <a:gd name="T42" fmla="*/ 27 w 631"/>
                <a:gd name="T43" fmla="*/ 150 h 302"/>
                <a:gd name="T44" fmla="*/ 0 w 631"/>
                <a:gd name="T45" fmla="*/ 134 h 302"/>
                <a:gd name="T46" fmla="*/ 69 w 631"/>
                <a:gd name="T47" fmla="*/ 121 h 302"/>
                <a:gd name="T48" fmla="*/ 141 w 631"/>
                <a:gd name="T49" fmla="*/ 107 h 302"/>
                <a:gd name="T50" fmla="*/ 216 w 631"/>
                <a:gd name="T51" fmla="*/ 93 h 302"/>
                <a:gd name="T52" fmla="*/ 294 w 631"/>
                <a:gd name="T53" fmla="*/ 76 h 302"/>
                <a:gd name="T54" fmla="*/ 374 w 631"/>
                <a:gd name="T55" fmla="*/ 59 h 302"/>
                <a:gd name="T56" fmla="*/ 457 w 631"/>
                <a:gd name="T57" fmla="*/ 40 h 302"/>
                <a:gd name="T58" fmla="*/ 542 w 631"/>
                <a:gd name="T59" fmla="*/ 21 h 302"/>
                <a:gd name="T60" fmla="*/ 630 w 631"/>
                <a:gd name="T61" fmla="*/ 0 h 302"/>
                <a:gd name="T62" fmla="*/ 629 w 631"/>
                <a:gd name="T63" fmla="*/ 24 h 302"/>
                <a:gd name="T64" fmla="*/ 628 w 631"/>
                <a:gd name="T65" fmla="*/ 53 h 302"/>
                <a:gd name="T66" fmla="*/ 627 w 631"/>
                <a:gd name="T67" fmla="*/ 86 h 302"/>
                <a:gd name="T68" fmla="*/ 626 w 631"/>
                <a:gd name="T69" fmla="*/ 125 h 302"/>
                <a:gd name="T70" fmla="*/ 626 w 631"/>
                <a:gd name="T71" fmla="*/ 166 h 302"/>
                <a:gd name="T72" fmla="*/ 626 w 631"/>
                <a:gd name="T73" fmla="*/ 210 h 302"/>
                <a:gd name="T74" fmla="*/ 628 w 631"/>
                <a:gd name="T75" fmla="*/ 255 h 302"/>
                <a:gd name="T76" fmla="*/ 631 w 631"/>
                <a:gd name="T77" fmla="*/ 30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302">
                  <a:moveTo>
                    <a:pt x="631" y="300"/>
                  </a:moveTo>
                  <a:lnTo>
                    <a:pt x="615" y="301"/>
                  </a:lnTo>
                  <a:lnTo>
                    <a:pt x="595" y="302"/>
                  </a:lnTo>
                  <a:lnTo>
                    <a:pt x="571" y="302"/>
                  </a:lnTo>
                  <a:lnTo>
                    <a:pt x="543" y="302"/>
                  </a:lnTo>
                  <a:lnTo>
                    <a:pt x="511" y="300"/>
                  </a:lnTo>
                  <a:lnTo>
                    <a:pt x="476" y="297"/>
                  </a:lnTo>
                  <a:lnTo>
                    <a:pt x="438" y="293"/>
                  </a:lnTo>
                  <a:lnTo>
                    <a:pt x="398" y="286"/>
                  </a:lnTo>
                  <a:lnTo>
                    <a:pt x="354" y="278"/>
                  </a:lnTo>
                  <a:lnTo>
                    <a:pt x="309" y="266"/>
                  </a:lnTo>
                  <a:lnTo>
                    <a:pt x="286" y="260"/>
                  </a:lnTo>
                  <a:lnTo>
                    <a:pt x="261" y="253"/>
                  </a:lnTo>
                  <a:lnTo>
                    <a:pt x="236" y="245"/>
                  </a:lnTo>
                  <a:lnTo>
                    <a:pt x="212" y="236"/>
                  </a:lnTo>
                  <a:lnTo>
                    <a:pt x="186" y="226"/>
                  </a:lnTo>
                  <a:lnTo>
                    <a:pt x="160" y="216"/>
                  </a:lnTo>
                  <a:lnTo>
                    <a:pt x="134" y="205"/>
                  </a:lnTo>
                  <a:lnTo>
                    <a:pt x="108" y="192"/>
                  </a:lnTo>
                  <a:lnTo>
                    <a:pt x="81" y="179"/>
                  </a:lnTo>
                  <a:lnTo>
                    <a:pt x="55" y="165"/>
                  </a:lnTo>
                  <a:lnTo>
                    <a:pt x="27" y="150"/>
                  </a:lnTo>
                  <a:lnTo>
                    <a:pt x="0" y="134"/>
                  </a:lnTo>
                  <a:lnTo>
                    <a:pt x="69" y="121"/>
                  </a:lnTo>
                  <a:lnTo>
                    <a:pt x="141" y="107"/>
                  </a:lnTo>
                  <a:lnTo>
                    <a:pt x="216" y="93"/>
                  </a:lnTo>
                  <a:lnTo>
                    <a:pt x="294" y="76"/>
                  </a:lnTo>
                  <a:lnTo>
                    <a:pt x="374" y="59"/>
                  </a:lnTo>
                  <a:lnTo>
                    <a:pt x="457" y="40"/>
                  </a:lnTo>
                  <a:lnTo>
                    <a:pt x="542" y="21"/>
                  </a:lnTo>
                  <a:lnTo>
                    <a:pt x="630" y="0"/>
                  </a:lnTo>
                  <a:lnTo>
                    <a:pt x="629" y="24"/>
                  </a:lnTo>
                  <a:lnTo>
                    <a:pt x="628" y="53"/>
                  </a:lnTo>
                  <a:lnTo>
                    <a:pt x="627" y="86"/>
                  </a:lnTo>
                  <a:lnTo>
                    <a:pt x="626" y="125"/>
                  </a:lnTo>
                  <a:lnTo>
                    <a:pt x="626" y="166"/>
                  </a:lnTo>
                  <a:lnTo>
                    <a:pt x="626" y="210"/>
                  </a:lnTo>
                  <a:lnTo>
                    <a:pt x="628" y="255"/>
                  </a:lnTo>
                  <a:lnTo>
                    <a:pt x="631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2111490" y="5450802"/>
              <a:ext cx="1743614" cy="1272126"/>
            </a:xfrm>
            <a:custGeom>
              <a:avLst/>
              <a:gdLst>
                <a:gd name="T0" fmla="*/ 144 w 3527"/>
                <a:gd name="T1" fmla="*/ 755 h 2575"/>
                <a:gd name="T2" fmla="*/ 424 w 3527"/>
                <a:gd name="T3" fmla="*/ 484 h 2575"/>
                <a:gd name="T4" fmla="*/ 781 w 3527"/>
                <a:gd name="T5" fmla="*/ 319 h 2575"/>
                <a:gd name="T6" fmla="*/ 1149 w 3527"/>
                <a:gd name="T7" fmla="*/ 231 h 2575"/>
                <a:gd name="T8" fmla="*/ 1468 w 3527"/>
                <a:gd name="T9" fmla="*/ 199 h 2575"/>
                <a:gd name="T10" fmla="*/ 1693 w 3527"/>
                <a:gd name="T11" fmla="*/ 195 h 2575"/>
                <a:gd name="T12" fmla="*/ 1807 w 3527"/>
                <a:gd name="T13" fmla="*/ 190 h 2575"/>
                <a:gd name="T14" fmla="*/ 2271 w 3527"/>
                <a:gd name="T15" fmla="*/ 131 h 2575"/>
                <a:gd name="T16" fmla="*/ 2504 w 3527"/>
                <a:gd name="T17" fmla="*/ 166 h 2575"/>
                <a:gd name="T18" fmla="*/ 2644 w 3527"/>
                <a:gd name="T19" fmla="*/ 230 h 2575"/>
                <a:gd name="T20" fmla="*/ 2852 w 3527"/>
                <a:gd name="T21" fmla="*/ 289 h 2575"/>
                <a:gd name="T22" fmla="*/ 3012 w 3527"/>
                <a:gd name="T23" fmla="*/ 307 h 2575"/>
                <a:gd name="T24" fmla="*/ 3121 w 3527"/>
                <a:gd name="T25" fmla="*/ 302 h 2575"/>
                <a:gd name="T26" fmla="*/ 3132 w 3527"/>
                <a:gd name="T27" fmla="*/ 164 h 2575"/>
                <a:gd name="T28" fmla="*/ 3134 w 3527"/>
                <a:gd name="T29" fmla="*/ 0 h 2575"/>
                <a:gd name="T30" fmla="*/ 3221 w 3527"/>
                <a:gd name="T31" fmla="*/ 98 h 2575"/>
                <a:gd name="T32" fmla="*/ 3316 w 3527"/>
                <a:gd name="T33" fmla="*/ 162 h 2575"/>
                <a:gd name="T34" fmla="*/ 3404 w 3527"/>
                <a:gd name="T35" fmla="*/ 221 h 2575"/>
                <a:gd name="T36" fmla="*/ 3362 w 3527"/>
                <a:gd name="T37" fmla="*/ 539 h 2575"/>
                <a:gd name="T38" fmla="*/ 3310 w 3527"/>
                <a:gd name="T39" fmla="*/ 1051 h 2575"/>
                <a:gd name="T40" fmla="*/ 3286 w 3527"/>
                <a:gd name="T41" fmla="*/ 1516 h 2575"/>
                <a:gd name="T42" fmla="*/ 3297 w 3527"/>
                <a:gd name="T43" fmla="*/ 1683 h 2575"/>
                <a:gd name="T44" fmla="*/ 3359 w 3527"/>
                <a:gd name="T45" fmla="*/ 1825 h 2575"/>
                <a:gd name="T46" fmla="*/ 3448 w 3527"/>
                <a:gd name="T47" fmla="*/ 1973 h 2575"/>
                <a:gd name="T48" fmla="*/ 3335 w 3527"/>
                <a:gd name="T49" fmla="*/ 2120 h 2575"/>
                <a:gd name="T50" fmla="*/ 2495 w 3527"/>
                <a:gd name="T51" fmla="*/ 2310 h 2575"/>
                <a:gd name="T52" fmla="*/ 1896 w 3527"/>
                <a:gd name="T53" fmla="*/ 2471 h 2575"/>
                <a:gd name="T54" fmla="*/ 1592 w 3527"/>
                <a:gd name="T55" fmla="*/ 2564 h 2575"/>
                <a:gd name="T56" fmla="*/ 1615 w 3527"/>
                <a:gd name="T57" fmla="*/ 1730 h 2575"/>
                <a:gd name="T58" fmla="*/ 1634 w 3527"/>
                <a:gd name="T59" fmla="*/ 1155 h 2575"/>
                <a:gd name="T60" fmla="*/ 1645 w 3527"/>
                <a:gd name="T61" fmla="*/ 893 h 2575"/>
                <a:gd name="T62" fmla="*/ 1571 w 3527"/>
                <a:gd name="T63" fmla="*/ 862 h 2575"/>
                <a:gd name="T64" fmla="*/ 1331 w 3527"/>
                <a:gd name="T65" fmla="*/ 873 h 2575"/>
                <a:gd name="T66" fmla="*/ 1101 w 3527"/>
                <a:gd name="T67" fmla="*/ 904 h 2575"/>
                <a:gd name="T68" fmla="*/ 869 w 3527"/>
                <a:gd name="T69" fmla="*/ 964 h 2575"/>
                <a:gd name="T70" fmla="*/ 678 w 3527"/>
                <a:gd name="T71" fmla="*/ 1063 h 2575"/>
                <a:gd name="T72" fmla="*/ 568 w 3527"/>
                <a:gd name="T73" fmla="*/ 1212 h 2575"/>
                <a:gd name="T74" fmla="*/ 569 w 3527"/>
                <a:gd name="T75" fmla="*/ 1453 h 2575"/>
                <a:gd name="T76" fmla="*/ 678 w 3527"/>
                <a:gd name="T77" fmla="*/ 1703 h 2575"/>
                <a:gd name="T78" fmla="*/ 857 w 3527"/>
                <a:gd name="T79" fmla="*/ 1935 h 2575"/>
                <a:gd name="T80" fmla="*/ 1065 w 3527"/>
                <a:gd name="T81" fmla="*/ 2138 h 2575"/>
                <a:gd name="T82" fmla="*/ 1266 w 3527"/>
                <a:gd name="T83" fmla="*/ 2299 h 2575"/>
                <a:gd name="T84" fmla="*/ 1466 w 3527"/>
                <a:gd name="T85" fmla="*/ 2455 h 2575"/>
                <a:gd name="T86" fmla="*/ 1437 w 3527"/>
                <a:gd name="T87" fmla="*/ 2510 h 2575"/>
                <a:gd name="T88" fmla="*/ 1396 w 3527"/>
                <a:gd name="T89" fmla="*/ 2545 h 2575"/>
                <a:gd name="T90" fmla="*/ 1350 w 3527"/>
                <a:gd name="T91" fmla="*/ 2566 h 2575"/>
                <a:gd name="T92" fmla="*/ 1253 w 3527"/>
                <a:gd name="T93" fmla="*/ 2574 h 2575"/>
                <a:gd name="T94" fmla="*/ 1158 w 3527"/>
                <a:gd name="T95" fmla="*/ 2533 h 2575"/>
                <a:gd name="T96" fmla="*/ 787 w 3527"/>
                <a:gd name="T97" fmla="*/ 2329 h 2575"/>
                <a:gd name="T98" fmla="*/ 487 w 3527"/>
                <a:gd name="T99" fmla="*/ 2116 h 2575"/>
                <a:gd name="T100" fmla="*/ 259 w 3527"/>
                <a:gd name="T101" fmla="*/ 1892 h 2575"/>
                <a:gd name="T102" fmla="*/ 102 w 3527"/>
                <a:gd name="T103" fmla="*/ 1659 h 2575"/>
                <a:gd name="T104" fmla="*/ 16 w 3527"/>
                <a:gd name="T105" fmla="*/ 1416 h 2575"/>
                <a:gd name="T106" fmla="*/ 3 w 3527"/>
                <a:gd name="T107" fmla="*/ 1165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27" h="2575">
                  <a:moveTo>
                    <a:pt x="18" y="1062"/>
                  </a:moveTo>
                  <a:lnTo>
                    <a:pt x="39" y="977"/>
                  </a:lnTo>
                  <a:lnTo>
                    <a:pt x="68" y="897"/>
                  </a:lnTo>
                  <a:lnTo>
                    <a:pt x="103" y="823"/>
                  </a:lnTo>
                  <a:lnTo>
                    <a:pt x="144" y="755"/>
                  </a:lnTo>
                  <a:lnTo>
                    <a:pt x="191" y="691"/>
                  </a:lnTo>
                  <a:lnTo>
                    <a:pt x="243" y="632"/>
                  </a:lnTo>
                  <a:lnTo>
                    <a:pt x="300" y="579"/>
                  </a:lnTo>
                  <a:lnTo>
                    <a:pt x="360" y="530"/>
                  </a:lnTo>
                  <a:lnTo>
                    <a:pt x="424" y="484"/>
                  </a:lnTo>
                  <a:lnTo>
                    <a:pt x="491" y="444"/>
                  </a:lnTo>
                  <a:lnTo>
                    <a:pt x="561" y="407"/>
                  </a:lnTo>
                  <a:lnTo>
                    <a:pt x="633" y="374"/>
                  </a:lnTo>
                  <a:lnTo>
                    <a:pt x="706" y="345"/>
                  </a:lnTo>
                  <a:lnTo>
                    <a:pt x="781" y="319"/>
                  </a:lnTo>
                  <a:lnTo>
                    <a:pt x="855" y="296"/>
                  </a:lnTo>
                  <a:lnTo>
                    <a:pt x="930" y="276"/>
                  </a:lnTo>
                  <a:lnTo>
                    <a:pt x="1004" y="259"/>
                  </a:lnTo>
                  <a:lnTo>
                    <a:pt x="1077" y="244"/>
                  </a:lnTo>
                  <a:lnTo>
                    <a:pt x="1149" y="231"/>
                  </a:lnTo>
                  <a:lnTo>
                    <a:pt x="1219" y="222"/>
                  </a:lnTo>
                  <a:lnTo>
                    <a:pt x="1287" y="214"/>
                  </a:lnTo>
                  <a:lnTo>
                    <a:pt x="1350" y="207"/>
                  </a:lnTo>
                  <a:lnTo>
                    <a:pt x="1411" y="203"/>
                  </a:lnTo>
                  <a:lnTo>
                    <a:pt x="1468" y="199"/>
                  </a:lnTo>
                  <a:lnTo>
                    <a:pt x="1519" y="197"/>
                  </a:lnTo>
                  <a:lnTo>
                    <a:pt x="1567" y="195"/>
                  </a:lnTo>
                  <a:lnTo>
                    <a:pt x="1608" y="194"/>
                  </a:lnTo>
                  <a:lnTo>
                    <a:pt x="1643" y="194"/>
                  </a:lnTo>
                  <a:lnTo>
                    <a:pt x="1693" y="195"/>
                  </a:lnTo>
                  <a:lnTo>
                    <a:pt x="1712" y="197"/>
                  </a:lnTo>
                  <a:lnTo>
                    <a:pt x="1729" y="198"/>
                  </a:lnTo>
                  <a:lnTo>
                    <a:pt x="1730" y="195"/>
                  </a:lnTo>
                  <a:lnTo>
                    <a:pt x="1761" y="193"/>
                  </a:lnTo>
                  <a:lnTo>
                    <a:pt x="1807" y="190"/>
                  </a:lnTo>
                  <a:lnTo>
                    <a:pt x="1869" y="184"/>
                  </a:lnTo>
                  <a:lnTo>
                    <a:pt x="1947" y="176"/>
                  </a:lnTo>
                  <a:lnTo>
                    <a:pt x="2041" y="165"/>
                  </a:lnTo>
                  <a:lnTo>
                    <a:pt x="2148" y="149"/>
                  </a:lnTo>
                  <a:lnTo>
                    <a:pt x="2271" y="131"/>
                  </a:lnTo>
                  <a:lnTo>
                    <a:pt x="2408" y="108"/>
                  </a:lnTo>
                  <a:lnTo>
                    <a:pt x="2433" y="123"/>
                  </a:lnTo>
                  <a:lnTo>
                    <a:pt x="2457" y="139"/>
                  </a:lnTo>
                  <a:lnTo>
                    <a:pt x="2481" y="153"/>
                  </a:lnTo>
                  <a:lnTo>
                    <a:pt x="2504" y="166"/>
                  </a:lnTo>
                  <a:lnTo>
                    <a:pt x="2529" y="179"/>
                  </a:lnTo>
                  <a:lnTo>
                    <a:pt x="2553" y="190"/>
                  </a:lnTo>
                  <a:lnTo>
                    <a:pt x="2575" y="202"/>
                  </a:lnTo>
                  <a:lnTo>
                    <a:pt x="2599" y="212"/>
                  </a:lnTo>
                  <a:lnTo>
                    <a:pt x="2644" y="230"/>
                  </a:lnTo>
                  <a:lnTo>
                    <a:pt x="2689" y="247"/>
                  </a:lnTo>
                  <a:lnTo>
                    <a:pt x="2732" y="260"/>
                  </a:lnTo>
                  <a:lnTo>
                    <a:pt x="2773" y="273"/>
                  </a:lnTo>
                  <a:lnTo>
                    <a:pt x="2813" y="282"/>
                  </a:lnTo>
                  <a:lnTo>
                    <a:pt x="2852" y="289"/>
                  </a:lnTo>
                  <a:lnTo>
                    <a:pt x="2888" y="295"/>
                  </a:lnTo>
                  <a:lnTo>
                    <a:pt x="2923" y="300"/>
                  </a:lnTo>
                  <a:lnTo>
                    <a:pt x="2955" y="303"/>
                  </a:lnTo>
                  <a:lnTo>
                    <a:pt x="2984" y="305"/>
                  </a:lnTo>
                  <a:lnTo>
                    <a:pt x="3012" y="307"/>
                  </a:lnTo>
                  <a:lnTo>
                    <a:pt x="3037" y="307"/>
                  </a:lnTo>
                  <a:lnTo>
                    <a:pt x="3071" y="307"/>
                  </a:lnTo>
                  <a:lnTo>
                    <a:pt x="3096" y="304"/>
                  </a:lnTo>
                  <a:lnTo>
                    <a:pt x="3113" y="303"/>
                  </a:lnTo>
                  <a:lnTo>
                    <a:pt x="3121" y="302"/>
                  </a:lnTo>
                  <a:lnTo>
                    <a:pt x="3139" y="299"/>
                  </a:lnTo>
                  <a:lnTo>
                    <a:pt x="3138" y="281"/>
                  </a:lnTo>
                  <a:lnTo>
                    <a:pt x="3135" y="241"/>
                  </a:lnTo>
                  <a:lnTo>
                    <a:pt x="3133" y="202"/>
                  </a:lnTo>
                  <a:lnTo>
                    <a:pt x="3132" y="164"/>
                  </a:lnTo>
                  <a:lnTo>
                    <a:pt x="3131" y="126"/>
                  </a:lnTo>
                  <a:lnTo>
                    <a:pt x="3131" y="91"/>
                  </a:lnTo>
                  <a:lnTo>
                    <a:pt x="3132" y="58"/>
                  </a:lnTo>
                  <a:lnTo>
                    <a:pt x="3133" y="27"/>
                  </a:lnTo>
                  <a:lnTo>
                    <a:pt x="3134" y="0"/>
                  </a:lnTo>
                  <a:lnTo>
                    <a:pt x="3154" y="27"/>
                  </a:lnTo>
                  <a:lnTo>
                    <a:pt x="3177" y="55"/>
                  </a:lnTo>
                  <a:lnTo>
                    <a:pt x="3192" y="69"/>
                  </a:lnTo>
                  <a:lnTo>
                    <a:pt x="3206" y="83"/>
                  </a:lnTo>
                  <a:lnTo>
                    <a:pt x="3221" y="98"/>
                  </a:lnTo>
                  <a:lnTo>
                    <a:pt x="3238" y="112"/>
                  </a:lnTo>
                  <a:lnTo>
                    <a:pt x="3256" y="126"/>
                  </a:lnTo>
                  <a:lnTo>
                    <a:pt x="3275" y="138"/>
                  </a:lnTo>
                  <a:lnTo>
                    <a:pt x="3294" y="150"/>
                  </a:lnTo>
                  <a:lnTo>
                    <a:pt x="3316" y="162"/>
                  </a:lnTo>
                  <a:lnTo>
                    <a:pt x="3337" y="171"/>
                  </a:lnTo>
                  <a:lnTo>
                    <a:pt x="3360" y="179"/>
                  </a:lnTo>
                  <a:lnTo>
                    <a:pt x="3384" y="186"/>
                  </a:lnTo>
                  <a:lnTo>
                    <a:pt x="3409" y="191"/>
                  </a:lnTo>
                  <a:lnTo>
                    <a:pt x="3404" y="221"/>
                  </a:lnTo>
                  <a:lnTo>
                    <a:pt x="3398" y="262"/>
                  </a:lnTo>
                  <a:lnTo>
                    <a:pt x="3391" y="317"/>
                  </a:lnTo>
                  <a:lnTo>
                    <a:pt x="3382" y="382"/>
                  </a:lnTo>
                  <a:lnTo>
                    <a:pt x="3372" y="456"/>
                  </a:lnTo>
                  <a:lnTo>
                    <a:pt x="3362" y="539"/>
                  </a:lnTo>
                  <a:lnTo>
                    <a:pt x="3351" y="630"/>
                  </a:lnTo>
                  <a:lnTo>
                    <a:pt x="3340" y="728"/>
                  </a:lnTo>
                  <a:lnTo>
                    <a:pt x="3329" y="831"/>
                  </a:lnTo>
                  <a:lnTo>
                    <a:pt x="3319" y="940"/>
                  </a:lnTo>
                  <a:lnTo>
                    <a:pt x="3310" y="1051"/>
                  </a:lnTo>
                  <a:lnTo>
                    <a:pt x="3302" y="1166"/>
                  </a:lnTo>
                  <a:lnTo>
                    <a:pt x="3295" y="1282"/>
                  </a:lnTo>
                  <a:lnTo>
                    <a:pt x="3290" y="1399"/>
                  </a:lnTo>
                  <a:lnTo>
                    <a:pt x="3288" y="1457"/>
                  </a:lnTo>
                  <a:lnTo>
                    <a:pt x="3286" y="1516"/>
                  </a:lnTo>
                  <a:lnTo>
                    <a:pt x="3285" y="1573"/>
                  </a:lnTo>
                  <a:lnTo>
                    <a:pt x="3285" y="1631"/>
                  </a:lnTo>
                  <a:lnTo>
                    <a:pt x="3285" y="1634"/>
                  </a:lnTo>
                  <a:lnTo>
                    <a:pt x="3290" y="1658"/>
                  </a:lnTo>
                  <a:lnTo>
                    <a:pt x="3297" y="1683"/>
                  </a:lnTo>
                  <a:lnTo>
                    <a:pt x="3307" y="1710"/>
                  </a:lnTo>
                  <a:lnTo>
                    <a:pt x="3317" y="1738"/>
                  </a:lnTo>
                  <a:lnTo>
                    <a:pt x="3330" y="1767"/>
                  </a:lnTo>
                  <a:lnTo>
                    <a:pt x="3344" y="1795"/>
                  </a:lnTo>
                  <a:lnTo>
                    <a:pt x="3359" y="1825"/>
                  </a:lnTo>
                  <a:lnTo>
                    <a:pt x="3375" y="1855"/>
                  </a:lnTo>
                  <a:lnTo>
                    <a:pt x="3393" y="1885"/>
                  </a:lnTo>
                  <a:lnTo>
                    <a:pt x="3410" y="1915"/>
                  </a:lnTo>
                  <a:lnTo>
                    <a:pt x="3429" y="1945"/>
                  </a:lnTo>
                  <a:lnTo>
                    <a:pt x="3448" y="1973"/>
                  </a:lnTo>
                  <a:lnTo>
                    <a:pt x="3468" y="2002"/>
                  </a:lnTo>
                  <a:lnTo>
                    <a:pt x="3488" y="2030"/>
                  </a:lnTo>
                  <a:lnTo>
                    <a:pt x="3508" y="2057"/>
                  </a:lnTo>
                  <a:lnTo>
                    <a:pt x="3527" y="2082"/>
                  </a:lnTo>
                  <a:lnTo>
                    <a:pt x="3335" y="2120"/>
                  </a:lnTo>
                  <a:lnTo>
                    <a:pt x="3151" y="2158"/>
                  </a:lnTo>
                  <a:lnTo>
                    <a:pt x="2973" y="2196"/>
                  </a:lnTo>
                  <a:lnTo>
                    <a:pt x="2805" y="2234"/>
                  </a:lnTo>
                  <a:lnTo>
                    <a:pt x="2645" y="2273"/>
                  </a:lnTo>
                  <a:lnTo>
                    <a:pt x="2495" y="2310"/>
                  </a:lnTo>
                  <a:lnTo>
                    <a:pt x="2355" y="2346"/>
                  </a:lnTo>
                  <a:lnTo>
                    <a:pt x="2223" y="2379"/>
                  </a:lnTo>
                  <a:lnTo>
                    <a:pt x="2103" y="2412"/>
                  </a:lnTo>
                  <a:lnTo>
                    <a:pt x="1993" y="2443"/>
                  </a:lnTo>
                  <a:lnTo>
                    <a:pt x="1896" y="2471"/>
                  </a:lnTo>
                  <a:lnTo>
                    <a:pt x="1810" y="2496"/>
                  </a:lnTo>
                  <a:lnTo>
                    <a:pt x="1736" y="2518"/>
                  </a:lnTo>
                  <a:lnTo>
                    <a:pt x="1674" y="2537"/>
                  </a:lnTo>
                  <a:lnTo>
                    <a:pt x="1627" y="2552"/>
                  </a:lnTo>
                  <a:lnTo>
                    <a:pt x="1592" y="2564"/>
                  </a:lnTo>
                  <a:lnTo>
                    <a:pt x="1596" y="2378"/>
                  </a:lnTo>
                  <a:lnTo>
                    <a:pt x="1602" y="2203"/>
                  </a:lnTo>
                  <a:lnTo>
                    <a:pt x="1606" y="2035"/>
                  </a:lnTo>
                  <a:lnTo>
                    <a:pt x="1610" y="1878"/>
                  </a:lnTo>
                  <a:lnTo>
                    <a:pt x="1615" y="1730"/>
                  </a:lnTo>
                  <a:lnTo>
                    <a:pt x="1619" y="1592"/>
                  </a:lnTo>
                  <a:lnTo>
                    <a:pt x="1623" y="1465"/>
                  </a:lnTo>
                  <a:lnTo>
                    <a:pt x="1627" y="1350"/>
                  </a:lnTo>
                  <a:lnTo>
                    <a:pt x="1631" y="1246"/>
                  </a:lnTo>
                  <a:lnTo>
                    <a:pt x="1634" y="1155"/>
                  </a:lnTo>
                  <a:lnTo>
                    <a:pt x="1637" y="1076"/>
                  </a:lnTo>
                  <a:lnTo>
                    <a:pt x="1639" y="1009"/>
                  </a:lnTo>
                  <a:lnTo>
                    <a:pt x="1643" y="956"/>
                  </a:lnTo>
                  <a:lnTo>
                    <a:pt x="1644" y="917"/>
                  </a:lnTo>
                  <a:lnTo>
                    <a:pt x="1645" y="893"/>
                  </a:lnTo>
                  <a:lnTo>
                    <a:pt x="1646" y="882"/>
                  </a:lnTo>
                  <a:lnTo>
                    <a:pt x="1647" y="863"/>
                  </a:lnTo>
                  <a:lnTo>
                    <a:pt x="1626" y="862"/>
                  </a:lnTo>
                  <a:lnTo>
                    <a:pt x="1608" y="862"/>
                  </a:lnTo>
                  <a:lnTo>
                    <a:pt x="1571" y="862"/>
                  </a:lnTo>
                  <a:lnTo>
                    <a:pt x="1517" y="863"/>
                  </a:lnTo>
                  <a:lnTo>
                    <a:pt x="1451" y="865"/>
                  </a:lnTo>
                  <a:lnTo>
                    <a:pt x="1413" y="867"/>
                  </a:lnTo>
                  <a:lnTo>
                    <a:pt x="1373" y="870"/>
                  </a:lnTo>
                  <a:lnTo>
                    <a:pt x="1331" y="873"/>
                  </a:lnTo>
                  <a:lnTo>
                    <a:pt x="1288" y="877"/>
                  </a:lnTo>
                  <a:lnTo>
                    <a:pt x="1241" y="882"/>
                  </a:lnTo>
                  <a:lnTo>
                    <a:pt x="1195" y="889"/>
                  </a:lnTo>
                  <a:lnTo>
                    <a:pt x="1148" y="896"/>
                  </a:lnTo>
                  <a:lnTo>
                    <a:pt x="1101" y="904"/>
                  </a:lnTo>
                  <a:lnTo>
                    <a:pt x="1054" y="913"/>
                  </a:lnTo>
                  <a:lnTo>
                    <a:pt x="1006" y="923"/>
                  </a:lnTo>
                  <a:lnTo>
                    <a:pt x="959" y="936"/>
                  </a:lnTo>
                  <a:lnTo>
                    <a:pt x="914" y="949"/>
                  </a:lnTo>
                  <a:lnTo>
                    <a:pt x="869" y="964"/>
                  </a:lnTo>
                  <a:lnTo>
                    <a:pt x="827" y="980"/>
                  </a:lnTo>
                  <a:lnTo>
                    <a:pt x="786" y="999"/>
                  </a:lnTo>
                  <a:lnTo>
                    <a:pt x="747" y="1018"/>
                  </a:lnTo>
                  <a:lnTo>
                    <a:pt x="711" y="1040"/>
                  </a:lnTo>
                  <a:lnTo>
                    <a:pt x="678" y="1063"/>
                  </a:lnTo>
                  <a:lnTo>
                    <a:pt x="648" y="1089"/>
                  </a:lnTo>
                  <a:lnTo>
                    <a:pt x="622" y="1117"/>
                  </a:lnTo>
                  <a:lnTo>
                    <a:pt x="599" y="1146"/>
                  </a:lnTo>
                  <a:lnTo>
                    <a:pt x="582" y="1177"/>
                  </a:lnTo>
                  <a:lnTo>
                    <a:pt x="568" y="1212"/>
                  </a:lnTo>
                  <a:lnTo>
                    <a:pt x="559" y="1248"/>
                  </a:lnTo>
                  <a:lnTo>
                    <a:pt x="554" y="1300"/>
                  </a:lnTo>
                  <a:lnTo>
                    <a:pt x="554" y="1351"/>
                  </a:lnTo>
                  <a:lnTo>
                    <a:pt x="559" y="1402"/>
                  </a:lnTo>
                  <a:lnTo>
                    <a:pt x="569" y="1453"/>
                  </a:lnTo>
                  <a:lnTo>
                    <a:pt x="584" y="1503"/>
                  </a:lnTo>
                  <a:lnTo>
                    <a:pt x="602" y="1554"/>
                  </a:lnTo>
                  <a:lnTo>
                    <a:pt x="624" y="1604"/>
                  </a:lnTo>
                  <a:lnTo>
                    <a:pt x="649" y="1654"/>
                  </a:lnTo>
                  <a:lnTo>
                    <a:pt x="678" y="1703"/>
                  </a:lnTo>
                  <a:lnTo>
                    <a:pt x="709" y="1751"/>
                  </a:lnTo>
                  <a:lnTo>
                    <a:pt x="743" y="1799"/>
                  </a:lnTo>
                  <a:lnTo>
                    <a:pt x="779" y="1845"/>
                  </a:lnTo>
                  <a:lnTo>
                    <a:pt x="817" y="1891"/>
                  </a:lnTo>
                  <a:lnTo>
                    <a:pt x="857" y="1935"/>
                  </a:lnTo>
                  <a:lnTo>
                    <a:pt x="897" y="1978"/>
                  </a:lnTo>
                  <a:lnTo>
                    <a:pt x="939" y="2021"/>
                  </a:lnTo>
                  <a:lnTo>
                    <a:pt x="981" y="2062"/>
                  </a:lnTo>
                  <a:lnTo>
                    <a:pt x="1023" y="2101"/>
                  </a:lnTo>
                  <a:lnTo>
                    <a:pt x="1065" y="2138"/>
                  </a:lnTo>
                  <a:lnTo>
                    <a:pt x="1107" y="2174"/>
                  </a:lnTo>
                  <a:lnTo>
                    <a:pt x="1149" y="2209"/>
                  </a:lnTo>
                  <a:lnTo>
                    <a:pt x="1189" y="2241"/>
                  </a:lnTo>
                  <a:lnTo>
                    <a:pt x="1228" y="2272"/>
                  </a:lnTo>
                  <a:lnTo>
                    <a:pt x="1266" y="2299"/>
                  </a:lnTo>
                  <a:lnTo>
                    <a:pt x="1335" y="2350"/>
                  </a:lnTo>
                  <a:lnTo>
                    <a:pt x="1393" y="2391"/>
                  </a:lnTo>
                  <a:lnTo>
                    <a:pt x="1439" y="2421"/>
                  </a:lnTo>
                  <a:lnTo>
                    <a:pt x="1470" y="2441"/>
                  </a:lnTo>
                  <a:lnTo>
                    <a:pt x="1466" y="2455"/>
                  </a:lnTo>
                  <a:lnTo>
                    <a:pt x="1462" y="2467"/>
                  </a:lnTo>
                  <a:lnTo>
                    <a:pt x="1457" y="2479"/>
                  </a:lnTo>
                  <a:lnTo>
                    <a:pt x="1451" y="2491"/>
                  </a:lnTo>
                  <a:lnTo>
                    <a:pt x="1445" y="2501"/>
                  </a:lnTo>
                  <a:lnTo>
                    <a:pt x="1437" y="2510"/>
                  </a:lnTo>
                  <a:lnTo>
                    <a:pt x="1430" y="2518"/>
                  </a:lnTo>
                  <a:lnTo>
                    <a:pt x="1422" y="2527"/>
                  </a:lnTo>
                  <a:lnTo>
                    <a:pt x="1414" y="2533"/>
                  </a:lnTo>
                  <a:lnTo>
                    <a:pt x="1406" y="2540"/>
                  </a:lnTo>
                  <a:lnTo>
                    <a:pt x="1396" y="2545"/>
                  </a:lnTo>
                  <a:lnTo>
                    <a:pt x="1388" y="2550"/>
                  </a:lnTo>
                  <a:lnTo>
                    <a:pt x="1379" y="2555"/>
                  </a:lnTo>
                  <a:lnTo>
                    <a:pt x="1370" y="2558"/>
                  </a:lnTo>
                  <a:lnTo>
                    <a:pt x="1360" y="2563"/>
                  </a:lnTo>
                  <a:lnTo>
                    <a:pt x="1350" y="2566"/>
                  </a:lnTo>
                  <a:lnTo>
                    <a:pt x="1332" y="2570"/>
                  </a:lnTo>
                  <a:lnTo>
                    <a:pt x="1313" y="2573"/>
                  </a:lnTo>
                  <a:lnTo>
                    <a:pt x="1296" y="2575"/>
                  </a:lnTo>
                  <a:lnTo>
                    <a:pt x="1280" y="2575"/>
                  </a:lnTo>
                  <a:lnTo>
                    <a:pt x="1253" y="2574"/>
                  </a:lnTo>
                  <a:lnTo>
                    <a:pt x="1236" y="2573"/>
                  </a:lnTo>
                  <a:lnTo>
                    <a:pt x="1225" y="2566"/>
                  </a:lnTo>
                  <a:lnTo>
                    <a:pt x="1209" y="2557"/>
                  </a:lnTo>
                  <a:lnTo>
                    <a:pt x="1187" y="2547"/>
                  </a:lnTo>
                  <a:lnTo>
                    <a:pt x="1158" y="2533"/>
                  </a:lnTo>
                  <a:lnTo>
                    <a:pt x="1078" y="2493"/>
                  </a:lnTo>
                  <a:lnTo>
                    <a:pt x="1001" y="2452"/>
                  </a:lnTo>
                  <a:lnTo>
                    <a:pt x="927" y="2412"/>
                  </a:lnTo>
                  <a:lnTo>
                    <a:pt x="856" y="2371"/>
                  </a:lnTo>
                  <a:lnTo>
                    <a:pt x="787" y="2329"/>
                  </a:lnTo>
                  <a:lnTo>
                    <a:pt x="721" y="2287"/>
                  </a:lnTo>
                  <a:lnTo>
                    <a:pt x="659" y="2245"/>
                  </a:lnTo>
                  <a:lnTo>
                    <a:pt x="599" y="2203"/>
                  </a:lnTo>
                  <a:lnTo>
                    <a:pt x="542" y="2159"/>
                  </a:lnTo>
                  <a:lnTo>
                    <a:pt x="487" y="2116"/>
                  </a:lnTo>
                  <a:lnTo>
                    <a:pt x="436" y="2072"/>
                  </a:lnTo>
                  <a:lnTo>
                    <a:pt x="388" y="2028"/>
                  </a:lnTo>
                  <a:lnTo>
                    <a:pt x="342" y="1983"/>
                  </a:lnTo>
                  <a:lnTo>
                    <a:pt x="299" y="1937"/>
                  </a:lnTo>
                  <a:lnTo>
                    <a:pt x="259" y="1892"/>
                  </a:lnTo>
                  <a:lnTo>
                    <a:pt x="222" y="1846"/>
                  </a:lnTo>
                  <a:lnTo>
                    <a:pt x="188" y="1801"/>
                  </a:lnTo>
                  <a:lnTo>
                    <a:pt x="156" y="1753"/>
                  </a:lnTo>
                  <a:lnTo>
                    <a:pt x="127" y="1706"/>
                  </a:lnTo>
                  <a:lnTo>
                    <a:pt x="102" y="1659"/>
                  </a:lnTo>
                  <a:lnTo>
                    <a:pt x="79" y="1611"/>
                  </a:lnTo>
                  <a:lnTo>
                    <a:pt x="58" y="1563"/>
                  </a:lnTo>
                  <a:lnTo>
                    <a:pt x="42" y="1515"/>
                  </a:lnTo>
                  <a:lnTo>
                    <a:pt x="28" y="1465"/>
                  </a:lnTo>
                  <a:lnTo>
                    <a:pt x="16" y="1416"/>
                  </a:lnTo>
                  <a:lnTo>
                    <a:pt x="8" y="1367"/>
                  </a:lnTo>
                  <a:lnTo>
                    <a:pt x="2" y="1317"/>
                  </a:lnTo>
                  <a:lnTo>
                    <a:pt x="0" y="1267"/>
                  </a:lnTo>
                  <a:lnTo>
                    <a:pt x="0" y="1215"/>
                  </a:lnTo>
                  <a:lnTo>
                    <a:pt x="3" y="1165"/>
                  </a:lnTo>
                  <a:lnTo>
                    <a:pt x="9" y="1114"/>
                  </a:lnTo>
                  <a:lnTo>
                    <a:pt x="18" y="10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2473260" y="6678448"/>
              <a:ext cx="404768" cy="349909"/>
            </a:xfrm>
            <a:custGeom>
              <a:avLst/>
              <a:gdLst>
                <a:gd name="T0" fmla="*/ 787 w 817"/>
                <a:gd name="T1" fmla="*/ 395 h 707"/>
                <a:gd name="T2" fmla="*/ 756 w 817"/>
                <a:gd name="T3" fmla="*/ 454 h 707"/>
                <a:gd name="T4" fmla="*/ 714 w 817"/>
                <a:gd name="T5" fmla="*/ 507 h 707"/>
                <a:gd name="T6" fmla="*/ 661 w 817"/>
                <a:gd name="T7" fmla="*/ 557 h 707"/>
                <a:gd name="T8" fmla="*/ 599 w 817"/>
                <a:gd name="T9" fmla="*/ 600 h 707"/>
                <a:gd name="T10" fmla="*/ 528 w 817"/>
                <a:gd name="T11" fmla="*/ 637 h 707"/>
                <a:gd name="T12" fmla="*/ 463 w 817"/>
                <a:gd name="T13" fmla="*/ 665 h 707"/>
                <a:gd name="T14" fmla="*/ 402 w 817"/>
                <a:gd name="T15" fmla="*/ 684 h 707"/>
                <a:gd name="T16" fmla="*/ 345 w 817"/>
                <a:gd name="T17" fmla="*/ 697 h 707"/>
                <a:gd name="T18" fmla="*/ 275 w 817"/>
                <a:gd name="T19" fmla="*/ 706 h 707"/>
                <a:gd name="T20" fmla="*/ 188 w 817"/>
                <a:gd name="T21" fmla="*/ 706 h 707"/>
                <a:gd name="T22" fmla="*/ 124 w 817"/>
                <a:gd name="T23" fmla="*/ 695 h 707"/>
                <a:gd name="T24" fmla="*/ 83 w 817"/>
                <a:gd name="T25" fmla="*/ 684 h 707"/>
                <a:gd name="T26" fmla="*/ 38 w 817"/>
                <a:gd name="T27" fmla="*/ 666 h 707"/>
                <a:gd name="T28" fmla="*/ 12 w 817"/>
                <a:gd name="T29" fmla="*/ 646 h 707"/>
                <a:gd name="T30" fmla="*/ 1 w 817"/>
                <a:gd name="T31" fmla="*/ 630 h 707"/>
                <a:gd name="T32" fmla="*/ 10 w 817"/>
                <a:gd name="T33" fmla="*/ 625 h 707"/>
                <a:gd name="T34" fmla="*/ 47 w 817"/>
                <a:gd name="T35" fmla="*/ 621 h 707"/>
                <a:gd name="T36" fmla="*/ 93 w 817"/>
                <a:gd name="T37" fmla="*/ 619 h 707"/>
                <a:gd name="T38" fmla="*/ 99 w 817"/>
                <a:gd name="T39" fmla="*/ 618 h 707"/>
                <a:gd name="T40" fmla="*/ 174 w 817"/>
                <a:gd name="T41" fmla="*/ 612 h 707"/>
                <a:gd name="T42" fmla="*/ 259 w 817"/>
                <a:gd name="T43" fmla="*/ 593 h 707"/>
                <a:gd name="T44" fmla="*/ 304 w 817"/>
                <a:gd name="T45" fmla="*/ 577 h 707"/>
                <a:gd name="T46" fmla="*/ 349 w 817"/>
                <a:gd name="T47" fmla="*/ 555 h 707"/>
                <a:gd name="T48" fmla="*/ 393 w 817"/>
                <a:gd name="T49" fmla="*/ 526 h 707"/>
                <a:gd name="T50" fmla="*/ 438 w 817"/>
                <a:gd name="T51" fmla="*/ 490 h 707"/>
                <a:gd name="T52" fmla="*/ 481 w 817"/>
                <a:gd name="T53" fmla="*/ 445 h 707"/>
                <a:gd name="T54" fmla="*/ 521 w 817"/>
                <a:gd name="T55" fmla="*/ 390 h 707"/>
                <a:gd name="T56" fmla="*/ 566 w 817"/>
                <a:gd name="T57" fmla="*/ 311 h 707"/>
                <a:gd name="T58" fmla="*/ 490 w 817"/>
                <a:gd name="T59" fmla="*/ 323 h 707"/>
                <a:gd name="T60" fmla="*/ 420 w 817"/>
                <a:gd name="T61" fmla="*/ 328 h 707"/>
                <a:gd name="T62" fmla="*/ 344 w 817"/>
                <a:gd name="T63" fmla="*/ 326 h 707"/>
                <a:gd name="T64" fmla="*/ 284 w 817"/>
                <a:gd name="T65" fmla="*/ 315 h 707"/>
                <a:gd name="T66" fmla="*/ 253 w 817"/>
                <a:gd name="T67" fmla="*/ 303 h 707"/>
                <a:gd name="T68" fmla="*/ 227 w 817"/>
                <a:gd name="T69" fmla="*/ 286 h 707"/>
                <a:gd name="T70" fmla="*/ 209 w 817"/>
                <a:gd name="T71" fmla="*/ 266 h 707"/>
                <a:gd name="T72" fmla="*/ 198 w 817"/>
                <a:gd name="T73" fmla="*/ 235 h 707"/>
                <a:gd name="T74" fmla="*/ 198 w 817"/>
                <a:gd name="T75" fmla="*/ 221 h 707"/>
                <a:gd name="T76" fmla="*/ 213 w 817"/>
                <a:gd name="T77" fmla="*/ 219 h 707"/>
                <a:gd name="T78" fmla="*/ 257 w 817"/>
                <a:gd name="T79" fmla="*/ 226 h 707"/>
                <a:gd name="T80" fmla="*/ 336 w 817"/>
                <a:gd name="T81" fmla="*/ 234 h 707"/>
                <a:gd name="T82" fmla="*/ 388 w 817"/>
                <a:gd name="T83" fmla="*/ 229 h 707"/>
                <a:gd name="T84" fmla="*/ 430 w 817"/>
                <a:gd name="T85" fmla="*/ 214 h 707"/>
                <a:gd name="T86" fmla="*/ 454 w 817"/>
                <a:gd name="T87" fmla="*/ 199 h 707"/>
                <a:gd name="T88" fmla="*/ 477 w 817"/>
                <a:gd name="T89" fmla="*/ 178 h 707"/>
                <a:gd name="T90" fmla="*/ 496 w 817"/>
                <a:gd name="T91" fmla="*/ 151 h 707"/>
                <a:gd name="T92" fmla="*/ 524 w 817"/>
                <a:gd name="T93" fmla="*/ 130 h 707"/>
                <a:gd name="T94" fmla="*/ 575 w 817"/>
                <a:gd name="T95" fmla="*/ 129 h 707"/>
                <a:gd name="T96" fmla="*/ 629 w 817"/>
                <a:gd name="T97" fmla="*/ 118 h 707"/>
                <a:gd name="T98" fmla="*/ 683 w 817"/>
                <a:gd name="T99" fmla="*/ 95 h 707"/>
                <a:gd name="T100" fmla="*/ 723 w 817"/>
                <a:gd name="T101" fmla="*/ 64 h 707"/>
                <a:gd name="T102" fmla="*/ 743 w 817"/>
                <a:gd name="T103" fmla="*/ 40 h 707"/>
                <a:gd name="T104" fmla="*/ 760 w 817"/>
                <a:gd name="T105" fmla="*/ 11 h 707"/>
                <a:gd name="T106" fmla="*/ 781 w 817"/>
                <a:gd name="T107" fmla="*/ 40 h 707"/>
                <a:gd name="T108" fmla="*/ 804 w 817"/>
                <a:gd name="T109" fmla="*/ 119 h 707"/>
                <a:gd name="T110" fmla="*/ 817 w 817"/>
                <a:gd name="T111" fmla="*/ 213 h 707"/>
                <a:gd name="T112" fmla="*/ 816 w 817"/>
                <a:gd name="T113" fmla="*/ 265 h 707"/>
                <a:gd name="T114" fmla="*/ 811 w 817"/>
                <a:gd name="T115" fmla="*/ 318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7" h="707">
                  <a:moveTo>
                    <a:pt x="802" y="354"/>
                  </a:moveTo>
                  <a:lnTo>
                    <a:pt x="796" y="376"/>
                  </a:lnTo>
                  <a:lnTo>
                    <a:pt x="787" y="395"/>
                  </a:lnTo>
                  <a:lnTo>
                    <a:pt x="778" y="416"/>
                  </a:lnTo>
                  <a:lnTo>
                    <a:pt x="768" y="435"/>
                  </a:lnTo>
                  <a:lnTo>
                    <a:pt x="756" y="454"/>
                  </a:lnTo>
                  <a:lnTo>
                    <a:pt x="743" y="472"/>
                  </a:lnTo>
                  <a:lnTo>
                    <a:pt x="729" y="491"/>
                  </a:lnTo>
                  <a:lnTo>
                    <a:pt x="714" y="507"/>
                  </a:lnTo>
                  <a:lnTo>
                    <a:pt x="697" y="525"/>
                  </a:lnTo>
                  <a:lnTo>
                    <a:pt x="680" y="540"/>
                  </a:lnTo>
                  <a:lnTo>
                    <a:pt x="661" y="557"/>
                  </a:lnTo>
                  <a:lnTo>
                    <a:pt x="642" y="571"/>
                  </a:lnTo>
                  <a:lnTo>
                    <a:pt x="620" y="586"/>
                  </a:lnTo>
                  <a:lnTo>
                    <a:pt x="599" y="600"/>
                  </a:lnTo>
                  <a:lnTo>
                    <a:pt x="575" y="613"/>
                  </a:lnTo>
                  <a:lnTo>
                    <a:pt x="550" y="627"/>
                  </a:lnTo>
                  <a:lnTo>
                    <a:pt x="528" y="637"/>
                  </a:lnTo>
                  <a:lnTo>
                    <a:pt x="506" y="647"/>
                  </a:lnTo>
                  <a:lnTo>
                    <a:pt x="485" y="656"/>
                  </a:lnTo>
                  <a:lnTo>
                    <a:pt x="463" y="665"/>
                  </a:lnTo>
                  <a:lnTo>
                    <a:pt x="443" y="672"/>
                  </a:lnTo>
                  <a:lnTo>
                    <a:pt x="422" y="678"/>
                  </a:lnTo>
                  <a:lnTo>
                    <a:pt x="402" y="684"/>
                  </a:lnTo>
                  <a:lnTo>
                    <a:pt x="382" y="688"/>
                  </a:lnTo>
                  <a:lnTo>
                    <a:pt x="364" y="693"/>
                  </a:lnTo>
                  <a:lnTo>
                    <a:pt x="345" y="697"/>
                  </a:lnTo>
                  <a:lnTo>
                    <a:pt x="327" y="700"/>
                  </a:lnTo>
                  <a:lnTo>
                    <a:pt x="309" y="703"/>
                  </a:lnTo>
                  <a:lnTo>
                    <a:pt x="275" y="706"/>
                  </a:lnTo>
                  <a:lnTo>
                    <a:pt x="245" y="707"/>
                  </a:lnTo>
                  <a:lnTo>
                    <a:pt x="215" y="707"/>
                  </a:lnTo>
                  <a:lnTo>
                    <a:pt x="188" y="706"/>
                  </a:lnTo>
                  <a:lnTo>
                    <a:pt x="165" y="703"/>
                  </a:lnTo>
                  <a:lnTo>
                    <a:pt x="142" y="700"/>
                  </a:lnTo>
                  <a:lnTo>
                    <a:pt x="124" y="695"/>
                  </a:lnTo>
                  <a:lnTo>
                    <a:pt x="107" y="691"/>
                  </a:lnTo>
                  <a:lnTo>
                    <a:pt x="93" y="688"/>
                  </a:lnTo>
                  <a:lnTo>
                    <a:pt x="83" y="684"/>
                  </a:lnTo>
                  <a:lnTo>
                    <a:pt x="66" y="678"/>
                  </a:lnTo>
                  <a:lnTo>
                    <a:pt x="52" y="672"/>
                  </a:lnTo>
                  <a:lnTo>
                    <a:pt x="38" y="666"/>
                  </a:lnTo>
                  <a:lnTo>
                    <a:pt x="28" y="658"/>
                  </a:lnTo>
                  <a:lnTo>
                    <a:pt x="19" y="652"/>
                  </a:lnTo>
                  <a:lnTo>
                    <a:pt x="12" y="646"/>
                  </a:lnTo>
                  <a:lnTo>
                    <a:pt x="7" y="641"/>
                  </a:lnTo>
                  <a:lnTo>
                    <a:pt x="4" y="636"/>
                  </a:lnTo>
                  <a:lnTo>
                    <a:pt x="1" y="630"/>
                  </a:lnTo>
                  <a:lnTo>
                    <a:pt x="0" y="628"/>
                  </a:lnTo>
                  <a:lnTo>
                    <a:pt x="4" y="626"/>
                  </a:lnTo>
                  <a:lnTo>
                    <a:pt x="10" y="625"/>
                  </a:lnTo>
                  <a:lnTo>
                    <a:pt x="18" y="624"/>
                  </a:lnTo>
                  <a:lnTo>
                    <a:pt x="26" y="622"/>
                  </a:lnTo>
                  <a:lnTo>
                    <a:pt x="47" y="621"/>
                  </a:lnTo>
                  <a:lnTo>
                    <a:pt x="66" y="620"/>
                  </a:lnTo>
                  <a:lnTo>
                    <a:pt x="80" y="619"/>
                  </a:lnTo>
                  <a:lnTo>
                    <a:pt x="93" y="619"/>
                  </a:lnTo>
                  <a:lnTo>
                    <a:pt x="96" y="621"/>
                  </a:lnTo>
                  <a:lnTo>
                    <a:pt x="98" y="621"/>
                  </a:lnTo>
                  <a:lnTo>
                    <a:pt x="99" y="618"/>
                  </a:lnTo>
                  <a:lnTo>
                    <a:pt x="123" y="617"/>
                  </a:lnTo>
                  <a:lnTo>
                    <a:pt x="148" y="615"/>
                  </a:lnTo>
                  <a:lnTo>
                    <a:pt x="174" y="612"/>
                  </a:lnTo>
                  <a:lnTo>
                    <a:pt x="202" y="607"/>
                  </a:lnTo>
                  <a:lnTo>
                    <a:pt x="230" y="601"/>
                  </a:lnTo>
                  <a:lnTo>
                    <a:pt x="259" y="593"/>
                  </a:lnTo>
                  <a:lnTo>
                    <a:pt x="274" y="589"/>
                  </a:lnTo>
                  <a:lnTo>
                    <a:pt x="289" y="583"/>
                  </a:lnTo>
                  <a:lnTo>
                    <a:pt x="304" y="577"/>
                  </a:lnTo>
                  <a:lnTo>
                    <a:pt x="319" y="570"/>
                  </a:lnTo>
                  <a:lnTo>
                    <a:pt x="334" y="563"/>
                  </a:lnTo>
                  <a:lnTo>
                    <a:pt x="349" y="555"/>
                  </a:lnTo>
                  <a:lnTo>
                    <a:pt x="364" y="546"/>
                  </a:lnTo>
                  <a:lnTo>
                    <a:pt x="379" y="536"/>
                  </a:lnTo>
                  <a:lnTo>
                    <a:pt x="393" y="526"/>
                  </a:lnTo>
                  <a:lnTo>
                    <a:pt x="409" y="515"/>
                  </a:lnTo>
                  <a:lnTo>
                    <a:pt x="423" y="503"/>
                  </a:lnTo>
                  <a:lnTo>
                    <a:pt x="438" y="490"/>
                  </a:lnTo>
                  <a:lnTo>
                    <a:pt x="452" y="475"/>
                  </a:lnTo>
                  <a:lnTo>
                    <a:pt x="466" y="461"/>
                  </a:lnTo>
                  <a:lnTo>
                    <a:pt x="481" y="445"/>
                  </a:lnTo>
                  <a:lnTo>
                    <a:pt x="494" y="427"/>
                  </a:lnTo>
                  <a:lnTo>
                    <a:pt x="507" y="410"/>
                  </a:lnTo>
                  <a:lnTo>
                    <a:pt x="521" y="390"/>
                  </a:lnTo>
                  <a:lnTo>
                    <a:pt x="534" y="370"/>
                  </a:lnTo>
                  <a:lnTo>
                    <a:pt x="546" y="348"/>
                  </a:lnTo>
                  <a:lnTo>
                    <a:pt x="566" y="311"/>
                  </a:lnTo>
                  <a:lnTo>
                    <a:pt x="526" y="318"/>
                  </a:lnTo>
                  <a:lnTo>
                    <a:pt x="508" y="321"/>
                  </a:lnTo>
                  <a:lnTo>
                    <a:pt x="490" y="323"/>
                  </a:lnTo>
                  <a:lnTo>
                    <a:pt x="468" y="326"/>
                  </a:lnTo>
                  <a:lnTo>
                    <a:pt x="445" y="327"/>
                  </a:lnTo>
                  <a:lnTo>
                    <a:pt x="420" y="328"/>
                  </a:lnTo>
                  <a:lnTo>
                    <a:pt x="396" y="328"/>
                  </a:lnTo>
                  <a:lnTo>
                    <a:pt x="370" y="328"/>
                  </a:lnTo>
                  <a:lnTo>
                    <a:pt x="344" y="326"/>
                  </a:lnTo>
                  <a:lnTo>
                    <a:pt x="320" y="322"/>
                  </a:lnTo>
                  <a:lnTo>
                    <a:pt x="295" y="318"/>
                  </a:lnTo>
                  <a:lnTo>
                    <a:pt x="284" y="315"/>
                  </a:lnTo>
                  <a:lnTo>
                    <a:pt x="273" y="311"/>
                  </a:lnTo>
                  <a:lnTo>
                    <a:pt x="262" y="308"/>
                  </a:lnTo>
                  <a:lnTo>
                    <a:pt x="253" y="303"/>
                  </a:lnTo>
                  <a:lnTo>
                    <a:pt x="244" y="299"/>
                  </a:lnTo>
                  <a:lnTo>
                    <a:pt x="234" y="292"/>
                  </a:lnTo>
                  <a:lnTo>
                    <a:pt x="227" y="286"/>
                  </a:lnTo>
                  <a:lnTo>
                    <a:pt x="220" y="280"/>
                  </a:lnTo>
                  <a:lnTo>
                    <a:pt x="214" y="273"/>
                  </a:lnTo>
                  <a:lnTo>
                    <a:pt x="209" y="266"/>
                  </a:lnTo>
                  <a:lnTo>
                    <a:pt x="204" y="256"/>
                  </a:lnTo>
                  <a:lnTo>
                    <a:pt x="201" y="248"/>
                  </a:lnTo>
                  <a:lnTo>
                    <a:pt x="198" y="235"/>
                  </a:lnTo>
                  <a:lnTo>
                    <a:pt x="196" y="227"/>
                  </a:lnTo>
                  <a:lnTo>
                    <a:pt x="198" y="222"/>
                  </a:lnTo>
                  <a:lnTo>
                    <a:pt x="198" y="221"/>
                  </a:lnTo>
                  <a:lnTo>
                    <a:pt x="201" y="219"/>
                  </a:lnTo>
                  <a:lnTo>
                    <a:pt x="207" y="219"/>
                  </a:lnTo>
                  <a:lnTo>
                    <a:pt x="213" y="219"/>
                  </a:lnTo>
                  <a:lnTo>
                    <a:pt x="221" y="220"/>
                  </a:lnTo>
                  <a:lnTo>
                    <a:pt x="240" y="222"/>
                  </a:lnTo>
                  <a:lnTo>
                    <a:pt x="257" y="226"/>
                  </a:lnTo>
                  <a:lnTo>
                    <a:pt x="287" y="230"/>
                  </a:lnTo>
                  <a:lnTo>
                    <a:pt x="319" y="233"/>
                  </a:lnTo>
                  <a:lnTo>
                    <a:pt x="336" y="234"/>
                  </a:lnTo>
                  <a:lnTo>
                    <a:pt x="353" y="234"/>
                  </a:lnTo>
                  <a:lnTo>
                    <a:pt x="371" y="232"/>
                  </a:lnTo>
                  <a:lnTo>
                    <a:pt x="388" y="229"/>
                  </a:lnTo>
                  <a:lnTo>
                    <a:pt x="405" y="225"/>
                  </a:lnTo>
                  <a:lnTo>
                    <a:pt x="422" y="218"/>
                  </a:lnTo>
                  <a:lnTo>
                    <a:pt x="430" y="214"/>
                  </a:lnTo>
                  <a:lnTo>
                    <a:pt x="439" y="210"/>
                  </a:lnTo>
                  <a:lnTo>
                    <a:pt x="447" y="205"/>
                  </a:lnTo>
                  <a:lnTo>
                    <a:pt x="454" y="199"/>
                  </a:lnTo>
                  <a:lnTo>
                    <a:pt x="462" y="193"/>
                  </a:lnTo>
                  <a:lnTo>
                    <a:pt x="469" y="185"/>
                  </a:lnTo>
                  <a:lnTo>
                    <a:pt x="477" y="178"/>
                  </a:lnTo>
                  <a:lnTo>
                    <a:pt x="484" y="170"/>
                  </a:lnTo>
                  <a:lnTo>
                    <a:pt x="490" y="161"/>
                  </a:lnTo>
                  <a:lnTo>
                    <a:pt x="496" y="151"/>
                  </a:lnTo>
                  <a:lnTo>
                    <a:pt x="502" y="140"/>
                  </a:lnTo>
                  <a:lnTo>
                    <a:pt x="508" y="128"/>
                  </a:lnTo>
                  <a:lnTo>
                    <a:pt x="524" y="130"/>
                  </a:lnTo>
                  <a:lnTo>
                    <a:pt x="540" y="130"/>
                  </a:lnTo>
                  <a:lnTo>
                    <a:pt x="557" y="130"/>
                  </a:lnTo>
                  <a:lnTo>
                    <a:pt x="575" y="129"/>
                  </a:lnTo>
                  <a:lnTo>
                    <a:pt x="593" y="126"/>
                  </a:lnTo>
                  <a:lnTo>
                    <a:pt x="611" y="123"/>
                  </a:lnTo>
                  <a:lnTo>
                    <a:pt x="629" y="118"/>
                  </a:lnTo>
                  <a:lnTo>
                    <a:pt x="648" y="111"/>
                  </a:lnTo>
                  <a:lnTo>
                    <a:pt x="665" y="104"/>
                  </a:lnTo>
                  <a:lnTo>
                    <a:pt x="683" y="95"/>
                  </a:lnTo>
                  <a:lnTo>
                    <a:pt x="699" y="84"/>
                  </a:lnTo>
                  <a:lnTo>
                    <a:pt x="715" y="71"/>
                  </a:lnTo>
                  <a:lnTo>
                    <a:pt x="723" y="64"/>
                  </a:lnTo>
                  <a:lnTo>
                    <a:pt x="730" y="57"/>
                  </a:lnTo>
                  <a:lnTo>
                    <a:pt x="736" y="49"/>
                  </a:lnTo>
                  <a:lnTo>
                    <a:pt x="743" y="40"/>
                  </a:lnTo>
                  <a:lnTo>
                    <a:pt x="748" y="31"/>
                  </a:lnTo>
                  <a:lnTo>
                    <a:pt x="755" y="21"/>
                  </a:lnTo>
                  <a:lnTo>
                    <a:pt x="760" y="11"/>
                  </a:lnTo>
                  <a:lnTo>
                    <a:pt x="765" y="0"/>
                  </a:lnTo>
                  <a:lnTo>
                    <a:pt x="773" y="19"/>
                  </a:lnTo>
                  <a:lnTo>
                    <a:pt x="781" y="40"/>
                  </a:lnTo>
                  <a:lnTo>
                    <a:pt x="789" y="64"/>
                  </a:lnTo>
                  <a:lnTo>
                    <a:pt x="797" y="91"/>
                  </a:lnTo>
                  <a:lnTo>
                    <a:pt x="804" y="119"/>
                  </a:lnTo>
                  <a:lnTo>
                    <a:pt x="810" y="148"/>
                  </a:lnTo>
                  <a:lnTo>
                    <a:pt x="815" y="180"/>
                  </a:lnTo>
                  <a:lnTo>
                    <a:pt x="817" y="213"/>
                  </a:lnTo>
                  <a:lnTo>
                    <a:pt x="817" y="230"/>
                  </a:lnTo>
                  <a:lnTo>
                    <a:pt x="817" y="247"/>
                  </a:lnTo>
                  <a:lnTo>
                    <a:pt x="816" y="265"/>
                  </a:lnTo>
                  <a:lnTo>
                    <a:pt x="816" y="282"/>
                  </a:lnTo>
                  <a:lnTo>
                    <a:pt x="814" y="301"/>
                  </a:lnTo>
                  <a:lnTo>
                    <a:pt x="811" y="318"/>
                  </a:lnTo>
                  <a:lnTo>
                    <a:pt x="807" y="337"/>
                  </a:lnTo>
                  <a:lnTo>
                    <a:pt x="802" y="354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2885441" y="6586523"/>
              <a:ext cx="2292200" cy="2360402"/>
            </a:xfrm>
            <a:custGeom>
              <a:avLst/>
              <a:gdLst>
                <a:gd name="T0" fmla="*/ 3373 w 4639"/>
                <a:gd name="T1" fmla="*/ 1440 h 4778"/>
                <a:gd name="T2" fmla="*/ 3246 w 4639"/>
                <a:gd name="T3" fmla="*/ 1150 h 4778"/>
                <a:gd name="T4" fmla="*/ 3140 w 4639"/>
                <a:gd name="T5" fmla="*/ 927 h 4778"/>
                <a:gd name="T6" fmla="*/ 3061 w 4639"/>
                <a:gd name="T7" fmla="*/ 773 h 4778"/>
                <a:gd name="T8" fmla="*/ 3016 w 4639"/>
                <a:gd name="T9" fmla="*/ 689 h 4778"/>
                <a:gd name="T10" fmla="*/ 2999 w 4639"/>
                <a:gd name="T11" fmla="*/ 661 h 4778"/>
                <a:gd name="T12" fmla="*/ 2806 w 4639"/>
                <a:gd name="T13" fmla="*/ 677 h 4778"/>
                <a:gd name="T14" fmla="*/ 2546 w 4639"/>
                <a:gd name="T15" fmla="*/ 706 h 4778"/>
                <a:gd name="T16" fmla="*/ 2304 w 4639"/>
                <a:gd name="T17" fmla="*/ 740 h 4778"/>
                <a:gd name="T18" fmla="*/ 2080 w 4639"/>
                <a:gd name="T19" fmla="*/ 778 h 4778"/>
                <a:gd name="T20" fmla="*/ 1876 w 4639"/>
                <a:gd name="T21" fmla="*/ 820 h 4778"/>
                <a:gd name="T22" fmla="*/ 1691 w 4639"/>
                <a:gd name="T23" fmla="*/ 863 h 4778"/>
                <a:gd name="T24" fmla="*/ 1526 w 4639"/>
                <a:gd name="T25" fmla="*/ 907 h 4778"/>
                <a:gd name="T26" fmla="*/ 1384 w 4639"/>
                <a:gd name="T27" fmla="*/ 951 h 4778"/>
                <a:gd name="T28" fmla="*/ 1194 w 4639"/>
                <a:gd name="T29" fmla="*/ 1018 h 4778"/>
                <a:gd name="T30" fmla="*/ 1112 w 4639"/>
                <a:gd name="T31" fmla="*/ 1053 h 4778"/>
                <a:gd name="T32" fmla="*/ 1079 w 4639"/>
                <a:gd name="T33" fmla="*/ 1076 h 4778"/>
                <a:gd name="T34" fmla="*/ 968 w 4639"/>
                <a:gd name="T35" fmla="*/ 1476 h 4778"/>
                <a:gd name="T36" fmla="*/ 862 w 4639"/>
                <a:gd name="T37" fmla="*/ 1905 h 4778"/>
                <a:gd name="T38" fmla="*/ 763 w 4639"/>
                <a:gd name="T39" fmla="*/ 2348 h 4778"/>
                <a:gd name="T40" fmla="*/ 672 w 4639"/>
                <a:gd name="T41" fmla="*/ 2791 h 4778"/>
                <a:gd name="T42" fmla="*/ 587 w 4639"/>
                <a:gd name="T43" fmla="*/ 3223 h 4778"/>
                <a:gd name="T44" fmla="*/ 469 w 4639"/>
                <a:gd name="T45" fmla="*/ 3877 h 4778"/>
                <a:gd name="T46" fmla="*/ 370 w 4639"/>
                <a:gd name="T47" fmla="*/ 4477 h 4778"/>
                <a:gd name="T48" fmla="*/ 325 w 4639"/>
                <a:gd name="T49" fmla="*/ 4772 h 4778"/>
                <a:gd name="T50" fmla="*/ 299 w 4639"/>
                <a:gd name="T51" fmla="*/ 4777 h 4778"/>
                <a:gd name="T52" fmla="*/ 33 w 4639"/>
                <a:gd name="T53" fmla="*/ 4718 h 4778"/>
                <a:gd name="T54" fmla="*/ 13 w 4639"/>
                <a:gd name="T55" fmla="*/ 4183 h 4778"/>
                <a:gd name="T56" fmla="*/ 3 w 4639"/>
                <a:gd name="T57" fmla="*/ 3404 h 4778"/>
                <a:gd name="T58" fmla="*/ 0 w 4639"/>
                <a:gd name="T59" fmla="*/ 2645 h 4778"/>
                <a:gd name="T60" fmla="*/ 2 w 4639"/>
                <a:gd name="T61" fmla="*/ 1919 h 4778"/>
                <a:gd name="T62" fmla="*/ 9 w 4639"/>
                <a:gd name="T63" fmla="*/ 1235 h 4778"/>
                <a:gd name="T64" fmla="*/ 49 w 4639"/>
                <a:gd name="T65" fmla="*/ 797 h 4778"/>
                <a:gd name="T66" fmla="*/ 345 w 4639"/>
                <a:gd name="T67" fmla="*/ 698 h 4778"/>
                <a:gd name="T68" fmla="*/ 599 w 4639"/>
                <a:gd name="T69" fmla="*/ 622 h 4778"/>
                <a:gd name="T70" fmla="*/ 919 w 4639"/>
                <a:gd name="T71" fmla="*/ 534 h 4778"/>
                <a:gd name="T72" fmla="*/ 1302 w 4639"/>
                <a:gd name="T73" fmla="*/ 437 h 4778"/>
                <a:gd name="T74" fmla="*/ 1745 w 4639"/>
                <a:gd name="T75" fmla="*/ 339 h 4778"/>
                <a:gd name="T76" fmla="*/ 2244 w 4639"/>
                <a:gd name="T77" fmla="*/ 241 h 4778"/>
                <a:gd name="T78" fmla="*/ 2798 w 4639"/>
                <a:gd name="T79" fmla="*/ 148 h 4778"/>
                <a:gd name="T80" fmla="*/ 3403 w 4639"/>
                <a:gd name="T81" fmla="*/ 67 h 4778"/>
                <a:gd name="T82" fmla="*/ 4054 w 4639"/>
                <a:gd name="T83" fmla="*/ 0 h 4778"/>
                <a:gd name="T84" fmla="*/ 4226 w 4639"/>
                <a:gd name="T85" fmla="*/ 1180 h 4778"/>
                <a:gd name="T86" fmla="*/ 4376 w 4639"/>
                <a:gd name="T87" fmla="*/ 2301 h 4778"/>
                <a:gd name="T88" fmla="*/ 4498 w 4639"/>
                <a:gd name="T89" fmla="*/ 3276 h 4778"/>
                <a:gd name="T90" fmla="*/ 4586 w 4639"/>
                <a:gd name="T91" fmla="*/ 4019 h 4778"/>
                <a:gd name="T92" fmla="*/ 4633 w 4639"/>
                <a:gd name="T93" fmla="*/ 4438 h 4778"/>
                <a:gd name="T94" fmla="*/ 4618 w 4639"/>
                <a:gd name="T95" fmla="*/ 4513 h 4778"/>
                <a:gd name="T96" fmla="*/ 4322 w 4639"/>
                <a:gd name="T97" fmla="*/ 4612 h 4778"/>
                <a:gd name="T98" fmla="*/ 4282 w 4639"/>
                <a:gd name="T99" fmla="*/ 4486 h 4778"/>
                <a:gd name="T100" fmla="*/ 4205 w 4639"/>
                <a:gd name="T101" fmla="*/ 4125 h 4778"/>
                <a:gd name="T102" fmla="*/ 4125 w 4639"/>
                <a:gd name="T103" fmla="*/ 3781 h 4778"/>
                <a:gd name="T104" fmla="*/ 4043 w 4639"/>
                <a:gd name="T105" fmla="*/ 3456 h 4778"/>
                <a:gd name="T106" fmla="*/ 3960 w 4639"/>
                <a:gd name="T107" fmla="*/ 3151 h 4778"/>
                <a:gd name="T108" fmla="*/ 3878 w 4639"/>
                <a:gd name="T109" fmla="*/ 2864 h 4778"/>
                <a:gd name="T110" fmla="*/ 3713 w 4639"/>
                <a:gd name="T111" fmla="*/ 2349 h 4778"/>
                <a:gd name="T112" fmla="*/ 3561 w 4639"/>
                <a:gd name="T113" fmla="*/ 1915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39" h="4778">
                  <a:moveTo>
                    <a:pt x="3466" y="1671"/>
                  </a:moveTo>
                  <a:lnTo>
                    <a:pt x="3419" y="1552"/>
                  </a:lnTo>
                  <a:lnTo>
                    <a:pt x="3373" y="1440"/>
                  </a:lnTo>
                  <a:lnTo>
                    <a:pt x="3328" y="1336"/>
                  </a:lnTo>
                  <a:lnTo>
                    <a:pt x="3286" y="1239"/>
                  </a:lnTo>
                  <a:lnTo>
                    <a:pt x="3246" y="1150"/>
                  </a:lnTo>
                  <a:lnTo>
                    <a:pt x="3208" y="1068"/>
                  </a:lnTo>
                  <a:lnTo>
                    <a:pt x="3172" y="994"/>
                  </a:lnTo>
                  <a:lnTo>
                    <a:pt x="3140" y="927"/>
                  </a:lnTo>
                  <a:lnTo>
                    <a:pt x="3110" y="868"/>
                  </a:lnTo>
                  <a:lnTo>
                    <a:pt x="3085" y="817"/>
                  </a:lnTo>
                  <a:lnTo>
                    <a:pt x="3061" y="773"/>
                  </a:lnTo>
                  <a:lnTo>
                    <a:pt x="3043" y="737"/>
                  </a:lnTo>
                  <a:lnTo>
                    <a:pt x="3027" y="710"/>
                  </a:lnTo>
                  <a:lnTo>
                    <a:pt x="3016" y="689"/>
                  </a:lnTo>
                  <a:lnTo>
                    <a:pt x="3009" y="677"/>
                  </a:lnTo>
                  <a:lnTo>
                    <a:pt x="3006" y="672"/>
                  </a:lnTo>
                  <a:lnTo>
                    <a:pt x="2999" y="661"/>
                  </a:lnTo>
                  <a:lnTo>
                    <a:pt x="2987" y="662"/>
                  </a:lnTo>
                  <a:lnTo>
                    <a:pt x="2896" y="670"/>
                  </a:lnTo>
                  <a:lnTo>
                    <a:pt x="2806" y="677"/>
                  </a:lnTo>
                  <a:lnTo>
                    <a:pt x="2717" y="686"/>
                  </a:lnTo>
                  <a:lnTo>
                    <a:pt x="2630" y="695"/>
                  </a:lnTo>
                  <a:lnTo>
                    <a:pt x="2546" y="706"/>
                  </a:lnTo>
                  <a:lnTo>
                    <a:pt x="2464" y="716"/>
                  </a:lnTo>
                  <a:lnTo>
                    <a:pt x="2383" y="727"/>
                  </a:lnTo>
                  <a:lnTo>
                    <a:pt x="2304" y="740"/>
                  </a:lnTo>
                  <a:lnTo>
                    <a:pt x="2228" y="752"/>
                  </a:lnTo>
                  <a:lnTo>
                    <a:pt x="2153" y="764"/>
                  </a:lnTo>
                  <a:lnTo>
                    <a:pt x="2080" y="778"/>
                  </a:lnTo>
                  <a:lnTo>
                    <a:pt x="2010" y="791"/>
                  </a:lnTo>
                  <a:lnTo>
                    <a:pt x="1942" y="805"/>
                  </a:lnTo>
                  <a:lnTo>
                    <a:pt x="1876" y="820"/>
                  </a:lnTo>
                  <a:lnTo>
                    <a:pt x="1812" y="834"/>
                  </a:lnTo>
                  <a:lnTo>
                    <a:pt x="1751" y="849"/>
                  </a:lnTo>
                  <a:lnTo>
                    <a:pt x="1691" y="863"/>
                  </a:lnTo>
                  <a:lnTo>
                    <a:pt x="1634" y="878"/>
                  </a:lnTo>
                  <a:lnTo>
                    <a:pt x="1580" y="893"/>
                  </a:lnTo>
                  <a:lnTo>
                    <a:pt x="1526" y="907"/>
                  </a:lnTo>
                  <a:lnTo>
                    <a:pt x="1477" y="923"/>
                  </a:lnTo>
                  <a:lnTo>
                    <a:pt x="1429" y="937"/>
                  </a:lnTo>
                  <a:lnTo>
                    <a:pt x="1384" y="951"/>
                  </a:lnTo>
                  <a:lnTo>
                    <a:pt x="1340" y="965"/>
                  </a:lnTo>
                  <a:lnTo>
                    <a:pt x="1263" y="992"/>
                  </a:lnTo>
                  <a:lnTo>
                    <a:pt x="1194" y="1018"/>
                  </a:lnTo>
                  <a:lnTo>
                    <a:pt x="1164" y="1031"/>
                  </a:lnTo>
                  <a:lnTo>
                    <a:pt x="1136" y="1042"/>
                  </a:lnTo>
                  <a:lnTo>
                    <a:pt x="1112" y="1053"/>
                  </a:lnTo>
                  <a:lnTo>
                    <a:pt x="1089" y="1063"/>
                  </a:lnTo>
                  <a:lnTo>
                    <a:pt x="1081" y="1068"/>
                  </a:lnTo>
                  <a:lnTo>
                    <a:pt x="1079" y="1076"/>
                  </a:lnTo>
                  <a:lnTo>
                    <a:pt x="1041" y="1205"/>
                  </a:lnTo>
                  <a:lnTo>
                    <a:pt x="1004" y="1339"/>
                  </a:lnTo>
                  <a:lnTo>
                    <a:pt x="968" y="1476"/>
                  </a:lnTo>
                  <a:lnTo>
                    <a:pt x="932" y="1617"/>
                  </a:lnTo>
                  <a:lnTo>
                    <a:pt x="897" y="1760"/>
                  </a:lnTo>
                  <a:lnTo>
                    <a:pt x="862" y="1905"/>
                  </a:lnTo>
                  <a:lnTo>
                    <a:pt x="829" y="2051"/>
                  </a:lnTo>
                  <a:lnTo>
                    <a:pt x="796" y="2199"/>
                  </a:lnTo>
                  <a:lnTo>
                    <a:pt x="763" y="2348"/>
                  </a:lnTo>
                  <a:lnTo>
                    <a:pt x="732" y="2496"/>
                  </a:lnTo>
                  <a:lnTo>
                    <a:pt x="701" y="2644"/>
                  </a:lnTo>
                  <a:lnTo>
                    <a:pt x="672" y="2791"/>
                  </a:lnTo>
                  <a:lnTo>
                    <a:pt x="643" y="2937"/>
                  </a:lnTo>
                  <a:lnTo>
                    <a:pt x="614" y="3081"/>
                  </a:lnTo>
                  <a:lnTo>
                    <a:pt x="587" y="3223"/>
                  </a:lnTo>
                  <a:lnTo>
                    <a:pt x="562" y="3362"/>
                  </a:lnTo>
                  <a:lnTo>
                    <a:pt x="514" y="3628"/>
                  </a:lnTo>
                  <a:lnTo>
                    <a:pt x="469" y="3877"/>
                  </a:lnTo>
                  <a:lnTo>
                    <a:pt x="431" y="4104"/>
                  </a:lnTo>
                  <a:lnTo>
                    <a:pt x="398" y="4306"/>
                  </a:lnTo>
                  <a:lnTo>
                    <a:pt x="370" y="4477"/>
                  </a:lnTo>
                  <a:lnTo>
                    <a:pt x="348" y="4615"/>
                  </a:lnTo>
                  <a:lnTo>
                    <a:pt x="333" y="4715"/>
                  </a:lnTo>
                  <a:lnTo>
                    <a:pt x="325" y="4772"/>
                  </a:lnTo>
                  <a:lnTo>
                    <a:pt x="316" y="4774"/>
                  </a:lnTo>
                  <a:lnTo>
                    <a:pt x="307" y="4775"/>
                  </a:lnTo>
                  <a:lnTo>
                    <a:pt x="299" y="4777"/>
                  </a:lnTo>
                  <a:lnTo>
                    <a:pt x="291" y="4778"/>
                  </a:lnTo>
                  <a:lnTo>
                    <a:pt x="47" y="4727"/>
                  </a:lnTo>
                  <a:lnTo>
                    <a:pt x="33" y="4718"/>
                  </a:lnTo>
                  <a:lnTo>
                    <a:pt x="25" y="4710"/>
                  </a:lnTo>
                  <a:lnTo>
                    <a:pt x="18" y="4446"/>
                  </a:lnTo>
                  <a:lnTo>
                    <a:pt x="13" y="4183"/>
                  </a:lnTo>
                  <a:lnTo>
                    <a:pt x="9" y="3922"/>
                  </a:lnTo>
                  <a:lnTo>
                    <a:pt x="6" y="3662"/>
                  </a:lnTo>
                  <a:lnTo>
                    <a:pt x="3" y="3404"/>
                  </a:lnTo>
                  <a:lnTo>
                    <a:pt x="1" y="3148"/>
                  </a:lnTo>
                  <a:lnTo>
                    <a:pt x="0" y="2895"/>
                  </a:lnTo>
                  <a:lnTo>
                    <a:pt x="0" y="2645"/>
                  </a:lnTo>
                  <a:lnTo>
                    <a:pt x="0" y="2398"/>
                  </a:lnTo>
                  <a:lnTo>
                    <a:pt x="1" y="2156"/>
                  </a:lnTo>
                  <a:lnTo>
                    <a:pt x="2" y="1919"/>
                  </a:lnTo>
                  <a:lnTo>
                    <a:pt x="4" y="1686"/>
                  </a:lnTo>
                  <a:lnTo>
                    <a:pt x="7" y="1457"/>
                  </a:lnTo>
                  <a:lnTo>
                    <a:pt x="9" y="1235"/>
                  </a:lnTo>
                  <a:lnTo>
                    <a:pt x="13" y="1019"/>
                  </a:lnTo>
                  <a:lnTo>
                    <a:pt x="16" y="809"/>
                  </a:lnTo>
                  <a:lnTo>
                    <a:pt x="49" y="797"/>
                  </a:lnTo>
                  <a:lnTo>
                    <a:pt x="116" y="773"/>
                  </a:lnTo>
                  <a:lnTo>
                    <a:pt x="214" y="741"/>
                  </a:lnTo>
                  <a:lnTo>
                    <a:pt x="345" y="698"/>
                  </a:lnTo>
                  <a:lnTo>
                    <a:pt x="422" y="675"/>
                  </a:lnTo>
                  <a:lnTo>
                    <a:pt x="506" y="649"/>
                  </a:lnTo>
                  <a:lnTo>
                    <a:pt x="599" y="622"/>
                  </a:lnTo>
                  <a:lnTo>
                    <a:pt x="698" y="594"/>
                  </a:lnTo>
                  <a:lnTo>
                    <a:pt x="805" y="565"/>
                  </a:lnTo>
                  <a:lnTo>
                    <a:pt x="919" y="534"/>
                  </a:lnTo>
                  <a:lnTo>
                    <a:pt x="1040" y="502"/>
                  </a:lnTo>
                  <a:lnTo>
                    <a:pt x="1167" y="470"/>
                  </a:lnTo>
                  <a:lnTo>
                    <a:pt x="1302" y="437"/>
                  </a:lnTo>
                  <a:lnTo>
                    <a:pt x="1443" y="404"/>
                  </a:lnTo>
                  <a:lnTo>
                    <a:pt x="1591" y="371"/>
                  </a:lnTo>
                  <a:lnTo>
                    <a:pt x="1745" y="339"/>
                  </a:lnTo>
                  <a:lnTo>
                    <a:pt x="1906" y="306"/>
                  </a:lnTo>
                  <a:lnTo>
                    <a:pt x="2072" y="273"/>
                  </a:lnTo>
                  <a:lnTo>
                    <a:pt x="2244" y="241"/>
                  </a:lnTo>
                  <a:lnTo>
                    <a:pt x="2424" y="209"/>
                  </a:lnTo>
                  <a:lnTo>
                    <a:pt x="2609" y="178"/>
                  </a:lnTo>
                  <a:lnTo>
                    <a:pt x="2798" y="148"/>
                  </a:lnTo>
                  <a:lnTo>
                    <a:pt x="2994" y="119"/>
                  </a:lnTo>
                  <a:lnTo>
                    <a:pt x="3195" y="93"/>
                  </a:lnTo>
                  <a:lnTo>
                    <a:pt x="3403" y="67"/>
                  </a:lnTo>
                  <a:lnTo>
                    <a:pt x="3615" y="42"/>
                  </a:lnTo>
                  <a:lnTo>
                    <a:pt x="3833" y="20"/>
                  </a:lnTo>
                  <a:lnTo>
                    <a:pt x="4054" y="0"/>
                  </a:lnTo>
                  <a:lnTo>
                    <a:pt x="4114" y="394"/>
                  </a:lnTo>
                  <a:lnTo>
                    <a:pt x="4171" y="789"/>
                  </a:lnTo>
                  <a:lnTo>
                    <a:pt x="4226" y="1180"/>
                  </a:lnTo>
                  <a:lnTo>
                    <a:pt x="4279" y="1564"/>
                  </a:lnTo>
                  <a:lnTo>
                    <a:pt x="4329" y="1939"/>
                  </a:lnTo>
                  <a:lnTo>
                    <a:pt x="4376" y="2301"/>
                  </a:lnTo>
                  <a:lnTo>
                    <a:pt x="4420" y="2647"/>
                  </a:lnTo>
                  <a:lnTo>
                    <a:pt x="4460" y="2973"/>
                  </a:lnTo>
                  <a:lnTo>
                    <a:pt x="4498" y="3276"/>
                  </a:lnTo>
                  <a:lnTo>
                    <a:pt x="4531" y="3554"/>
                  </a:lnTo>
                  <a:lnTo>
                    <a:pt x="4561" y="3803"/>
                  </a:lnTo>
                  <a:lnTo>
                    <a:pt x="4586" y="4019"/>
                  </a:lnTo>
                  <a:lnTo>
                    <a:pt x="4606" y="4199"/>
                  </a:lnTo>
                  <a:lnTo>
                    <a:pt x="4622" y="4339"/>
                  </a:lnTo>
                  <a:lnTo>
                    <a:pt x="4633" y="4438"/>
                  </a:lnTo>
                  <a:lnTo>
                    <a:pt x="4639" y="4492"/>
                  </a:lnTo>
                  <a:lnTo>
                    <a:pt x="4629" y="4503"/>
                  </a:lnTo>
                  <a:lnTo>
                    <a:pt x="4618" y="4513"/>
                  </a:lnTo>
                  <a:lnTo>
                    <a:pt x="4342" y="4612"/>
                  </a:lnTo>
                  <a:lnTo>
                    <a:pt x="4331" y="4612"/>
                  </a:lnTo>
                  <a:lnTo>
                    <a:pt x="4322" y="4612"/>
                  </a:lnTo>
                  <a:lnTo>
                    <a:pt x="4314" y="4612"/>
                  </a:lnTo>
                  <a:lnTo>
                    <a:pt x="4306" y="4612"/>
                  </a:lnTo>
                  <a:lnTo>
                    <a:pt x="4282" y="4486"/>
                  </a:lnTo>
                  <a:lnTo>
                    <a:pt x="4256" y="4364"/>
                  </a:lnTo>
                  <a:lnTo>
                    <a:pt x="4231" y="4244"/>
                  </a:lnTo>
                  <a:lnTo>
                    <a:pt x="4205" y="4125"/>
                  </a:lnTo>
                  <a:lnTo>
                    <a:pt x="4178" y="4008"/>
                  </a:lnTo>
                  <a:lnTo>
                    <a:pt x="4152" y="3893"/>
                  </a:lnTo>
                  <a:lnTo>
                    <a:pt x="4125" y="3781"/>
                  </a:lnTo>
                  <a:lnTo>
                    <a:pt x="4098" y="3671"/>
                  </a:lnTo>
                  <a:lnTo>
                    <a:pt x="4071" y="3562"/>
                  </a:lnTo>
                  <a:lnTo>
                    <a:pt x="4043" y="3456"/>
                  </a:lnTo>
                  <a:lnTo>
                    <a:pt x="4015" y="3352"/>
                  </a:lnTo>
                  <a:lnTo>
                    <a:pt x="3987" y="3251"/>
                  </a:lnTo>
                  <a:lnTo>
                    <a:pt x="3960" y="3151"/>
                  </a:lnTo>
                  <a:lnTo>
                    <a:pt x="3932" y="3053"/>
                  </a:lnTo>
                  <a:lnTo>
                    <a:pt x="3904" y="2957"/>
                  </a:lnTo>
                  <a:lnTo>
                    <a:pt x="3878" y="2864"/>
                  </a:lnTo>
                  <a:lnTo>
                    <a:pt x="3822" y="2684"/>
                  </a:lnTo>
                  <a:lnTo>
                    <a:pt x="3768" y="2512"/>
                  </a:lnTo>
                  <a:lnTo>
                    <a:pt x="3713" y="2349"/>
                  </a:lnTo>
                  <a:lnTo>
                    <a:pt x="3661" y="2196"/>
                  </a:lnTo>
                  <a:lnTo>
                    <a:pt x="3610" y="2051"/>
                  </a:lnTo>
                  <a:lnTo>
                    <a:pt x="3561" y="1915"/>
                  </a:lnTo>
                  <a:lnTo>
                    <a:pt x="3512" y="1788"/>
                  </a:lnTo>
                  <a:lnTo>
                    <a:pt x="3466" y="1671"/>
                  </a:lnTo>
                  <a:close/>
                </a:path>
              </a:pathLst>
            </a:custGeom>
            <a:solidFill>
              <a:srgbClr val="3D2E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13563018" y="4506344"/>
              <a:ext cx="502624" cy="360288"/>
            </a:xfrm>
            <a:custGeom>
              <a:avLst/>
              <a:gdLst>
                <a:gd name="T0" fmla="*/ 59 w 1016"/>
                <a:gd name="T1" fmla="*/ 637 h 729"/>
                <a:gd name="T2" fmla="*/ 99 w 1016"/>
                <a:gd name="T3" fmla="*/ 681 h 729"/>
                <a:gd name="T4" fmla="*/ 158 w 1016"/>
                <a:gd name="T5" fmla="*/ 702 h 729"/>
                <a:gd name="T6" fmla="*/ 233 w 1016"/>
                <a:gd name="T7" fmla="*/ 694 h 729"/>
                <a:gd name="T8" fmla="*/ 289 w 1016"/>
                <a:gd name="T9" fmla="*/ 664 h 729"/>
                <a:gd name="T10" fmla="*/ 184 w 1016"/>
                <a:gd name="T11" fmla="*/ 646 h 729"/>
                <a:gd name="T12" fmla="*/ 81 w 1016"/>
                <a:gd name="T13" fmla="*/ 599 h 729"/>
                <a:gd name="T14" fmla="*/ 151 w 1016"/>
                <a:gd name="T15" fmla="*/ 728 h 729"/>
                <a:gd name="T16" fmla="*/ 95 w 1016"/>
                <a:gd name="T17" fmla="*/ 710 h 729"/>
                <a:gd name="T18" fmla="*/ 42 w 1016"/>
                <a:gd name="T19" fmla="*/ 661 h 729"/>
                <a:gd name="T20" fmla="*/ 7 w 1016"/>
                <a:gd name="T21" fmla="*/ 573 h 729"/>
                <a:gd name="T22" fmla="*/ 24 w 1016"/>
                <a:gd name="T23" fmla="*/ 517 h 729"/>
                <a:gd name="T24" fmla="*/ 155 w 1016"/>
                <a:gd name="T25" fmla="*/ 608 h 729"/>
                <a:gd name="T26" fmla="*/ 296 w 1016"/>
                <a:gd name="T27" fmla="*/ 638 h 729"/>
                <a:gd name="T28" fmla="*/ 432 w 1016"/>
                <a:gd name="T29" fmla="*/ 626 h 729"/>
                <a:gd name="T30" fmla="*/ 552 w 1016"/>
                <a:gd name="T31" fmla="*/ 589 h 729"/>
                <a:gd name="T32" fmla="*/ 626 w 1016"/>
                <a:gd name="T33" fmla="*/ 527 h 729"/>
                <a:gd name="T34" fmla="*/ 531 w 1016"/>
                <a:gd name="T35" fmla="*/ 483 h 729"/>
                <a:gd name="T36" fmla="*/ 465 w 1016"/>
                <a:gd name="T37" fmla="*/ 422 h 729"/>
                <a:gd name="T38" fmla="*/ 406 w 1016"/>
                <a:gd name="T39" fmla="*/ 326 h 729"/>
                <a:gd name="T40" fmla="*/ 460 w 1016"/>
                <a:gd name="T41" fmla="*/ 293 h 729"/>
                <a:gd name="T42" fmla="*/ 594 w 1016"/>
                <a:gd name="T43" fmla="*/ 319 h 729"/>
                <a:gd name="T44" fmla="*/ 712 w 1016"/>
                <a:gd name="T45" fmla="*/ 315 h 729"/>
                <a:gd name="T46" fmla="*/ 812 w 1016"/>
                <a:gd name="T47" fmla="*/ 287 h 729"/>
                <a:gd name="T48" fmla="*/ 892 w 1016"/>
                <a:gd name="T49" fmla="*/ 239 h 729"/>
                <a:gd name="T50" fmla="*/ 950 w 1016"/>
                <a:gd name="T51" fmla="*/ 183 h 729"/>
                <a:gd name="T52" fmla="*/ 989 w 1016"/>
                <a:gd name="T53" fmla="*/ 105 h 729"/>
                <a:gd name="T54" fmla="*/ 984 w 1016"/>
                <a:gd name="T55" fmla="*/ 71 h 729"/>
                <a:gd name="T56" fmla="*/ 953 w 1016"/>
                <a:gd name="T57" fmla="*/ 55 h 729"/>
                <a:gd name="T58" fmla="*/ 853 w 1016"/>
                <a:gd name="T59" fmla="*/ 76 h 729"/>
                <a:gd name="T60" fmla="*/ 720 w 1016"/>
                <a:gd name="T61" fmla="*/ 88 h 729"/>
                <a:gd name="T62" fmla="*/ 612 w 1016"/>
                <a:gd name="T63" fmla="*/ 72 h 729"/>
                <a:gd name="T64" fmla="*/ 490 w 1016"/>
                <a:gd name="T65" fmla="*/ 22 h 729"/>
                <a:gd name="T66" fmla="*/ 527 w 1016"/>
                <a:gd name="T67" fmla="*/ 33 h 729"/>
                <a:gd name="T68" fmla="*/ 679 w 1016"/>
                <a:gd name="T69" fmla="*/ 63 h 729"/>
                <a:gd name="T70" fmla="*/ 803 w 1016"/>
                <a:gd name="T71" fmla="*/ 58 h 729"/>
                <a:gd name="T72" fmla="*/ 918 w 1016"/>
                <a:gd name="T73" fmla="*/ 31 h 729"/>
                <a:gd name="T74" fmla="*/ 973 w 1016"/>
                <a:gd name="T75" fmla="*/ 33 h 729"/>
                <a:gd name="T76" fmla="*/ 1006 w 1016"/>
                <a:gd name="T77" fmla="*/ 55 h 729"/>
                <a:gd name="T78" fmla="*/ 1016 w 1016"/>
                <a:gd name="T79" fmla="*/ 101 h 729"/>
                <a:gd name="T80" fmla="*/ 997 w 1016"/>
                <a:gd name="T81" fmla="*/ 158 h 729"/>
                <a:gd name="T82" fmla="*/ 953 w 1016"/>
                <a:gd name="T83" fmla="*/ 220 h 729"/>
                <a:gd name="T84" fmla="*/ 886 w 1016"/>
                <a:gd name="T85" fmla="*/ 276 h 729"/>
                <a:gd name="T86" fmla="*/ 798 w 1016"/>
                <a:gd name="T87" fmla="*/ 319 h 729"/>
                <a:gd name="T88" fmla="*/ 692 w 1016"/>
                <a:gd name="T89" fmla="*/ 344 h 729"/>
                <a:gd name="T90" fmla="*/ 568 w 1016"/>
                <a:gd name="T91" fmla="*/ 343 h 729"/>
                <a:gd name="T92" fmla="*/ 428 w 1016"/>
                <a:gd name="T93" fmla="*/ 310 h 729"/>
                <a:gd name="T94" fmla="*/ 476 w 1016"/>
                <a:gd name="T95" fmla="*/ 397 h 729"/>
                <a:gd name="T96" fmla="*/ 564 w 1016"/>
                <a:gd name="T97" fmla="*/ 473 h 729"/>
                <a:gd name="T98" fmla="*/ 641 w 1016"/>
                <a:gd name="T99" fmla="*/ 503 h 729"/>
                <a:gd name="T100" fmla="*/ 712 w 1016"/>
                <a:gd name="T101" fmla="*/ 537 h 729"/>
                <a:gd name="T102" fmla="*/ 556 w 1016"/>
                <a:gd name="T103" fmla="*/ 616 h 729"/>
                <a:gd name="T104" fmla="*/ 367 w 1016"/>
                <a:gd name="T105" fmla="*/ 662 h 729"/>
                <a:gd name="T106" fmla="*/ 215 w 1016"/>
                <a:gd name="T107" fmla="*/ 72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" h="729">
                  <a:moveTo>
                    <a:pt x="32" y="561"/>
                  </a:moveTo>
                  <a:lnTo>
                    <a:pt x="35" y="576"/>
                  </a:lnTo>
                  <a:lnTo>
                    <a:pt x="40" y="593"/>
                  </a:lnTo>
                  <a:lnTo>
                    <a:pt x="46" y="610"/>
                  </a:lnTo>
                  <a:lnTo>
                    <a:pt x="54" y="628"/>
                  </a:lnTo>
                  <a:lnTo>
                    <a:pt x="59" y="637"/>
                  </a:lnTo>
                  <a:lnTo>
                    <a:pt x="64" y="645"/>
                  </a:lnTo>
                  <a:lnTo>
                    <a:pt x="70" y="654"/>
                  </a:lnTo>
                  <a:lnTo>
                    <a:pt x="76" y="661"/>
                  </a:lnTo>
                  <a:lnTo>
                    <a:pt x="83" y="668"/>
                  </a:lnTo>
                  <a:lnTo>
                    <a:pt x="91" y="675"/>
                  </a:lnTo>
                  <a:lnTo>
                    <a:pt x="99" y="681"/>
                  </a:lnTo>
                  <a:lnTo>
                    <a:pt x="108" y="686"/>
                  </a:lnTo>
                  <a:lnTo>
                    <a:pt x="117" y="692"/>
                  </a:lnTo>
                  <a:lnTo>
                    <a:pt x="126" y="695"/>
                  </a:lnTo>
                  <a:lnTo>
                    <a:pt x="137" y="698"/>
                  </a:lnTo>
                  <a:lnTo>
                    <a:pt x="147" y="700"/>
                  </a:lnTo>
                  <a:lnTo>
                    <a:pt x="158" y="702"/>
                  </a:lnTo>
                  <a:lnTo>
                    <a:pt x="170" y="702"/>
                  </a:lnTo>
                  <a:lnTo>
                    <a:pt x="182" y="702"/>
                  </a:lnTo>
                  <a:lnTo>
                    <a:pt x="193" y="701"/>
                  </a:lnTo>
                  <a:lnTo>
                    <a:pt x="206" y="700"/>
                  </a:lnTo>
                  <a:lnTo>
                    <a:pt x="220" y="697"/>
                  </a:lnTo>
                  <a:lnTo>
                    <a:pt x="233" y="694"/>
                  </a:lnTo>
                  <a:lnTo>
                    <a:pt x="246" y="690"/>
                  </a:lnTo>
                  <a:lnTo>
                    <a:pt x="261" y="684"/>
                  </a:lnTo>
                  <a:lnTo>
                    <a:pt x="275" y="678"/>
                  </a:lnTo>
                  <a:lnTo>
                    <a:pt x="291" y="672"/>
                  </a:lnTo>
                  <a:lnTo>
                    <a:pt x="306" y="665"/>
                  </a:lnTo>
                  <a:lnTo>
                    <a:pt x="289" y="664"/>
                  </a:lnTo>
                  <a:lnTo>
                    <a:pt x="271" y="663"/>
                  </a:lnTo>
                  <a:lnTo>
                    <a:pt x="254" y="661"/>
                  </a:lnTo>
                  <a:lnTo>
                    <a:pt x="236" y="659"/>
                  </a:lnTo>
                  <a:lnTo>
                    <a:pt x="219" y="656"/>
                  </a:lnTo>
                  <a:lnTo>
                    <a:pt x="201" y="652"/>
                  </a:lnTo>
                  <a:lnTo>
                    <a:pt x="184" y="646"/>
                  </a:lnTo>
                  <a:lnTo>
                    <a:pt x="166" y="641"/>
                  </a:lnTo>
                  <a:lnTo>
                    <a:pt x="149" y="634"/>
                  </a:lnTo>
                  <a:lnTo>
                    <a:pt x="132" y="627"/>
                  </a:lnTo>
                  <a:lnTo>
                    <a:pt x="114" y="619"/>
                  </a:lnTo>
                  <a:lnTo>
                    <a:pt x="98" y="609"/>
                  </a:lnTo>
                  <a:lnTo>
                    <a:pt x="81" y="599"/>
                  </a:lnTo>
                  <a:lnTo>
                    <a:pt x="64" y="588"/>
                  </a:lnTo>
                  <a:lnTo>
                    <a:pt x="47" y="574"/>
                  </a:lnTo>
                  <a:lnTo>
                    <a:pt x="32" y="561"/>
                  </a:lnTo>
                  <a:close/>
                  <a:moveTo>
                    <a:pt x="173" y="729"/>
                  </a:moveTo>
                  <a:lnTo>
                    <a:pt x="161" y="729"/>
                  </a:lnTo>
                  <a:lnTo>
                    <a:pt x="151" y="728"/>
                  </a:lnTo>
                  <a:lnTo>
                    <a:pt x="141" y="727"/>
                  </a:lnTo>
                  <a:lnTo>
                    <a:pt x="132" y="724"/>
                  </a:lnTo>
                  <a:lnTo>
                    <a:pt x="122" y="721"/>
                  </a:lnTo>
                  <a:lnTo>
                    <a:pt x="113" y="718"/>
                  </a:lnTo>
                  <a:lnTo>
                    <a:pt x="104" y="714"/>
                  </a:lnTo>
                  <a:lnTo>
                    <a:pt x="95" y="710"/>
                  </a:lnTo>
                  <a:lnTo>
                    <a:pt x="87" y="705"/>
                  </a:lnTo>
                  <a:lnTo>
                    <a:pt x="79" y="700"/>
                  </a:lnTo>
                  <a:lnTo>
                    <a:pt x="72" y="694"/>
                  </a:lnTo>
                  <a:lnTo>
                    <a:pt x="65" y="688"/>
                  </a:lnTo>
                  <a:lnTo>
                    <a:pt x="54" y="675"/>
                  </a:lnTo>
                  <a:lnTo>
                    <a:pt x="42" y="661"/>
                  </a:lnTo>
                  <a:lnTo>
                    <a:pt x="34" y="646"/>
                  </a:lnTo>
                  <a:lnTo>
                    <a:pt x="26" y="632"/>
                  </a:lnTo>
                  <a:lnTo>
                    <a:pt x="20" y="617"/>
                  </a:lnTo>
                  <a:lnTo>
                    <a:pt x="15" y="601"/>
                  </a:lnTo>
                  <a:lnTo>
                    <a:pt x="11" y="588"/>
                  </a:lnTo>
                  <a:lnTo>
                    <a:pt x="7" y="573"/>
                  </a:lnTo>
                  <a:lnTo>
                    <a:pt x="4" y="561"/>
                  </a:lnTo>
                  <a:lnTo>
                    <a:pt x="3" y="551"/>
                  </a:lnTo>
                  <a:lnTo>
                    <a:pt x="1" y="534"/>
                  </a:lnTo>
                  <a:lnTo>
                    <a:pt x="1" y="526"/>
                  </a:lnTo>
                  <a:lnTo>
                    <a:pt x="0" y="492"/>
                  </a:lnTo>
                  <a:lnTo>
                    <a:pt x="24" y="517"/>
                  </a:lnTo>
                  <a:lnTo>
                    <a:pt x="44" y="537"/>
                  </a:lnTo>
                  <a:lnTo>
                    <a:pt x="66" y="556"/>
                  </a:lnTo>
                  <a:lnTo>
                    <a:pt x="87" y="571"/>
                  </a:lnTo>
                  <a:lnTo>
                    <a:pt x="110" y="586"/>
                  </a:lnTo>
                  <a:lnTo>
                    <a:pt x="133" y="598"/>
                  </a:lnTo>
                  <a:lnTo>
                    <a:pt x="155" y="608"/>
                  </a:lnTo>
                  <a:lnTo>
                    <a:pt x="179" y="617"/>
                  </a:lnTo>
                  <a:lnTo>
                    <a:pt x="202" y="624"/>
                  </a:lnTo>
                  <a:lnTo>
                    <a:pt x="225" y="630"/>
                  </a:lnTo>
                  <a:lnTo>
                    <a:pt x="249" y="634"/>
                  </a:lnTo>
                  <a:lnTo>
                    <a:pt x="272" y="637"/>
                  </a:lnTo>
                  <a:lnTo>
                    <a:pt x="296" y="638"/>
                  </a:lnTo>
                  <a:lnTo>
                    <a:pt x="319" y="638"/>
                  </a:lnTo>
                  <a:lnTo>
                    <a:pt x="342" y="638"/>
                  </a:lnTo>
                  <a:lnTo>
                    <a:pt x="366" y="636"/>
                  </a:lnTo>
                  <a:lnTo>
                    <a:pt x="388" y="633"/>
                  </a:lnTo>
                  <a:lnTo>
                    <a:pt x="411" y="630"/>
                  </a:lnTo>
                  <a:lnTo>
                    <a:pt x="432" y="626"/>
                  </a:lnTo>
                  <a:lnTo>
                    <a:pt x="454" y="621"/>
                  </a:lnTo>
                  <a:lnTo>
                    <a:pt x="474" y="616"/>
                  </a:lnTo>
                  <a:lnTo>
                    <a:pt x="495" y="609"/>
                  </a:lnTo>
                  <a:lnTo>
                    <a:pt x="514" y="602"/>
                  </a:lnTo>
                  <a:lnTo>
                    <a:pt x="534" y="596"/>
                  </a:lnTo>
                  <a:lnTo>
                    <a:pt x="552" y="589"/>
                  </a:lnTo>
                  <a:lnTo>
                    <a:pt x="586" y="574"/>
                  </a:lnTo>
                  <a:lnTo>
                    <a:pt x="617" y="560"/>
                  </a:lnTo>
                  <a:lnTo>
                    <a:pt x="643" y="547"/>
                  </a:lnTo>
                  <a:lnTo>
                    <a:pt x="664" y="535"/>
                  </a:lnTo>
                  <a:lnTo>
                    <a:pt x="645" y="531"/>
                  </a:lnTo>
                  <a:lnTo>
                    <a:pt x="626" y="527"/>
                  </a:lnTo>
                  <a:lnTo>
                    <a:pt x="608" y="521"/>
                  </a:lnTo>
                  <a:lnTo>
                    <a:pt x="591" y="515"/>
                  </a:lnTo>
                  <a:lnTo>
                    <a:pt x="575" y="508"/>
                  </a:lnTo>
                  <a:lnTo>
                    <a:pt x="559" y="500"/>
                  </a:lnTo>
                  <a:lnTo>
                    <a:pt x="545" y="492"/>
                  </a:lnTo>
                  <a:lnTo>
                    <a:pt x="531" y="483"/>
                  </a:lnTo>
                  <a:lnTo>
                    <a:pt x="518" y="474"/>
                  </a:lnTo>
                  <a:lnTo>
                    <a:pt x="506" y="464"/>
                  </a:lnTo>
                  <a:lnTo>
                    <a:pt x="495" y="454"/>
                  </a:lnTo>
                  <a:lnTo>
                    <a:pt x="483" y="444"/>
                  </a:lnTo>
                  <a:lnTo>
                    <a:pt x="474" y="434"/>
                  </a:lnTo>
                  <a:lnTo>
                    <a:pt x="465" y="422"/>
                  </a:lnTo>
                  <a:lnTo>
                    <a:pt x="456" y="412"/>
                  </a:lnTo>
                  <a:lnTo>
                    <a:pt x="449" y="402"/>
                  </a:lnTo>
                  <a:lnTo>
                    <a:pt x="434" y="380"/>
                  </a:lnTo>
                  <a:lnTo>
                    <a:pt x="423" y="361"/>
                  </a:lnTo>
                  <a:lnTo>
                    <a:pt x="413" y="342"/>
                  </a:lnTo>
                  <a:lnTo>
                    <a:pt x="406" y="326"/>
                  </a:lnTo>
                  <a:lnTo>
                    <a:pt x="396" y="301"/>
                  </a:lnTo>
                  <a:lnTo>
                    <a:pt x="394" y="292"/>
                  </a:lnTo>
                  <a:lnTo>
                    <a:pt x="388" y="267"/>
                  </a:lnTo>
                  <a:lnTo>
                    <a:pt x="412" y="276"/>
                  </a:lnTo>
                  <a:lnTo>
                    <a:pt x="435" y="285"/>
                  </a:lnTo>
                  <a:lnTo>
                    <a:pt x="460" y="293"/>
                  </a:lnTo>
                  <a:lnTo>
                    <a:pt x="483" y="300"/>
                  </a:lnTo>
                  <a:lnTo>
                    <a:pt x="506" y="306"/>
                  </a:lnTo>
                  <a:lnTo>
                    <a:pt x="529" y="310"/>
                  </a:lnTo>
                  <a:lnTo>
                    <a:pt x="551" y="314"/>
                  </a:lnTo>
                  <a:lnTo>
                    <a:pt x="573" y="317"/>
                  </a:lnTo>
                  <a:lnTo>
                    <a:pt x="594" y="319"/>
                  </a:lnTo>
                  <a:lnTo>
                    <a:pt x="615" y="320"/>
                  </a:lnTo>
                  <a:lnTo>
                    <a:pt x="635" y="321"/>
                  </a:lnTo>
                  <a:lnTo>
                    <a:pt x="655" y="320"/>
                  </a:lnTo>
                  <a:lnTo>
                    <a:pt x="674" y="319"/>
                  </a:lnTo>
                  <a:lnTo>
                    <a:pt x="694" y="317"/>
                  </a:lnTo>
                  <a:lnTo>
                    <a:pt x="712" y="315"/>
                  </a:lnTo>
                  <a:lnTo>
                    <a:pt x="730" y="311"/>
                  </a:lnTo>
                  <a:lnTo>
                    <a:pt x="747" y="308"/>
                  </a:lnTo>
                  <a:lnTo>
                    <a:pt x="764" y="303"/>
                  </a:lnTo>
                  <a:lnTo>
                    <a:pt x="780" y="298"/>
                  </a:lnTo>
                  <a:lnTo>
                    <a:pt x="796" y="293"/>
                  </a:lnTo>
                  <a:lnTo>
                    <a:pt x="812" y="287"/>
                  </a:lnTo>
                  <a:lnTo>
                    <a:pt x="826" y="279"/>
                  </a:lnTo>
                  <a:lnTo>
                    <a:pt x="841" y="272"/>
                  </a:lnTo>
                  <a:lnTo>
                    <a:pt x="854" y="265"/>
                  </a:lnTo>
                  <a:lnTo>
                    <a:pt x="867" y="257"/>
                  </a:lnTo>
                  <a:lnTo>
                    <a:pt x="879" y="248"/>
                  </a:lnTo>
                  <a:lnTo>
                    <a:pt x="892" y="239"/>
                  </a:lnTo>
                  <a:lnTo>
                    <a:pt x="903" y="231"/>
                  </a:lnTo>
                  <a:lnTo>
                    <a:pt x="913" y="222"/>
                  </a:lnTo>
                  <a:lnTo>
                    <a:pt x="924" y="212"/>
                  </a:lnTo>
                  <a:lnTo>
                    <a:pt x="933" y="202"/>
                  </a:lnTo>
                  <a:lnTo>
                    <a:pt x="942" y="193"/>
                  </a:lnTo>
                  <a:lnTo>
                    <a:pt x="950" y="183"/>
                  </a:lnTo>
                  <a:lnTo>
                    <a:pt x="963" y="166"/>
                  </a:lnTo>
                  <a:lnTo>
                    <a:pt x="973" y="150"/>
                  </a:lnTo>
                  <a:lnTo>
                    <a:pt x="980" y="133"/>
                  </a:lnTo>
                  <a:lnTo>
                    <a:pt x="986" y="119"/>
                  </a:lnTo>
                  <a:lnTo>
                    <a:pt x="987" y="111"/>
                  </a:lnTo>
                  <a:lnTo>
                    <a:pt x="989" y="105"/>
                  </a:lnTo>
                  <a:lnTo>
                    <a:pt x="989" y="97"/>
                  </a:lnTo>
                  <a:lnTo>
                    <a:pt x="990" y="91"/>
                  </a:lnTo>
                  <a:lnTo>
                    <a:pt x="989" y="85"/>
                  </a:lnTo>
                  <a:lnTo>
                    <a:pt x="988" y="80"/>
                  </a:lnTo>
                  <a:lnTo>
                    <a:pt x="986" y="75"/>
                  </a:lnTo>
                  <a:lnTo>
                    <a:pt x="984" y="71"/>
                  </a:lnTo>
                  <a:lnTo>
                    <a:pt x="981" y="67"/>
                  </a:lnTo>
                  <a:lnTo>
                    <a:pt x="979" y="64"/>
                  </a:lnTo>
                  <a:lnTo>
                    <a:pt x="975" y="62"/>
                  </a:lnTo>
                  <a:lnTo>
                    <a:pt x="972" y="60"/>
                  </a:lnTo>
                  <a:lnTo>
                    <a:pt x="964" y="57"/>
                  </a:lnTo>
                  <a:lnTo>
                    <a:pt x="953" y="55"/>
                  </a:lnTo>
                  <a:lnTo>
                    <a:pt x="942" y="55"/>
                  </a:lnTo>
                  <a:lnTo>
                    <a:pt x="930" y="56"/>
                  </a:lnTo>
                  <a:lnTo>
                    <a:pt x="915" y="59"/>
                  </a:lnTo>
                  <a:lnTo>
                    <a:pt x="901" y="63"/>
                  </a:lnTo>
                  <a:lnTo>
                    <a:pt x="876" y="70"/>
                  </a:lnTo>
                  <a:lnTo>
                    <a:pt x="853" y="76"/>
                  </a:lnTo>
                  <a:lnTo>
                    <a:pt x="829" y="80"/>
                  </a:lnTo>
                  <a:lnTo>
                    <a:pt x="807" y="84"/>
                  </a:lnTo>
                  <a:lnTo>
                    <a:pt x="784" y="86"/>
                  </a:lnTo>
                  <a:lnTo>
                    <a:pt x="763" y="87"/>
                  </a:lnTo>
                  <a:lnTo>
                    <a:pt x="741" y="88"/>
                  </a:lnTo>
                  <a:lnTo>
                    <a:pt x="720" y="88"/>
                  </a:lnTo>
                  <a:lnTo>
                    <a:pt x="701" y="87"/>
                  </a:lnTo>
                  <a:lnTo>
                    <a:pt x="681" y="85"/>
                  </a:lnTo>
                  <a:lnTo>
                    <a:pt x="663" y="82"/>
                  </a:lnTo>
                  <a:lnTo>
                    <a:pt x="646" y="80"/>
                  </a:lnTo>
                  <a:lnTo>
                    <a:pt x="628" y="76"/>
                  </a:lnTo>
                  <a:lnTo>
                    <a:pt x="612" y="72"/>
                  </a:lnTo>
                  <a:lnTo>
                    <a:pt x="596" y="67"/>
                  </a:lnTo>
                  <a:lnTo>
                    <a:pt x="581" y="63"/>
                  </a:lnTo>
                  <a:lnTo>
                    <a:pt x="553" y="53"/>
                  </a:lnTo>
                  <a:lnTo>
                    <a:pt x="529" y="43"/>
                  </a:lnTo>
                  <a:lnTo>
                    <a:pt x="507" y="33"/>
                  </a:lnTo>
                  <a:lnTo>
                    <a:pt x="490" y="22"/>
                  </a:lnTo>
                  <a:lnTo>
                    <a:pt x="464" y="7"/>
                  </a:lnTo>
                  <a:lnTo>
                    <a:pt x="453" y="0"/>
                  </a:lnTo>
                  <a:lnTo>
                    <a:pt x="462" y="5"/>
                  </a:lnTo>
                  <a:lnTo>
                    <a:pt x="488" y="17"/>
                  </a:lnTo>
                  <a:lnTo>
                    <a:pt x="505" y="24"/>
                  </a:lnTo>
                  <a:lnTo>
                    <a:pt x="527" y="33"/>
                  </a:lnTo>
                  <a:lnTo>
                    <a:pt x="551" y="40"/>
                  </a:lnTo>
                  <a:lnTo>
                    <a:pt x="579" y="48"/>
                  </a:lnTo>
                  <a:lnTo>
                    <a:pt x="611" y="54"/>
                  </a:lnTo>
                  <a:lnTo>
                    <a:pt x="644" y="59"/>
                  </a:lnTo>
                  <a:lnTo>
                    <a:pt x="662" y="61"/>
                  </a:lnTo>
                  <a:lnTo>
                    <a:pt x="679" y="63"/>
                  </a:lnTo>
                  <a:lnTo>
                    <a:pt x="699" y="63"/>
                  </a:lnTo>
                  <a:lnTo>
                    <a:pt x="718" y="64"/>
                  </a:lnTo>
                  <a:lnTo>
                    <a:pt x="739" y="63"/>
                  </a:lnTo>
                  <a:lnTo>
                    <a:pt x="759" y="62"/>
                  </a:lnTo>
                  <a:lnTo>
                    <a:pt x="780" y="60"/>
                  </a:lnTo>
                  <a:lnTo>
                    <a:pt x="803" y="58"/>
                  </a:lnTo>
                  <a:lnTo>
                    <a:pt x="824" y="54"/>
                  </a:lnTo>
                  <a:lnTo>
                    <a:pt x="847" y="50"/>
                  </a:lnTo>
                  <a:lnTo>
                    <a:pt x="870" y="44"/>
                  </a:lnTo>
                  <a:lnTo>
                    <a:pt x="894" y="38"/>
                  </a:lnTo>
                  <a:lnTo>
                    <a:pt x="906" y="35"/>
                  </a:lnTo>
                  <a:lnTo>
                    <a:pt x="918" y="31"/>
                  </a:lnTo>
                  <a:lnTo>
                    <a:pt x="930" y="29"/>
                  </a:lnTo>
                  <a:lnTo>
                    <a:pt x="940" y="29"/>
                  </a:lnTo>
                  <a:lnTo>
                    <a:pt x="949" y="28"/>
                  </a:lnTo>
                  <a:lnTo>
                    <a:pt x="957" y="29"/>
                  </a:lnTo>
                  <a:lnTo>
                    <a:pt x="966" y="30"/>
                  </a:lnTo>
                  <a:lnTo>
                    <a:pt x="973" y="33"/>
                  </a:lnTo>
                  <a:lnTo>
                    <a:pt x="979" y="35"/>
                  </a:lnTo>
                  <a:lnTo>
                    <a:pt x="984" y="37"/>
                  </a:lnTo>
                  <a:lnTo>
                    <a:pt x="989" y="40"/>
                  </a:lnTo>
                  <a:lnTo>
                    <a:pt x="993" y="43"/>
                  </a:lnTo>
                  <a:lnTo>
                    <a:pt x="1001" y="49"/>
                  </a:lnTo>
                  <a:lnTo>
                    <a:pt x="1006" y="55"/>
                  </a:lnTo>
                  <a:lnTo>
                    <a:pt x="1010" y="62"/>
                  </a:lnTo>
                  <a:lnTo>
                    <a:pt x="1012" y="69"/>
                  </a:lnTo>
                  <a:lnTo>
                    <a:pt x="1014" y="77"/>
                  </a:lnTo>
                  <a:lnTo>
                    <a:pt x="1016" y="84"/>
                  </a:lnTo>
                  <a:lnTo>
                    <a:pt x="1016" y="92"/>
                  </a:lnTo>
                  <a:lnTo>
                    <a:pt x="1016" y="101"/>
                  </a:lnTo>
                  <a:lnTo>
                    <a:pt x="1015" y="110"/>
                  </a:lnTo>
                  <a:lnTo>
                    <a:pt x="1013" y="119"/>
                  </a:lnTo>
                  <a:lnTo>
                    <a:pt x="1010" y="129"/>
                  </a:lnTo>
                  <a:lnTo>
                    <a:pt x="1007" y="138"/>
                  </a:lnTo>
                  <a:lnTo>
                    <a:pt x="1003" y="149"/>
                  </a:lnTo>
                  <a:lnTo>
                    <a:pt x="997" y="158"/>
                  </a:lnTo>
                  <a:lnTo>
                    <a:pt x="992" y="168"/>
                  </a:lnTo>
                  <a:lnTo>
                    <a:pt x="986" y="179"/>
                  </a:lnTo>
                  <a:lnTo>
                    <a:pt x="979" y="189"/>
                  </a:lnTo>
                  <a:lnTo>
                    <a:pt x="971" y="199"/>
                  </a:lnTo>
                  <a:lnTo>
                    <a:pt x="963" y="209"/>
                  </a:lnTo>
                  <a:lnTo>
                    <a:pt x="953" y="220"/>
                  </a:lnTo>
                  <a:lnTo>
                    <a:pt x="943" y="230"/>
                  </a:lnTo>
                  <a:lnTo>
                    <a:pt x="933" y="239"/>
                  </a:lnTo>
                  <a:lnTo>
                    <a:pt x="923" y="248"/>
                  </a:lnTo>
                  <a:lnTo>
                    <a:pt x="910" y="258"/>
                  </a:lnTo>
                  <a:lnTo>
                    <a:pt x="899" y="267"/>
                  </a:lnTo>
                  <a:lnTo>
                    <a:pt x="886" y="276"/>
                  </a:lnTo>
                  <a:lnTo>
                    <a:pt x="872" y="284"/>
                  </a:lnTo>
                  <a:lnTo>
                    <a:pt x="859" y="293"/>
                  </a:lnTo>
                  <a:lnTo>
                    <a:pt x="845" y="300"/>
                  </a:lnTo>
                  <a:lnTo>
                    <a:pt x="829" y="307"/>
                  </a:lnTo>
                  <a:lnTo>
                    <a:pt x="814" y="313"/>
                  </a:lnTo>
                  <a:lnTo>
                    <a:pt x="798" y="319"/>
                  </a:lnTo>
                  <a:lnTo>
                    <a:pt x="782" y="326"/>
                  </a:lnTo>
                  <a:lnTo>
                    <a:pt x="765" y="331"/>
                  </a:lnTo>
                  <a:lnTo>
                    <a:pt x="747" y="335"/>
                  </a:lnTo>
                  <a:lnTo>
                    <a:pt x="729" y="339"/>
                  </a:lnTo>
                  <a:lnTo>
                    <a:pt x="710" y="342"/>
                  </a:lnTo>
                  <a:lnTo>
                    <a:pt x="692" y="344"/>
                  </a:lnTo>
                  <a:lnTo>
                    <a:pt x="672" y="346"/>
                  </a:lnTo>
                  <a:lnTo>
                    <a:pt x="652" y="347"/>
                  </a:lnTo>
                  <a:lnTo>
                    <a:pt x="631" y="347"/>
                  </a:lnTo>
                  <a:lnTo>
                    <a:pt x="611" y="347"/>
                  </a:lnTo>
                  <a:lnTo>
                    <a:pt x="589" y="346"/>
                  </a:lnTo>
                  <a:lnTo>
                    <a:pt x="568" y="343"/>
                  </a:lnTo>
                  <a:lnTo>
                    <a:pt x="545" y="340"/>
                  </a:lnTo>
                  <a:lnTo>
                    <a:pt x="522" y="336"/>
                  </a:lnTo>
                  <a:lnTo>
                    <a:pt x="500" y="332"/>
                  </a:lnTo>
                  <a:lnTo>
                    <a:pt x="476" y="326"/>
                  </a:lnTo>
                  <a:lnTo>
                    <a:pt x="452" y="318"/>
                  </a:lnTo>
                  <a:lnTo>
                    <a:pt x="428" y="310"/>
                  </a:lnTo>
                  <a:lnTo>
                    <a:pt x="432" y="321"/>
                  </a:lnTo>
                  <a:lnTo>
                    <a:pt x="438" y="335"/>
                  </a:lnTo>
                  <a:lnTo>
                    <a:pt x="446" y="349"/>
                  </a:lnTo>
                  <a:lnTo>
                    <a:pt x="455" y="365"/>
                  </a:lnTo>
                  <a:lnTo>
                    <a:pt x="465" y="381"/>
                  </a:lnTo>
                  <a:lnTo>
                    <a:pt x="476" y="397"/>
                  </a:lnTo>
                  <a:lnTo>
                    <a:pt x="491" y="413"/>
                  </a:lnTo>
                  <a:lnTo>
                    <a:pt x="506" y="429"/>
                  </a:lnTo>
                  <a:lnTo>
                    <a:pt x="523" y="445"/>
                  </a:lnTo>
                  <a:lnTo>
                    <a:pt x="542" y="459"/>
                  </a:lnTo>
                  <a:lnTo>
                    <a:pt x="553" y="466"/>
                  </a:lnTo>
                  <a:lnTo>
                    <a:pt x="564" y="473"/>
                  </a:lnTo>
                  <a:lnTo>
                    <a:pt x="575" y="480"/>
                  </a:lnTo>
                  <a:lnTo>
                    <a:pt x="587" y="485"/>
                  </a:lnTo>
                  <a:lnTo>
                    <a:pt x="600" y="490"/>
                  </a:lnTo>
                  <a:lnTo>
                    <a:pt x="613" y="495"/>
                  </a:lnTo>
                  <a:lnTo>
                    <a:pt x="627" y="500"/>
                  </a:lnTo>
                  <a:lnTo>
                    <a:pt x="641" y="503"/>
                  </a:lnTo>
                  <a:lnTo>
                    <a:pt x="657" y="508"/>
                  </a:lnTo>
                  <a:lnTo>
                    <a:pt x="672" y="510"/>
                  </a:lnTo>
                  <a:lnTo>
                    <a:pt x="689" y="512"/>
                  </a:lnTo>
                  <a:lnTo>
                    <a:pt x="705" y="513"/>
                  </a:lnTo>
                  <a:lnTo>
                    <a:pt x="744" y="515"/>
                  </a:lnTo>
                  <a:lnTo>
                    <a:pt x="712" y="537"/>
                  </a:lnTo>
                  <a:lnTo>
                    <a:pt x="704" y="543"/>
                  </a:lnTo>
                  <a:lnTo>
                    <a:pt x="684" y="555"/>
                  </a:lnTo>
                  <a:lnTo>
                    <a:pt x="651" y="572"/>
                  </a:lnTo>
                  <a:lnTo>
                    <a:pt x="608" y="594"/>
                  </a:lnTo>
                  <a:lnTo>
                    <a:pt x="583" y="604"/>
                  </a:lnTo>
                  <a:lnTo>
                    <a:pt x="556" y="616"/>
                  </a:lnTo>
                  <a:lnTo>
                    <a:pt x="529" y="626"/>
                  </a:lnTo>
                  <a:lnTo>
                    <a:pt x="499" y="635"/>
                  </a:lnTo>
                  <a:lnTo>
                    <a:pt x="467" y="644"/>
                  </a:lnTo>
                  <a:lnTo>
                    <a:pt x="434" y="652"/>
                  </a:lnTo>
                  <a:lnTo>
                    <a:pt x="401" y="658"/>
                  </a:lnTo>
                  <a:lnTo>
                    <a:pt x="367" y="662"/>
                  </a:lnTo>
                  <a:lnTo>
                    <a:pt x="339" y="678"/>
                  </a:lnTo>
                  <a:lnTo>
                    <a:pt x="312" y="692"/>
                  </a:lnTo>
                  <a:lnTo>
                    <a:pt x="287" y="703"/>
                  </a:lnTo>
                  <a:lnTo>
                    <a:pt x="262" y="712"/>
                  </a:lnTo>
                  <a:lnTo>
                    <a:pt x="238" y="719"/>
                  </a:lnTo>
                  <a:lnTo>
                    <a:pt x="215" y="725"/>
                  </a:lnTo>
                  <a:lnTo>
                    <a:pt x="193" y="728"/>
                  </a:lnTo>
                  <a:lnTo>
                    <a:pt x="173" y="729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3303553" y="4552307"/>
              <a:ext cx="105270" cy="105270"/>
            </a:xfrm>
            <a:custGeom>
              <a:avLst/>
              <a:gdLst>
                <a:gd name="T0" fmla="*/ 211 w 211"/>
                <a:gd name="T1" fmla="*/ 116 h 211"/>
                <a:gd name="T2" fmla="*/ 207 w 211"/>
                <a:gd name="T3" fmla="*/ 137 h 211"/>
                <a:gd name="T4" fmla="*/ 199 w 211"/>
                <a:gd name="T5" fmla="*/ 155 h 211"/>
                <a:gd name="T6" fmla="*/ 188 w 211"/>
                <a:gd name="T7" fmla="*/ 173 h 211"/>
                <a:gd name="T8" fmla="*/ 173 w 211"/>
                <a:gd name="T9" fmla="*/ 187 h 211"/>
                <a:gd name="T10" fmla="*/ 156 w 211"/>
                <a:gd name="T11" fmla="*/ 199 h 211"/>
                <a:gd name="T12" fmla="*/ 137 w 211"/>
                <a:gd name="T13" fmla="*/ 207 h 211"/>
                <a:gd name="T14" fmla="*/ 117 w 211"/>
                <a:gd name="T15" fmla="*/ 211 h 211"/>
                <a:gd name="T16" fmla="*/ 95 w 211"/>
                <a:gd name="T17" fmla="*/ 211 h 211"/>
                <a:gd name="T18" fmla="*/ 75 w 211"/>
                <a:gd name="T19" fmla="*/ 207 h 211"/>
                <a:gd name="T20" fmla="*/ 55 w 211"/>
                <a:gd name="T21" fmla="*/ 199 h 211"/>
                <a:gd name="T22" fmla="*/ 39 w 211"/>
                <a:gd name="T23" fmla="*/ 187 h 211"/>
                <a:gd name="T24" fmla="*/ 25 w 211"/>
                <a:gd name="T25" fmla="*/ 173 h 211"/>
                <a:gd name="T26" fmla="*/ 13 w 211"/>
                <a:gd name="T27" fmla="*/ 155 h 211"/>
                <a:gd name="T28" fmla="*/ 5 w 211"/>
                <a:gd name="T29" fmla="*/ 137 h 211"/>
                <a:gd name="T30" fmla="*/ 1 w 211"/>
                <a:gd name="T31" fmla="*/ 116 h 211"/>
                <a:gd name="T32" fmla="*/ 1 w 211"/>
                <a:gd name="T33" fmla="*/ 95 h 211"/>
                <a:gd name="T34" fmla="*/ 5 w 211"/>
                <a:gd name="T35" fmla="*/ 74 h 211"/>
                <a:gd name="T36" fmla="*/ 13 w 211"/>
                <a:gd name="T37" fmla="*/ 55 h 211"/>
                <a:gd name="T38" fmla="*/ 25 w 211"/>
                <a:gd name="T39" fmla="*/ 38 h 211"/>
                <a:gd name="T40" fmla="*/ 39 w 211"/>
                <a:gd name="T41" fmla="*/ 24 h 211"/>
                <a:gd name="T42" fmla="*/ 55 w 211"/>
                <a:gd name="T43" fmla="*/ 13 h 211"/>
                <a:gd name="T44" fmla="*/ 75 w 211"/>
                <a:gd name="T45" fmla="*/ 4 h 211"/>
                <a:gd name="T46" fmla="*/ 95 w 211"/>
                <a:gd name="T47" fmla="*/ 0 h 211"/>
                <a:gd name="T48" fmla="*/ 117 w 211"/>
                <a:gd name="T49" fmla="*/ 0 h 211"/>
                <a:gd name="T50" fmla="*/ 137 w 211"/>
                <a:gd name="T51" fmla="*/ 4 h 211"/>
                <a:gd name="T52" fmla="*/ 156 w 211"/>
                <a:gd name="T53" fmla="*/ 13 h 211"/>
                <a:gd name="T54" fmla="*/ 173 w 211"/>
                <a:gd name="T55" fmla="*/ 24 h 211"/>
                <a:gd name="T56" fmla="*/ 188 w 211"/>
                <a:gd name="T57" fmla="*/ 38 h 211"/>
                <a:gd name="T58" fmla="*/ 199 w 211"/>
                <a:gd name="T59" fmla="*/ 55 h 211"/>
                <a:gd name="T60" fmla="*/ 207 w 211"/>
                <a:gd name="T61" fmla="*/ 74 h 211"/>
                <a:gd name="T62" fmla="*/ 211 w 211"/>
                <a:gd name="T63" fmla="*/ 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11">
                  <a:moveTo>
                    <a:pt x="211" y="105"/>
                  </a:moveTo>
                  <a:lnTo>
                    <a:pt x="211" y="116"/>
                  </a:lnTo>
                  <a:lnTo>
                    <a:pt x="209" y="127"/>
                  </a:lnTo>
                  <a:lnTo>
                    <a:pt x="207" y="137"/>
                  </a:lnTo>
                  <a:lnTo>
                    <a:pt x="203" y="146"/>
                  </a:lnTo>
                  <a:lnTo>
                    <a:pt x="199" y="155"/>
                  </a:lnTo>
                  <a:lnTo>
                    <a:pt x="194" y="165"/>
                  </a:lnTo>
                  <a:lnTo>
                    <a:pt x="188" y="173"/>
                  </a:lnTo>
                  <a:lnTo>
                    <a:pt x="181" y="180"/>
                  </a:lnTo>
                  <a:lnTo>
                    <a:pt x="173" y="187"/>
                  </a:lnTo>
                  <a:lnTo>
                    <a:pt x="165" y="194"/>
                  </a:lnTo>
                  <a:lnTo>
                    <a:pt x="156" y="199"/>
                  </a:lnTo>
                  <a:lnTo>
                    <a:pt x="147" y="203"/>
                  </a:lnTo>
                  <a:lnTo>
                    <a:pt x="137" y="207"/>
                  </a:lnTo>
                  <a:lnTo>
                    <a:pt x="127" y="209"/>
                  </a:lnTo>
                  <a:lnTo>
                    <a:pt x="117" y="211"/>
                  </a:lnTo>
                  <a:lnTo>
                    <a:pt x="106" y="211"/>
                  </a:lnTo>
                  <a:lnTo>
                    <a:pt x="95" y="211"/>
                  </a:lnTo>
                  <a:lnTo>
                    <a:pt x="85" y="209"/>
                  </a:lnTo>
                  <a:lnTo>
                    <a:pt x="75" y="207"/>
                  </a:lnTo>
                  <a:lnTo>
                    <a:pt x="65" y="203"/>
                  </a:lnTo>
                  <a:lnTo>
                    <a:pt x="55" y="199"/>
                  </a:lnTo>
                  <a:lnTo>
                    <a:pt x="47" y="194"/>
                  </a:lnTo>
                  <a:lnTo>
                    <a:pt x="39" y="187"/>
                  </a:lnTo>
                  <a:lnTo>
                    <a:pt x="32" y="180"/>
                  </a:lnTo>
                  <a:lnTo>
                    <a:pt x="25" y="173"/>
                  </a:lnTo>
                  <a:lnTo>
                    <a:pt x="18" y="165"/>
                  </a:lnTo>
                  <a:lnTo>
                    <a:pt x="13" y="155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6"/>
                  </a:lnTo>
                  <a:lnTo>
                    <a:pt x="0" y="105"/>
                  </a:lnTo>
                  <a:lnTo>
                    <a:pt x="1" y="95"/>
                  </a:lnTo>
                  <a:lnTo>
                    <a:pt x="3" y="85"/>
                  </a:lnTo>
                  <a:lnTo>
                    <a:pt x="5" y="74"/>
                  </a:lnTo>
                  <a:lnTo>
                    <a:pt x="9" y="64"/>
                  </a:lnTo>
                  <a:lnTo>
                    <a:pt x="13" y="55"/>
                  </a:lnTo>
                  <a:lnTo>
                    <a:pt x="18" y="46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39" y="24"/>
                  </a:lnTo>
                  <a:lnTo>
                    <a:pt x="47" y="18"/>
                  </a:lnTo>
                  <a:lnTo>
                    <a:pt x="55" y="13"/>
                  </a:lnTo>
                  <a:lnTo>
                    <a:pt x="65" y="8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5" y="0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37" y="4"/>
                  </a:lnTo>
                  <a:lnTo>
                    <a:pt x="147" y="8"/>
                  </a:lnTo>
                  <a:lnTo>
                    <a:pt x="156" y="13"/>
                  </a:lnTo>
                  <a:lnTo>
                    <a:pt x="165" y="18"/>
                  </a:lnTo>
                  <a:lnTo>
                    <a:pt x="173" y="24"/>
                  </a:lnTo>
                  <a:lnTo>
                    <a:pt x="181" y="31"/>
                  </a:lnTo>
                  <a:lnTo>
                    <a:pt x="188" y="38"/>
                  </a:lnTo>
                  <a:lnTo>
                    <a:pt x="194" y="46"/>
                  </a:lnTo>
                  <a:lnTo>
                    <a:pt x="199" y="55"/>
                  </a:lnTo>
                  <a:lnTo>
                    <a:pt x="203" y="64"/>
                  </a:lnTo>
                  <a:lnTo>
                    <a:pt x="207" y="74"/>
                  </a:lnTo>
                  <a:lnTo>
                    <a:pt x="209" y="85"/>
                  </a:lnTo>
                  <a:lnTo>
                    <a:pt x="211" y="95"/>
                  </a:lnTo>
                  <a:lnTo>
                    <a:pt x="211" y="105"/>
                  </a:lnTo>
                  <a:close/>
                </a:path>
              </a:pathLst>
            </a:custGeom>
            <a:solidFill>
              <a:srgbClr val="4B3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3343584" y="4562685"/>
              <a:ext cx="51894" cy="51894"/>
            </a:xfrm>
            <a:custGeom>
              <a:avLst/>
              <a:gdLst>
                <a:gd name="T0" fmla="*/ 106 w 106"/>
                <a:gd name="T1" fmla="*/ 52 h 106"/>
                <a:gd name="T2" fmla="*/ 105 w 106"/>
                <a:gd name="T3" fmla="*/ 58 h 106"/>
                <a:gd name="T4" fmla="*/ 104 w 106"/>
                <a:gd name="T5" fmla="*/ 63 h 106"/>
                <a:gd name="T6" fmla="*/ 103 w 106"/>
                <a:gd name="T7" fmla="*/ 69 h 106"/>
                <a:gd name="T8" fmla="*/ 101 w 106"/>
                <a:gd name="T9" fmla="*/ 73 h 106"/>
                <a:gd name="T10" fmla="*/ 96 w 106"/>
                <a:gd name="T11" fmla="*/ 82 h 106"/>
                <a:gd name="T12" fmla="*/ 89 w 106"/>
                <a:gd name="T13" fmla="*/ 90 h 106"/>
                <a:gd name="T14" fmla="*/ 82 w 106"/>
                <a:gd name="T15" fmla="*/ 96 h 106"/>
                <a:gd name="T16" fmla="*/ 73 w 106"/>
                <a:gd name="T17" fmla="*/ 102 h 106"/>
                <a:gd name="T18" fmla="*/ 68 w 106"/>
                <a:gd name="T19" fmla="*/ 103 h 106"/>
                <a:gd name="T20" fmla="*/ 63 w 106"/>
                <a:gd name="T21" fmla="*/ 105 h 106"/>
                <a:gd name="T22" fmla="*/ 57 w 106"/>
                <a:gd name="T23" fmla="*/ 105 h 106"/>
                <a:gd name="T24" fmla="*/ 52 w 106"/>
                <a:gd name="T25" fmla="*/ 106 h 106"/>
                <a:gd name="T26" fmla="*/ 47 w 106"/>
                <a:gd name="T27" fmla="*/ 105 h 106"/>
                <a:gd name="T28" fmla="*/ 42 w 106"/>
                <a:gd name="T29" fmla="*/ 105 h 106"/>
                <a:gd name="T30" fmla="*/ 37 w 106"/>
                <a:gd name="T31" fmla="*/ 103 h 106"/>
                <a:gd name="T32" fmla="*/ 32 w 106"/>
                <a:gd name="T33" fmla="*/ 102 h 106"/>
                <a:gd name="T34" fmla="*/ 23 w 106"/>
                <a:gd name="T35" fmla="*/ 96 h 106"/>
                <a:gd name="T36" fmla="*/ 15 w 106"/>
                <a:gd name="T37" fmla="*/ 90 h 106"/>
                <a:gd name="T38" fmla="*/ 8 w 106"/>
                <a:gd name="T39" fmla="*/ 82 h 106"/>
                <a:gd name="T40" fmla="*/ 4 w 106"/>
                <a:gd name="T41" fmla="*/ 73 h 106"/>
                <a:gd name="T42" fmla="*/ 2 w 106"/>
                <a:gd name="T43" fmla="*/ 69 h 106"/>
                <a:gd name="T44" fmla="*/ 1 w 106"/>
                <a:gd name="T45" fmla="*/ 63 h 106"/>
                <a:gd name="T46" fmla="*/ 0 w 106"/>
                <a:gd name="T47" fmla="*/ 58 h 106"/>
                <a:gd name="T48" fmla="*/ 0 w 106"/>
                <a:gd name="T49" fmla="*/ 52 h 106"/>
                <a:gd name="T50" fmla="*/ 0 w 106"/>
                <a:gd name="T51" fmla="*/ 47 h 106"/>
                <a:gd name="T52" fmla="*/ 1 w 106"/>
                <a:gd name="T53" fmla="*/ 42 h 106"/>
                <a:gd name="T54" fmla="*/ 2 w 106"/>
                <a:gd name="T55" fmla="*/ 37 h 106"/>
                <a:gd name="T56" fmla="*/ 4 w 106"/>
                <a:gd name="T57" fmla="*/ 32 h 106"/>
                <a:gd name="T58" fmla="*/ 8 w 106"/>
                <a:gd name="T59" fmla="*/ 23 h 106"/>
                <a:gd name="T60" fmla="*/ 15 w 106"/>
                <a:gd name="T61" fmla="*/ 15 h 106"/>
                <a:gd name="T62" fmla="*/ 23 w 106"/>
                <a:gd name="T63" fmla="*/ 9 h 106"/>
                <a:gd name="T64" fmla="*/ 32 w 106"/>
                <a:gd name="T65" fmla="*/ 4 h 106"/>
                <a:gd name="T66" fmla="*/ 37 w 106"/>
                <a:gd name="T67" fmla="*/ 2 h 106"/>
                <a:gd name="T68" fmla="*/ 42 w 106"/>
                <a:gd name="T69" fmla="*/ 1 h 106"/>
                <a:gd name="T70" fmla="*/ 47 w 106"/>
                <a:gd name="T71" fmla="*/ 0 h 106"/>
                <a:gd name="T72" fmla="*/ 52 w 106"/>
                <a:gd name="T73" fmla="*/ 0 h 106"/>
                <a:gd name="T74" fmla="*/ 57 w 106"/>
                <a:gd name="T75" fmla="*/ 0 h 106"/>
                <a:gd name="T76" fmla="*/ 63 w 106"/>
                <a:gd name="T77" fmla="*/ 1 h 106"/>
                <a:gd name="T78" fmla="*/ 68 w 106"/>
                <a:gd name="T79" fmla="*/ 2 h 106"/>
                <a:gd name="T80" fmla="*/ 73 w 106"/>
                <a:gd name="T81" fmla="*/ 4 h 106"/>
                <a:gd name="T82" fmla="*/ 82 w 106"/>
                <a:gd name="T83" fmla="*/ 9 h 106"/>
                <a:gd name="T84" fmla="*/ 89 w 106"/>
                <a:gd name="T85" fmla="*/ 15 h 106"/>
                <a:gd name="T86" fmla="*/ 96 w 106"/>
                <a:gd name="T87" fmla="*/ 23 h 106"/>
                <a:gd name="T88" fmla="*/ 101 w 106"/>
                <a:gd name="T89" fmla="*/ 32 h 106"/>
                <a:gd name="T90" fmla="*/ 103 w 106"/>
                <a:gd name="T91" fmla="*/ 37 h 106"/>
                <a:gd name="T92" fmla="*/ 104 w 106"/>
                <a:gd name="T93" fmla="*/ 42 h 106"/>
                <a:gd name="T94" fmla="*/ 105 w 106"/>
                <a:gd name="T95" fmla="*/ 47 h 106"/>
                <a:gd name="T96" fmla="*/ 106 w 106"/>
                <a:gd name="T97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" h="106">
                  <a:moveTo>
                    <a:pt x="106" y="52"/>
                  </a:moveTo>
                  <a:lnTo>
                    <a:pt x="105" y="58"/>
                  </a:lnTo>
                  <a:lnTo>
                    <a:pt x="104" y="63"/>
                  </a:lnTo>
                  <a:lnTo>
                    <a:pt x="103" y="69"/>
                  </a:lnTo>
                  <a:lnTo>
                    <a:pt x="101" y="73"/>
                  </a:lnTo>
                  <a:lnTo>
                    <a:pt x="96" y="82"/>
                  </a:lnTo>
                  <a:lnTo>
                    <a:pt x="89" y="90"/>
                  </a:lnTo>
                  <a:lnTo>
                    <a:pt x="82" y="96"/>
                  </a:lnTo>
                  <a:lnTo>
                    <a:pt x="73" y="102"/>
                  </a:lnTo>
                  <a:lnTo>
                    <a:pt x="68" y="103"/>
                  </a:lnTo>
                  <a:lnTo>
                    <a:pt x="63" y="105"/>
                  </a:lnTo>
                  <a:lnTo>
                    <a:pt x="57" y="105"/>
                  </a:lnTo>
                  <a:lnTo>
                    <a:pt x="52" y="106"/>
                  </a:lnTo>
                  <a:lnTo>
                    <a:pt x="47" y="105"/>
                  </a:lnTo>
                  <a:lnTo>
                    <a:pt x="42" y="105"/>
                  </a:lnTo>
                  <a:lnTo>
                    <a:pt x="37" y="103"/>
                  </a:lnTo>
                  <a:lnTo>
                    <a:pt x="32" y="102"/>
                  </a:lnTo>
                  <a:lnTo>
                    <a:pt x="23" y="96"/>
                  </a:lnTo>
                  <a:lnTo>
                    <a:pt x="15" y="90"/>
                  </a:lnTo>
                  <a:lnTo>
                    <a:pt x="8" y="82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1" y="42"/>
                  </a:lnTo>
                  <a:lnTo>
                    <a:pt x="2" y="37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8" y="2"/>
                  </a:lnTo>
                  <a:lnTo>
                    <a:pt x="73" y="4"/>
                  </a:lnTo>
                  <a:lnTo>
                    <a:pt x="82" y="9"/>
                  </a:lnTo>
                  <a:lnTo>
                    <a:pt x="89" y="15"/>
                  </a:lnTo>
                  <a:lnTo>
                    <a:pt x="96" y="23"/>
                  </a:lnTo>
                  <a:lnTo>
                    <a:pt x="101" y="32"/>
                  </a:lnTo>
                  <a:lnTo>
                    <a:pt x="103" y="37"/>
                  </a:lnTo>
                  <a:lnTo>
                    <a:pt x="104" y="42"/>
                  </a:lnTo>
                  <a:lnTo>
                    <a:pt x="105" y="47"/>
                  </a:lnTo>
                  <a:lnTo>
                    <a:pt x="10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14019679" y="4371422"/>
              <a:ext cx="103787" cy="103787"/>
            </a:xfrm>
            <a:custGeom>
              <a:avLst/>
              <a:gdLst>
                <a:gd name="T0" fmla="*/ 211 w 211"/>
                <a:gd name="T1" fmla="*/ 116 h 211"/>
                <a:gd name="T2" fmla="*/ 207 w 211"/>
                <a:gd name="T3" fmla="*/ 137 h 211"/>
                <a:gd name="T4" fmla="*/ 199 w 211"/>
                <a:gd name="T5" fmla="*/ 156 h 211"/>
                <a:gd name="T6" fmla="*/ 187 w 211"/>
                <a:gd name="T7" fmla="*/ 173 h 211"/>
                <a:gd name="T8" fmla="*/ 173 w 211"/>
                <a:gd name="T9" fmla="*/ 187 h 211"/>
                <a:gd name="T10" fmla="*/ 156 w 211"/>
                <a:gd name="T11" fmla="*/ 199 h 211"/>
                <a:gd name="T12" fmla="*/ 137 w 211"/>
                <a:gd name="T13" fmla="*/ 207 h 211"/>
                <a:gd name="T14" fmla="*/ 117 w 211"/>
                <a:gd name="T15" fmla="*/ 211 h 211"/>
                <a:gd name="T16" fmla="*/ 95 w 211"/>
                <a:gd name="T17" fmla="*/ 211 h 211"/>
                <a:gd name="T18" fmla="*/ 74 w 211"/>
                <a:gd name="T19" fmla="*/ 207 h 211"/>
                <a:gd name="T20" fmla="*/ 55 w 211"/>
                <a:gd name="T21" fmla="*/ 199 h 211"/>
                <a:gd name="T22" fmla="*/ 39 w 211"/>
                <a:gd name="T23" fmla="*/ 187 h 211"/>
                <a:gd name="T24" fmla="*/ 24 w 211"/>
                <a:gd name="T25" fmla="*/ 173 h 211"/>
                <a:gd name="T26" fmla="*/ 13 w 211"/>
                <a:gd name="T27" fmla="*/ 156 h 211"/>
                <a:gd name="T28" fmla="*/ 5 w 211"/>
                <a:gd name="T29" fmla="*/ 137 h 211"/>
                <a:gd name="T30" fmla="*/ 1 w 211"/>
                <a:gd name="T31" fmla="*/ 116 h 211"/>
                <a:gd name="T32" fmla="*/ 1 w 211"/>
                <a:gd name="T33" fmla="*/ 95 h 211"/>
                <a:gd name="T34" fmla="*/ 5 w 211"/>
                <a:gd name="T35" fmla="*/ 74 h 211"/>
                <a:gd name="T36" fmla="*/ 13 w 211"/>
                <a:gd name="T37" fmla="*/ 56 h 211"/>
                <a:gd name="T38" fmla="*/ 24 w 211"/>
                <a:gd name="T39" fmla="*/ 38 h 211"/>
                <a:gd name="T40" fmla="*/ 39 w 211"/>
                <a:gd name="T41" fmla="*/ 24 h 211"/>
                <a:gd name="T42" fmla="*/ 55 w 211"/>
                <a:gd name="T43" fmla="*/ 12 h 211"/>
                <a:gd name="T44" fmla="*/ 74 w 211"/>
                <a:gd name="T45" fmla="*/ 4 h 211"/>
                <a:gd name="T46" fmla="*/ 95 w 211"/>
                <a:gd name="T47" fmla="*/ 0 h 211"/>
                <a:gd name="T48" fmla="*/ 117 w 211"/>
                <a:gd name="T49" fmla="*/ 0 h 211"/>
                <a:gd name="T50" fmla="*/ 137 w 211"/>
                <a:gd name="T51" fmla="*/ 4 h 211"/>
                <a:gd name="T52" fmla="*/ 156 w 211"/>
                <a:gd name="T53" fmla="*/ 12 h 211"/>
                <a:gd name="T54" fmla="*/ 173 w 211"/>
                <a:gd name="T55" fmla="*/ 24 h 211"/>
                <a:gd name="T56" fmla="*/ 187 w 211"/>
                <a:gd name="T57" fmla="*/ 38 h 211"/>
                <a:gd name="T58" fmla="*/ 199 w 211"/>
                <a:gd name="T59" fmla="*/ 56 h 211"/>
                <a:gd name="T60" fmla="*/ 207 w 211"/>
                <a:gd name="T61" fmla="*/ 74 h 211"/>
                <a:gd name="T62" fmla="*/ 211 w 211"/>
                <a:gd name="T63" fmla="*/ 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11">
                  <a:moveTo>
                    <a:pt x="211" y="106"/>
                  </a:moveTo>
                  <a:lnTo>
                    <a:pt x="211" y="116"/>
                  </a:lnTo>
                  <a:lnTo>
                    <a:pt x="209" y="127"/>
                  </a:lnTo>
                  <a:lnTo>
                    <a:pt x="207" y="137"/>
                  </a:lnTo>
                  <a:lnTo>
                    <a:pt x="203" y="147"/>
                  </a:lnTo>
                  <a:lnTo>
                    <a:pt x="199" y="156"/>
                  </a:lnTo>
                  <a:lnTo>
                    <a:pt x="193" y="165"/>
                  </a:lnTo>
                  <a:lnTo>
                    <a:pt x="187" y="173"/>
                  </a:lnTo>
                  <a:lnTo>
                    <a:pt x="180" y="180"/>
                  </a:lnTo>
                  <a:lnTo>
                    <a:pt x="173" y="187"/>
                  </a:lnTo>
                  <a:lnTo>
                    <a:pt x="165" y="193"/>
                  </a:lnTo>
                  <a:lnTo>
                    <a:pt x="156" y="199"/>
                  </a:lnTo>
                  <a:lnTo>
                    <a:pt x="146" y="203"/>
                  </a:lnTo>
                  <a:lnTo>
                    <a:pt x="137" y="207"/>
                  </a:lnTo>
                  <a:lnTo>
                    <a:pt x="127" y="209"/>
                  </a:lnTo>
                  <a:lnTo>
                    <a:pt x="117" y="211"/>
                  </a:lnTo>
                  <a:lnTo>
                    <a:pt x="105" y="211"/>
                  </a:lnTo>
                  <a:lnTo>
                    <a:pt x="95" y="211"/>
                  </a:lnTo>
                  <a:lnTo>
                    <a:pt x="85" y="209"/>
                  </a:lnTo>
                  <a:lnTo>
                    <a:pt x="74" y="207"/>
                  </a:lnTo>
                  <a:lnTo>
                    <a:pt x="64" y="203"/>
                  </a:lnTo>
                  <a:lnTo>
                    <a:pt x="55" y="199"/>
                  </a:lnTo>
                  <a:lnTo>
                    <a:pt x="47" y="193"/>
                  </a:lnTo>
                  <a:lnTo>
                    <a:pt x="39" y="187"/>
                  </a:lnTo>
                  <a:lnTo>
                    <a:pt x="31" y="180"/>
                  </a:lnTo>
                  <a:lnTo>
                    <a:pt x="24" y="173"/>
                  </a:lnTo>
                  <a:lnTo>
                    <a:pt x="18" y="165"/>
                  </a:lnTo>
                  <a:lnTo>
                    <a:pt x="13" y="156"/>
                  </a:lnTo>
                  <a:lnTo>
                    <a:pt x="9" y="147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6"/>
                  </a:lnTo>
                  <a:lnTo>
                    <a:pt x="0" y="106"/>
                  </a:lnTo>
                  <a:lnTo>
                    <a:pt x="1" y="95"/>
                  </a:lnTo>
                  <a:lnTo>
                    <a:pt x="3" y="84"/>
                  </a:lnTo>
                  <a:lnTo>
                    <a:pt x="5" y="74"/>
                  </a:lnTo>
                  <a:lnTo>
                    <a:pt x="9" y="65"/>
                  </a:lnTo>
                  <a:lnTo>
                    <a:pt x="13" y="56"/>
                  </a:lnTo>
                  <a:lnTo>
                    <a:pt x="18" y="46"/>
                  </a:lnTo>
                  <a:lnTo>
                    <a:pt x="24" y="38"/>
                  </a:lnTo>
                  <a:lnTo>
                    <a:pt x="31" y="31"/>
                  </a:lnTo>
                  <a:lnTo>
                    <a:pt x="39" y="24"/>
                  </a:lnTo>
                  <a:lnTo>
                    <a:pt x="47" y="18"/>
                  </a:lnTo>
                  <a:lnTo>
                    <a:pt x="55" y="12"/>
                  </a:lnTo>
                  <a:lnTo>
                    <a:pt x="64" y="8"/>
                  </a:lnTo>
                  <a:lnTo>
                    <a:pt x="74" y="4"/>
                  </a:lnTo>
                  <a:lnTo>
                    <a:pt x="85" y="2"/>
                  </a:lnTo>
                  <a:lnTo>
                    <a:pt x="95" y="0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37" y="4"/>
                  </a:lnTo>
                  <a:lnTo>
                    <a:pt x="146" y="8"/>
                  </a:lnTo>
                  <a:lnTo>
                    <a:pt x="156" y="12"/>
                  </a:lnTo>
                  <a:lnTo>
                    <a:pt x="165" y="18"/>
                  </a:lnTo>
                  <a:lnTo>
                    <a:pt x="173" y="24"/>
                  </a:lnTo>
                  <a:lnTo>
                    <a:pt x="180" y="31"/>
                  </a:lnTo>
                  <a:lnTo>
                    <a:pt x="187" y="38"/>
                  </a:lnTo>
                  <a:lnTo>
                    <a:pt x="193" y="46"/>
                  </a:lnTo>
                  <a:lnTo>
                    <a:pt x="199" y="56"/>
                  </a:lnTo>
                  <a:lnTo>
                    <a:pt x="203" y="65"/>
                  </a:lnTo>
                  <a:lnTo>
                    <a:pt x="207" y="74"/>
                  </a:lnTo>
                  <a:lnTo>
                    <a:pt x="209" y="84"/>
                  </a:lnTo>
                  <a:lnTo>
                    <a:pt x="211" y="95"/>
                  </a:lnTo>
                  <a:lnTo>
                    <a:pt x="211" y="106"/>
                  </a:lnTo>
                  <a:close/>
                </a:path>
              </a:pathLst>
            </a:custGeom>
            <a:solidFill>
              <a:srgbClr val="4B3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4058228" y="4380318"/>
              <a:ext cx="51894" cy="53376"/>
            </a:xfrm>
            <a:custGeom>
              <a:avLst/>
              <a:gdLst>
                <a:gd name="T0" fmla="*/ 104 w 104"/>
                <a:gd name="T1" fmla="*/ 52 h 106"/>
                <a:gd name="T2" fmla="*/ 104 w 104"/>
                <a:gd name="T3" fmla="*/ 58 h 106"/>
                <a:gd name="T4" fmla="*/ 103 w 104"/>
                <a:gd name="T5" fmla="*/ 63 h 106"/>
                <a:gd name="T6" fmla="*/ 102 w 104"/>
                <a:gd name="T7" fmla="*/ 69 h 106"/>
                <a:gd name="T8" fmla="*/ 100 w 104"/>
                <a:gd name="T9" fmla="*/ 73 h 106"/>
                <a:gd name="T10" fmla="*/ 96 w 104"/>
                <a:gd name="T11" fmla="*/ 82 h 106"/>
                <a:gd name="T12" fmla="*/ 89 w 104"/>
                <a:gd name="T13" fmla="*/ 90 h 106"/>
                <a:gd name="T14" fmla="*/ 82 w 104"/>
                <a:gd name="T15" fmla="*/ 96 h 106"/>
                <a:gd name="T16" fmla="*/ 72 w 104"/>
                <a:gd name="T17" fmla="*/ 101 h 106"/>
                <a:gd name="T18" fmla="*/ 67 w 104"/>
                <a:gd name="T19" fmla="*/ 103 h 106"/>
                <a:gd name="T20" fmla="*/ 62 w 104"/>
                <a:gd name="T21" fmla="*/ 104 h 106"/>
                <a:gd name="T22" fmla="*/ 57 w 104"/>
                <a:gd name="T23" fmla="*/ 106 h 106"/>
                <a:gd name="T24" fmla="*/ 52 w 104"/>
                <a:gd name="T25" fmla="*/ 106 h 106"/>
                <a:gd name="T26" fmla="*/ 47 w 104"/>
                <a:gd name="T27" fmla="*/ 106 h 106"/>
                <a:gd name="T28" fmla="*/ 42 w 104"/>
                <a:gd name="T29" fmla="*/ 104 h 106"/>
                <a:gd name="T30" fmla="*/ 37 w 104"/>
                <a:gd name="T31" fmla="*/ 103 h 106"/>
                <a:gd name="T32" fmla="*/ 31 w 104"/>
                <a:gd name="T33" fmla="*/ 101 h 106"/>
                <a:gd name="T34" fmla="*/ 22 w 104"/>
                <a:gd name="T35" fmla="*/ 96 h 106"/>
                <a:gd name="T36" fmla="*/ 15 w 104"/>
                <a:gd name="T37" fmla="*/ 90 h 106"/>
                <a:gd name="T38" fmla="*/ 8 w 104"/>
                <a:gd name="T39" fmla="*/ 82 h 106"/>
                <a:gd name="T40" fmla="*/ 4 w 104"/>
                <a:gd name="T41" fmla="*/ 73 h 106"/>
                <a:gd name="T42" fmla="*/ 2 w 104"/>
                <a:gd name="T43" fmla="*/ 69 h 106"/>
                <a:gd name="T44" fmla="*/ 1 w 104"/>
                <a:gd name="T45" fmla="*/ 63 h 106"/>
                <a:gd name="T46" fmla="*/ 0 w 104"/>
                <a:gd name="T47" fmla="*/ 58 h 106"/>
                <a:gd name="T48" fmla="*/ 0 w 104"/>
                <a:gd name="T49" fmla="*/ 52 h 106"/>
                <a:gd name="T50" fmla="*/ 0 w 104"/>
                <a:gd name="T51" fmla="*/ 47 h 106"/>
                <a:gd name="T52" fmla="*/ 1 w 104"/>
                <a:gd name="T53" fmla="*/ 42 h 106"/>
                <a:gd name="T54" fmla="*/ 2 w 104"/>
                <a:gd name="T55" fmla="*/ 37 h 106"/>
                <a:gd name="T56" fmla="*/ 4 w 104"/>
                <a:gd name="T57" fmla="*/ 31 h 106"/>
                <a:gd name="T58" fmla="*/ 8 w 104"/>
                <a:gd name="T59" fmla="*/ 23 h 106"/>
                <a:gd name="T60" fmla="*/ 15 w 104"/>
                <a:gd name="T61" fmla="*/ 15 h 106"/>
                <a:gd name="T62" fmla="*/ 22 w 104"/>
                <a:gd name="T63" fmla="*/ 9 h 106"/>
                <a:gd name="T64" fmla="*/ 31 w 104"/>
                <a:gd name="T65" fmla="*/ 4 h 106"/>
                <a:gd name="T66" fmla="*/ 37 w 104"/>
                <a:gd name="T67" fmla="*/ 2 h 106"/>
                <a:gd name="T68" fmla="*/ 42 w 104"/>
                <a:gd name="T69" fmla="*/ 1 h 106"/>
                <a:gd name="T70" fmla="*/ 47 w 104"/>
                <a:gd name="T71" fmla="*/ 0 h 106"/>
                <a:gd name="T72" fmla="*/ 52 w 104"/>
                <a:gd name="T73" fmla="*/ 0 h 106"/>
                <a:gd name="T74" fmla="*/ 57 w 104"/>
                <a:gd name="T75" fmla="*/ 0 h 106"/>
                <a:gd name="T76" fmla="*/ 62 w 104"/>
                <a:gd name="T77" fmla="*/ 1 h 106"/>
                <a:gd name="T78" fmla="*/ 67 w 104"/>
                <a:gd name="T79" fmla="*/ 2 h 106"/>
                <a:gd name="T80" fmla="*/ 72 w 104"/>
                <a:gd name="T81" fmla="*/ 4 h 106"/>
                <a:gd name="T82" fmla="*/ 82 w 104"/>
                <a:gd name="T83" fmla="*/ 9 h 106"/>
                <a:gd name="T84" fmla="*/ 89 w 104"/>
                <a:gd name="T85" fmla="*/ 15 h 106"/>
                <a:gd name="T86" fmla="*/ 96 w 104"/>
                <a:gd name="T87" fmla="*/ 23 h 106"/>
                <a:gd name="T88" fmla="*/ 100 w 104"/>
                <a:gd name="T89" fmla="*/ 31 h 106"/>
                <a:gd name="T90" fmla="*/ 102 w 104"/>
                <a:gd name="T91" fmla="*/ 37 h 106"/>
                <a:gd name="T92" fmla="*/ 103 w 104"/>
                <a:gd name="T93" fmla="*/ 42 h 106"/>
                <a:gd name="T94" fmla="*/ 104 w 104"/>
                <a:gd name="T95" fmla="*/ 47 h 106"/>
                <a:gd name="T96" fmla="*/ 104 w 104"/>
                <a:gd name="T97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106">
                  <a:moveTo>
                    <a:pt x="104" y="52"/>
                  </a:moveTo>
                  <a:lnTo>
                    <a:pt x="104" y="58"/>
                  </a:lnTo>
                  <a:lnTo>
                    <a:pt x="103" y="63"/>
                  </a:lnTo>
                  <a:lnTo>
                    <a:pt x="102" y="69"/>
                  </a:lnTo>
                  <a:lnTo>
                    <a:pt x="100" y="73"/>
                  </a:lnTo>
                  <a:lnTo>
                    <a:pt x="96" y="82"/>
                  </a:lnTo>
                  <a:lnTo>
                    <a:pt x="89" y="90"/>
                  </a:lnTo>
                  <a:lnTo>
                    <a:pt x="82" y="96"/>
                  </a:lnTo>
                  <a:lnTo>
                    <a:pt x="72" y="101"/>
                  </a:lnTo>
                  <a:lnTo>
                    <a:pt x="67" y="103"/>
                  </a:lnTo>
                  <a:lnTo>
                    <a:pt x="62" y="104"/>
                  </a:lnTo>
                  <a:lnTo>
                    <a:pt x="57" y="106"/>
                  </a:lnTo>
                  <a:lnTo>
                    <a:pt x="52" y="106"/>
                  </a:lnTo>
                  <a:lnTo>
                    <a:pt x="47" y="106"/>
                  </a:lnTo>
                  <a:lnTo>
                    <a:pt x="42" y="104"/>
                  </a:lnTo>
                  <a:lnTo>
                    <a:pt x="37" y="103"/>
                  </a:lnTo>
                  <a:lnTo>
                    <a:pt x="31" y="101"/>
                  </a:lnTo>
                  <a:lnTo>
                    <a:pt x="22" y="96"/>
                  </a:lnTo>
                  <a:lnTo>
                    <a:pt x="15" y="90"/>
                  </a:lnTo>
                  <a:lnTo>
                    <a:pt x="8" y="82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1" y="42"/>
                  </a:lnTo>
                  <a:lnTo>
                    <a:pt x="2" y="37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82" y="9"/>
                  </a:lnTo>
                  <a:lnTo>
                    <a:pt x="89" y="15"/>
                  </a:lnTo>
                  <a:lnTo>
                    <a:pt x="96" y="23"/>
                  </a:lnTo>
                  <a:lnTo>
                    <a:pt x="100" y="31"/>
                  </a:lnTo>
                  <a:lnTo>
                    <a:pt x="102" y="37"/>
                  </a:lnTo>
                  <a:lnTo>
                    <a:pt x="103" y="42"/>
                  </a:lnTo>
                  <a:lnTo>
                    <a:pt x="104" y="47"/>
                  </a:lnTo>
                  <a:lnTo>
                    <a:pt x="10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12092215" y="3093365"/>
              <a:ext cx="3496123" cy="5954381"/>
            </a:xfrm>
            <a:custGeom>
              <a:avLst/>
              <a:gdLst>
                <a:gd name="T0" fmla="*/ 2573 w 7074"/>
                <a:gd name="T1" fmla="*/ 8544 h 12050"/>
                <a:gd name="T2" fmla="*/ 2524 w 7074"/>
                <a:gd name="T3" fmla="*/ 7602 h 12050"/>
                <a:gd name="T4" fmla="*/ 5565 w 7074"/>
                <a:gd name="T5" fmla="*/ 10219 h 12050"/>
                <a:gd name="T6" fmla="*/ 800 w 7074"/>
                <a:gd name="T7" fmla="*/ 7914 h 12050"/>
                <a:gd name="T8" fmla="*/ 1092 w 7074"/>
                <a:gd name="T9" fmla="*/ 7578 h 12050"/>
                <a:gd name="T10" fmla="*/ 1471 w 7074"/>
                <a:gd name="T11" fmla="*/ 7340 h 12050"/>
                <a:gd name="T12" fmla="*/ 962 w 7074"/>
                <a:gd name="T13" fmla="*/ 7825 h 12050"/>
                <a:gd name="T14" fmla="*/ 2311 w 7074"/>
                <a:gd name="T15" fmla="*/ 4902 h 12050"/>
                <a:gd name="T16" fmla="*/ 3412 w 7074"/>
                <a:gd name="T17" fmla="*/ 5227 h 12050"/>
                <a:gd name="T18" fmla="*/ 1667 w 7074"/>
                <a:gd name="T19" fmla="*/ 6121 h 12050"/>
                <a:gd name="T20" fmla="*/ 979 w 7074"/>
                <a:gd name="T21" fmla="*/ 6792 h 12050"/>
                <a:gd name="T22" fmla="*/ 262 w 7074"/>
                <a:gd name="T23" fmla="*/ 6617 h 12050"/>
                <a:gd name="T24" fmla="*/ 3134 w 7074"/>
                <a:gd name="T25" fmla="*/ 4990 h 12050"/>
                <a:gd name="T26" fmla="*/ 2020 w 7074"/>
                <a:gd name="T27" fmla="*/ 3277 h 12050"/>
                <a:gd name="T28" fmla="*/ 4379 w 7074"/>
                <a:gd name="T29" fmla="*/ 2536 h 12050"/>
                <a:gd name="T30" fmla="*/ 3258 w 7074"/>
                <a:gd name="T31" fmla="*/ 4597 h 12050"/>
                <a:gd name="T32" fmla="*/ 1495 w 7074"/>
                <a:gd name="T33" fmla="*/ 1869 h 12050"/>
                <a:gd name="T34" fmla="*/ 1980 w 7074"/>
                <a:gd name="T35" fmla="*/ 1512 h 12050"/>
                <a:gd name="T36" fmla="*/ 3093 w 7074"/>
                <a:gd name="T37" fmla="*/ 807 h 12050"/>
                <a:gd name="T38" fmla="*/ 3903 w 7074"/>
                <a:gd name="T39" fmla="*/ 414 h 12050"/>
                <a:gd name="T40" fmla="*/ 4430 w 7074"/>
                <a:gd name="T41" fmla="*/ 1895 h 12050"/>
                <a:gd name="T42" fmla="*/ 2039 w 7074"/>
                <a:gd name="T43" fmla="*/ 3239 h 12050"/>
                <a:gd name="T44" fmla="*/ 4154 w 7074"/>
                <a:gd name="T45" fmla="*/ 4672 h 12050"/>
                <a:gd name="T46" fmla="*/ 6257 w 7074"/>
                <a:gd name="T47" fmla="*/ 1142 h 12050"/>
                <a:gd name="T48" fmla="*/ 5604 w 7074"/>
                <a:gd name="T49" fmla="*/ 4652 h 12050"/>
                <a:gd name="T50" fmla="*/ 4021 w 7074"/>
                <a:gd name="T51" fmla="*/ 6530 h 12050"/>
                <a:gd name="T52" fmla="*/ 3949 w 7074"/>
                <a:gd name="T53" fmla="*/ 4903 h 12050"/>
                <a:gd name="T54" fmla="*/ 6131 w 7074"/>
                <a:gd name="T55" fmla="*/ 2757 h 12050"/>
                <a:gd name="T56" fmla="*/ 6294 w 7074"/>
                <a:gd name="T57" fmla="*/ 866 h 12050"/>
                <a:gd name="T58" fmla="*/ 6002 w 7074"/>
                <a:gd name="T59" fmla="*/ 1015 h 12050"/>
                <a:gd name="T60" fmla="*/ 5954 w 7074"/>
                <a:gd name="T61" fmla="*/ 997 h 12050"/>
                <a:gd name="T62" fmla="*/ 6081 w 7074"/>
                <a:gd name="T63" fmla="*/ 494 h 12050"/>
                <a:gd name="T64" fmla="*/ 6255 w 7074"/>
                <a:gd name="T65" fmla="*/ 589 h 12050"/>
                <a:gd name="T66" fmla="*/ 6355 w 7074"/>
                <a:gd name="T67" fmla="*/ 580 h 12050"/>
                <a:gd name="T68" fmla="*/ 6336 w 7074"/>
                <a:gd name="T69" fmla="*/ 593 h 12050"/>
                <a:gd name="T70" fmla="*/ 4473 w 7074"/>
                <a:gd name="T71" fmla="*/ 7166 h 12050"/>
                <a:gd name="T72" fmla="*/ 3727 w 7074"/>
                <a:gd name="T73" fmla="*/ 6968 h 12050"/>
                <a:gd name="T74" fmla="*/ 3503 w 7074"/>
                <a:gd name="T75" fmla="*/ 4927 h 12050"/>
                <a:gd name="T76" fmla="*/ 3747 w 7074"/>
                <a:gd name="T77" fmla="*/ 4661 h 12050"/>
                <a:gd name="T78" fmla="*/ 3765 w 7074"/>
                <a:gd name="T79" fmla="*/ 7284 h 12050"/>
                <a:gd name="T80" fmla="*/ 2235 w 7074"/>
                <a:gd name="T81" fmla="*/ 7640 h 12050"/>
                <a:gd name="T82" fmla="*/ 845 w 7074"/>
                <a:gd name="T83" fmla="*/ 6583 h 12050"/>
                <a:gd name="T84" fmla="*/ 1601 w 7074"/>
                <a:gd name="T85" fmla="*/ 6971 h 12050"/>
                <a:gd name="T86" fmla="*/ 5478 w 7074"/>
                <a:gd name="T87" fmla="*/ 4777 h 12050"/>
                <a:gd name="T88" fmla="*/ 6478 w 7074"/>
                <a:gd name="T89" fmla="*/ 1104 h 12050"/>
                <a:gd name="T90" fmla="*/ 6132 w 7074"/>
                <a:gd name="T91" fmla="*/ 550 h 12050"/>
                <a:gd name="T92" fmla="*/ 5886 w 7074"/>
                <a:gd name="T93" fmla="*/ 695 h 12050"/>
                <a:gd name="T94" fmla="*/ 6100 w 7074"/>
                <a:gd name="T95" fmla="*/ 1585 h 12050"/>
                <a:gd name="T96" fmla="*/ 4834 w 7074"/>
                <a:gd name="T97" fmla="*/ 3597 h 12050"/>
                <a:gd name="T98" fmla="*/ 4544 w 7074"/>
                <a:gd name="T99" fmla="*/ 908 h 12050"/>
                <a:gd name="T100" fmla="*/ 3013 w 7074"/>
                <a:gd name="T101" fmla="*/ 499 h 12050"/>
                <a:gd name="T102" fmla="*/ 2591 w 7074"/>
                <a:gd name="T103" fmla="*/ 1569 h 12050"/>
                <a:gd name="T104" fmla="*/ 1654 w 7074"/>
                <a:gd name="T105" fmla="*/ 1770 h 12050"/>
                <a:gd name="T106" fmla="*/ 1787 w 7074"/>
                <a:gd name="T107" fmla="*/ 3086 h 12050"/>
                <a:gd name="T108" fmla="*/ 1738 w 7074"/>
                <a:gd name="T109" fmla="*/ 4927 h 12050"/>
                <a:gd name="T110" fmla="*/ 206 w 7074"/>
                <a:gd name="T111" fmla="*/ 6612 h 12050"/>
                <a:gd name="T112" fmla="*/ 940 w 7074"/>
                <a:gd name="T113" fmla="*/ 7451 h 12050"/>
                <a:gd name="T114" fmla="*/ 831 w 7074"/>
                <a:gd name="T115" fmla="*/ 7708 h 12050"/>
                <a:gd name="T116" fmla="*/ 1115 w 7074"/>
                <a:gd name="T117" fmla="*/ 7994 h 12050"/>
                <a:gd name="T118" fmla="*/ 1104 w 7074"/>
                <a:gd name="T119" fmla="*/ 11821 h 12050"/>
                <a:gd name="T120" fmla="*/ 2299 w 7074"/>
                <a:gd name="T121" fmla="*/ 9947 h 12050"/>
                <a:gd name="T122" fmla="*/ 5035 w 7074"/>
                <a:gd name="T123" fmla="*/ 8755 h 12050"/>
                <a:gd name="T124" fmla="*/ 6963 w 7074"/>
                <a:gd name="T125" fmla="*/ 11812 h 1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74" h="12050">
                  <a:moveTo>
                    <a:pt x="5071" y="8739"/>
                  </a:moveTo>
                  <a:lnTo>
                    <a:pt x="5024" y="8620"/>
                  </a:lnTo>
                  <a:lnTo>
                    <a:pt x="4978" y="8508"/>
                  </a:lnTo>
                  <a:lnTo>
                    <a:pt x="4933" y="8404"/>
                  </a:lnTo>
                  <a:lnTo>
                    <a:pt x="4891" y="8307"/>
                  </a:lnTo>
                  <a:lnTo>
                    <a:pt x="4851" y="8218"/>
                  </a:lnTo>
                  <a:lnTo>
                    <a:pt x="4813" y="8136"/>
                  </a:lnTo>
                  <a:lnTo>
                    <a:pt x="4777" y="8062"/>
                  </a:lnTo>
                  <a:lnTo>
                    <a:pt x="4745" y="7995"/>
                  </a:lnTo>
                  <a:lnTo>
                    <a:pt x="4715" y="7936"/>
                  </a:lnTo>
                  <a:lnTo>
                    <a:pt x="4690" y="7885"/>
                  </a:lnTo>
                  <a:lnTo>
                    <a:pt x="4666" y="7841"/>
                  </a:lnTo>
                  <a:lnTo>
                    <a:pt x="4648" y="7805"/>
                  </a:lnTo>
                  <a:lnTo>
                    <a:pt x="4632" y="7778"/>
                  </a:lnTo>
                  <a:lnTo>
                    <a:pt x="4621" y="7757"/>
                  </a:lnTo>
                  <a:lnTo>
                    <a:pt x="4614" y="7745"/>
                  </a:lnTo>
                  <a:lnTo>
                    <a:pt x="4611" y="7740"/>
                  </a:lnTo>
                  <a:lnTo>
                    <a:pt x="4604" y="7729"/>
                  </a:lnTo>
                  <a:lnTo>
                    <a:pt x="4592" y="7730"/>
                  </a:lnTo>
                  <a:lnTo>
                    <a:pt x="4501" y="7738"/>
                  </a:lnTo>
                  <a:lnTo>
                    <a:pt x="4411" y="7745"/>
                  </a:lnTo>
                  <a:lnTo>
                    <a:pt x="4322" y="7754"/>
                  </a:lnTo>
                  <a:lnTo>
                    <a:pt x="4235" y="7763"/>
                  </a:lnTo>
                  <a:lnTo>
                    <a:pt x="4151" y="7774"/>
                  </a:lnTo>
                  <a:lnTo>
                    <a:pt x="4069" y="7784"/>
                  </a:lnTo>
                  <a:lnTo>
                    <a:pt x="3988" y="7795"/>
                  </a:lnTo>
                  <a:lnTo>
                    <a:pt x="3909" y="7808"/>
                  </a:lnTo>
                  <a:lnTo>
                    <a:pt x="3833" y="7820"/>
                  </a:lnTo>
                  <a:lnTo>
                    <a:pt x="3758" y="7832"/>
                  </a:lnTo>
                  <a:lnTo>
                    <a:pt x="3685" y="7846"/>
                  </a:lnTo>
                  <a:lnTo>
                    <a:pt x="3615" y="7859"/>
                  </a:lnTo>
                  <a:lnTo>
                    <a:pt x="3547" y="7873"/>
                  </a:lnTo>
                  <a:lnTo>
                    <a:pt x="3481" y="7888"/>
                  </a:lnTo>
                  <a:lnTo>
                    <a:pt x="3417" y="7902"/>
                  </a:lnTo>
                  <a:lnTo>
                    <a:pt x="3356" y="7917"/>
                  </a:lnTo>
                  <a:lnTo>
                    <a:pt x="3296" y="7931"/>
                  </a:lnTo>
                  <a:lnTo>
                    <a:pt x="3239" y="7946"/>
                  </a:lnTo>
                  <a:lnTo>
                    <a:pt x="3185" y="7961"/>
                  </a:lnTo>
                  <a:lnTo>
                    <a:pt x="3131" y="7975"/>
                  </a:lnTo>
                  <a:lnTo>
                    <a:pt x="3082" y="7991"/>
                  </a:lnTo>
                  <a:lnTo>
                    <a:pt x="3034" y="8005"/>
                  </a:lnTo>
                  <a:lnTo>
                    <a:pt x="2989" y="8019"/>
                  </a:lnTo>
                  <a:lnTo>
                    <a:pt x="2945" y="8033"/>
                  </a:lnTo>
                  <a:lnTo>
                    <a:pt x="2868" y="8060"/>
                  </a:lnTo>
                  <a:lnTo>
                    <a:pt x="2799" y="8086"/>
                  </a:lnTo>
                  <a:lnTo>
                    <a:pt x="2769" y="8099"/>
                  </a:lnTo>
                  <a:lnTo>
                    <a:pt x="2741" y="8110"/>
                  </a:lnTo>
                  <a:lnTo>
                    <a:pt x="2717" y="8121"/>
                  </a:lnTo>
                  <a:lnTo>
                    <a:pt x="2694" y="8131"/>
                  </a:lnTo>
                  <a:lnTo>
                    <a:pt x="2686" y="8136"/>
                  </a:lnTo>
                  <a:lnTo>
                    <a:pt x="2684" y="8144"/>
                  </a:lnTo>
                  <a:lnTo>
                    <a:pt x="2646" y="8273"/>
                  </a:lnTo>
                  <a:lnTo>
                    <a:pt x="2609" y="8407"/>
                  </a:lnTo>
                  <a:lnTo>
                    <a:pt x="2573" y="8544"/>
                  </a:lnTo>
                  <a:lnTo>
                    <a:pt x="2537" y="8685"/>
                  </a:lnTo>
                  <a:lnTo>
                    <a:pt x="2502" y="8828"/>
                  </a:lnTo>
                  <a:lnTo>
                    <a:pt x="2467" y="8973"/>
                  </a:lnTo>
                  <a:lnTo>
                    <a:pt x="2434" y="9119"/>
                  </a:lnTo>
                  <a:lnTo>
                    <a:pt x="2401" y="9267"/>
                  </a:lnTo>
                  <a:lnTo>
                    <a:pt x="2368" y="9416"/>
                  </a:lnTo>
                  <a:lnTo>
                    <a:pt x="2337" y="9564"/>
                  </a:lnTo>
                  <a:lnTo>
                    <a:pt x="2306" y="9712"/>
                  </a:lnTo>
                  <a:lnTo>
                    <a:pt x="2277" y="9859"/>
                  </a:lnTo>
                  <a:lnTo>
                    <a:pt x="2248" y="10005"/>
                  </a:lnTo>
                  <a:lnTo>
                    <a:pt x="2219" y="10149"/>
                  </a:lnTo>
                  <a:lnTo>
                    <a:pt x="2192" y="10291"/>
                  </a:lnTo>
                  <a:lnTo>
                    <a:pt x="2167" y="10430"/>
                  </a:lnTo>
                  <a:lnTo>
                    <a:pt x="2119" y="10696"/>
                  </a:lnTo>
                  <a:lnTo>
                    <a:pt x="2074" y="10945"/>
                  </a:lnTo>
                  <a:lnTo>
                    <a:pt x="2036" y="11172"/>
                  </a:lnTo>
                  <a:lnTo>
                    <a:pt x="2003" y="11374"/>
                  </a:lnTo>
                  <a:lnTo>
                    <a:pt x="1975" y="11545"/>
                  </a:lnTo>
                  <a:lnTo>
                    <a:pt x="1953" y="11683"/>
                  </a:lnTo>
                  <a:lnTo>
                    <a:pt x="1938" y="11783"/>
                  </a:lnTo>
                  <a:lnTo>
                    <a:pt x="1930" y="11840"/>
                  </a:lnTo>
                  <a:lnTo>
                    <a:pt x="1921" y="11842"/>
                  </a:lnTo>
                  <a:lnTo>
                    <a:pt x="1912" y="11843"/>
                  </a:lnTo>
                  <a:lnTo>
                    <a:pt x="1904" y="11845"/>
                  </a:lnTo>
                  <a:lnTo>
                    <a:pt x="1896" y="11846"/>
                  </a:lnTo>
                  <a:lnTo>
                    <a:pt x="1652" y="11795"/>
                  </a:lnTo>
                  <a:lnTo>
                    <a:pt x="1638" y="11786"/>
                  </a:lnTo>
                  <a:lnTo>
                    <a:pt x="1630" y="11778"/>
                  </a:lnTo>
                  <a:lnTo>
                    <a:pt x="1623" y="11514"/>
                  </a:lnTo>
                  <a:lnTo>
                    <a:pt x="1618" y="11251"/>
                  </a:lnTo>
                  <a:lnTo>
                    <a:pt x="1614" y="10990"/>
                  </a:lnTo>
                  <a:lnTo>
                    <a:pt x="1611" y="10730"/>
                  </a:lnTo>
                  <a:lnTo>
                    <a:pt x="1608" y="10472"/>
                  </a:lnTo>
                  <a:lnTo>
                    <a:pt x="1606" y="10216"/>
                  </a:lnTo>
                  <a:lnTo>
                    <a:pt x="1605" y="9963"/>
                  </a:lnTo>
                  <a:lnTo>
                    <a:pt x="1605" y="9713"/>
                  </a:lnTo>
                  <a:lnTo>
                    <a:pt x="1605" y="9466"/>
                  </a:lnTo>
                  <a:lnTo>
                    <a:pt x="1606" y="9224"/>
                  </a:lnTo>
                  <a:lnTo>
                    <a:pt x="1607" y="8987"/>
                  </a:lnTo>
                  <a:lnTo>
                    <a:pt x="1609" y="8754"/>
                  </a:lnTo>
                  <a:lnTo>
                    <a:pt x="1612" y="8525"/>
                  </a:lnTo>
                  <a:lnTo>
                    <a:pt x="1614" y="8303"/>
                  </a:lnTo>
                  <a:lnTo>
                    <a:pt x="1618" y="8087"/>
                  </a:lnTo>
                  <a:lnTo>
                    <a:pt x="1621" y="7877"/>
                  </a:lnTo>
                  <a:lnTo>
                    <a:pt x="1654" y="7865"/>
                  </a:lnTo>
                  <a:lnTo>
                    <a:pt x="1721" y="7841"/>
                  </a:lnTo>
                  <a:lnTo>
                    <a:pt x="1819" y="7809"/>
                  </a:lnTo>
                  <a:lnTo>
                    <a:pt x="1950" y="7766"/>
                  </a:lnTo>
                  <a:lnTo>
                    <a:pt x="2027" y="7743"/>
                  </a:lnTo>
                  <a:lnTo>
                    <a:pt x="2111" y="7717"/>
                  </a:lnTo>
                  <a:lnTo>
                    <a:pt x="2204" y="7690"/>
                  </a:lnTo>
                  <a:lnTo>
                    <a:pt x="2303" y="7662"/>
                  </a:lnTo>
                  <a:lnTo>
                    <a:pt x="2410" y="7633"/>
                  </a:lnTo>
                  <a:lnTo>
                    <a:pt x="2524" y="7602"/>
                  </a:lnTo>
                  <a:lnTo>
                    <a:pt x="2645" y="7570"/>
                  </a:lnTo>
                  <a:lnTo>
                    <a:pt x="2772" y="7538"/>
                  </a:lnTo>
                  <a:lnTo>
                    <a:pt x="2907" y="7505"/>
                  </a:lnTo>
                  <a:lnTo>
                    <a:pt x="3048" y="7472"/>
                  </a:lnTo>
                  <a:lnTo>
                    <a:pt x="3196" y="7439"/>
                  </a:lnTo>
                  <a:lnTo>
                    <a:pt x="3350" y="7407"/>
                  </a:lnTo>
                  <a:lnTo>
                    <a:pt x="3511" y="7374"/>
                  </a:lnTo>
                  <a:lnTo>
                    <a:pt x="3677" y="7341"/>
                  </a:lnTo>
                  <a:lnTo>
                    <a:pt x="3849" y="7309"/>
                  </a:lnTo>
                  <a:lnTo>
                    <a:pt x="4029" y="7277"/>
                  </a:lnTo>
                  <a:lnTo>
                    <a:pt x="4214" y="7246"/>
                  </a:lnTo>
                  <a:lnTo>
                    <a:pt x="4403" y="7216"/>
                  </a:lnTo>
                  <a:lnTo>
                    <a:pt x="4599" y="7187"/>
                  </a:lnTo>
                  <a:lnTo>
                    <a:pt x="4800" y="7161"/>
                  </a:lnTo>
                  <a:lnTo>
                    <a:pt x="5008" y="7135"/>
                  </a:lnTo>
                  <a:lnTo>
                    <a:pt x="5220" y="7110"/>
                  </a:lnTo>
                  <a:lnTo>
                    <a:pt x="5438" y="7088"/>
                  </a:lnTo>
                  <a:lnTo>
                    <a:pt x="5659" y="7068"/>
                  </a:lnTo>
                  <a:lnTo>
                    <a:pt x="5719" y="7462"/>
                  </a:lnTo>
                  <a:lnTo>
                    <a:pt x="5776" y="7857"/>
                  </a:lnTo>
                  <a:lnTo>
                    <a:pt x="5831" y="8248"/>
                  </a:lnTo>
                  <a:lnTo>
                    <a:pt x="5884" y="8632"/>
                  </a:lnTo>
                  <a:lnTo>
                    <a:pt x="5934" y="9007"/>
                  </a:lnTo>
                  <a:lnTo>
                    <a:pt x="5981" y="9369"/>
                  </a:lnTo>
                  <a:lnTo>
                    <a:pt x="6025" y="9715"/>
                  </a:lnTo>
                  <a:lnTo>
                    <a:pt x="6065" y="10041"/>
                  </a:lnTo>
                  <a:lnTo>
                    <a:pt x="6103" y="10344"/>
                  </a:lnTo>
                  <a:lnTo>
                    <a:pt x="6136" y="10622"/>
                  </a:lnTo>
                  <a:lnTo>
                    <a:pt x="6166" y="10871"/>
                  </a:lnTo>
                  <a:lnTo>
                    <a:pt x="6191" y="11087"/>
                  </a:lnTo>
                  <a:lnTo>
                    <a:pt x="6211" y="11267"/>
                  </a:lnTo>
                  <a:lnTo>
                    <a:pt x="6227" y="11407"/>
                  </a:lnTo>
                  <a:lnTo>
                    <a:pt x="6238" y="11506"/>
                  </a:lnTo>
                  <a:lnTo>
                    <a:pt x="6244" y="11560"/>
                  </a:lnTo>
                  <a:lnTo>
                    <a:pt x="6234" y="11571"/>
                  </a:lnTo>
                  <a:lnTo>
                    <a:pt x="6223" y="11581"/>
                  </a:lnTo>
                  <a:lnTo>
                    <a:pt x="5947" y="11680"/>
                  </a:lnTo>
                  <a:lnTo>
                    <a:pt x="5936" y="11680"/>
                  </a:lnTo>
                  <a:lnTo>
                    <a:pt x="5927" y="11680"/>
                  </a:lnTo>
                  <a:lnTo>
                    <a:pt x="5919" y="11680"/>
                  </a:lnTo>
                  <a:lnTo>
                    <a:pt x="5911" y="11680"/>
                  </a:lnTo>
                  <a:lnTo>
                    <a:pt x="5887" y="11554"/>
                  </a:lnTo>
                  <a:lnTo>
                    <a:pt x="5861" y="11432"/>
                  </a:lnTo>
                  <a:lnTo>
                    <a:pt x="5836" y="11312"/>
                  </a:lnTo>
                  <a:lnTo>
                    <a:pt x="5810" y="11193"/>
                  </a:lnTo>
                  <a:lnTo>
                    <a:pt x="5783" y="11076"/>
                  </a:lnTo>
                  <a:lnTo>
                    <a:pt x="5757" y="10961"/>
                  </a:lnTo>
                  <a:lnTo>
                    <a:pt x="5730" y="10849"/>
                  </a:lnTo>
                  <a:lnTo>
                    <a:pt x="5703" y="10739"/>
                  </a:lnTo>
                  <a:lnTo>
                    <a:pt x="5676" y="10630"/>
                  </a:lnTo>
                  <a:lnTo>
                    <a:pt x="5648" y="10524"/>
                  </a:lnTo>
                  <a:lnTo>
                    <a:pt x="5620" y="10420"/>
                  </a:lnTo>
                  <a:lnTo>
                    <a:pt x="5592" y="10319"/>
                  </a:lnTo>
                  <a:lnTo>
                    <a:pt x="5565" y="10219"/>
                  </a:lnTo>
                  <a:lnTo>
                    <a:pt x="5537" y="10121"/>
                  </a:lnTo>
                  <a:lnTo>
                    <a:pt x="5509" y="10025"/>
                  </a:lnTo>
                  <a:lnTo>
                    <a:pt x="5483" y="9932"/>
                  </a:lnTo>
                  <a:lnTo>
                    <a:pt x="5427" y="9752"/>
                  </a:lnTo>
                  <a:lnTo>
                    <a:pt x="5373" y="9580"/>
                  </a:lnTo>
                  <a:lnTo>
                    <a:pt x="5318" y="9417"/>
                  </a:lnTo>
                  <a:lnTo>
                    <a:pt x="5266" y="9264"/>
                  </a:lnTo>
                  <a:lnTo>
                    <a:pt x="5215" y="9119"/>
                  </a:lnTo>
                  <a:lnTo>
                    <a:pt x="5166" y="8983"/>
                  </a:lnTo>
                  <a:lnTo>
                    <a:pt x="5117" y="8856"/>
                  </a:lnTo>
                  <a:lnTo>
                    <a:pt x="5071" y="8739"/>
                  </a:lnTo>
                  <a:close/>
                  <a:moveTo>
                    <a:pt x="1574" y="7610"/>
                  </a:moveTo>
                  <a:lnTo>
                    <a:pt x="1568" y="7632"/>
                  </a:lnTo>
                  <a:lnTo>
                    <a:pt x="1559" y="7651"/>
                  </a:lnTo>
                  <a:lnTo>
                    <a:pt x="1550" y="7672"/>
                  </a:lnTo>
                  <a:lnTo>
                    <a:pt x="1540" y="7691"/>
                  </a:lnTo>
                  <a:lnTo>
                    <a:pt x="1528" y="7710"/>
                  </a:lnTo>
                  <a:lnTo>
                    <a:pt x="1515" y="7728"/>
                  </a:lnTo>
                  <a:lnTo>
                    <a:pt x="1501" y="7747"/>
                  </a:lnTo>
                  <a:lnTo>
                    <a:pt x="1486" y="7763"/>
                  </a:lnTo>
                  <a:lnTo>
                    <a:pt x="1469" y="7781"/>
                  </a:lnTo>
                  <a:lnTo>
                    <a:pt x="1452" y="7796"/>
                  </a:lnTo>
                  <a:lnTo>
                    <a:pt x="1433" y="7813"/>
                  </a:lnTo>
                  <a:lnTo>
                    <a:pt x="1414" y="7827"/>
                  </a:lnTo>
                  <a:lnTo>
                    <a:pt x="1392" y="7842"/>
                  </a:lnTo>
                  <a:lnTo>
                    <a:pt x="1371" y="7856"/>
                  </a:lnTo>
                  <a:lnTo>
                    <a:pt x="1347" y="7869"/>
                  </a:lnTo>
                  <a:lnTo>
                    <a:pt x="1322" y="7883"/>
                  </a:lnTo>
                  <a:lnTo>
                    <a:pt x="1300" y="7893"/>
                  </a:lnTo>
                  <a:lnTo>
                    <a:pt x="1278" y="7903"/>
                  </a:lnTo>
                  <a:lnTo>
                    <a:pt x="1257" y="7912"/>
                  </a:lnTo>
                  <a:lnTo>
                    <a:pt x="1235" y="7921"/>
                  </a:lnTo>
                  <a:lnTo>
                    <a:pt x="1215" y="7928"/>
                  </a:lnTo>
                  <a:lnTo>
                    <a:pt x="1194" y="7934"/>
                  </a:lnTo>
                  <a:lnTo>
                    <a:pt x="1174" y="7940"/>
                  </a:lnTo>
                  <a:lnTo>
                    <a:pt x="1154" y="7944"/>
                  </a:lnTo>
                  <a:lnTo>
                    <a:pt x="1136" y="7949"/>
                  </a:lnTo>
                  <a:lnTo>
                    <a:pt x="1117" y="7953"/>
                  </a:lnTo>
                  <a:lnTo>
                    <a:pt x="1099" y="7956"/>
                  </a:lnTo>
                  <a:lnTo>
                    <a:pt x="1081" y="7959"/>
                  </a:lnTo>
                  <a:lnTo>
                    <a:pt x="1047" y="7962"/>
                  </a:lnTo>
                  <a:lnTo>
                    <a:pt x="1017" y="7963"/>
                  </a:lnTo>
                  <a:lnTo>
                    <a:pt x="987" y="7963"/>
                  </a:lnTo>
                  <a:lnTo>
                    <a:pt x="960" y="7962"/>
                  </a:lnTo>
                  <a:lnTo>
                    <a:pt x="937" y="7959"/>
                  </a:lnTo>
                  <a:lnTo>
                    <a:pt x="914" y="7956"/>
                  </a:lnTo>
                  <a:lnTo>
                    <a:pt x="896" y="7951"/>
                  </a:lnTo>
                  <a:lnTo>
                    <a:pt x="879" y="7947"/>
                  </a:lnTo>
                  <a:lnTo>
                    <a:pt x="865" y="7944"/>
                  </a:lnTo>
                  <a:lnTo>
                    <a:pt x="855" y="7940"/>
                  </a:lnTo>
                  <a:lnTo>
                    <a:pt x="838" y="7934"/>
                  </a:lnTo>
                  <a:lnTo>
                    <a:pt x="824" y="7928"/>
                  </a:lnTo>
                  <a:lnTo>
                    <a:pt x="810" y="7922"/>
                  </a:lnTo>
                  <a:lnTo>
                    <a:pt x="800" y="7914"/>
                  </a:lnTo>
                  <a:lnTo>
                    <a:pt x="791" y="7908"/>
                  </a:lnTo>
                  <a:lnTo>
                    <a:pt x="784" y="7902"/>
                  </a:lnTo>
                  <a:lnTo>
                    <a:pt x="779" y="7897"/>
                  </a:lnTo>
                  <a:lnTo>
                    <a:pt x="776" y="7892"/>
                  </a:lnTo>
                  <a:lnTo>
                    <a:pt x="773" y="7886"/>
                  </a:lnTo>
                  <a:lnTo>
                    <a:pt x="772" y="7884"/>
                  </a:lnTo>
                  <a:lnTo>
                    <a:pt x="776" y="7882"/>
                  </a:lnTo>
                  <a:lnTo>
                    <a:pt x="782" y="7881"/>
                  </a:lnTo>
                  <a:lnTo>
                    <a:pt x="790" y="7880"/>
                  </a:lnTo>
                  <a:lnTo>
                    <a:pt x="798" y="7878"/>
                  </a:lnTo>
                  <a:lnTo>
                    <a:pt x="819" y="7877"/>
                  </a:lnTo>
                  <a:lnTo>
                    <a:pt x="838" y="7876"/>
                  </a:lnTo>
                  <a:lnTo>
                    <a:pt x="852" y="7875"/>
                  </a:lnTo>
                  <a:lnTo>
                    <a:pt x="865" y="7875"/>
                  </a:lnTo>
                  <a:lnTo>
                    <a:pt x="868" y="7877"/>
                  </a:lnTo>
                  <a:lnTo>
                    <a:pt x="870" y="7877"/>
                  </a:lnTo>
                  <a:lnTo>
                    <a:pt x="871" y="7874"/>
                  </a:lnTo>
                  <a:lnTo>
                    <a:pt x="895" y="7873"/>
                  </a:lnTo>
                  <a:lnTo>
                    <a:pt x="920" y="7871"/>
                  </a:lnTo>
                  <a:lnTo>
                    <a:pt x="946" y="7868"/>
                  </a:lnTo>
                  <a:lnTo>
                    <a:pt x="974" y="7863"/>
                  </a:lnTo>
                  <a:lnTo>
                    <a:pt x="1002" y="7857"/>
                  </a:lnTo>
                  <a:lnTo>
                    <a:pt x="1031" y="7849"/>
                  </a:lnTo>
                  <a:lnTo>
                    <a:pt x="1046" y="7845"/>
                  </a:lnTo>
                  <a:lnTo>
                    <a:pt x="1061" y="7839"/>
                  </a:lnTo>
                  <a:lnTo>
                    <a:pt x="1076" y="7833"/>
                  </a:lnTo>
                  <a:lnTo>
                    <a:pt x="1091" y="7826"/>
                  </a:lnTo>
                  <a:lnTo>
                    <a:pt x="1106" y="7819"/>
                  </a:lnTo>
                  <a:lnTo>
                    <a:pt x="1121" y="7811"/>
                  </a:lnTo>
                  <a:lnTo>
                    <a:pt x="1136" y="7802"/>
                  </a:lnTo>
                  <a:lnTo>
                    <a:pt x="1151" y="7792"/>
                  </a:lnTo>
                  <a:lnTo>
                    <a:pt x="1165" y="7782"/>
                  </a:lnTo>
                  <a:lnTo>
                    <a:pt x="1181" y="7771"/>
                  </a:lnTo>
                  <a:lnTo>
                    <a:pt x="1195" y="7759"/>
                  </a:lnTo>
                  <a:lnTo>
                    <a:pt x="1210" y="7746"/>
                  </a:lnTo>
                  <a:lnTo>
                    <a:pt x="1224" y="7731"/>
                  </a:lnTo>
                  <a:lnTo>
                    <a:pt x="1238" y="7717"/>
                  </a:lnTo>
                  <a:lnTo>
                    <a:pt x="1253" y="7701"/>
                  </a:lnTo>
                  <a:lnTo>
                    <a:pt x="1266" y="7683"/>
                  </a:lnTo>
                  <a:lnTo>
                    <a:pt x="1279" y="7666"/>
                  </a:lnTo>
                  <a:lnTo>
                    <a:pt x="1293" y="7646"/>
                  </a:lnTo>
                  <a:lnTo>
                    <a:pt x="1306" y="7626"/>
                  </a:lnTo>
                  <a:lnTo>
                    <a:pt x="1318" y="7604"/>
                  </a:lnTo>
                  <a:lnTo>
                    <a:pt x="1338" y="7567"/>
                  </a:lnTo>
                  <a:lnTo>
                    <a:pt x="1298" y="7574"/>
                  </a:lnTo>
                  <a:lnTo>
                    <a:pt x="1280" y="7577"/>
                  </a:lnTo>
                  <a:lnTo>
                    <a:pt x="1262" y="7579"/>
                  </a:lnTo>
                  <a:lnTo>
                    <a:pt x="1240" y="7582"/>
                  </a:lnTo>
                  <a:lnTo>
                    <a:pt x="1217" y="7583"/>
                  </a:lnTo>
                  <a:lnTo>
                    <a:pt x="1192" y="7584"/>
                  </a:lnTo>
                  <a:lnTo>
                    <a:pt x="1168" y="7584"/>
                  </a:lnTo>
                  <a:lnTo>
                    <a:pt x="1142" y="7584"/>
                  </a:lnTo>
                  <a:lnTo>
                    <a:pt x="1116" y="7582"/>
                  </a:lnTo>
                  <a:lnTo>
                    <a:pt x="1092" y="7578"/>
                  </a:lnTo>
                  <a:lnTo>
                    <a:pt x="1067" y="7574"/>
                  </a:lnTo>
                  <a:lnTo>
                    <a:pt x="1056" y="7571"/>
                  </a:lnTo>
                  <a:lnTo>
                    <a:pt x="1045" y="7567"/>
                  </a:lnTo>
                  <a:lnTo>
                    <a:pt x="1034" y="7564"/>
                  </a:lnTo>
                  <a:lnTo>
                    <a:pt x="1025" y="7559"/>
                  </a:lnTo>
                  <a:lnTo>
                    <a:pt x="1016" y="7555"/>
                  </a:lnTo>
                  <a:lnTo>
                    <a:pt x="1006" y="7548"/>
                  </a:lnTo>
                  <a:lnTo>
                    <a:pt x="999" y="7542"/>
                  </a:lnTo>
                  <a:lnTo>
                    <a:pt x="992" y="7536"/>
                  </a:lnTo>
                  <a:lnTo>
                    <a:pt x="986" y="7529"/>
                  </a:lnTo>
                  <a:lnTo>
                    <a:pt x="981" y="7522"/>
                  </a:lnTo>
                  <a:lnTo>
                    <a:pt x="976" y="7512"/>
                  </a:lnTo>
                  <a:lnTo>
                    <a:pt x="973" y="7504"/>
                  </a:lnTo>
                  <a:lnTo>
                    <a:pt x="970" y="7491"/>
                  </a:lnTo>
                  <a:lnTo>
                    <a:pt x="968" y="7483"/>
                  </a:lnTo>
                  <a:lnTo>
                    <a:pt x="970" y="7478"/>
                  </a:lnTo>
                  <a:lnTo>
                    <a:pt x="970" y="7477"/>
                  </a:lnTo>
                  <a:lnTo>
                    <a:pt x="973" y="7475"/>
                  </a:lnTo>
                  <a:lnTo>
                    <a:pt x="979" y="7475"/>
                  </a:lnTo>
                  <a:lnTo>
                    <a:pt x="985" y="7475"/>
                  </a:lnTo>
                  <a:lnTo>
                    <a:pt x="993" y="7476"/>
                  </a:lnTo>
                  <a:lnTo>
                    <a:pt x="1012" y="7478"/>
                  </a:lnTo>
                  <a:lnTo>
                    <a:pt x="1029" y="7482"/>
                  </a:lnTo>
                  <a:lnTo>
                    <a:pt x="1059" y="7486"/>
                  </a:lnTo>
                  <a:lnTo>
                    <a:pt x="1091" y="7489"/>
                  </a:lnTo>
                  <a:lnTo>
                    <a:pt x="1108" y="7490"/>
                  </a:lnTo>
                  <a:lnTo>
                    <a:pt x="1125" y="7490"/>
                  </a:lnTo>
                  <a:lnTo>
                    <a:pt x="1143" y="7488"/>
                  </a:lnTo>
                  <a:lnTo>
                    <a:pt x="1160" y="7485"/>
                  </a:lnTo>
                  <a:lnTo>
                    <a:pt x="1177" y="7481"/>
                  </a:lnTo>
                  <a:lnTo>
                    <a:pt x="1194" y="7474"/>
                  </a:lnTo>
                  <a:lnTo>
                    <a:pt x="1202" y="7470"/>
                  </a:lnTo>
                  <a:lnTo>
                    <a:pt x="1211" y="7466"/>
                  </a:lnTo>
                  <a:lnTo>
                    <a:pt x="1219" y="7461"/>
                  </a:lnTo>
                  <a:lnTo>
                    <a:pt x="1226" y="7455"/>
                  </a:lnTo>
                  <a:lnTo>
                    <a:pt x="1234" y="7449"/>
                  </a:lnTo>
                  <a:lnTo>
                    <a:pt x="1241" y="7441"/>
                  </a:lnTo>
                  <a:lnTo>
                    <a:pt x="1249" y="7434"/>
                  </a:lnTo>
                  <a:lnTo>
                    <a:pt x="1256" y="7426"/>
                  </a:lnTo>
                  <a:lnTo>
                    <a:pt x="1262" y="7417"/>
                  </a:lnTo>
                  <a:lnTo>
                    <a:pt x="1268" y="7407"/>
                  </a:lnTo>
                  <a:lnTo>
                    <a:pt x="1274" y="7395"/>
                  </a:lnTo>
                  <a:lnTo>
                    <a:pt x="1280" y="7384"/>
                  </a:lnTo>
                  <a:lnTo>
                    <a:pt x="1296" y="7386"/>
                  </a:lnTo>
                  <a:lnTo>
                    <a:pt x="1312" y="7386"/>
                  </a:lnTo>
                  <a:lnTo>
                    <a:pt x="1329" y="7386"/>
                  </a:lnTo>
                  <a:lnTo>
                    <a:pt x="1347" y="7385"/>
                  </a:lnTo>
                  <a:lnTo>
                    <a:pt x="1365" y="7382"/>
                  </a:lnTo>
                  <a:lnTo>
                    <a:pt x="1383" y="7379"/>
                  </a:lnTo>
                  <a:lnTo>
                    <a:pt x="1401" y="7374"/>
                  </a:lnTo>
                  <a:lnTo>
                    <a:pt x="1420" y="7367"/>
                  </a:lnTo>
                  <a:lnTo>
                    <a:pt x="1437" y="7360"/>
                  </a:lnTo>
                  <a:lnTo>
                    <a:pt x="1455" y="7351"/>
                  </a:lnTo>
                  <a:lnTo>
                    <a:pt x="1471" y="7340"/>
                  </a:lnTo>
                  <a:lnTo>
                    <a:pt x="1487" y="7327"/>
                  </a:lnTo>
                  <a:lnTo>
                    <a:pt x="1495" y="7320"/>
                  </a:lnTo>
                  <a:lnTo>
                    <a:pt x="1502" y="7313"/>
                  </a:lnTo>
                  <a:lnTo>
                    <a:pt x="1508" y="7305"/>
                  </a:lnTo>
                  <a:lnTo>
                    <a:pt x="1515" y="7296"/>
                  </a:lnTo>
                  <a:lnTo>
                    <a:pt x="1520" y="7287"/>
                  </a:lnTo>
                  <a:lnTo>
                    <a:pt x="1527" y="7277"/>
                  </a:lnTo>
                  <a:lnTo>
                    <a:pt x="1532" y="7267"/>
                  </a:lnTo>
                  <a:lnTo>
                    <a:pt x="1537" y="7256"/>
                  </a:lnTo>
                  <a:lnTo>
                    <a:pt x="1545" y="7275"/>
                  </a:lnTo>
                  <a:lnTo>
                    <a:pt x="1553" y="7296"/>
                  </a:lnTo>
                  <a:lnTo>
                    <a:pt x="1561" y="7320"/>
                  </a:lnTo>
                  <a:lnTo>
                    <a:pt x="1569" y="7347"/>
                  </a:lnTo>
                  <a:lnTo>
                    <a:pt x="1576" y="7375"/>
                  </a:lnTo>
                  <a:lnTo>
                    <a:pt x="1582" y="7404"/>
                  </a:lnTo>
                  <a:lnTo>
                    <a:pt x="1587" y="7436"/>
                  </a:lnTo>
                  <a:lnTo>
                    <a:pt x="1589" y="7469"/>
                  </a:lnTo>
                  <a:lnTo>
                    <a:pt x="1589" y="7486"/>
                  </a:lnTo>
                  <a:lnTo>
                    <a:pt x="1589" y="7503"/>
                  </a:lnTo>
                  <a:lnTo>
                    <a:pt x="1588" y="7521"/>
                  </a:lnTo>
                  <a:lnTo>
                    <a:pt x="1588" y="7538"/>
                  </a:lnTo>
                  <a:lnTo>
                    <a:pt x="1586" y="7557"/>
                  </a:lnTo>
                  <a:lnTo>
                    <a:pt x="1583" y="7574"/>
                  </a:lnTo>
                  <a:lnTo>
                    <a:pt x="1579" y="7593"/>
                  </a:lnTo>
                  <a:lnTo>
                    <a:pt x="1574" y="7610"/>
                  </a:lnTo>
                  <a:lnTo>
                    <a:pt x="1574" y="7610"/>
                  </a:lnTo>
                  <a:close/>
                  <a:moveTo>
                    <a:pt x="832" y="7749"/>
                  </a:moveTo>
                  <a:lnTo>
                    <a:pt x="839" y="7751"/>
                  </a:lnTo>
                  <a:lnTo>
                    <a:pt x="847" y="7754"/>
                  </a:lnTo>
                  <a:lnTo>
                    <a:pt x="869" y="7761"/>
                  </a:lnTo>
                  <a:lnTo>
                    <a:pt x="896" y="7768"/>
                  </a:lnTo>
                  <a:lnTo>
                    <a:pt x="911" y="7772"/>
                  </a:lnTo>
                  <a:lnTo>
                    <a:pt x="927" y="7775"/>
                  </a:lnTo>
                  <a:lnTo>
                    <a:pt x="946" y="7777"/>
                  </a:lnTo>
                  <a:lnTo>
                    <a:pt x="964" y="7778"/>
                  </a:lnTo>
                  <a:lnTo>
                    <a:pt x="985" y="7777"/>
                  </a:lnTo>
                  <a:lnTo>
                    <a:pt x="1007" y="7776"/>
                  </a:lnTo>
                  <a:lnTo>
                    <a:pt x="1031" y="7773"/>
                  </a:lnTo>
                  <a:lnTo>
                    <a:pt x="1056" y="7767"/>
                  </a:lnTo>
                  <a:lnTo>
                    <a:pt x="1082" y="7760"/>
                  </a:lnTo>
                  <a:lnTo>
                    <a:pt x="1110" y="7752"/>
                  </a:lnTo>
                  <a:lnTo>
                    <a:pt x="1140" y="7741"/>
                  </a:lnTo>
                  <a:lnTo>
                    <a:pt x="1172" y="7727"/>
                  </a:lnTo>
                  <a:lnTo>
                    <a:pt x="1152" y="7743"/>
                  </a:lnTo>
                  <a:lnTo>
                    <a:pt x="1134" y="7756"/>
                  </a:lnTo>
                  <a:lnTo>
                    <a:pt x="1114" y="7768"/>
                  </a:lnTo>
                  <a:lnTo>
                    <a:pt x="1095" y="7780"/>
                  </a:lnTo>
                  <a:lnTo>
                    <a:pt x="1075" y="7790"/>
                  </a:lnTo>
                  <a:lnTo>
                    <a:pt x="1057" y="7798"/>
                  </a:lnTo>
                  <a:lnTo>
                    <a:pt x="1037" y="7805"/>
                  </a:lnTo>
                  <a:lnTo>
                    <a:pt x="1018" y="7812"/>
                  </a:lnTo>
                  <a:lnTo>
                    <a:pt x="999" y="7817"/>
                  </a:lnTo>
                  <a:lnTo>
                    <a:pt x="980" y="7822"/>
                  </a:lnTo>
                  <a:lnTo>
                    <a:pt x="962" y="7825"/>
                  </a:lnTo>
                  <a:lnTo>
                    <a:pt x="944" y="7828"/>
                  </a:lnTo>
                  <a:lnTo>
                    <a:pt x="909" y="7832"/>
                  </a:lnTo>
                  <a:lnTo>
                    <a:pt x="876" y="7835"/>
                  </a:lnTo>
                  <a:lnTo>
                    <a:pt x="870" y="7830"/>
                  </a:lnTo>
                  <a:lnTo>
                    <a:pt x="863" y="7823"/>
                  </a:lnTo>
                  <a:lnTo>
                    <a:pt x="856" y="7815"/>
                  </a:lnTo>
                  <a:lnTo>
                    <a:pt x="848" y="7805"/>
                  </a:lnTo>
                  <a:lnTo>
                    <a:pt x="842" y="7794"/>
                  </a:lnTo>
                  <a:lnTo>
                    <a:pt x="837" y="7781"/>
                  </a:lnTo>
                  <a:lnTo>
                    <a:pt x="835" y="7774"/>
                  </a:lnTo>
                  <a:lnTo>
                    <a:pt x="834" y="7766"/>
                  </a:lnTo>
                  <a:lnTo>
                    <a:pt x="833" y="7758"/>
                  </a:lnTo>
                  <a:lnTo>
                    <a:pt x="832" y="7750"/>
                  </a:lnTo>
                  <a:lnTo>
                    <a:pt x="832" y="7749"/>
                  </a:lnTo>
                  <a:close/>
                  <a:moveTo>
                    <a:pt x="58" y="5833"/>
                  </a:moveTo>
                  <a:lnTo>
                    <a:pt x="79" y="5748"/>
                  </a:lnTo>
                  <a:lnTo>
                    <a:pt x="108" y="5668"/>
                  </a:lnTo>
                  <a:lnTo>
                    <a:pt x="143" y="5594"/>
                  </a:lnTo>
                  <a:lnTo>
                    <a:pt x="184" y="5526"/>
                  </a:lnTo>
                  <a:lnTo>
                    <a:pt x="231" y="5462"/>
                  </a:lnTo>
                  <a:lnTo>
                    <a:pt x="283" y="5403"/>
                  </a:lnTo>
                  <a:lnTo>
                    <a:pt x="340" y="5350"/>
                  </a:lnTo>
                  <a:lnTo>
                    <a:pt x="400" y="5301"/>
                  </a:lnTo>
                  <a:lnTo>
                    <a:pt x="464" y="5255"/>
                  </a:lnTo>
                  <a:lnTo>
                    <a:pt x="531" y="5215"/>
                  </a:lnTo>
                  <a:lnTo>
                    <a:pt x="601" y="5178"/>
                  </a:lnTo>
                  <a:lnTo>
                    <a:pt x="673" y="5145"/>
                  </a:lnTo>
                  <a:lnTo>
                    <a:pt x="746" y="5116"/>
                  </a:lnTo>
                  <a:lnTo>
                    <a:pt x="821" y="5090"/>
                  </a:lnTo>
                  <a:lnTo>
                    <a:pt x="895" y="5067"/>
                  </a:lnTo>
                  <a:lnTo>
                    <a:pt x="970" y="5047"/>
                  </a:lnTo>
                  <a:lnTo>
                    <a:pt x="1044" y="5030"/>
                  </a:lnTo>
                  <a:lnTo>
                    <a:pt x="1117" y="5015"/>
                  </a:lnTo>
                  <a:lnTo>
                    <a:pt x="1189" y="5002"/>
                  </a:lnTo>
                  <a:lnTo>
                    <a:pt x="1259" y="4993"/>
                  </a:lnTo>
                  <a:lnTo>
                    <a:pt x="1327" y="4985"/>
                  </a:lnTo>
                  <a:lnTo>
                    <a:pt x="1390" y="4978"/>
                  </a:lnTo>
                  <a:lnTo>
                    <a:pt x="1451" y="4974"/>
                  </a:lnTo>
                  <a:lnTo>
                    <a:pt x="1508" y="4970"/>
                  </a:lnTo>
                  <a:lnTo>
                    <a:pt x="1559" y="4968"/>
                  </a:lnTo>
                  <a:lnTo>
                    <a:pt x="1607" y="4966"/>
                  </a:lnTo>
                  <a:lnTo>
                    <a:pt x="1648" y="4965"/>
                  </a:lnTo>
                  <a:lnTo>
                    <a:pt x="1683" y="4965"/>
                  </a:lnTo>
                  <a:lnTo>
                    <a:pt x="1733" y="4966"/>
                  </a:lnTo>
                  <a:lnTo>
                    <a:pt x="1752" y="4968"/>
                  </a:lnTo>
                  <a:lnTo>
                    <a:pt x="1769" y="4969"/>
                  </a:lnTo>
                  <a:lnTo>
                    <a:pt x="1770" y="4966"/>
                  </a:lnTo>
                  <a:lnTo>
                    <a:pt x="1801" y="4964"/>
                  </a:lnTo>
                  <a:lnTo>
                    <a:pt x="1847" y="4961"/>
                  </a:lnTo>
                  <a:lnTo>
                    <a:pt x="1909" y="4955"/>
                  </a:lnTo>
                  <a:lnTo>
                    <a:pt x="1987" y="4947"/>
                  </a:lnTo>
                  <a:lnTo>
                    <a:pt x="2081" y="4936"/>
                  </a:lnTo>
                  <a:lnTo>
                    <a:pt x="2188" y="4920"/>
                  </a:lnTo>
                  <a:lnTo>
                    <a:pt x="2311" y="4902"/>
                  </a:lnTo>
                  <a:lnTo>
                    <a:pt x="2448" y="4879"/>
                  </a:lnTo>
                  <a:lnTo>
                    <a:pt x="2473" y="4894"/>
                  </a:lnTo>
                  <a:lnTo>
                    <a:pt x="2497" y="4910"/>
                  </a:lnTo>
                  <a:lnTo>
                    <a:pt x="2521" y="4924"/>
                  </a:lnTo>
                  <a:lnTo>
                    <a:pt x="2544" y="4937"/>
                  </a:lnTo>
                  <a:lnTo>
                    <a:pt x="2569" y="4950"/>
                  </a:lnTo>
                  <a:lnTo>
                    <a:pt x="2593" y="4961"/>
                  </a:lnTo>
                  <a:lnTo>
                    <a:pt x="2615" y="4973"/>
                  </a:lnTo>
                  <a:lnTo>
                    <a:pt x="2639" y="4983"/>
                  </a:lnTo>
                  <a:lnTo>
                    <a:pt x="2684" y="5001"/>
                  </a:lnTo>
                  <a:lnTo>
                    <a:pt x="2729" y="5018"/>
                  </a:lnTo>
                  <a:lnTo>
                    <a:pt x="2772" y="5031"/>
                  </a:lnTo>
                  <a:lnTo>
                    <a:pt x="2813" y="5044"/>
                  </a:lnTo>
                  <a:lnTo>
                    <a:pt x="2853" y="5053"/>
                  </a:lnTo>
                  <a:lnTo>
                    <a:pt x="2892" y="5060"/>
                  </a:lnTo>
                  <a:lnTo>
                    <a:pt x="2928" y="5066"/>
                  </a:lnTo>
                  <a:lnTo>
                    <a:pt x="2963" y="5071"/>
                  </a:lnTo>
                  <a:lnTo>
                    <a:pt x="2995" y="5074"/>
                  </a:lnTo>
                  <a:lnTo>
                    <a:pt x="3024" y="5076"/>
                  </a:lnTo>
                  <a:lnTo>
                    <a:pt x="3052" y="5078"/>
                  </a:lnTo>
                  <a:lnTo>
                    <a:pt x="3077" y="5078"/>
                  </a:lnTo>
                  <a:lnTo>
                    <a:pt x="3111" y="5078"/>
                  </a:lnTo>
                  <a:lnTo>
                    <a:pt x="3136" y="5075"/>
                  </a:lnTo>
                  <a:lnTo>
                    <a:pt x="3153" y="5074"/>
                  </a:lnTo>
                  <a:lnTo>
                    <a:pt x="3161" y="5073"/>
                  </a:lnTo>
                  <a:lnTo>
                    <a:pt x="3179" y="5070"/>
                  </a:lnTo>
                  <a:lnTo>
                    <a:pt x="3178" y="5052"/>
                  </a:lnTo>
                  <a:lnTo>
                    <a:pt x="3175" y="5012"/>
                  </a:lnTo>
                  <a:lnTo>
                    <a:pt x="3173" y="4973"/>
                  </a:lnTo>
                  <a:lnTo>
                    <a:pt x="3172" y="4935"/>
                  </a:lnTo>
                  <a:lnTo>
                    <a:pt x="3171" y="4897"/>
                  </a:lnTo>
                  <a:lnTo>
                    <a:pt x="3171" y="4862"/>
                  </a:lnTo>
                  <a:lnTo>
                    <a:pt x="3172" y="4829"/>
                  </a:lnTo>
                  <a:lnTo>
                    <a:pt x="3173" y="4798"/>
                  </a:lnTo>
                  <a:lnTo>
                    <a:pt x="3174" y="4771"/>
                  </a:lnTo>
                  <a:lnTo>
                    <a:pt x="3194" y="4798"/>
                  </a:lnTo>
                  <a:lnTo>
                    <a:pt x="3217" y="4826"/>
                  </a:lnTo>
                  <a:lnTo>
                    <a:pt x="3232" y="4840"/>
                  </a:lnTo>
                  <a:lnTo>
                    <a:pt x="3246" y="4854"/>
                  </a:lnTo>
                  <a:lnTo>
                    <a:pt x="3261" y="4869"/>
                  </a:lnTo>
                  <a:lnTo>
                    <a:pt x="3278" y="4883"/>
                  </a:lnTo>
                  <a:lnTo>
                    <a:pt x="3296" y="4897"/>
                  </a:lnTo>
                  <a:lnTo>
                    <a:pt x="3315" y="4909"/>
                  </a:lnTo>
                  <a:lnTo>
                    <a:pt x="3334" y="4921"/>
                  </a:lnTo>
                  <a:lnTo>
                    <a:pt x="3356" y="4933"/>
                  </a:lnTo>
                  <a:lnTo>
                    <a:pt x="3377" y="4942"/>
                  </a:lnTo>
                  <a:lnTo>
                    <a:pt x="3400" y="4950"/>
                  </a:lnTo>
                  <a:lnTo>
                    <a:pt x="3424" y="4957"/>
                  </a:lnTo>
                  <a:lnTo>
                    <a:pt x="3449" y="4962"/>
                  </a:lnTo>
                  <a:lnTo>
                    <a:pt x="3444" y="4992"/>
                  </a:lnTo>
                  <a:lnTo>
                    <a:pt x="3438" y="5033"/>
                  </a:lnTo>
                  <a:lnTo>
                    <a:pt x="3431" y="5088"/>
                  </a:lnTo>
                  <a:lnTo>
                    <a:pt x="3422" y="5153"/>
                  </a:lnTo>
                  <a:lnTo>
                    <a:pt x="3412" y="5227"/>
                  </a:lnTo>
                  <a:lnTo>
                    <a:pt x="3402" y="5310"/>
                  </a:lnTo>
                  <a:lnTo>
                    <a:pt x="3391" y="5401"/>
                  </a:lnTo>
                  <a:lnTo>
                    <a:pt x="3380" y="5499"/>
                  </a:lnTo>
                  <a:lnTo>
                    <a:pt x="3369" y="5602"/>
                  </a:lnTo>
                  <a:lnTo>
                    <a:pt x="3359" y="5711"/>
                  </a:lnTo>
                  <a:lnTo>
                    <a:pt x="3350" y="5822"/>
                  </a:lnTo>
                  <a:lnTo>
                    <a:pt x="3342" y="5937"/>
                  </a:lnTo>
                  <a:lnTo>
                    <a:pt x="3335" y="6053"/>
                  </a:lnTo>
                  <a:lnTo>
                    <a:pt x="3330" y="6170"/>
                  </a:lnTo>
                  <a:lnTo>
                    <a:pt x="3328" y="6228"/>
                  </a:lnTo>
                  <a:lnTo>
                    <a:pt x="3326" y="6287"/>
                  </a:lnTo>
                  <a:lnTo>
                    <a:pt x="3325" y="6344"/>
                  </a:lnTo>
                  <a:lnTo>
                    <a:pt x="3325" y="6402"/>
                  </a:lnTo>
                  <a:lnTo>
                    <a:pt x="3325" y="6405"/>
                  </a:lnTo>
                  <a:lnTo>
                    <a:pt x="3330" y="6429"/>
                  </a:lnTo>
                  <a:lnTo>
                    <a:pt x="3337" y="6454"/>
                  </a:lnTo>
                  <a:lnTo>
                    <a:pt x="3347" y="6481"/>
                  </a:lnTo>
                  <a:lnTo>
                    <a:pt x="3357" y="6509"/>
                  </a:lnTo>
                  <a:lnTo>
                    <a:pt x="3370" y="6538"/>
                  </a:lnTo>
                  <a:lnTo>
                    <a:pt x="3384" y="6566"/>
                  </a:lnTo>
                  <a:lnTo>
                    <a:pt x="3399" y="6596"/>
                  </a:lnTo>
                  <a:lnTo>
                    <a:pt x="3415" y="6626"/>
                  </a:lnTo>
                  <a:lnTo>
                    <a:pt x="3433" y="6656"/>
                  </a:lnTo>
                  <a:lnTo>
                    <a:pt x="3450" y="6686"/>
                  </a:lnTo>
                  <a:lnTo>
                    <a:pt x="3469" y="6716"/>
                  </a:lnTo>
                  <a:lnTo>
                    <a:pt x="3488" y="6744"/>
                  </a:lnTo>
                  <a:lnTo>
                    <a:pt x="3508" y="6773"/>
                  </a:lnTo>
                  <a:lnTo>
                    <a:pt x="3528" y="6801"/>
                  </a:lnTo>
                  <a:lnTo>
                    <a:pt x="3548" y="6828"/>
                  </a:lnTo>
                  <a:lnTo>
                    <a:pt x="3567" y="6853"/>
                  </a:lnTo>
                  <a:lnTo>
                    <a:pt x="3375" y="6891"/>
                  </a:lnTo>
                  <a:lnTo>
                    <a:pt x="3191" y="6929"/>
                  </a:lnTo>
                  <a:lnTo>
                    <a:pt x="3013" y="6967"/>
                  </a:lnTo>
                  <a:lnTo>
                    <a:pt x="2845" y="7005"/>
                  </a:lnTo>
                  <a:lnTo>
                    <a:pt x="2685" y="7044"/>
                  </a:lnTo>
                  <a:lnTo>
                    <a:pt x="2535" y="7081"/>
                  </a:lnTo>
                  <a:lnTo>
                    <a:pt x="2395" y="7117"/>
                  </a:lnTo>
                  <a:lnTo>
                    <a:pt x="2263" y="7150"/>
                  </a:lnTo>
                  <a:lnTo>
                    <a:pt x="2143" y="7183"/>
                  </a:lnTo>
                  <a:lnTo>
                    <a:pt x="2033" y="7214"/>
                  </a:lnTo>
                  <a:lnTo>
                    <a:pt x="1936" y="7242"/>
                  </a:lnTo>
                  <a:lnTo>
                    <a:pt x="1850" y="7267"/>
                  </a:lnTo>
                  <a:lnTo>
                    <a:pt x="1776" y="7289"/>
                  </a:lnTo>
                  <a:lnTo>
                    <a:pt x="1714" y="7308"/>
                  </a:lnTo>
                  <a:lnTo>
                    <a:pt x="1667" y="7323"/>
                  </a:lnTo>
                  <a:lnTo>
                    <a:pt x="1632" y="7335"/>
                  </a:lnTo>
                  <a:lnTo>
                    <a:pt x="1636" y="7149"/>
                  </a:lnTo>
                  <a:lnTo>
                    <a:pt x="1642" y="6974"/>
                  </a:lnTo>
                  <a:lnTo>
                    <a:pt x="1646" y="6806"/>
                  </a:lnTo>
                  <a:lnTo>
                    <a:pt x="1650" y="6649"/>
                  </a:lnTo>
                  <a:lnTo>
                    <a:pt x="1655" y="6501"/>
                  </a:lnTo>
                  <a:lnTo>
                    <a:pt x="1659" y="6363"/>
                  </a:lnTo>
                  <a:lnTo>
                    <a:pt x="1663" y="6236"/>
                  </a:lnTo>
                  <a:lnTo>
                    <a:pt x="1667" y="6121"/>
                  </a:lnTo>
                  <a:lnTo>
                    <a:pt x="1671" y="6017"/>
                  </a:lnTo>
                  <a:lnTo>
                    <a:pt x="1674" y="5926"/>
                  </a:lnTo>
                  <a:lnTo>
                    <a:pt x="1677" y="5847"/>
                  </a:lnTo>
                  <a:lnTo>
                    <a:pt x="1679" y="5780"/>
                  </a:lnTo>
                  <a:lnTo>
                    <a:pt x="1683" y="5727"/>
                  </a:lnTo>
                  <a:lnTo>
                    <a:pt x="1684" y="5688"/>
                  </a:lnTo>
                  <a:lnTo>
                    <a:pt x="1685" y="5664"/>
                  </a:lnTo>
                  <a:lnTo>
                    <a:pt x="1686" y="5653"/>
                  </a:lnTo>
                  <a:lnTo>
                    <a:pt x="1687" y="5634"/>
                  </a:lnTo>
                  <a:lnTo>
                    <a:pt x="1666" y="5633"/>
                  </a:lnTo>
                  <a:lnTo>
                    <a:pt x="1648" y="5633"/>
                  </a:lnTo>
                  <a:lnTo>
                    <a:pt x="1611" y="5633"/>
                  </a:lnTo>
                  <a:lnTo>
                    <a:pt x="1557" y="5634"/>
                  </a:lnTo>
                  <a:lnTo>
                    <a:pt x="1491" y="5636"/>
                  </a:lnTo>
                  <a:lnTo>
                    <a:pt x="1453" y="5638"/>
                  </a:lnTo>
                  <a:lnTo>
                    <a:pt x="1413" y="5641"/>
                  </a:lnTo>
                  <a:lnTo>
                    <a:pt x="1371" y="5644"/>
                  </a:lnTo>
                  <a:lnTo>
                    <a:pt x="1328" y="5648"/>
                  </a:lnTo>
                  <a:lnTo>
                    <a:pt x="1281" y="5653"/>
                  </a:lnTo>
                  <a:lnTo>
                    <a:pt x="1235" y="5660"/>
                  </a:lnTo>
                  <a:lnTo>
                    <a:pt x="1188" y="5667"/>
                  </a:lnTo>
                  <a:lnTo>
                    <a:pt x="1141" y="5675"/>
                  </a:lnTo>
                  <a:lnTo>
                    <a:pt x="1094" y="5684"/>
                  </a:lnTo>
                  <a:lnTo>
                    <a:pt x="1046" y="5694"/>
                  </a:lnTo>
                  <a:lnTo>
                    <a:pt x="999" y="5707"/>
                  </a:lnTo>
                  <a:lnTo>
                    <a:pt x="954" y="5720"/>
                  </a:lnTo>
                  <a:lnTo>
                    <a:pt x="909" y="5735"/>
                  </a:lnTo>
                  <a:lnTo>
                    <a:pt x="867" y="5751"/>
                  </a:lnTo>
                  <a:lnTo>
                    <a:pt x="826" y="5770"/>
                  </a:lnTo>
                  <a:lnTo>
                    <a:pt x="787" y="5789"/>
                  </a:lnTo>
                  <a:lnTo>
                    <a:pt x="751" y="5811"/>
                  </a:lnTo>
                  <a:lnTo>
                    <a:pt x="718" y="5834"/>
                  </a:lnTo>
                  <a:lnTo>
                    <a:pt x="688" y="5860"/>
                  </a:lnTo>
                  <a:lnTo>
                    <a:pt x="662" y="5888"/>
                  </a:lnTo>
                  <a:lnTo>
                    <a:pt x="639" y="5917"/>
                  </a:lnTo>
                  <a:lnTo>
                    <a:pt x="622" y="5948"/>
                  </a:lnTo>
                  <a:lnTo>
                    <a:pt x="608" y="5983"/>
                  </a:lnTo>
                  <a:lnTo>
                    <a:pt x="599" y="6019"/>
                  </a:lnTo>
                  <a:lnTo>
                    <a:pt x="594" y="6071"/>
                  </a:lnTo>
                  <a:lnTo>
                    <a:pt x="594" y="6122"/>
                  </a:lnTo>
                  <a:lnTo>
                    <a:pt x="599" y="6173"/>
                  </a:lnTo>
                  <a:lnTo>
                    <a:pt x="609" y="6224"/>
                  </a:lnTo>
                  <a:lnTo>
                    <a:pt x="624" y="6274"/>
                  </a:lnTo>
                  <a:lnTo>
                    <a:pt x="642" y="6325"/>
                  </a:lnTo>
                  <a:lnTo>
                    <a:pt x="664" y="6375"/>
                  </a:lnTo>
                  <a:lnTo>
                    <a:pt x="689" y="6425"/>
                  </a:lnTo>
                  <a:lnTo>
                    <a:pt x="718" y="6474"/>
                  </a:lnTo>
                  <a:lnTo>
                    <a:pt x="749" y="6522"/>
                  </a:lnTo>
                  <a:lnTo>
                    <a:pt x="783" y="6570"/>
                  </a:lnTo>
                  <a:lnTo>
                    <a:pt x="819" y="6616"/>
                  </a:lnTo>
                  <a:lnTo>
                    <a:pt x="857" y="6662"/>
                  </a:lnTo>
                  <a:lnTo>
                    <a:pt x="897" y="6706"/>
                  </a:lnTo>
                  <a:lnTo>
                    <a:pt x="937" y="6749"/>
                  </a:lnTo>
                  <a:lnTo>
                    <a:pt x="979" y="6792"/>
                  </a:lnTo>
                  <a:lnTo>
                    <a:pt x="1021" y="6833"/>
                  </a:lnTo>
                  <a:lnTo>
                    <a:pt x="1063" y="6872"/>
                  </a:lnTo>
                  <a:lnTo>
                    <a:pt x="1105" y="6909"/>
                  </a:lnTo>
                  <a:lnTo>
                    <a:pt x="1147" y="6945"/>
                  </a:lnTo>
                  <a:lnTo>
                    <a:pt x="1189" y="6980"/>
                  </a:lnTo>
                  <a:lnTo>
                    <a:pt x="1229" y="7012"/>
                  </a:lnTo>
                  <a:lnTo>
                    <a:pt x="1268" y="7043"/>
                  </a:lnTo>
                  <a:lnTo>
                    <a:pt x="1306" y="7070"/>
                  </a:lnTo>
                  <a:lnTo>
                    <a:pt x="1375" y="7121"/>
                  </a:lnTo>
                  <a:lnTo>
                    <a:pt x="1433" y="7162"/>
                  </a:lnTo>
                  <a:lnTo>
                    <a:pt x="1479" y="7192"/>
                  </a:lnTo>
                  <a:lnTo>
                    <a:pt x="1510" y="7212"/>
                  </a:lnTo>
                  <a:lnTo>
                    <a:pt x="1506" y="7226"/>
                  </a:lnTo>
                  <a:lnTo>
                    <a:pt x="1502" y="7238"/>
                  </a:lnTo>
                  <a:lnTo>
                    <a:pt x="1497" y="7250"/>
                  </a:lnTo>
                  <a:lnTo>
                    <a:pt x="1491" y="7262"/>
                  </a:lnTo>
                  <a:lnTo>
                    <a:pt x="1485" y="7272"/>
                  </a:lnTo>
                  <a:lnTo>
                    <a:pt x="1477" y="7281"/>
                  </a:lnTo>
                  <a:lnTo>
                    <a:pt x="1470" y="7289"/>
                  </a:lnTo>
                  <a:lnTo>
                    <a:pt x="1462" y="7298"/>
                  </a:lnTo>
                  <a:lnTo>
                    <a:pt x="1454" y="7304"/>
                  </a:lnTo>
                  <a:lnTo>
                    <a:pt x="1446" y="7311"/>
                  </a:lnTo>
                  <a:lnTo>
                    <a:pt x="1436" y="7316"/>
                  </a:lnTo>
                  <a:lnTo>
                    <a:pt x="1428" y="7321"/>
                  </a:lnTo>
                  <a:lnTo>
                    <a:pt x="1419" y="7326"/>
                  </a:lnTo>
                  <a:lnTo>
                    <a:pt x="1410" y="7329"/>
                  </a:lnTo>
                  <a:lnTo>
                    <a:pt x="1400" y="7334"/>
                  </a:lnTo>
                  <a:lnTo>
                    <a:pt x="1390" y="7337"/>
                  </a:lnTo>
                  <a:lnTo>
                    <a:pt x="1372" y="7341"/>
                  </a:lnTo>
                  <a:lnTo>
                    <a:pt x="1353" y="7344"/>
                  </a:lnTo>
                  <a:lnTo>
                    <a:pt x="1336" y="7346"/>
                  </a:lnTo>
                  <a:lnTo>
                    <a:pt x="1320" y="7346"/>
                  </a:lnTo>
                  <a:lnTo>
                    <a:pt x="1293" y="7345"/>
                  </a:lnTo>
                  <a:lnTo>
                    <a:pt x="1276" y="7344"/>
                  </a:lnTo>
                  <a:lnTo>
                    <a:pt x="1265" y="7337"/>
                  </a:lnTo>
                  <a:lnTo>
                    <a:pt x="1249" y="7328"/>
                  </a:lnTo>
                  <a:lnTo>
                    <a:pt x="1227" y="7318"/>
                  </a:lnTo>
                  <a:lnTo>
                    <a:pt x="1198" y="7304"/>
                  </a:lnTo>
                  <a:lnTo>
                    <a:pt x="1118" y="7264"/>
                  </a:lnTo>
                  <a:lnTo>
                    <a:pt x="1041" y="7223"/>
                  </a:lnTo>
                  <a:lnTo>
                    <a:pt x="967" y="7183"/>
                  </a:lnTo>
                  <a:lnTo>
                    <a:pt x="896" y="7142"/>
                  </a:lnTo>
                  <a:lnTo>
                    <a:pt x="827" y="7100"/>
                  </a:lnTo>
                  <a:lnTo>
                    <a:pt x="761" y="7058"/>
                  </a:lnTo>
                  <a:lnTo>
                    <a:pt x="699" y="7016"/>
                  </a:lnTo>
                  <a:lnTo>
                    <a:pt x="639" y="6974"/>
                  </a:lnTo>
                  <a:lnTo>
                    <a:pt x="582" y="6930"/>
                  </a:lnTo>
                  <a:lnTo>
                    <a:pt x="527" y="6887"/>
                  </a:lnTo>
                  <a:lnTo>
                    <a:pt x="476" y="6843"/>
                  </a:lnTo>
                  <a:lnTo>
                    <a:pt x="428" y="6799"/>
                  </a:lnTo>
                  <a:lnTo>
                    <a:pt x="382" y="6754"/>
                  </a:lnTo>
                  <a:lnTo>
                    <a:pt x="339" y="6708"/>
                  </a:lnTo>
                  <a:lnTo>
                    <a:pt x="299" y="6663"/>
                  </a:lnTo>
                  <a:lnTo>
                    <a:pt x="262" y="6617"/>
                  </a:lnTo>
                  <a:lnTo>
                    <a:pt x="228" y="6572"/>
                  </a:lnTo>
                  <a:lnTo>
                    <a:pt x="196" y="6524"/>
                  </a:lnTo>
                  <a:lnTo>
                    <a:pt x="167" y="6477"/>
                  </a:lnTo>
                  <a:lnTo>
                    <a:pt x="142" y="6430"/>
                  </a:lnTo>
                  <a:lnTo>
                    <a:pt x="119" y="6382"/>
                  </a:lnTo>
                  <a:lnTo>
                    <a:pt x="98" y="6334"/>
                  </a:lnTo>
                  <a:lnTo>
                    <a:pt x="82" y="6286"/>
                  </a:lnTo>
                  <a:lnTo>
                    <a:pt x="68" y="6236"/>
                  </a:lnTo>
                  <a:lnTo>
                    <a:pt x="56" y="6187"/>
                  </a:lnTo>
                  <a:lnTo>
                    <a:pt x="48" y="6138"/>
                  </a:lnTo>
                  <a:lnTo>
                    <a:pt x="42" y="6088"/>
                  </a:lnTo>
                  <a:lnTo>
                    <a:pt x="40" y="6038"/>
                  </a:lnTo>
                  <a:lnTo>
                    <a:pt x="40" y="5986"/>
                  </a:lnTo>
                  <a:lnTo>
                    <a:pt x="43" y="5936"/>
                  </a:lnTo>
                  <a:lnTo>
                    <a:pt x="49" y="5885"/>
                  </a:lnTo>
                  <a:lnTo>
                    <a:pt x="58" y="5833"/>
                  </a:lnTo>
                  <a:close/>
                  <a:moveTo>
                    <a:pt x="3137" y="5035"/>
                  </a:moveTo>
                  <a:lnTo>
                    <a:pt x="3121" y="5036"/>
                  </a:lnTo>
                  <a:lnTo>
                    <a:pt x="3101" y="5037"/>
                  </a:lnTo>
                  <a:lnTo>
                    <a:pt x="3077" y="5037"/>
                  </a:lnTo>
                  <a:lnTo>
                    <a:pt x="3049" y="5037"/>
                  </a:lnTo>
                  <a:lnTo>
                    <a:pt x="3017" y="5035"/>
                  </a:lnTo>
                  <a:lnTo>
                    <a:pt x="2982" y="5032"/>
                  </a:lnTo>
                  <a:lnTo>
                    <a:pt x="2944" y="5028"/>
                  </a:lnTo>
                  <a:lnTo>
                    <a:pt x="2904" y="5021"/>
                  </a:lnTo>
                  <a:lnTo>
                    <a:pt x="2860" y="5013"/>
                  </a:lnTo>
                  <a:lnTo>
                    <a:pt x="2815" y="5001"/>
                  </a:lnTo>
                  <a:lnTo>
                    <a:pt x="2792" y="4995"/>
                  </a:lnTo>
                  <a:lnTo>
                    <a:pt x="2767" y="4988"/>
                  </a:lnTo>
                  <a:lnTo>
                    <a:pt x="2742" y="4980"/>
                  </a:lnTo>
                  <a:lnTo>
                    <a:pt x="2718" y="4971"/>
                  </a:lnTo>
                  <a:lnTo>
                    <a:pt x="2692" y="4961"/>
                  </a:lnTo>
                  <a:lnTo>
                    <a:pt x="2666" y="4951"/>
                  </a:lnTo>
                  <a:lnTo>
                    <a:pt x="2640" y="4940"/>
                  </a:lnTo>
                  <a:lnTo>
                    <a:pt x="2614" y="4927"/>
                  </a:lnTo>
                  <a:lnTo>
                    <a:pt x="2587" y="4914"/>
                  </a:lnTo>
                  <a:lnTo>
                    <a:pt x="2561" y="4900"/>
                  </a:lnTo>
                  <a:lnTo>
                    <a:pt x="2533" y="4885"/>
                  </a:lnTo>
                  <a:lnTo>
                    <a:pt x="2506" y="4869"/>
                  </a:lnTo>
                  <a:lnTo>
                    <a:pt x="2575" y="4856"/>
                  </a:lnTo>
                  <a:lnTo>
                    <a:pt x="2647" y="4842"/>
                  </a:lnTo>
                  <a:lnTo>
                    <a:pt x="2722" y="4828"/>
                  </a:lnTo>
                  <a:lnTo>
                    <a:pt x="2800" y="4811"/>
                  </a:lnTo>
                  <a:lnTo>
                    <a:pt x="2880" y="4794"/>
                  </a:lnTo>
                  <a:lnTo>
                    <a:pt x="2963" y="4775"/>
                  </a:lnTo>
                  <a:lnTo>
                    <a:pt x="3048" y="4756"/>
                  </a:lnTo>
                  <a:lnTo>
                    <a:pt x="3136" y="4735"/>
                  </a:lnTo>
                  <a:lnTo>
                    <a:pt x="3135" y="4759"/>
                  </a:lnTo>
                  <a:lnTo>
                    <a:pt x="3134" y="4788"/>
                  </a:lnTo>
                  <a:lnTo>
                    <a:pt x="3133" y="4821"/>
                  </a:lnTo>
                  <a:lnTo>
                    <a:pt x="3132" y="4860"/>
                  </a:lnTo>
                  <a:lnTo>
                    <a:pt x="3132" y="4901"/>
                  </a:lnTo>
                  <a:lnTo>
                    <a:pt x="3132" y="4945"/>
                  </a:lnTo>
                  <a:lnTo>
                    <a:pt x="3134" y="4990"/>
                  </a:lnTo>
                  <a:lnTo>
                    <a:pt x="3137" y="5035"/>
                  </a:lnTo>
                  <a:lnTo>
                    <a:pt x="3137" y="5035"/>
                  </a:lnTo>
                  <a:close/>
                  <a:moveTo>
                    <a:pt x="2027" y="3768"/>
                  </a:moveTo>
                  <a:lnTo>
                    <a:pt x="1999" y="3749"/>
                  </a:lnTo>
                  <a:lnTo>
                    <a:pt x="1972" y="3731"/>
                  </a:lnTo>
                  <a:lnTo>
                    <a:pt x="1946" y="3712"/>
                  </a:lnTo>
                  <a:lnTo>
                    <a:pt x="1922" y="3694"/>
                  </a:lnTo>
                  <a:lnTo>
                    <a:pt x="1899" y="3675"/>
                  </a:lnTo>
                  <a:lnTo>
                    <a:pt x="1879" y="3656"/>
                  </a:lnTo>
                  <a:lnTo>
                    <a:pt x="1859" y="3637"/>
                  </a:lnTo>
                  <a:lnTo>
                    <a:pt x="1842" y="3617"/>
                  </a:lnTo>
                  <a:lnTo>
                    <a:pt x="1825" y="3598"/>
                  </a:lnTo>
                  <a:lnTo>
                    <a:pt x="1810" y="3578"/>
                  </a:lnTo>
                  <a:lnTo>
                    <a:pt x="1797" y="3559"/>
                  </a:lnTo>
                  <a:lnTo>
                    <a:pt x="1785" y="3539"/>
                  </a:lnTo>
                  <a:lnTo>
                    <a:pt x="1776" y="3520"/>
                  </a:lnTo>
                  <a:lnTo>
                    <a:pt x="1768" y="3499"/>
                  </a:lnTo>
                  <a:lnTo>
                    <a:pt x="1761" y="3480"/>
                  </a:lnTo>
                  <a:lnTo>
                    <a:pt x="1755" y="3459"/>
                  </a:lnTo>
                  <a:lnTo>
                    <a:pt x="1752" y="3445"/>
                  </a:lnTo>
                  <a:lnTo>
                    <a:pt x="1751" y="3430"/>
                  </a:lnTo>
                  <a:lnTo>
                    <a:pt x="1750" y="3416"/>
                  </a:lnTo>
                  <a:lnTo>
                    <a:pt x="1749" y="3401"/>
                  </a:lnTo>
                  <a:lnTo>
                    <a:pt x="1750" y="3387"/>
                  </a:lnTo>
                  <a:lnTo>
                    <a:pt x="1751" y="3373"/>
                  </a:lnTo>
                  <a:lnTo>
                    <a:pt x="1753" y="3358"/>
                  </a:lnTo>
                  <a:lnTo>
                    <a:pt x="1756" y="3344"/>
                  </a:lnTo>
                  <a:lnTo>
                    <a:pt x="1761" y="3330"/>
                  </a:lnTo>
                  <a:lnTo>
                    <a:pt x="1765" y="3315"/>
                  </a:lnTo>
                  <a:lnTo>
                    <a:pt x="1771" y="3301"/>
                  </a:lnTo>
                  <a:lnTo>
                    <a:pt x="1777" y="3286"/>
                  </a:lnTo>
                  <a:lnTo>
                    <a:pt x="1784" y="3272"/>
                  </a:lnTo>
                  <a:lnTo>
                    <a:pt x="1791" y="3258"/>
                  </a:lnTo>
                  <a:lnTo>
                    <a:pt x="1800" y="3244"/>
                  </a:lnTo>
                  <a:lnTo>
                    <a:pt x="1810" y="3230"/>
                  </a:lnTo>
                  <a:lnTo>
                    <a:pt x="1817" y="3219"/>
                  </a:lnTo>
                  <a:lnTo>
                    <a:pt x="1824" y="3211"/>
                  </a:lnTo>
                  <a:lnTo>
                    <a:pt x="1832" y="3204"/>
                  </a:lnTo>
                  <a:lnTo>
                    <a:pt x="1841" y="3199"/>
                  </a:lnTo>
                  <a:lnTo>
                    <a:pt x="1849" y="3194"/>
                  </a:lnTo>
                  <a:lnTo>
                    <a:pt x="1857" y="3191"/>
                  </a:lnTo>
                  <a:lnTo>
                    <a:pt x="1866" y="3189"/>
                  </a:lnTo>
                  <a:lnTo>
                    <a:pt x="1875" y="3189"/>
                  </a:lnTo>
                  <a:lnTo>
                    <a:pt x="1884" y="3189"/>
                  </a:lnTo>
                  <a:lnTo>
                    <a:pt x="1892" y="3190"/>
                  </a:lnTo>
                  <a:lnTo>
                    <a:pt x="1899" y="3192"/>
                  </a:lnTo>
                  <a:lnTo>
                    <a:pt x="1907" y="3195"/>
                  </a:lnTo>
                  <a:lnTo>
                    <a:pt x="1924" y="3201"/>
                  </a:lnTo>
                  <a:lnTo>
                    <a:pt x="1940" y="3210"/>
                  </a:lnTo>
                  <a:lnTo>
                    <a:pt x="1956" y="3222"/>
                  </a:lnTo>
                  <a:lnTo>
                    <a:pt x="1973" y="3234"/>
                  </a:lnTo>
                  <a:lnTo>
                    <a:pt x="1989" y="3247"/>
                  </a:lnTo>
                  <a:lnTo>
                    <a:pt x="2005" y="3262"/>
                  </a:lnTo>
                  <a:lnTo>
                    <a:pt x="2020" y="3277"/>
                  </a:lnTo>
                  <a:lnTo>
                    <a:pt x="2034" y="3291"/>
                  </a:lnTo>
                  <a:lnTo>
                    <a:pt x="2048" y="3307"/>
                  </a:lnTo>
                  <a:lnTo>
                    <a:pt x="2060" y="3322"/>
                  </a:lnTo>
                  <a:lnTo>
                    <a:pt x="2082" y="3350"/>
                  </a:lnTo>
                  <a:lnTo>
                    <a:pt x="2097" y="3373"/>
                  </a:lnTo>
                  <a:lnTo>
                    <a:pt x="2121" y="3408"/>
                  </a:lnTo>
                  <a:lnTo>
                    <a:pt x="2133" y="3368"/>
                  </a:lnTo>
                  <a:lnTo>
                    <a:pt x="2151" y="3307"/>
                  </a:lnTo>
                  <a:lnTo>
                    <a:pt x="2171" y="3246"/>
                  </a:lnTo>
                  <a:lnTo>
                    <a:pt x="2190" y="3187"/>
                  </a:lnTo>
                  <a:lnTo>
                    <a:pt x="2210" y="3127"/>
                  </a:lnTo>
                  <a:lnTo>
                    <a:pt x="2229" y="3068"/>
                  </a:lnTo>
                  <a:lnTo>
                    <a:pt x="2249" y="3012"/>
                  </a:lnTo>
                  <a:lnTo>
                    <a:pt x="2268" y="2958"/>
                  </a:lnTo>
                  <a:lnTo>
                    <a:pt x="2287" y="2906"/>
                  </a:lnTo>
                  <a:lnTo>
                    <a:pt x="2304" y="2858"/>
                  </a:lnTo>
                  <a:lnTo>
                    <a:pt x="2321" y="2813"/>
                  </a:lnTo>
                  <a:lnTo>
                    <a:pt x="2336" y="2772"/>
                  </a:lnTo>
                  <a:lnTo>
                    <a:pt x="2349" y="2736"/>
                  </a:lnTo>
                  <a:lnTo>
                    <a:pt x="2362" y="2704"/>
                  </a:lnTo>
                  <a:lnTo>
                    <a:pt x="2371" y="2679"/>
                  </a:lnTo>
                  <a:lnTo>
                    <a:pt x="2379" y="2658"/>
                  </a:lnTo>
                  <a:lnTo>
                    <a:pt x="2384" y="2645"/>
                  </a:lnTo>
                  <a:lnTo>
                    <a:pt x="2410" y="2633"/>
                  </a:lnTo>
                  <a:lnTo>
                    <a:pt x="2453" y="2616"/>
                  </a:lnTo>
                  <a:lnTo>
                    <a:pt x="2512" y="2591"/>
                  </a:lnTo>
                  <a:lnTo>
                    <a:pt x="2585" y="2562"/>
                  </a:lnTo>
                  <a:lnTo>
                    <a:pt x="2674" y="2531"/>
                  </a:lnTo>
                  <a:lnTo>
                    <a:pt x="2774" y="2495"/>
                  </a:lnTo>
                  <a:lnTo>
                    <a:pt x="2829" y="2476"/>
                  </a:lnTo>
                  <a:lnTo>
                    <a:pt x="2886" y="2457"/>
                  </a:lnTo>
                  <a:lnTo>
                    <a:pt x="2945" y="2438"/>
                  </a:lnTo>
                  <a:lnTo>
                    <a:pt x="3008" y="2418"/>
                  </a:lnTo>
                  <a:lnTo>
                    <a:pt x="3073" y="2399"/>
                  </a:lnTo>
                  <a:lnTo>
                    <a:pt x="3139" y="2380"/>
                  </a:lnTo>
                  <a:lnTo>
                    <a:pt x="3208" y="2362"/>
                  </a:lnTo>
                  <a:lnTo>
                    <a:pt x="3279" y="2343"/>
                  </a:lnTo>
                  <a:lnTo>
                    <a:pt x="3352" y="2325"/>
                  </a:lnTo>
                  <a:lnTo>
                    <a:pt x="3426" y="2308"/>
                  </a:lnTo>
                  <a:lnTo>
                    <a:pt x="3502" y="2292"/>
                  </a:lnTo>
                  <a:lnTo>
                    <a:pt x="3577" y="2277"/>
                  </a:lnTo>
                  <a:lnTo>
                    <a:pt x="3655" y="2262"/>
                  </a:lnTo>
                  <a:lnTo>
                    <a:pt x="3734" y="2249"/>
                  </a:lnTo>
                  <a:lnTo>
                    <a:pt x="3814" y="2236"/>
                  </a:lnTo>
                  <a:lnTo>
                    <a:pt x="3894" y="2226"/>
                  </a:lnTo>
                  <a:lnTo>
                    <a:pt x="3976" y="2217"/>
                  </a:lnTo>
                  <a:lnTo>
                    <a:pt x="4058" y="2210"/>
                  </a:lnTo>
                  <a:lnTo>
                    <a:pt x="4140" y="2205"/>
                  </a:lnTo>
                  <a:lnTo>
                    <a:pt x="4222" y="2200"/>
                  </a:lnTo>
                  <a:lnTo>
                    <a:pt x="4253" y="2263"/>
                  </a:lnTo>
                  <a:lnTo>
                    <a:pt x="4284" y="2328"/>
                  </a:lnTo>
                  <a:lnTo>
                    <a:pt x="4315" y="2396"/>
                  </a:lnTo>
                  <a:lnTo>
                    <a:pt x="4347" y="2465"/>
                  </a:lnTo>
                  <a:lnTo>
                    <a:pt x="4379" y="2536"/>
                  </a:lnTo>
                  <a:lnTo>
                    <a:pt x="4410" y="2608"/>
                  </a:lnTo>
                  <a:lnTo>
                    <a:pt x="4441" y="2681"/>
                  </a:lnTo>
                  <a:lnTo>
                    <a:pt x="4472" y="2755"/>
                  </a:lnTo>
                  <a:lnTo>
                    <a:pt x="4533" y="2905"/>
                  </a:lnTo>
                  <a:lnTo>
                    <a:pt x="4592" y="3056"/>
                  </a:lnTo>
                  <a:lnTo>
                    <a:pt x="4650" y="3205"/>
                  </a:lnTo>
                  <a:lnTo>
                    <a:pt x="4703" y="3350"/>
                  </a:lnTo>
                  <a:lnTo>
                    <a:pt x="4754" y="3489"/>
                  </a:lnTo>
                  <a:lnTo>
                    <a:pt x="4801" y="3620"/>
                  </a:lnTo>
                  <a:lnTo>
                    <a:pt x="4843" y="3742"/>
                  </a:lnTo>
                  <a:lnTo>
                    <a:pt x="4881" y="3851"/>
                  </a:lnTo>
                  <a:lnTo>
                    <a:pt x="4914" y="3945"/>
                  </a:lnTo>
                  <a:lnTo>
                    <a:pt x="4940" y="4025"/>
                  </a:lnTo>
                  <a:lnTo>
                    <a:pt x="4960" y="4085"/>
                  </a:lnTo>
                  <a:lnTo>
                    <a:pt x="4974" y="4125"/>
                  </a:lnTo>
                  <a:lnTo>
                    <a:pt x="4898" y="4153"/>
                  </a:lnTo>
                  <a:lnTo>
                    <a:pt x="4823" y="4181"/>
                  </a:lnTo>
                  <a:lnTo>
                    <a:pt x="4748" y="4208"/>
                  </a:lnTo>
                  <a:lnTo>
                    <a:pt x="4672" y="4234"/>
                  </a:lnTo>
                  <a:lnTo>
                    <a:pt x="4597" y="4260"/>
                  </a:lnTo>
                  <a:lnTo>
                    <a:pt x="4522" y="4287"/>
                  </a:lnTo>
                  <a:lnTo>
                    <a:pt x="4448" y="4311"/>
                  </a:lnTo>
                  <a:lnTo>
                    <a:pt x="4374" y="4337"/>
                  </a:lnTo>
                  <a:lnTo>
                    <a:pt x="4300" y="4362"/>
                  </a:lnTo>
                  <a:lnTo>
                    <a:pt x="4226" y="4386"/>
                  </a:lnTo>
                  <a:lnTo>
                    <a:pt x="4152" y="4409"/>
                  </a:lnTo>
                  <a:lnTo>
                    <a:pt x="4078" y="4433"/>
                  </a:lnTo>
                  <a:lnTo>
                    <a:pt x="4005" y="4455"/>
                  </a:lnTo>
                  <a:lnTo>
                    <a:pt x="3932" y="4477"/>
                  </a:lnTo>
                  <a:lnTo>
                    <a:pt x="3860" y="4500"/>
                  </a:lnTo>
                  <a:lnTo>
                    <a:pt x="3787" y="4520"/>
                  </a:lnTo>
                  <a:lnTo>
                    <a:pt x="3788" y="4523"/>
                  </a:lnTo>
                  <a:lnTo>
                    <a:pt x="3783" y="4521"/>
                  </a:lnTo>
                  <a:lnTo>
                    <a:pt x="3771" y="4519"/>
                  </a:lnTo>
                  <a:lnTo>
                    <a:pt x="3755" y="4516"/>
                  </a:lnTo>
                  <a:lnTo>
                    <a:pt x="3733" y="4513"/>
                  </a:lnTo>
                  <a:lnTo>
                    <a:pt x="3708" y="4510"/>
                  </a:lnTo>
                  <a:lnTo>
                    <a:pt x="3678" y="4507"/>
                  </a:lnTo>
                  <a:lnTo>
                    <a:pt x="3645" y="4505"/>
                  </a:lnTo>
                  <a:lnTo>
                    <a:pt x="3609" y="4504"/>
                  </a:lnTo>
                  <a:lnTo>
                    <a:pt x="3583" y="4504"/>
                  </a:lnTo>
                  <a:lnTo>
                    <a:pt x="3556" y="4506"/>
                  </a:lnTo>
                  <a:lnTo>
                    <a:pt x="3528" y="4508"/>
                  </a:lnTo>
                  <a:lnTo>
                    <a:pt x="3498" y="4511"/>
                  </a:lnTo>
                  <a:lnTo>
                    <a:pt x="3470" y="4516"/>
                  </a:lnTo>
                  <a:lnTo>
                    <a:pt x="3439" y="4522"/>
                  </a:lnTo>
                  <a:lnTo>
                    <a:pt x="3409" y="4530"/>
                  </a:lnTo>
                  <a:lnTo>
                    <a:pt x="3378" y="4540"/>
                  </a:lnTo>
                  <a:lnTo>
                    <a:pt x="3348" y="4551"/>
                  </a:lnTo>
                  <a:lnTo>
                    <a:pt x="3318" y="4564"/>
                  </a:lnTo>
                  <a:lnTo>
                    <a:pt x="3303" y="4572"/>
                  </a:lnTo>
                  <a:lnTo>
                    <a:pt x="3288" y="4580"/>
                  </a:lnTo>
                  <a:lnTo>
                    <a:pt x="3273" y="4588"/>
                  </a:lnTo>
                  <a:lnTo>
                    <a:pt x="3258" y="4597"/>
                  </a:lnTo>
                  <a:lnTo>
                    <a:pt x="3243" y="4607"/>
                  </a:lnTo>
                  <a:lnTo>
                    <a:pt x="3229" y="4617"/>
                  </a:lnTo>
                  <a:lnTo>
                    <a:pt x="3215" y="4628"/>
                  </a:lnTo>
                  <a:lnTo>
                    <a:pt x="3201" y="4639"/>
                  </a:lnTo>
                  <a:lnTo>
                    <a:pt x="3187" y="4652"/>
                  </a:lnTo>
                  <a:lnTo>
                    <a:pt x="3173" y="4664"/>
                  </a:lnTo>
                  <a:lnTo>
                    <a:pt x="3160" y="4678"/>
                  </a:lnTo>
                  <a:lnTo>
                    <a:pt x="3148" y="4692"/>
                  </a:lnTo>
                  <a:lnTo>
                    <a:pt x="3148" y="4692"/>
                  </a:lnTo>
                  <a:lnTo>
                    <a:pt x="3005" y="4726"/>
                  </a:lnTo>
                  <a:lnTo>
                    <a:pt x="2871" y="4756"/>
                  </a:lnTo>
                  <a:lnTo>
                    <a:pt x="2742" y="4782"/>
                  </a:lnTo>
                  <a:lnTo>
                    <a:pt x="2621" y="4807"/>
                  </a:lnTo>
                  <a:lnTo>
                    <a:pt x="2508" y="4828"/>
                  </a:lnTo>
                  <a:lnTo>
                    <a:pt x="2403" y="4847"/>
                  </a:lnTo>
                  <a:lnTo>
                    <a:pt x="2304" y="4863"/>
                  </a:lnTo>
                  <a:lnTo>
                    <a:pt x="2214" y="4877"/>
                  </a:lnTo>
                  <a:lnTo>
                    <a:pt x="2131" y="4888"/>
                  </a:lnTo>
                  <a:lnTo>
                    <a:pt x="2056" y="4899"/>
                  </a:lnTo>
                  <a:lnTo>
                    <a:pt x="1989" y="4907"/>
                  </a:lnTo>
                  <a:lnTo>
                    <a:pt x="1931" y="4913"/>
                  </a:lnTo>
                  <a:lnTo>
                    <a:pt x="1880" y="4918"/>
                  </a:lnTo>
                  <a:lnTo>
                    <a:pt x="1837" y="4922"/>
                  </a:lnTo>
                  <a:lnTo>
                    <a:pt x="1804" y="4924"/>
                  </a:lnTo>
                  <a:lnTo>
                    <a:pt x="1778" y="4926"/>
                  </a:lnTo>
                  <a:lnTo>
                    <a:pt x="1805" y="4804"/>
                  </a:lnTo>
                  <a:lnTo>
                    <a:pt x="1831" y="4687"/>
                  </a:lnTo>
                  <a:lnTo>
                    <a:pt x="1856" y="4575"/>
                  </a:lnTo>
                  <a:lnTo>
                    <a:pt x="1880" y="4469"/>
                  </a:lnTo>
                  <a:lnTo>
                    <a:pt x="1902" y="4369"/>
                  </a:lnTo>
                  <a:lnTo>
                    <a:pt x="1924" y="4275"/>
                  </a:lnTo>
                  <a:lnTo>
                    <a:pt x="1943" y="4189"/>
                  </a:lnTo>
                  <a:lnTo>
                    <a:pt x="1962" y="4110"/>
                  </a:lnTo>
                  <a:lnTo>
                    <a:pt x="1978" y="4039"/>
                  </a:lnTo>
                  <a:lnTo>
                    <a:pt x="1992" y="3975"/>
                  </a:lnTo>
                  <a:lnTo>
                    <a:pt x="2006" y="3921"/>
                  </a:lnTo>
                  <a:lnTo>
                    <a:pt x="2016" y="3876"/>
                  </a:lnTo>
                  <a:lnTo>
                    <a:pt x="2024" y="3838"/>
                  </a:lnTo>
                  <a:lnTo>
                    <a:pt x="2031" y="3812"/>
                  </a:lnTo>
                  <a:lnTo>
                    <a:pt x="2035" y="3795"/>
                  </a:lnTo>
                  <a:lnTo>
                    <a:pt x="2036" y="3789"/>
                  </a:lnTo>
                  <a:lnTo>
                    <a:pt x="2040" y="3775"/>
                  </a:lnTo>
                  <a:lnTo>
                    <a:pt x="2027" y="3768"/>
                  </a:lnTo>
                  <a:close/>
                  <a:moveTo>
                    <a:pt x="1655" y="2035"/>
                  </a:moveTo>
                  <a:lnTo>
                    <a:pt x="1654" y="2028"/>
                  </a:lnTo>
                  <a:lnTo>
                    <a:pt x="1650" y="2023"/>
                  </a:lnTo>
                  <a:lnTo>
                    <a:pt x="1635" y="2006"/>
                  </a:lnTo>
                  <a:lnTo>
                    <a:pt x="1617" y="1988"/>
                  </a:lnTo>
                  <a:lnTo>
                    <a:pt x="1597" y="1969"/>
                  </a:lnTo>
                  <a:lnTo>
                    <a:pt x="1576" y="1950"/>
                  </a:lnTo>
                  <a:lnTo>
                    <a:pt x="1555" y="1931"/>
                  </a:lnTo>
                  <a:lnTo>
                    <a:pt x="1535" y="1911"/>
                  </a:lnTo>
                  <a:lnTo>
                    <a:pt x="1514" y="1890"/>
                  </a:lnTo>
                  <a:lnTo>
                    <a:pt x="1495" y="1869"/>
                  </a:lnTo>
                  <a:lnTo>
                    <a:pt x="1486" y="1859"/>
                  </a:lnTo>
                  <a:lnTo>
                    <a:pt x="1477" y="1850"/>
                  </a:lnTo>
                  <a:lnTo>
                    <a:pt x="1470" y="1841"/>
                  </a:lnTo>
                  <a:lnTo>
                    <a:pt x="1465" y="1831"/>
                  </a:lnTo>
                  <a:lnTo>
                    <a:pt x="1460" y="1823"/>
                  </a:lnTo>
                  <a:lnTo>
                    <a:pt x="1457" y="1815"/>
                  </a:lnTo>
                  <a:lnTo>
                    <a:pt x="1456" y="1808"/>
                  </a:lnTo>
                  <a:lnTo>
                    <a:pt x="1456" y="1802"/>
                  </a:lnTo>
                  <a:lnTo>
                    <a:pt x="1457" y="1798"/>
                  </a:lnTo>
                  <a:lnTo>
                    <a:pt x="1459" y="1795"/>
                  </a:lnTo>
                  <a:lnTo>
                    <a:pt x="1462" y="1792"/>
                  </a:lnTo>
                  <a:lnTo>
                    <a:pt x="1466" y="1790"/>
                  </a:lnTo>
                  <a:lnTo>
                    <a:pt x="1474" y="1786"/>
                  </a:lnTo>
                  <a:lnTo>
                    <a:pt x="1482" y="1783"/>
                  </a:lnTo>
                  <a:lnTo>
                    <a:pt x="1492" y="1781"/>
                  </a:lnTo>
                  <a:lnTo>
                    <a:pt x="1501" y="1779"/>
                  </a:lnTo>
                  <a:lnTo>
                    <a:pt x="1511" y="1778"/>
                  </a:lnTo>
                  <a:lnTo>
                    <a:pt x="1520" y="1778"/>
                  </a:lnTo>
                  <a:lnTo>
                    <a:pt x="1542" y="1779"/>
                  </a:lnTo>
                  <a:lnTo>
                    <a:pt x="1563" y="1782"/>
                  </a:lnTo>
                  <a:lnTo>
                    <a:pt x="1585" y="1787"/>
                  </a:lnTo>
                  <a:lnTo>
                    <a:pt x="1607" y="1794"/>
                  </a:lnTo>
                  <a:lnTo>
                    <a:pt x="1627" y="1802"/>
                  </a:lnTo>
                  <a:lnTo>
                    <a:pt x="1648" y="1810"/>
                  </a:lnTo>
                  <a:lnTo>
                    <a:pt x="1685" y="1827"/>
                  </a:lnTo>
                  <a:lnTo>
                    <a:pt x="1714" y="1844"/>
                  </a:lnTo>
                  <a:lnTo>
                    <a:pt x="1735" y="1855"/>
                  </a:lnTo>
                  <a:lnTo>
                    <a:pt x="1743" y="1860"/>
                  </a:lnTo>
                  <a:lnTo>
                    <a:pt x="1769" y="1877"/>
                  </a:lnTo>
                  <a:lnTo>
                    <a:pt x="1773" y="1847"/>
                  </a:lnTo>
                  <a:lnTo>
                    <a:pt x="1779" y="1811"/>
                  </a:lnTo>
                  <a:lnTo>
                    <a:pt x="1787" y="1774"/>
                  </a:lnTo>
                  <a:lnTo>
                    <a:pt x="1796" y="1739"/>
                  </a:lnTo>
                  <a:lnTo>
                    <a:pt x="1808" y="1703"/>
                  </a:lnTo>
                  <a:lnTo>
                    <a:pt x="1819" y="1669"/>
                  </a:lnTo>
                  <a:lnTo>
                    <a:pt x="1831" y="1636"/>
                  </a:lnTo>
                  <a:lnTo>
                    <a:pt x="1844" y="1605"/>
                  </a:lnTo>
                  <a:lnTo>
                    <a:pt x="1857" y="1575"/>
                  </a:lnTo>
                  <a:lnTo>
                    <a:pt x="1870" y="1548"/>
                  </a:lnTo>
                  <a:lnTo>
                    <a:pt x="1884" y="1523"/>
                  </a:lnTo>
                  <a:lnTo>
                    <a:pt x="1897" y="1501"/>
                  </a:lnTo>
                  <a:lnTo>
                    <a:pt x="1909" y="1482"/>
                  </a:lnTo>
                  <a:lnTo>
                    <a:pt x="1922" y="1466"/>
                  </a:lnTo>
                  <a:lnTo>
                    <a:pt x="1932" y="1455"/>
                  </a:lnTo>
                  <a:lnTo>
                    <a:pt x="1937" y="1451"/>
                  </a:lnTo>
                  <a:lnTo>
                    <a:pt x="1942" y="1447"/>
                  </a:lnTo>
                  <a:lnTo>
                    <a:pt x="1946" y="1445"/>
                  </a:lnTo>
                  <a:lnTo>
                    <a:pt x="1950" y="1444"/>
                  </a:lnTo>
                  <a:lnTo>
                    <a:pt x="1953" y="1445"/>
                  </a:lnTo>
                  <a:lnTo>
                    <a:pt x="1956" y="1448"/>
                  </a:lnTo>
                  <a:lnTo>
                    <a:pt x="1959" y="1452"/>
                  </a:lnTo>
                  <a:lnTo>
                    <a:pt x="1960" y="1455"/>
                  </a:lnTo>
                  <a:lnTo>
                    <a:pt x="1971" y="1482"/>
                  </a:lnTo>
                  <a:lnTo>
                    <a:pt x="1980" y="1512"/>
                  </a:lnTo>
                  <a:lnTo>
                    <a:pt x="1988" y="1542"/>
                  </a:lnTo>
                  <a:lnTo>
                    <a:pt x="1995" y="1573"/>
                  </a:lnTo>
                  <a:lnTo>
                    <a:pt x="2002" y="1605"/>
                  </a:lnTo>
                  <a:lnTo>
                    <a:pt x="2007" y="1637"/>
                  </a:lnTo>
                  <a:lnTo>
                    <a:pt x="2011" y="1668"/>
                  </a:lnTo>
                  <a:lnTo>
                    <a:pt x="2015" y="1698"/>
                  </a:lnTo>
                  <a:lnTo>
                    <a:pt x="2020" y="1752"/>
                  </a:lnTo>
                  <a:lnTo>
                    <a:pt x="2022" y="1796"/>
                  </a:lnTo>
                  <a:lnTo>
                    <a:pt x="2023" y="1825"/>
                  </a:lnTo>
                  <a:lnTo>
                    <a:pt x="2024" y="1836"/>
                  </a:lnTo>
                  <a:lnTo>
                    <a:pt x="2024" y="1864"/>
                  </a:lnTo>
                  <a:lnTo>
                    <a:pt x="2050" y="1855"/>
                  </a:lnTo>
                  <a:lnTo>
                    <a:pt x="2058" y="1853"/>
                  </a:lnTo>
                  <a:lnTo>
                    <a:pt x="2079" y="1845"/>
                  </a:lnTo>
                  <a:lnTo>
                    <a:pt x="2110" y="1832"/>
                  </a:lnTo>
                  <a:lnTo>
                    <a:pt x="2153" y="1816"/>
                  </a:lnTo>
                  <a:lnTo>
                    <a:pt x="2205" y="1795"/>
                  </a:lnTo>
                  <a:lnTo>
                    <a:pt x="2264" y="1771"/>
                  </a:lnTo>
                  <a:lnTo>
                    <a:pt x="2330" y="1741"/>
                  </a:lnTo>
                  <a:lnTo>
                    <a:pt x="2402" y="1708"/>
                  </a:lnTo>
                  <a:lnTo>
                    <a:pt x="2478" y="1672"/>
                  </a:lnTo>
                  <a:lnTo>
                    <a:pt x="2557" y="1632"/>
                  </a:lnTo>
                  <a:lnTo>
                    <a:pt x="2597" y="1611"/>
                  </a:lnTo>
                  <a:lnTo>
                    <a:pt x="2637" y="1589"/>
                  </a:lnTo>
                  <a:lnTo>
                    <a:pt x="2678" y="1566"/>
                  </a:lnTo>
                  <a:lnTo>
                    <a:pt x="2718" y="1542"/>
                  </a:lnTo>
                  <a:lnTo>
                    <a:pt x="2759" y="1519"/>
                  </a:lnTo>
                  <a:lnTo>
                    <a:pt x="2799" y="1494"/>
                  </a:lnTo>
                  <a:lnTo>
                    <a:pt x="2839" y="1468"/>
                  </a:lnTo>
                  <a:lnTo>
                    <a:pt x="2878" y="1442"/>
                  </a:lnTo>
                  <a:lnTo>
                    <a:pt x="2916" y="1415"/>
                  </a:lnTo>
                  <a:lnTo>
                    <a:pt x="2954" y="1387"/>
                  </a:lnTo>
                  <a:lnTo>
                    <a:pt x="2990" y="1359"/>
                  </a:lnTo>
                  <a:lnTo>
                    <a:pt x="3026" y="1331"/>
                  </a:lnTo>
                  <a:lnTo>
                    <a:pt x="3029" y="1327"/>
                  </a:lnTo>
                  <a:lnTo>
                    <a:pt x="3031" y="1323"/>
                  </a:lnTo>
                  <a:lnTo>
                    <a:pt x="3038" y="1305"/>
                  </a:lnTo>
                  <a:lnTo>
                    <a:pt x="3052" y="1265"/>
                  </a:lnTo>
                  <a:lnTo>
                    <a:pt x="3061" y="1238"/>
                  </a:lnTo>
                  <a:lnTo>
                    <a:pt x="3071" y="1206"/>
                  </a:lnTo>
                  <a:lnTo>
                    <a:pt x="3080" y="1171"/>
                  </a:lnTo>
                  <a:lnTo>
                    <a:pt x="3089" y="1132"/>
                  </a:lnTo>
                  <a:lnTo>
                    <a:pt x="3096" y="1090"/>
                  </a:lnTo>
                  <a:lnTo>
                    <a:pt x="3102" y="1047"/>
                  </a:lnTo>
                  <a:lnTo>
                    <a:pt x="3105" y="1023"/>
                  </a:lnTo>
                  <a:lnTo>
                    <a:pt x="3107" y="1001"/>
                  </a:lnTo>
                  <a:lnTo>
                    <a:pt x="3108" y="977"/>
                  </a:lnTo>
                  <a:lnTo>
                    <a:pt x="3109" y="953"/>
                  </a:lnTo>
                  <a:lnTo>
                    <a:pt x="3109" y="929"/>
                  </a:lnTo>
                  <a:lnTo>
                    <a:pt x="3107" y="905"/>
                  </a:lnTo>
                  <a:lnTo>
                    <a:pt x="3106" y="880"/>
                  </a:lnTo>
                  <a:lnTo>
                    <a:pt x="3102" y="856"/>
                  </a:lnTo>
                  <a:lnTo>
                    <a:pt x="3098" y="831"/>
                  </a:lnTo>
                  <a:lnTo>
                    <a:pt x="3093" y="807"/>
                  </a:lnTo>
                  <a:lnTo>
                    <a:pt x="3088" y="783"/>
                  </a:lnTo>
                  <a:lnTo>
                    <a:pt x="3081" y="758"/>
                  </a:lnTo>
                  <a:lnTo>
                    <a:pt x="3095" y="770"/>
                  </a:lnTo>
                  <a:lnTo>
                    <a:pt x="3111" y="785"/>
                  </a:lnTo>
                  <a:lnTo>
                    <a:pt x="3126" y="800"/>
                  </a:lnTo>
                  <a:lnTo>
                    <a:pt x="3141" y="817"/>
                  </a:lnTo>
                  <a:lnTo>
                    <a:pt x="3158" y="837"/>
                  </a:lnTo>
                  <a:lnTo>
                    <a:pt x="3172" y="858"/>
                  </a:lnTo>
                  <a:lnTo>
                    <a:pt x="3187" y="879"/>
                  </a:lnTo>
                  <a:lnTo>
                    <a:pt x="3200" y="904"/>
                  </a:lnTo>
                  <a:lnTo>
                    <a:pt x="3244" y="990"/>
                  </a:lnTo>
                  <a:lnTo>
                    <a:pt x="3237" y="894"/>
                  </a:lnTo>
                  <a:lnTo>
                    <a:pt x="3235" y="871"/>
                  </a:lnTo>
                  <a:lnTo>
                    <a:pt x="3233" y="848"/>
                  </a:lnTo>
                  <a:lnTo>
                    <a:pt x="3229" y="826"/>
                  </a:lnTo>
                  <a:lnTo>
                    <a:pt x="3224" y="804"/>
                  </a:lnTo>
                  <a:lnTo>
                    <a:pt x="3217" y="783"/>
                  </a:lnTo>
                  <a:lnTo>
                    <a:pt x="3211" y="761"/>
                  </a:lnTo>
                  <a:lnTo>
                    <a:pt x="3204" y="740"/>
                  </a:lnTo>
                  <a:lnTo>
                    <a:pt x="3197" y="720"/>
                  </a:lnTo>
                  <a:lnTo>
                    <a:pt x="3188" y="699"/>
                  </a:lnTo>
                  <a:lnTo>
                    <a:pt x="3179" y="680"/>
                  </a:lnTo>
                  <a:lnTo>
                    <a:pt x="3169" y="660"/>
                  </a:lnTo>
                  <a:lnTo>
                    <a:pt x="3160" y="641"/>
                  </a:lnTo>
                  <a:lnTo>
                    <a:pt x="3138" y="605"/>
                  </a:lnTo>
                  <a:lnTo>
                    <a:pt x="3116" y="569"/>
                  </a:lnTo>
                  <a:lnTo>
                    <a:pt x="3093" y="536"/>
                  </a:lnTo>
                  <a:lnTo>
                    <a:pt x="3070" y="505"/>
                  </a:lnTo>
                  <a:lnTo>
                    <a:pt x="3047" y="476"/>
                  </a:lnTo>
                  <a:lnTo>
                    <a:pt x="3024" y="449"/>
                  </a:lnTo>
                  <a:lnTo>
                    <a:pt x="3002" y="426"/>
                  </a:lnTo>
                  <a:lnTo>
                    <a:pt x="2982" y="405"/>
                  </a:lnTo>
                  <a:lnTo>
                    <a:pt x="2964" y="387"/>
                  </a:lnTo>
                  <a:lnTo>
                    <a:pt x="2948" y="371"/>
                  </a:lnTo>
                  <a:lnTo>
                    <a:pt x="3005" y="365"/>
                  </a:lnTo>
                  <a:lnTo>
                    <a:pt x="3060" y="360"/>
                  </a:lnTo>
                  <a:lnTo>
                    <a:pt x="3116" y="356"/>
                  </a:lnTo>
                  <a:lnTo>
                    <a:pt x="3170" y="352"/>
                  </a:lnTo>
                  <a:lnTo>
                    <a:pt x="3224" y="350"/>
                  </a:lnTo>
                  <a:lnTo>
                    <a:pt x="3276" y="348"/>
                  </a:lnTo>
                  <a:lnTo>
                    <a:pt x="3327" y="347"/>
                  </a:lnTo>
                  <a:lnTo>
                    <a:pt x="3377" y="347"/>
                  </a:lnTo>
                  <a:lnTo>
                    <a:pt x="3427" y="348"/>
                  </a:lnTo>
                  <a:lnTo>
                    <a:pt x="3475" y="350"/>
                  </a:lnTo>
                  <a:lnTo>
                    <a:pt x="3522" y="352"/>
                  </a:lnTo>
                  <a:lnTo>
                    <a:pt x="3568" y="356"/>
                  </a:lnTo>
                  <a:lnTo>
                    <a:pt x="3614" y="360"/>
                  </a:lnTo>
                  <a:lnTo>
                    <a:pt x="3659" y="365"/>
                  </a:lnTo>
                  <a:lnTo>
                    <a:pt x="3702" y="371"/>
                  </a:lnTo>
                  <a:lnTo>
                    <a:pt x="3744" y="378"/>
                  </a:lnTo>
                  <a:lnTo>
                    <a:pt x="3785" y="386"/>
                  </a:lnTo>
                  <a:lnTo>
                    <a:pt x="3825" y="394"/>
                  </a:lnTo>
                  <a:lnTo>
                    <a:pt x="3865" y="404"/>
                  </a:lnTo>
                  <a:lnTo>
                    <a:pt x="3903" y="414"/>
                  </a:lnTo>
                  <a:lnTo>
                    <a:pt x="3940" y="425"/>
                  </a:lnTo>
                  <a:lnTo>
                    <a:pt x="3976" y="437"/>
                  </a:lnTo>
                  <a:lnTo>
                    <a:pt x="4010" y="450"/>
                  </a:lnTo>
                  <a:lnTo>
                    <a:pt x="4045" y="464"/>
                  </a:lnTo>
                  <a:lnTo>
                    <a:pt x="4078" y="478"/>
                  </a:lnTo>
                  <a:lnTo>
                    <a:pt x="4110" y="494"/>
                  </a:lnTo>
                  <a:lnTo>
                    <a:pt x="4141" y="510"/>
                  </a:lnTo>
                  <a:lnTo>
                    <a:pt x="4170" y="526"/>
                  </a:lnTo>
                  <a:lnTo>
                    <a:pt x="4199" y="545"/>
                  </a:lnTo>
                  <a:lnTo>
                    <a:pt x="4227" y="564"/>
                  </a:lnTo>
                  <a:lnTo>
                    <a:pt x="4255" y="583"/>
                  </a:lnTo>
                  <a:lnTo>
                    <a:pt x="4280" y="604"/>
                  </a:lnTo>
                  <a:lnTo>
                    <a:pt x="4304" y="625"/>
                  </a:lnTo>
                  <a:lnTo>
                    <a:pt x="4327" y="647"/>
                  </a:lnTo>
                  <a:lnTo>
                    <a:pt x="4349" y="668"/>
                  </a:lnTo>
                  <a:lnTo>
                    <a:pt x="4368" y="691"/>
                  </a:lnTo>
                  <a:lnTo>
                    <a:pt x="4388" y="714"/>
                  </a:lnTo>
                  <a:lnTo>
                    <a:pt x="4405" y="736"/>
                  </a:lnTo>
                  <a:lnTo>
                    <a:pt x="4422" y="760"/>
                  </a:lnTo>
                  <a:lnTo>
                    <a:pt x="4437" y="784"/>
                  </a:lnTo>
                  <a:lnTo>
                    <a:pt x="4452" y="807"/>
                  </a:lnTo>
                  <a:lnTo>
                    <a:pt x="4465" y="830"/>
                  </a:lnTo>
                  <a:lnTo>
                    <a:pt x="4477" y="853"/>
                  </a:lnTo>
                  <a:lnTo>
                    <a:pt x="4489" y="877"/>
                  </a:lnTo>
                  <a:lnTo>
                    <a:pt x="4499" y="901"/>
                  </a:lnTo>
                  <a:lnTo>
                    <a:pt x="4508" y="924"/>
                  </a:lnTo>
                  <a:lnTo>
                    <a:pt x="4516" y="947"/>
                  </a:lnTo>
                  <a:lnTo>
                    <a:pt x="4524" y="970"/>
                  </a:lnTo>
                  <a:lnTo>
                    <a:pt x="4532" y="992"/>
                  </a:lnTo>
                  <a:lnTo>
                    <a:pt x="4538" y="1014"/>
                  </a:lnTo>
                  <a:lnTo>
                    <a:pt x="4543" y="1035"/>
                  </a:lnTo>
                  <a:lnTo>
                    <a:pt x="4548" y="1056"/>
                  </a:lnTo>
                  <a:lnTo>
                    <a:pt x="4556" y="1096"/>
                  </a:lnTo>
                  <a:lnTo>
                    <a:pt x="4562" y="1134"/>
                  </a:lnTo>
                  <a:lnTo>
                    <a:pt x="4568" y="1168"/>
                  </a:lnTo>
                  <a:lnTo>
                    <a:pt x="4571" y="1199"/>
                  </a:lnTo>
                  <a:lnTo>
                    <a:pt x="4573" y="1226"/>
                  </a:lnTo>
                  <a:lnTo>
                    <a:pt x="4574" y="1247"/>
                  </a:lnTo>
                  <a:lnTo>
                    <a:pt x="4577" y="1299"/>
                  </a:lnTo>
                  <a:lnTo>
                    <a:pt x="4577" y="1348"/>
                  </a:lnTo>
                  <a:lnTo>
                    <a:pt x="4575" y="1396"/>
                  </a:lnTo>
                  <a:lnTo>
                    <a:pt x="4572" y="1443"/>
                  </a:lnTo>
                  <a:lnTo>
                    <a:pt x="4565" y="1489"/>
                  </a:lnTo>
                  <a:lnTo>
                    <a:pt x="4559" y="1532"/>
                  </a:lnTo>
                  <a:lnTo>
                    <a:pt x="4551" y="1575"/>
                  </a:lnTo>
                  <a:lnTo>
                    <a:pt x="4541" y="1616"/>
                  </a:lnTo>
                  <a:lnTo>
                    <a:pt x="4531" y="1657"/>
                  </a:lnTo>
                  <a:lnTo>
                    <a:pt x="4518" y="1695"/>
                  </a:lnTo>
                  <a:lnTo>
                    <a:pt x="4505" y="1732"/>
                  </a:lnTo>
                  <a:lnTo>
                    <a:pt x="4492" y="1768"/>
                  </a:lnTo>
                  <a:lnTo>
                    <a:pt x="4477" y="1802"/>
                  </a:lnTo>
                  <a:lnTo>
                    <a:pt x="4462" y="1834"/>
                  </a:lnTo>
                  <a:lnTo>
                    <a:pt x="4446" y="1865"/>
                  </a:lnTo>
                  <a:lnTo>
                    <a:pt x="4430" y="1895"/>
                  </a:lnTo>
                  <a:lnTo>
                    <a:pt x="4414" y="1923"/>
                  </a:lnTo>
                  <a:lnTo>
                    <a:pt x="4398" y="1950"/>
                  </a:lnTo>
                  <a:lnTo>
                    <a:pt x="4382" y="1975"/>
                  </a:lnTo>
                  <a:lnTo>
                    <a:pt x="4365" y="1999"/>
                  </a:lnTo>
                  <a:lnTo>
                    <a:pt x="4349" y="2022"/>
                  </a:lnTo>
                  <a:lnTo>
                    <a:pt x="4334" y="2042"/>
                  </a:lnTo>
                  <a:lnTo>
                    <a:pt x="4318" y="2061"/>
                  </a:lnTo>
                  <a:lnTo>
                    <a:pt x="4304" y="2078"/>
                  </a:lnTo>
                  <a:lnTo>
                    <a:pt x="4277" y="2109"/>
                  </a:lnTo>
                  <a:lnTo>
                    <a:pt x="4255" y="2133"/>
                  </a:lnTo>
                  <a:lnTo>
                    <a:pt x="4237" y="2150"/>
                  </a:lnTo>
                  <a:lnTo>
                    <a:pt x="4226" y="2160"/>
                  </a:lnTo>
                  <a:lnTo>
                    <a:pt x="4139" y="2164"/>
                  </a:lnTo>
                  <a:lnTo>
                    <a:pt x="4051" y="2171"/>
                  </a:lnTo>
                  <a:lnTo>
                    <a:pt x="3965" y="2179"/>
                  </a:lnTo>
                  <a:lnTo>
                    <a:pt x="3879" y="2188"/>
                  </a:lnTo>
                  <a:lnTo>
                    <a:pt x="3794" y="2199"/>
                  </a:lnTo>
                  <a:lnTo>
                    <a:pt x="3710" y="2213"/>
                  </a:lnTo>
                  <a:lnTo>
                    <a:pt x="3627" y="2227"/>
                  </a:lnTo>
                  <a:lnTo>
                    <a:pt x="3545" y="2243"/>
                  </a:lnTo>
                  <a:lnTo>
                    <a:pt x="3464" y="2259"/>
                  </a:lnTo>
                  <a:lnTo>
                    <a:pt x="3384" y="2278"/>
                  </a:lnTo>
                  <a:lnTo>
                    <a:pt x="3307" y="2296"/>
                  </a:lnTo>
                  <a:lnTo>
                    <a:pt x="3231" y="2315"/>
                  </a:lnTo>
                  <a:lnTo>
                    <a:pt x="3157" y="2334"/>
                  </a:lnTo>
                  <a:lnTo>
                    <a:pt x="3085" y="2355"/>
                  </a:lnTo>
                  <a:lnTo>
                    <a:pt x="3015" y="2375"/>
                  </a:lnTo>
                  <a:lnTo>
                    <a:pt x="2949" y="2395"/>
                  </a:lnTo>
                  <a:lnTo>
                    <a:pt x="2885" y="2415"/>
                  </a:lnTo>
                  <a:lnTo>
                    <a:pt x="2823" y="2436"/>
                  </a:lnTo>
                  <a:lnTo>
                    <a:pt x="2765" y="2455"/>
                  </a:lnTo>
                  <a:lnTo>
                    <a:pt x="2711" y="2475"/>
                  </a:lnTo>
                  <a:lnTo>
                    <a:pt x="2611" y="2511"/>
                  </a:lnTo>
                  <a:lnTo>
                    <a:pt x="2526" y="2544"/>
                  </a:lnTo>
                  <a:lnTo>
                    <a:pt x="2457" y="2571"/>
                  </a:lnTo>
                  <a:lnTo>
                    <a:pt x="2406" y="2592"/>
                  </a:lnTo>
                  <a:lnTo>
                    <a:pt x="2373" y="2607"/>
                  </a:lnTo>
                  <a:lnTo>
                    <a:pt x="2361" y="2612"/>
                  </a:lnTo>
                  <a:lnTo>
                    <a:pt x="2354" y="2615"/>
                  </a:lnTo>
                  <a:lnTo>
                    <a:pt x="2350" y="2623"/>
                  </a:lnTo>
                  <a:lnTo>
                    <a:pt x="2344" y="2640"/>
                  </a:lnTo>
                  <a:lnTo>
                    <a:pt x="2327" y="2685"/>
                  </a:lnTo>
                  <a:lnTo>
                    <a:pt x="2300" y="2755"/>
                  </a:lnTo>
                  <a:lnTo>
                    <a:pt x="2267" y="2844"/>
                  </a:lnTo>
                  <a:lnTo>
                    <a:pt x="2229" y="2950"/>
                  </a:lnTo>
                  <a:lnTo>
                    <a:pt x="2188" y="3066"/>
                  </a:lnTo>
                  <a:lnTo>
                    <a:pt x="2168" y="3128"/>
                  </a:lnTo>
                  <a:lnTo>
                    <a:pt x="2147" y="3191"/>
                  </a:lnTo>
                  <a:lnTo>
                    <a:pt x="2127" y="3254"/>
                  </a:lnTo>
                  <a:lnTo>
                    <a:pt x="2106" y="3317"/>
                  </a:lnTo>
                  <a:lnTo>
                    <a:pt x="2088" y="3294"/>
                  </a:lnTo>
                  <a:lnTo>
                    <a:pt x="2065" y="3267"/>
                  </a:lnTo>
                  <a:lnTo>
                    <a:pt x="2052" y="3253"/>
                  </a:lnTo>
                  <a:lnTo>
                    <a:pt x="2039" y="3239"/>
                  </a:lnTo>
                  <a:lnTo>
                    <a:pt x="2024" y="3226"/>
                  </a:lnTo>
                  <a:lnTo>
                    <a:pt x="2009" y="3212"/>
                  </a:lnTo>
                  <a:lnTo>
                    <a:pt x="1993" y="3199"/>
                  </a:lnTo>
                  <a:lnTo>
                    <a:pt x="1977" y="3188"/>
                  </a:lnTo>
                  <a:lnTo>
                    <a:pt x="1961" y="3176"/>
                  </a:lnTo>
                  <a:lnTo>
                    <a:pt x="1944" y="3167"/>
                  </a:lnTo>
                  <a:lnTo>
                    <a:pt x="1927" y="3160"/>
                  </a:lnTo>
                  <a:lnTo>
                    <a:pt x="1910" y="3154"/>
                  </a:lnTo>
                  <a:lnTo>
                    <a:pt x="1902" y="3152"/>
                  </a:lnTo>
                  <a:lnTo>
                    <a:pt x="1893" y="3151"/>
                  </a:lnTo>
                  <a:lnTo>
                    <a:pt x="1885" y="3150"/>
                  </a:lnTo>
                  <a:lnTo>
                    <a:pt x="1876" y="3149"/>
                  </a:lnTo>
                  <a:lnTo>
                    <a:pt x="1875" y="3149"/>
                  </a:lnTo>
                  <a:lnTo>
                    <a:pt x="1864" y="3150"/>
                  </a:lnTo>
                  <a:lnTo>
                    <a:pt x="1854" y="3151"/>
                  </a:lnTo>
                  <a:lnTo>
                    <a:pt x="1837" y="3109"/>
                  </a:lnTo>
                  <a:lnTo>
                    <a:pt x="1822" y="3067"/>
                  </a:lnTo>
                  <a:lnTo>
                    <a:pt x="1808" y="3024"/>
                  </a:lnTo>
                  <a:lnTo>
                    <a:pt x="1794" y="2979"/>
                  </a:lnTo>
                  <a:lnTo>
                    <a:pt x="1781" y="2934"/>
                  </a:lnTo>
                  <a:lnTo>
                    <a:pt x="1770" y="2888"/>
                  </a:lnTo>
                  <a:lnTo>
                    <a:pt x="1758" y="2842"/>
                  </a:lnTo>
                  <a:lnTo>
                    <a:pt x="1747" y="2795"/>
                  </a:lnTo>
                  <a:lnTo>
                    <a:pt x="1738" y="2749"/>
                  </a:lnTo>
                  <a:lnTo>
                    <a:pt x="1729" y="2702"/>
                  </a:lnTo>
                  <a:lnTo>
                    <a:pt x="1721" y="2656"/>
                  </a:lnTo>
                  <a:lnTo>
                    <a:pt x="1712" y="2610"/>
                  </a:lnTo>
                  <a:lnTo>
                    <a:pt x="1699" y="2519"/>
                  </a:lnTo>
                  <a:lnTo>
                    <a:pt x="1688" y="2433"/>
                  </a:lnTo>
                  <a:lnTo>
                    <a:pt x="1678" y="2352"/>
                  </a:lnTo>
                  <a:lnTo>
                    <a:pt x="1670" y="2277"/>
                  </a:lnTo>
                  <a:lnTo>
                    <a:pt x="1665" y="2210"/>
                  </a:lnTo>
                  <a:lnTo>
                    <a:pt x="1661" y="2151"/>
                  </a:lnTo>
                  <a:lnTo>
                    <a:pt x="1658" y="2103"/>
                  </a:lnTo>
                  <a:lnTo>
                    <a:pt x="1656" y="2067"/>
                  </a:lnTo>
                  <a:lnTo>
                    <a:pt x="1655" y="2043"/>
                  </a:lnTo>
                  <a:lnTo>
                    <a:pt x="1655" y="2035"/>
                  </a:lnTo>
                  <a:lnTo>
                    <a:pt x="1655" y="2035"/>
                  </a:lnTo>
                  <a:close/>
                  <a:moveTo>
                    <a:pt x="3818" y="4553"/>
                  </a:moveTo>
                  <a:lnTo>
                    <a:pt x="3887" y="4533"/>
                  </a:lnTo>
                  <a:lnTo>
                    <a:pt x="3958" y="4511"/>
                  </a:lnTo>
                  <a:lnTo>
                    <a:pt x="4029" y="4489"/>
                  </a:lnTo>
                  <a:lnTo>
                    <a:pt x="4100" y="4468"/>
                  </a:lnTo>
                  <a:lnTo>
                    <a:pt x="4170" y="4445"/>
                  </a:lnTo>
                  <a:lnTo>
                    <a:pt x="4241" y="4423"/>
                  </a:lnTo>
                  <a:lnTo>
                    <a:pt x="4313" y="4399"/>
                  </a:lnTo>
                  <a:lnTo>
                    <a:pt x="4385" y="4375"/>
                  </a:lnTo>
                  <a:lnTo>
                    <a:pt x="4349" y="4428"/>
                  </a:lnTo>
                  <a:lnTo>
                    <a:pt x="4313" y="4477"/>
                  </a:lnTo>
                  <a:lnTo>
                    <a:pt x="4279" y="4522"/>
                  </a:lnTo>
                  <a:lnTo>
                    <a:pt x="4246" y="4565"/>
                  </a:lnTo>
                  <a:lnTo>
                    <a:pt x="4215" y="4605"/>
                  </a:lnTo>
                  <a:lnTo>
                    <a:pt x="4184" y="4639"/>
                  </a:lnTo>
                  <a:lnTo>
                    <a:pt x="4154" y="4672"/>
                  </a:lnTo>
                  <a:lnTo>
                    <a:pt x="4126" y="4702"/>
                  </a:lnTo>
                  <a:lnTo>
                    <a:pt x="4101" y="4729"/>
                  </a:lnTo>
                  <a:lnTo>
                    <a:pt x="4076" y="4753"/>
                  </a:lnTo>
                  <a:lnTo>
                    <a:pt x="4054" y="4774"/>
                  </a:lnTo>
                  <a:lnTo>
                    <a:pt x="4033" y="4793"/>
                  </a:lnTo>
                  <a:lnTo>
                    <a:pt x="3997" y="4821"/>
                  </a:lnTo>
                  <a:lnTo>
                    <a:pt x="3971" y="4841"/>
                  </a:lnTo>
                  <a:lnTo>
                    <a:pt x="3962" y="4815"/>
                  </a:lnTo>
                  <a:lnTo>
                    <a:pt x="3953" y="4790"/>
                  </a:lnTo>
                  <a:lnTo>
                    <a:pt x="3943" y="4766"/>
                  </a:lnTo>
                  <a:lnTo>
                    <a:pt x="3932" y="4742"/>
                  </a:lnTo>
                  <a:lnTo>
                    <a:pt x="3922" y="4721"/>
                  </a:lnTo>
                  <a:lnTo>
                    <a:pt x="3911" y="4699"/>
                  </a:lnTo>
                  <a:lnTo>
                    <a:pt x="3901" y="4680"/>
                  </a:lnTo>
                  <a:lnTo>
                    <a:pt x="3889" y="4660"/>
                  </a:lnTo>
                  <a:lnTo>
                    <a:pt x="3869" y="4626"/>
                  </a:lnTo>
                  <a:lnTo>
                    <a:pt x="3849" y="4596"/>
                  </a:lnTo>
                  <a:lnTo>
                    <a:pt x="3832" y="4572"/>
                  </a:lnTo>
                  <a:lnTo>
                    <a:pt x="3818" y="4553"/>
                  </a:lnTo>
                  <a:lnTo>
                    <a:pt x="3818" y="4553"/>
                  </a:lnTo>
                  <a:close/>
                  <a:moveTo>
                    <a:pt x="6190" y="2363"/>
                  </a:moveTo>
                  <a:lnTo>
                    <a:pt x="6193" y="2311"/>
                  </a:lnTo>
                  <a:lnTo>
                    <a:pt x="6195" y="2259"/>
                  </a:lnTo>
                  <a:lnTo>
                    <a:pt x="6196" y="2209"/>
                  </a:lnTo>
                  <a:lnTo>
                    <a:pt x="6196" y="2158"/>
                  </a:lnTo>
                  <a:lnTo>
                    <a:pt x="6196" y="2109"/>
                  </a:lnTo>
                  <a:lnTo>
                    <a:pt x="6194" y="2060"/>
                  </a:lnTo>
                  <a:lnTo>
                    <a:pt x="6192" y="2012"/>
                  </a:lnTo>
                  <a:lnTo>
                    <a:pt x="6188" y="1965"/>
                  </a:lnTo>
                  <a:lnTo>
                    <a:pt x="6185" y="1919"/>
                  </a:lnTo>
                  <a:lnTo>
                    <a:pt x="6181" y="1875"/>
                  </a:lnTo>
                  <a:lnTo>
                    <a:pt x="6177" y="1830"/>
                  </a:lnTo>
                  <a:lnTo>
                    <a:pt x="6172" y="1787"/>
                  </a:lnTo>
                  <a:lnTo>
                    <a:pt x="6161" y="1706"/>
                  </a:lnTo>
                  <a:lnTo>
                    <a:pt x="6148" y="1629"/>
                  </a:lnTo>
                  <a:lnTo>
                    <a:pt x="6135" y="1557"/>
                  </a:lnTo>
                  <a:lnTo>
                    <a:pt x="6122" y="1492"/>
                  </a:lnTo>
                  <a:lnTo>
                    <a:pt x="6108" y="1433"/>
                  </a:lnTo>
                  <a:lnTo>
                    <a:pt x="6095" y="1381"/>
                  </a:lnTo>
                  <a:lnTo>
                    <a:pt x="6084" y="1337"/>
                  </a:lnTo>
                  <a:lnTo>
                    <a:pt x="6074" y="1300"/>
                  </a:lnTo>
                  <a:lnTo>
                    <a:pt x="6064" y="1272"/>
                  </a:lnTo>
                  <a:lnTo>
                    <a:pt x="6058" y="1251"/>
                  </a:lnTo>
                  <a:lnTo>
                    <a:pt x="6073" y="1239"/>
                  </a:lnTo>
                  <a:lnTo>
                    <a:pt x="6086" y="1228"/>
                  </a:lnTo>
                  <a:lnTo>
                    <a:pt x="6100" y="1217"/>
                  </a:lnTo>
                  <a:lnTo>
                    <a:pt x="6114" y="1207"/>
                  </a:lnTo>
                  <a:lnTo>
                    <a:pt x="6128" y="1198"/>
                  </a:lnTo>
                  <a:lnTo>
                    <a:pt x="6142" y="1190"/>
                  </a:lnTo>
                  <a:lnTo>
                    <a:pt x="6157" y="1181"/>
                  </a:lnTo>
                  <a:lnTo>
                    <a:pt x="6172" y="1174"/>
                  </a:lnTo>
                  <a:lnTo>
                    <a:pt x="6201" y="1161"/>
                  </a:lnTo>
                  <a:lnTo>
                    <a:pt x="6230" y="1151"/>
                  </a:lnTo>
                  <a:lnTo>
                    <a:pt x="6257" y="1142"/>
                  </a:lnTo>
                  <a:lnTo>
                    <a:pt x="6285" y="1135"/>
                  </a:lnTo>
                  <a:lnTo>
                    <a:pt x="6312" y="1130"/>
                  </a:lnTo>
                  <a:lnTo>
                    <a:pt x="6336" y="1127"/>
                  </a:lnTo>
                  <a:lnTo>
                    <a:pt x="6360" y="1124"/>
                  </a:lnTo>
                  <a:lnTo>
                    <a:pt x="6381" y="1123"/>
                  </a:lnTo>
                  <a:lnTo>
                    <a:pt x="6417" y="1123"/>
                  </a:lnTo>
                  <a:lnTo>
                    <a:pt x="6442" y="1124"/>
                  </a:lnTo>
                  <a:lnTo>
                    <a:pt x="6462" y="1206"/>
                  </a:lnTo>
                  <a:lnTo>
                    <a:pt x="6482" y="1292"/>
                  </a:lnTo>
                  <a:lnTo>
                    <a:pt x="6500" y="1378"/>
                  </a:lnTo>
                  <a:lnTo>
                    <a:pt x="6518" y="1466"/>
                  </a:lnTo>
                  <a:lnTo>
                    <a:pt x="6534" y="1556"/>
                  </a:lnTo>
                  <a:lnTo>
                    <a:pt x="6550" y="1647"/>
                  </a:lnTo>
                  <a:lnTo>
                    <a:pt x="6564" y="1740"/>
                  </a:lnTo>
                  <a:lnTo>
                    <a:pt x="6577" y="1834"/>
                  </a:lnTo>
                  <a:lnTo>
                    <a:pt x="6589" y="1929"/>
                  </a:lnTo>
                  <a:lnTo>
                    <a:pt x="6598" y="2025"/>
                  </a:lnTo>
                  <a:lnTo>
                    <a:pt x="6606" y="2121"/>
                  </a:lnTo>
                  <a:lnTo>
                    <a:pt x="6612" y="2219"/>
                  </a:lnTo>
                  <a:lnTo>
                    <a:pt x="6615" y="2317"/>
                  </a:lnTo>
                  <a:lnTo>
                    <a:pt x="6617" y="2414"/>
                  </a:lnTo>
                  <a:lnTo>
                    <a:pt x="6617" y="2513"/>
                  </a:lnTo>
                  <a:lnTo>
                    <a:pt x="6614" y="2612"/>
                  </a:lnTo>
                  <a:lnTo>
                    <a:pt x="6609" y="2710"/>
                  </a:lnTo>
                  <a:lnTo>
                    <a:pt x="6601" y="2810"/>
                  </a:lnTo>
                  <a:lnTo>
                    <a:pt x="6591" y="2909"/>
                  </a:lnTo>
                  <a:lnTo>
                    <a:pt x="6577" y="3007"/>
                  </a:lnTo>
                  <a:lnTo>
                    <a:pt x="6561" y="3104"/>
                  </a:lnTo>
                  <a:lnTo>
                    <a:pt x="6540" y="3202"/>
                  </a:lnTo>
                  <a:lnTo>
                    <a:pt x="6518" y="3299"/>
                  </a:lnTo>
                  <a:lnTo>
                    <a:pt x="6492" y="3394"/>
                  </a:lnTo>
                  <a:lnTo>
                    <a:pt x="6462" y="3490"/>
                  </a:lnTo>
                  <a:lnTo>
                    <a:pt x="6429" y="3583"/>
                  </a:lnTo>
                  <a:lnTo>
                    <a:pt x="6392" y="3676"/>
                  </a:lnTo>
                  <a:lnTo>
                    <a:pt x="6352" y="3768"/>
                  </a:lnTo>
                  <a:lnTo>
                    <a:pt x="6306" y="3858"/>
                  </a:lnTo>
                  <a:lnTo>
                    <a:pt x="6257" y="3946"/>
                  </a:lnTo>
                  <a:lnTo>
                    <a:pt x="6205" y="4033"/>
                  </a:lnTo>
                  <a:lnTo>
                    <a:pt x="6147" y="4118"/>
                  </a:lnTo>
                  <a:lnTo>
                    <a:pt x="6112" y="4168"/>
                  </a:lnTo>
                  <a:lnTo>
                    <a:pt x="6075" y="4215"/>
                  </a:lnTo>
                  <a:lnTo>
                    <a:pt x="6038" y="4260"/>
                  </a:lnTo>
                  <a:lnTo>
                    <a:pt x="6001" y="4303"/>
                  </a:lnTo>
                  <a:lnTo>
                    <a:pt x="5963" y="4344"/>
                  </a:lnTo>
                  <a:lnTo>
                    <a:pt x="5926" y="4383"/>
                  </a:lnTo>
                  <a:lnTo>
                    <a:pt x="5889" y="4420"/>
                  </a:lnTo>
                  <a:lnTo>
                    <a:pt x="5851" y="4455"/>
                  </a:lnTo>
                  <a:lnTo>
                    <a:pt x="5814" y="4489"/>
                  </a:lnTo>
                  <a:lnTo>
                    <a:pt x="5778" y="4520"/>
                  </a:lnTo>
                  <a:lnTo>
                    <a:pt x="5741" y="4550"/>
                  </a:lnTo>
                  <a:lnTo>
                    <a:pt x="5706" y="4578"/>
                  </a:lnTo>
                  <a:lnTo>
                    <a:pt x="5671" y="4605"/>
                  </a:lnTo>
                  <a:lnTo>
                    <a:pt x="5638" y="4629"/>
                  </a:lnTo>
                  <a:lnTo>
                    <a:pt x="5604" y="4652"/>
                  </a:lnTo>
                  <a:lnTo>
                    <a:pt x="5572" y="4673"/>
                  </a:lnTo>
                  <a:lnTo>
                    <a:pt x="5541" y="4693"/>
                  </a:lnTo>
                  <a:lnTo>
                    <a:pt x="5511" y="4711"/>
                  </a:lnTo>
                  <a:lnTo>
                    <a:pt x="5483" y="4728"/>
                  </a:lnTo>
                  <a:lnTo>
                    <a:pt x="5455" y="4743"/>
                  </a:lnTo>
                  <a:lnTo>
                    <a:pt x="5406" y="4769"/>
                  </a:lnTo>
                  <a:lnTo>
                    <a:pt x="5364" y="4790"/>
                  </a:lnTo>
                  <a:lnTo>
                    <a:pt x="5329" y="4806"/>
                  </a:lnTo>
                  <a:lnTo>
                    <a:pt x="5302" y="4816"/>
                  </a:lnTo>
                  <a:lnTo>
                    <a:pt x="5286" y="4824"/>
                  </a:lnTo>
                  <a:lnTo>
                    <a:pt x="5280" y="4826"/>
                  </a:lnTo>
                  <a:lnTo>
                    <a:pt x="5262" y="4831"/>
                  </a:lnTo>
                  <a:lnTo>
                    <a:pt x="5266" y="4848"/>
                  </a:lnTo>
                  <a:lnTo>
                    <a:pt x="5287" y="4945"/>
                  </a:lnTo>
                  <a:lnTo>
                    <a:pt x="5307" y="5044"/>
                  </a:lnTo>
                  <a:lnTo>
                    <a:pt x="5327" y="5143"/>
                  </a:lnTo>
                  <a:lnTo>
                    <a:pt x="5347" y="5246"/>
                  </a:lnTo>
                  <a:lnTo>
                    <a:pt x="5368" y="5350"/>
                  </a:lnTo>
                  <a:lnTo>
                    <a:pt x="5387" y="5456"/>
                  </a:lnTo>
                  <a:lnTo>
                    <a:pt x="5408" y="5563"/>
                  </a:lnTo>
                  <a:lnTo>
                    <a:pt x="5427" y="5672"/>
                  </a:lnTo>
                  <a:lnTo>
                    <a:pt x="5448" y="5782"/>
                  </a:lnTo>
                  <a:lnTo>
                    <a:pt x="5467" y="5893"/>
                  </a:lnTo>
                  <a:lnTo>
                    <a:pt x="5487" y="6006"/>
                  </a:lnTo>
                  <a:lnTo>
                    <a:pt x="5506" y="6120"/>
                  </a:lnTo>
                  <a:lnTo>
                    <a:pt x="5526" y="6235"/>
                  </a:lnTo>
                  <a:lnTo>
                    <a:pt x="5545" y="6351"/>
                  </a:lnTo>
                  <a:lnTo>
                    <a:pt x="5565" y="6468"/>
                  </a:lnTo>
                  <a:lnTo>
                    <a:pt x="5583" y="6585"/>
                  </a:lnTo>
                  <a:lnTo>
                    <a:pt x="5482" y="6593"/>
                  </a:lnTo>
                  <a:lnTo>
                    <a:pt x="5378" y="6601"/>
                  </a:lnTo>
                  <a:lnTo>
                    <a:pt x="5275" y="6611"/>
                  </a:lnTo>
                  <a:lnTo>
                    <a:pt x="5172" y="6621"/>
                  </a:lnTo>
                  <a:lnTo>
                    <a:pt x="5067" y="6631"/>
                  </a:lnTo>
                  <a:lnTo>
                    <a:pt x="4964" y="6643"/>
                  </a:lnTo>
                  <a:lnTo>
                    <a:pt x="4859" y="6654"/>
                  </a:lnTo>
                  <a:lnTo>
                    <a:pt x="4753" y="6667"/>
                  </a:lnTo>
                  <a:lnTo>
                    <a:pt x="4649" y="6681"/>
                  </a:lnTo>
                  <a:lnTo>
                    <a:pt x="4543" y="6694"/>
                  </a:lnTo>
                  <a:lnTo>
                    <a:pt x="4436" y="6709"/>
                  </a:lnTo>
                  <a:lnTo>
                    <a:pt x="4331" y="6724"/>
                  </a:lnTo>
                  <a:lnTo>
                    <a:pt x="4224" y="6740"/>
                  </a:lnTo>
                  <a:lnTo>
                    <a:pt x="4118" y="6757"/>
                  </a:lnTo>
                  <a:lnTo>
                    <a:pt x="4011" y="6774"/>
                  </a:lnTo>
                  <a:lnTo>
                    <a:pt x="3904" y="6793"/>
                  </a:lnTo>
                  <a:lnTo>
                    <a:pt x="3927" y="6750"/>
                  </a:lnTo>
                  <a:lnTo>
                    <a:pt x="3951" y="6706"/>
                  </a:lnTo>
                  <a:lnTo>
                    <a:pt x="3962" y="6684"/>
                  </a:lnTo>
                  <a:lnTo>
                    <a:pt x="3972" y="6659"/>
                  </a:lnTo>
                  <a:lnTo>
                    <a:pt x="3983" y="6634"/>
                  </a:lnTo>
                  <a:lnTo>
                    <a:pt x="3993" y="6610"/>
                  </a:lnTo>
                  <a:lnTo>
                    <a:pt x="4003" y="6584"/>
                  </a:lnTo>
                  <a:lnTo>
                    <a:pt x="4011" y="6557"/>
                  </a:lnTo>
                  <a:lnTo>
                    <a:pt x="4021" y="6530"/>
                  </a:lnTo>
                  <a:lnTo>
                    <a:pt x="4028" y="6503"/>
                  </a:lnTo>
                  <a:lnTo>
                    <a:pt x="4035" y="6474"/>
                  </a:lnTo>
                  <a:lnTo>
                    <a:pt x="4041" y="6446"/>
                  </a:lnTo>
                  <a:lnTo>
                    <a:pt x="4047" y="6416"/>
                  </a:lnTo>
                  <a:lnTo>
                    <a:pt x="4051" y="6386"/>
                  </a:lnTo>
                  <a:lnTo>
                    <a:pt x="4051" y="6384"/>
                  </a:lnTo>
                  <a:lnTo>
                    <a:pt x="4050" y="6362"/>
                  </a:lnTo>
                  <a:lnTo>
                    <a:pt x="4049" y="6336"/>
                  </a:lnTo>
                  <a:lnTo>
                    <a:pt x="4045" y="6308"/>
                  </a:lnTo>
                  <a:lnTo>
                    <a:pt x="4041" y="6276"/>
                  </a:lnTo>
                  <a:lnTo>
                    <a:pt x="4035" y="6242"/>
                  </a:lnTo>
                  <a:lnTo>
                    <a:pt x="4029" y="6204"/>
                  </a:lnTo>
                  <a:lnTo>
                    <a:pt x="4021" y="6164"/>
                  </a:lnTo>
                  <a:lnTo>
                    <a:pt x="4012" y="6123"/>
                  </a:lnTo>
                  <a:lnTo>
                    <a:pt x="3992" y="6033"/>
                  </a:lnTo>
                  <a:lnTo>
                    <a:pt x="3969" y="5936"/>
                  </a:lnTo>
                  <a:lnTo>
                    <a:pt x="3944" y="5833"/>
                  </a:lnTo>
                  <a:lnTo>
                    <a:pt x="3916" y="5726"/>
                  </a:lnTo>
                  <a:lnTo>
                    <a:pt x="3887" y="5617"/>
                  </a:lnTo>
                  <a:lnTo>
                    <a:pt x="3858" y="5507"/>
                  </a:lnTo>
                  <a:lnTo>
                    <a:pt x="3827" y="5396"/>
                  </a:lnTo>
                  <a:lnTo>
                    <a:pt x="3797" y="5288"/>
                  </a:lnTo>
                  <a:lnTo>
                    <a:pt x="3766" y="5182"/>
                  </a:lnTo>
                  <a:lnTo>
                    <a:pt x="3738" y="5082"/>
                  </a:lnTo>
                  <a:lnTo>
                    <a:pt x="3711" y="4987"/>
                  </a:lnTo>
                  <a:lnTo>
                    <a:pt x="3685" y="4900"/>
                  </a:lnTo>
                  <a:lnTo>
                    <a:pt x="3679" y="4878"/>
                  </a:lnTo>
                  <a:lnTo>
                    <a:pt x="3692" y="4863"/>
                  </a:lnTo>
                  <a:lnTo>
                    <a:pt x="3704" y="4846"/>
                  </a:lnTo>
                  <a:lnTo>
                    <a:pt x="3716" y="4829"/>
                  </a:lnTo>
                  <a:lnTo>
                    <a:pt x="3726" y="4811"/>
                  </a:lnTo>
                  <a:lnTo>
                    <a:pt x="3736" y="4794"/>
                  </a:lnTo>
                  <a:lnTo>
                    <a:pt x="3746" y="4775"/>
                  </a:lnTo>
                  <a:lnTo>
                    <a:pt x="3754" y="4757"/>
                  </a:lnTo>
                  <a:lnTo>
                    <a:pt x="3762" y="4738"/>
                  </a:lnTo>
                  <a:lnTo>
                    <a:pt x="3769" y="4719"/>
                  </a:lnTo>
                  <a:lnTo>
                    <a:pt x="3777" y="4700"/>
                  </a:lnTo>
                  <a:lnTo>
                    <a:pt x="3782" y="4682"/>
                  </a:lnTo>
                  <a:lnTo>
                    <a:pt x="3787" y="4664"/>
                  </a:lnTo>
                  <a:lnTo>
                    <a:pt x="3792" y="4646"/>
                  </a:lnTo>
                  <a:lnTo>
                    <a:pt x="3795" y="4629"/>
                  </a:lnTo>
                  <a:lnTo>
                    <a:pt x="3798" y="4612"/>
                  </a:lnTo>
                  <a:lnTo>
                    <a:pt x="3801" y="4596"/>
                  </a:lnTo>
                  <a:lnTo>
                    <a:pt x="3817" y="4618"/>
                  </a:lnTo>
                  <a:lnTo>
                    <a:pt x="3833" y="4644"/>
                  </a:lnTo>
                  <a:lnTo>
                    <a:pt x="3851" y="4674"/>
                  </a:lnTo>
                  <a:lnTo>
                    <a:pt x="3871" y="4708"/>
                  </a:lnTo>
                  <a:lnTo>
                    <a:pt x="3889" y="4745"/>
                  </a:lnTo>
                  <a:lnTo>
                    <a:pt x="3909" y="4787"/>
                  </a:lnTo>
                  <a:lnTo>
                    <a:pt x="3917" y="4809"/>
                  </a:lnTo>
                  <a:lnTo>
                    <a:pt x="3926" y="4832"/>
                  </a:lnTo>
                  <a:lnTo>
                    <a:pt x="3934" y="4854"/>
                  </a:lnTo>
                  <a:lnTo>
                    <a:pt x="3942" y="4879"/>
                  </a:lnTo>
                  <a:lnTo>
                    <a:pt x="3949" y="4903"/>
                  </a:lnTo>
                  <a:lnTo>
                    <a:pt x="3970" y="4890"/>
                  </a:lnTo>
                  <a:lnTo>
                    <a:pt x="3983" y="4882"/>
                  </a:lnTo>
                  <a:lnTo>
                    <a:pt x="4012" y="4861"/>
                  </a:lnTo>
                  <a:lnTo>
                    <a:pt x="4033" y="4844"/>
                  </a:lnTo>
                  <a:lnTo>
                    <a:pt x="4057" y="4825"/>
                  </a:lnTo>
                  <a:lnTo>
                    <a:pt x="4084" y="4800"/>
                  </a:lnTo>
                  <a:lnTo>
                    <a:pt x="4115" y="4771"/>
                  </a:lnTo>
                  <a:lnTo>
                    <a:pt x="4148" y="4737"/>
                  </a:lnTo>
                  <a:lnTo>
                    <a:pt x="4185" y="4699"/>
                  </a:lnTo>
                  <a:lnTo>
                    <a:pt x="4223" y="4656"/>
                  </a:lnTo>
                  <a:lnTo>
                    <a:pt x="4264" y="4607"/>
                  </a:lnTo>
                  <a:lnTo>
                    <a:pt x="4285" y="4581"/>
                  </a:lnTo>
                  <a:lnTo>
                    <a:pt x="4307" y="4553"/>
                  </a:lnTo>
                  <a:lnTo>
                    <a:pt x="4328" y="4523"/>
                  </a:lnTo>
                  <a:lnTo>
                    <a:pt x="4351" y="4492"/>
                  </a:lnTo>
                  <a:lnTo>
                    <a:pt x="4375" y="4461"/>
                  </a:lnTo>
                  <a:lnTo>
                    <a:pt x="4397" y="4427"/>
                  </a:lnTo>
                  <a:lnTo>
                    <a:pt x="4421" y="4392"/>
                  </a:lnTo>
                  <a:lnTo>
                    <a:pt x="4445" y="4355"/>
                  </a:lnTo>
                  <a:lnTo>
                    <a:pt x="4512" y="4332"/>
                  </a:lnTo>
                  <a:lnTo>
                    <a:pt x="4580" y="4308"/>
                  </a:lnTo>
                  <a:lnTo>
                    <a:pt x="4648" y="4285"/>
                  </a:lnTo>
                  <a:lnTo>
                    <a:pt x="4714" y="4261"/>
                  </a:lnTo>
                  <a:lnTo>
                    <a:pt x="4782" y="4237"/>
                  </a:lnTo>
                  <a:lnTo>
                    <a:pt x="4850" y="4213"/>
                  </a:lnTo>
                  <a:lnTo>
                    <a:pt x="4917" y="4188"/>
                  </a:lnTo>
                  <a:lnTo>
                    <a:pt x="4986" y="4162"/>
                  </a:lnTo>
                  <a:lnTo>
                    <a:pt x="4986" y="4165"/>
                  </a:lnTo>
                  <a:lnTo>
                    <a:pt x="5007" y="4154"/>
                  </a:lnTo>
                  <a:lnTo>
                    <a:pt x="5091" y="4111"/>
                  </a:lnTo>
                  <a:lnTo>
                    <a:pt x="5170" y="4065"/>
                  </a:lnTo>
                  <a:lnTo>
                    <a:pt x="5245" y="4017"/>
                  </a:lnTo>
                  <a:lnTo>
                    <a:pt x="5317" y="3969"/>
                  </a:lnTo>
                  <a:lnTo>
                    <a:pt x="5385" y="3919"/>
                  </a:lnTo>
                  <a:lnTo>
                    <a:pt x="5450" y="3867"/>
                  </a:lnTo>
                  <a:lnTo>
                    <a:pt x="5511" y="3814"/>
                  </a:lnTo>
                  <a:lnTo>
                    <a:pt x="5570" y="3760"/>
                  </a:lnTo>
                  <a:lnTo>
                    <a:pt x="5624" y="3705"/>
                  </a:lnTo>
                  <a:lnTo>
                    <a:pt x="5676" y="3649"/>
                  </a:lnTo>
                  <a:lnTo>
                    <a:pt x="5725" y="3592"/>
                  </a:lnTo>
                  <a:lnTo>
                    <a:pt x="5770" y="3534"/>
                  </a:lnTo>
                  <a:lnTo>
                    <a:pt x="5813" y="3477"/>
                  </a:lnTo>
                  <a:lnTo>
                    <a:pt x="5853" y="3417"/>
                  </a:lnTo>
                  <a:lnTo>
                    <a:pt x="5890" y="3357"/>
                  </a:lnTo>
                  <a:lnTo>
                    <a:pt x="5925" y="3298"/>
                  </a:lnTo>
                  <a:lnTo>
                    <a:pt x="5957" y="3238"/>
                  </a:lnTo>
                  <a:lnTo>
                    <a:pt x="5986" y="3177"/>
                  </a:lnTo>
                  <a:lnTo>
                    <a:pt x="6013" y="3117"/>
                  </a:lnTo>
                  <a:lnTo>
                    <a:pt x="6038" y="3056"/>
                  </a:lnTo>
                  <a:lnTo>
                    <a:pt x="6060" y="2995"/>
                  </a:lnTo>
                  <a:lnTo>
                    <a:pt x="6081" y="2936"/>
                  </a:lnTo>
                  <a:lnTo>
                    <a:pt x="6099" y="2875"/>
                  </a:lnTo>
                  <a:lnTo>
                    <a:pt x="6117" y="2815"/>
                  </a:lnTo>
                  <a:lnTo>
                    <a:pt x="6131" y="2757"/>
                  </a:lnTo>
                  <a:lnTo>
                    <a:pt x="6144" y="2698"/>
                  </a:lnTo>
                  <a:lnTo>
                    <a:pt x="6156" y="2640"/>
                  </a:lnTo>
                  <a:lnTo>
                    <a:pt x="6165" y="2583"/>
                  </a:lnTo>
                  <a:lnTo>
                    <a:pt x="6173" y="2526"/>
                  </a:lnTo>
                  <a:lnTo>
                    <a:pt x="6180" y="2471"/>
                  </a:lnTo>
                  <a:lnTo>
                    <a:pt x="6185" y="2416"/>
                  </a:lnTo>
                  <a:lnTo>
                    <a:pt x="6190" y="2363"/>
                  </a:lnTo>
                  <a:lnTo>
                    <a:pt x="6190" y="2363"/>
                  </a:lnTo>
                  <a:close/>
                  <a:moveTo>
                    <a:pt x="6052" y="978"/>
                  </a:moveTo>
                  <a:lnTo>
                    <a:pt x="6062" y="969"/>
                  </a:lnTo>
                  <a:lnTo>
                    <a:pt x="6072" y="959"/>
                  </a:lnTo>
                  <a:lnTo>
                    <a:pt x="6081" y="951"/>
                  </a:lnTo>
                  <a:lnTo>
                    <a:pt x="6089" y="942"/>
                  </a:lnTo>
                  <a:lnTo>
                    <a:pt x="6096" y="933"/>
                  </a:lnTo>
                  <a:lnTo>
                    <a:pt x="6102" y="923"/>
                  </a:lnTo>
                  <a:lnTo>
                    <a:pt x="6108" y="914"/>
                  </a:lnTo>
                  <a:lnTo>
                    <a:pt x="6114" y="905"/>
                  </a:lnTo>
                  <a:lnTo>
                    <a:pt x="6119" y="895"/>
                  </a:lnTo>
                  <a:lnTo>
                    <a:pt x="6122" y="886"/>
                  </a:lnTo>
                  <a:lnTo>
                    <a:pt x="6125" y="877"/>
                  </a:lnTo>
                  <a:lnTo>
                    <a:pt x="6128" y="868"/>
                  </a:lnTo>
                  <a:lnTo>
                    <a:pt x="6130" y="859"/>
                  </a:lnTo>
                  <a:lnTo>
                    <a:pt x="6131" y="850"/>
                  </a:lnTo>
                  <a:lnTo>
                    <a:pt x="6132" y="841"/>
                  </a:lnTo>
                  <a:lnTo>
                    <a:pt x="6132" y="833"/>
                  </a:lnTo>
                  <a:lnTo>
                    <a:pt x="6136" y="843"/>
                  </a:lnTo>
                  <a:lnTo>
                    <a:pt x="6141" y="853"/>
                  </a:lnTo>
                  <a:lnTo>
                    <a:pt x="6146" y="862"/>
                  </a:lnTo>
                  <a:lnTo>
                    <a:pt x="6152" y="870"/>
                  </a:lnTo>
                  <a:lnTo>
                    <a:pt x="6157" y="877"/>
                  </a:lnTo>
                  <a:lnTo>
                    <a:pt x="6163" y="884"/>
                  </a:lnTo>
                  <a:lnTo>
                    <a:pt x="6168" y="890"/>
                  </a:lnTo>
                  <a:lnTo>
                    <a:pt x="6174" y="896"/>
                  </a:lnTo>
                  <a:lnTo>
                    <a:pt x="6180" y="901"/>
                  </a:lnTo>
                  <a:lnTo>
                    <a:pt x="6186" y="905"/>
                  </a:lnTo>
                  <a:lnTo>
                    <a:pt x="6193" y="908"/>
                  </a:lnTo>
                  <a:lnTo>
                    <a:pt x="6200" y="911"/>
                  </a:lnTo>
                  <a:lnTo>
                    <a:pt x="6206" y="913"/>
                  </a:lnTo>
                  <a:lnTo>
                    <a:pt x="6212" y="914"/>
                  </a:lnTo>
                  <a:lnTo>
                    <a:pt x="6218" y="915"/>
                  </a:lnTo>
                  <a:lnTo>
                    <a:pt x="6225" y="916"/>
                  </a:lnTo>
                  <a:lnTo>
                    <a:pt x="6231" y="915"/>
                  </a:lnTo>
                  <a:lnTo>
                    <a:pt x="6237" y="915"/>
                  </a:lnTo>
                  <a:lnTo>
                    <a:pt x="6242" y="913"/>
                  </a:lnTo>
                  <a:lnTo>
                    <a:pt x="6248" y="911"/>
                  </a:lnTo>
                  <a:lnTo>
                    <a:pt x="6254" y="909"/>
                  </a:lnTo>
                  <a:lnTo>
                    <a:pt x="6259" y="906"/>
                  </a:lnTo>
                  <a:lnTo>
                    <a:pt x="6265" y="902"/>
                  </a:lnTo>
                  <a:lnTo>
                    <a:pt x="6271" y="898"/>
                  </a:lnTo>
                  <a:lnTo>
                    <a:pt x="6276" y="893"/>
                  </a:lnTo>
                  <a:lnTo>
                    <a:pt x="6281" y="887"/>
                  </a:lnTo>
                  <a:lnTo>
                    <a:pt x="6286" y="880"/>
                  </a:lnTo>
                  <a:lnTo>
                    <a:pt x="6290" y="873"/>
                  </a:lnTo>
                  <a:lnTo>
                    <a:pt x="6294" y="866"/>
                  </a:lnTo>
                  <a:lnTo>
                    <a:pt x="6298" y="857"/>
                  </a:lnTo>
                  <a:lnTo>
                    <a:pt x="6301" y="847"/>
                  </a:lnTo>
                  <a:lnTo>
                    <a:pt x="6304" y="837"/>
                  </a:lnTo>
                  <a:lnTo>
                    <a:pt x="6313" y="850"/>
                  </a:lnTo>
                  <a:lnTo>
                    <a:pt x="6321" y="863"/>
                  </a:lnTo>
                  <a:lnTo>
                    <a:pt x="6330" y="873"/>
                  </a:lnTo>
                  <a:lnTo>
                    <a:pt x="6340" y="881"/>
                  </a:lnTo>
                  <a:lnTo>
                    <a:pt x="6350" y="887"/>
                  </a:lnTo>
                  <a:lnTo>
                    <a:pt x="6360" y="892"/>
                  </a:lnTo>
                  <a:lnTo>
                    <a:pt x="6370" y="895"/>
                  </a:lnTo>
                  <a:lnTo>
                    <a:pt x="6380" y="896"/>
                  </a:lnTo>
                  <a:lnTo>
                    <a:pt x="6389" y="895"/>
                  </a:lnTo>
                  <a:lnTo>
                    <a:pt x="6397" y="894"/>
                  </a:lnTo>
                  <a:lnTo>
                    <a:pt x="6406" y="890"/>
                  </a:lnTo>
                  <a:lnTo>
                    <a:pt x="6414" y="885"/>
                  </a:lnTo>
                  <a:lnTo>
                    <a:pt x="6422" y="879"/>
                  </a:lnTo>
                  <a:lnTo>
                    <a:pt x="6430" y="872"/>
                  </a:lnTo>
                  <a:lnTo>
                    <a:pt x="6437" y="863"/>
                  </a:lnTo>
                  <a:lnTo>
                    <a:pt x="6444" y="851"/>
                  </a:lnTo>
                  <a:lnTo>
                    <a:pt x="6445" y="894"/>
                  </a:lnTo>
                  <a:lnTo>
                    <a:pt x="6446" y="932"/>
                  </a:lnTo>
                  <a:lnTo>
                    <a:pt x="6446" y="967"/>
                  </a:lnTo>
                  <a:lnTo>
                    <a:pt x="6445" y="997"/>
                  </a:lnTo>
                  <a:lnTo>
                    <a:pt x="6444" y="1025"/>
                  </a:lnTo>
                  <a:lnTo>
                    <a:pt x="6443" y="1049"/>
                  </a:lnTo>
                  <a:lnTo>
                    <a:pt x="6442" y="1068"/>
                  </a:lnTo>
                  <a:lnTo>
                    <a:pt x="6441" y="1084"/>
                  </a:lnTo>
                  <a:lnTo>
                    <a:pt x="6412" y="1083"/>
                  </a:lnTo>
                  <a:lnTo>
                    <a:pt x="6374" y="1083"/>
                  </a:lnTo>
                  <a:lnTo>
                    <a:pt x="6352" y="1085"/>
                  </a:lnTo>
                  <a:lnTo>
                    <a:pt x="6328" y="1087"/>
                  </a:lnTo>
                  <a:lnTo>
                    <a:pt x="6302" y="1091"/>
                  </a:lnTo>
                  <a:lnTo>
                    <a:pt x="6276" y="1096"/>
                  </a:lnTo>
                  <a:lnTo>
                    <a:pt x="6248" y="1103"/>
                  </a:lnTo>
                  <a:lnTo>
                    <a:pt x="6219" y="1112"/>
                  </a:lnTo>
                  <a:lnTo>
                    <a:pt x="6190" y="1123"/>
                  </a:lnTo>
                  <a:lnTo>
                    <a:pt x="6161" y="1135"/>
                  </a:lnTo>
                  <a:lnTo>
                    <a:pt x="6145" y="1142"/>
                  </a:lnTo>
                  <a:lnTo>
                    <a:pt x="6131" y="1151"/>
                  </a:lnTo>
                  <a:lnTo>
                    <a:pt x="6116" y="1159"/>
                  </a:lnTo>
                  <a:lnTo>
                    <a:pt x="6101" y="1168"/>
                  </a:lnTo>
                  <a:lnTo>
                    <a:pt x="6087" y="1178"/>
                  </a:lnTo>
                  <a:lnTo>
                    <a:pt x="6073" y="1189"/>
                  </a:lnTo>
                  <a:lnTo>
                    <a:pt x="6057" y="1200"/>
                  </a:lnTo>
                  <a:lnTo>
                    <a:pt x="6044" y="1212"/>
                  </a:lnTo>
                  <a:lnTo>
                    <a:pt x="6031" y="1177"/>
                  </a:lnTo>
                  <a:lnTo>
                    <a:pt x="6018" y="1144"/>
                  </a:lnTo>
                  <a:lnTo>
                    <a:pt x="6009" y="1114"/>
                  </a:lnTo>
                  <a:lnTo>
                    <a:pt x="6001" y="1087"/>
                  </a:lnTo>
                  <a:lnTo>
                    <a:pt x="5995" y="1063"/>
                  </a:lnTo>
                  <a:lnTo>
                    <a:pt x="5990" y="1046"/>
                  </a:lnTo>
                  <a:lnTo>
                    <a:pt x="5987" y="1032"/>
                  </a:lnTo>
                  <a:lnTo>
                    <a:pt x="5985" y="1024"/>
                  </a:lnTo>
                  <a:lnTo>
                    <a:pt x="6002" y="1015"/>
                  </a:lnTo>
                  <a:lnTo>
                    <a:pt x="6017" y="1004"/>
                  </a:lnTo>
                  <a:lnTo>
                    <a:pt x="6035" y="991"/>
                  </a:lnTo>
                  <a:lnTo>
                    <a:pt x="6052" y="978"/>
                  </a:lnTo>
                  <a:lnTo>
                    <a:pt x="6052" y="978"/>
                  </a:lnTo>
                  <a:close/>
                  <a:moveTo>
                    <a:pt x="5871" y="959"/>
                  </a:moveTo>
                  <a:lnTo>
                    <a:pt x="5868" y="946"/>
                  </a:lnTo>
                  <a:lnTo>
                    <a:pt x="5866" y="934"/>
                  </a:lnTo>
                  <a:lnTo>
                    <a:pt x="5867" y="921"/>
                  </a:lnTo>
                  <a:lnTo>
                    <a:pt x="5868" y="909"/>
                  </a:lnTo>
                  <a:lnTo>
                    <a:pt x="5873" y="898"/>
                  </a:lnTo>
                  <a:lnTo>
                    <a:pt x="5878" y="885"/>
                  </a:lnTo>
                  <a:lnTo>
                    <a:pt x="5885" y="875"/>
                  </a:lnTo>
                  <a:lnTo>
                    <a:pt x="5893" y="864"/>
                  </a:lnTo>
                  <a:lnTo>
                    <a:pt x="5903" y="853"/>
                  </a:lnTo>
                  <a:lnTo>
                    <a:pt x="5916" y="843"/>
                  </a:lnTo>
                  <a:lnTo>
                    <a:pt x="5929" y="834"/>
                  </a:lnTo>
                  <a:lnTo>
                    <a:pt x="5944" y="824"/>
                  </a:lnTo>
                  <a:lnTo>
                    <a:pt x="5962" y="814"/>
                  </a:lnTo>
                  <a:lnTo>
                    <a:pt x="5980" y="806"/>
                  </a:lnTo>
                  <a:lnTo>
                    <a:pt x="6001" y="797"/>
                  </a:lnTo>
                  <a:lnTo>
                    <a:pt x="6022" y="790"/>
                  </a:lnTo>
                  <a:lnTo>
                    <a:pt x="6029" y="787"/>
                  </a:lnTo>
                  <a:lnTo>
                    <a:pt x="6036" y="786"/>
                  </a:lnTo>
                  <a:lnTo>
                    <a:pt x="6043" y="785"/>
                  </a:lnTo>
                  <a:lnTo>
                    <a:pt x="6049" y="785"/>
                  </a:lnTo>
                  <a:lnTo>
                    <a:pt x="6056" y="785"/>
                  </a:lnTo>
                  <a:lnTo>
                    <a:pt x="6062" y="787"/>
                  </a:lnTo>
                  <a:lnTo>
                    <a:pt x="6068" y="789"/>
                  </a:lnTo>
                  <a:lnTo>
                    <a:pt x="6075" y="792"/>
                  </a:lnTo>
                  <a:lnTo>
                    <a:pt x="6079" y="796"/>
                  </a:lnTo>
                  <a:lnTo>
                    <a:pt x="6083" y="801"/>
                  </a:lnTo>
                  <a:lnTo>
                    <a:pt x="6087" y="806"/>
                  </a:lnTo>
                  <a:lnTo>
                    <a:pt x="6090" y="813"/>
                  </a:lnTo>
                  <a:lnTo>
                    <a:pt x="6091" y="820"/>
                  </a:lnTo>
                  <a:lnTo>
                    <a:pt x="6092" y="826"/>
                  </a:lnTo>
                  <a:lnTo>
                    <a:pt x="6093" y="833"/>
                  </a:lnTo>
                  <a:lnTo>
                    <a:pt x="6093" y="841"/>
                  </a:lnTo>
                  <a:lnTo>
                    <a:pt x="6092" y="849"/>
                  </a:lnTo>
                  <a:lnTo>
                    <a:pt x="6090" y="858"/>
                  </a:lnTo>
                  <a:lnTo>
                    <a:pt x="6088" y="866"/>
                  </a:lnTo>
                  <a:lnTo>
                    <a:pt x="6085" y="874"/>
                  </a:lnTo>
                  <a:lnTo>
                    <a:pt x="6081" y="883"/>
                  </a:lnTo>
                  <a:lnTo>
                    <a:pt x="6076" y="893"/>
                  </a:lnTo>
                  <a:lnTo>
                    <a:pt x="6071" y="901"/>
                  </a:lnTo>
                  <a:lnTo>
                    <a:pt x="6063" y="910"/>
                  </a:lnTo>
                  <a:lnTo>
                    <a:pt x="6056" y="919"/>
                  </a:lnTo>
                  <a:lnTo>
                    <a:pt x="6047" y="929"/>
                  </a:lnTo>
                  <a:lnTo>
                    <a:pt x="6038" y="938"/>
                  </a:lnTo>
                  <a:lnTo>
                    <a:pt x="6027" y="946"/>
                  </a:lnTo>
                  <a:lnTo>
                    <a:pt x="6012" y="958"/>
                  </a:lnTo>
                  <a:lnTo>
                    <a:pt x="5998" y="970"/>
                  </a:lnTo>
                  <a:lnTo>
                    <a:pt x="5982" y="980"/>
                  </a:lnTo>
                  <a:lnTo>
                    <a:pt x="5968" y="989"/>
                  </a:lnTo>
                  <a:lnTo>
                    <a:pt x="5954" y="997"/>
                  </a:lnTo>
                  <a:lnTo>
                    <a:pt x="5939" y="1004"/>
                  </a:lnTo>
                  <a:lnTo>
                    <a:pt x="5933" y="1006"/>
                  </a:lnTo>
                  <a:lnTo>
                    <a:pt x="5927" y="1008"/>
                  </a:lnTo>
                  <a:lnTo>
                    <a:pt x="5921" y="1009"/>
                  </a:lnTo>
                  <a:lnTo>
                    <a:pt x="5915" y="1009"/>
                  </a:lnTo>
                  <a:lnTo>
                    <a:pt x="5911" y="1009"/>
                  </a:lnTo>
                  <a:lnTo>
                    <a:pt x="5907" y="1008"/>
                  </a:lnTo>
                  <a:lnTo>
                    <a:pt x="5902" y="1007"/>
                  </a:lnTo>
                  <a:lnTo>
                    <a:pt x="5896" y="1003"/>
                  </a:lnTo>
                  <a:lnTo>
                    <a:pt x="5890" y="996"/>
                  </a:lnTo>
                  <a:lnTo>
                    <a:pt x="5884" y="988"/>
                  </a:lnTo>
                  <a:lnTo>
                    <a:pt x="5878" y="976"/>
                  </a:lnTo>
                  <a:lnTo>
                    <a:pt x="5871" y="959"/>
                  </a:lnTo>
                  <a:close/>
                  <a:moveTo>
                    <a:pt x="5906" y="449"/>
                  </a:moveTo>
                  <a:lnTo>
                    <a:pt x="5905" y="407"/>
                  </a:lnTo>
                  <a:lnTo>
                    <a:pt x="5904" y="366"/>
                  </a:lnTo>
                  <a:lnTo>
                    <a:pt x="5905" y="328"/>
                  </a:lnTo>
                  <a:lnTo>
                    <a:pt x="5906" y="292"/>
                  </a:lnTo>
                  <a:lnTo>
                    <a:pt x="5908" y="258"/>
                  </a:lnTo>
                  <a:lnTo>
                    <a:pt x="5911" y="226"/>
                  </a:lnTo>
                  <a:lnTo>
                    <a:pt x="5916" y="197"/>
                  </a:lnTo>
                  <a:lnTo>
                    <a:pt x="5921" y="171"/>
                  </a:lnTo>
                  <a:lnTo>
                    <a:pt x="5926" y="146"/>
                  </a:lnTo>
                  <a:lnTo>
                    <a:pt x="5932" y="123"/>
                  </a:lnTo>
                  <a:lnTo>
                    <a:pt x="5939" y="104"/>
                  </a:lnTo>
                  <a:lnTo>
                    <a:pt x="5947" y="86"/>
                  </a:lnTo>
                  <a:lnTo>
                    <a:pt x="5953" y="79"/>
                  </a:lnTo>
                  <a:lnTo>
                    <a:pt x="5957" y="72"/>
                  </a:lnTo>
                  <a:lnTo>
                    <a:pt x="5962" y="66"/>
                  </a:lnTo>
                  <a:lnTo>
                    <a:pt x="5966" y="61"/>
                  </a:lnTo>
                  <a:lnTo>
                    <a:pt x="5971" y="56"/>
                  </a:lnTo>
                  <a:lnTo>
                    <a:pt x="5977" y="50"/>
                  </a:lnTo>
                  <a:lnTo>
                    <a:pt x="5982" y="47"/>
                  </a:lnTo>
                  <a:lnTo>
                    <a:pt x="5988" y="44"/>
                  </a:lnTo>
                  <a:lnTo>
                    <a:pt x="5999" y="40"/>
                  </a:lnTo>
                  <a:lnTo>
                    <a:pt x="6007" y="39"/>
                  </a:lnTo>
                  <a:lnTo>
                    <a:pt x="6012" y="40"/>
                  </a:lnTo>
                  <a:lnTo>
                    <a:pt x="6016" y="42"/>
                  </a:lnTo>
                  <a:lnTo>
                    <a:pt x="6022" y="47"/>
                  </a:lnTo>
                  <a:lnTo>
                    <a:pt x="6028" y="55"/>
                  </a:lnTo>
                  <a:lnTo>
                    <a:pt x="6034" y="65"/>
                  </a:lnTo>
                  <a:lnTo>
                    <a:pt x="6038" y="76"/>
                  </a:lnTo>
                  <a:lnTo>
                    <a:pt x="6042" y="91"/>
                  </a:lnTo>
                  <a:lnTo>
                    <a:pt x="6046" y="106"/>
                  </a:lnTo>
                  <a:lnTo>
                    <a:pt x="6049" y="122"/>
                  </a:lnTo>
                  <a:lnTo>
                    <a:pt x="6052" y="141"/>
                  </a:lnTo>
                  <a:lnTo>
                    <a:pt x="6057" y="182"/>
                  </a:lnTo>
                  <a:lnTo>
                    <a:pt x="6061" y="226"/>
                  </a:lnTo>
                  <a:lnTo>
                    <a:pt x="6064" y="273"/>
                  </a:lnTo>
                  <a:lnTo>
                    <a:pt x="6067" y="320"/>
                  </a:lnTo>
                  <a:lnTo>
                    <a:pt x="6071" y="362"/>
                  </a:lnTo>
                  <a:lnTo>
                    <a:pt x="6074" y="405"/>
                  </a:lnTo>
                  <a:lnTo>
                    <a:pt x="6077" y="449"/>
                  </a:lnTo>
                  <a:lnTo>
                    <a:pt x="6081" y="494"/>
                  </a:lnTo>
                  <a:lnTo>
                    <a:pt x="6086" y="538"/>
                  </a:lnTo>
                  <a:lnTo>
                    <a:pt x="6092" y="582"/>
                  </a:lnTo>
                  <a:lnTo>
                    <a:pt x="6099" y="626"/>
                  </a:lnTo>
                  <a:lnTo>
                    <a:pt x="6107" y="669"/>
                  </a:lnTo>
                  <a:lnTo>
                    <a:pt x="6108" y="687"/>
                  </a:lnTo>
                  <a:lnTo>
                    <a:pt x="6109" y="705"/>
                  </a:lnTo>
                  <a:lnTo>
                    <a:pt x="6111" y="725"/>
                  </a:lnTo>
                  <a:lnTo>
                    <a:pt x="6113" y="746"/>
                  </a:lnTo>
                  <a:lnTo>
                    <a:pt x="6113" y="755"/>
                  </a:lnTo>
                  <a:lnTo>
                    <a:pt x="6115" y="763"/>
                  </a:lnTo>
                  <a:lnTo>
                    <a:pt x="6116" y="772"/>
                  </a:lnTo>
                  <a:lnTo>
                    <a:pt x="6117" y="780"/>
                  </a:lnTo>
                  <a:lnTo>
                    <a:pt x="6113" y="775"/>
                  </a:lnTo>
                  <a:lnTo>
                    <a:pt x="6108" y="769"/>
                  </a:lnTo>
                  <a:lnTo>
                    <a:pt x="6103" y="765"/>
                  </a:lnTo>
                  <a:lnTo>
                    <a:pt x="6097" y="760"/>
                  </a:lnTo>
                  <a:lnTo>
                    <a:pt x="6092" y="757"/>
                  </a:lnTo>
                  <a:lnTo>
                    <a:pt x="6086" y="753"/>
                  </a:lnTo>
                  <a:lnTo>
                    <a:pt x="6079" y="751"/>
                  </a:lnTo>
                  <a:lnTo>
                    <a:pt x="6073" y="749"/>
                  </a:lnTo>
                  <a:lnTo>
                    <a:pt x="6065" y="747"/>
                  </a:lnTo>
                  <a:lnTo>
                    <a:pt x="6057" y="746"/>
                  </a:lnTo>
                  <a:lnTo>
                    <a:pt x="6050" y="744"/>
                  </a:lnTo>
                  <a:lnTo>
                    <a:pt x="6042" y="746"/>
                  </a:lnTo>
                  <a:lnTo>
                    <a:pt x="6035" y="746"/>
                  </a:lnTo>
                  <a:lnTo>
                    <a:pt x="6026" y="748"/>
                  </a:lnTo>
                  <a:lnTo>
                    <a:pt x="6018" y="750"/>
                  </a:lnTo>
                  <a:lnTo>
                    <a:pt x="6009" y="752"/>
                  </a:lnTo>
                  <a:lnTo>
                    <a:pt x="5989" y="759"/>
                  </a:lnTo>
                  <a:lnTo>
                    <a:pt x="5971" y="767"/>
                  </a:lnTo>
                  <a:lnTo>
                    <a:pt x="5954" y="774"/>
                  </a:lnTo>
                  <a:lnTo>
                    <a:pt x="5938" y="783"/>
                  </a:lnTo>
                  <a:lnTo>
                    <a:pt x="5934" y="758"/>
                  </a:lnTo>
                  <a:lnTo>
                    <a:pt x="5930" y="726"/>
                  </a:lnTo>
                  <a:lnTo>
                    <a:pt x="5926" y="689"/>
                  </a:lnTo>
                  <a:lnTo>
                    <a:pt x="5921" y="647"/>
                  </a:lnTo>
                  <a:lnTo>
                    <a:pt x="5917" y="602"/>
                  </a:lnTo>
                  <a:lnTo>
                    <a:pt x="5913" y="552"/>
                  </a:lnTo>
                  <a:lnTo>
                    <a:pt x="5908" y="502"/>
                  </a:lnTo>
                  <a:lnTo>
                    <a:pt x="5906" y="449"/>
                  </a:lnTo>
                  <a:close/>
                  <a:moveTo>
                    <a:pt x="6166" y="571"/>
                  </a:moveTo>
                  <a:lnTo>
                    <a:pt x="6172" y="566"/>
                  </a:lnTo>
                  <a:lnTo>
                    <a:pt x="6179" y="562"/>
                  </a:lnTo>
                  <a:lnTo>
                    <a:pt x="6187" y="560"/>
                  </a:lnTo>
                  <a:lnTo>
                    <a:pt x="6197" y="559"/>
                  </a:lnTo>
                  <a:lnTo>
                    <a:pt x="6205" y="560"/>
                  </a:lnTo>
                  <a:lnTo>
                    <a:pt x="6214" y="561"/>
                  </a:lnTo>
                  <a:lnTo>
                    <a:pt x="6222" y="564"/>
                  </a:lnTo>
                  <a:lnTo>
                    <a:pt x="6229" y="566"/>
                  </a:lnTo>
                  <a:lnTo>
                    <a:pt x="6235" y="570"/>
                  </a:lnTo>
                  <a:lnTo>
                    <a:pt x="6241" y="573"/>
                  </a:lnTo>
                  <a:lnTo>
                    <a:pt x="6246" y="578"/>
                  </a:lnTo>
                  <a:lnTo>
                    <a:pt x="6251" y="583"/>
                  </a:lnTo>
                  <a:lnTo>
                    <a:pt x="6255" y="589"/>
                  </a:lnTo>
                  <a:lnTo>
                    <a:pt x="6259" y="595"/>
                  </a:lnTo>
                  <a:lnTo>
                    <a:pt x="6266" y="609"/>
                  </a:lnTo>
                  <a:lnTo>
                    <a:pt x="6272" y="625"/>
                  </a:lnTo>
                  <a:lnTo>
                    <a:pt x="6276" y="642"/>
                  </a:lnTo>
                  <a:lnTo>
                    <a:pt x="6279" y="660"/>
                  </a:lnTo>
                  <a:lnTo>
                    <a:pt x="6280" y="679"/>
                  </a:lnTo>
                  <a:lnTo>
                    <a:pt x="6280" y="698"/>
                  </a:lnTo>
                  <a:lnTo>
                    <a:pt x="6280" y="719"/>
                  </a:lnTo>
                  <a:lnTo>
                    <a:pt x="6279" y="738"/>
                  </a:lnTo>
                  <a:lnTo>
                    <a:pt x="6275" y="776"/>
                  </a:lnTo>
                  <a:lnTo>
                    <a:pt x="6271" y="811"/>
                  </a:lnTo>
                  <a:lnTo>
                    <a:pt x="6267" y="826"/>
                  </a:lnTo>
                  <a:lnTo>
                    <a:pt x="6263" y="838"/>
                  </a:lnTo>
                  <a:lnTo>
                    <a:pt x="6258" y="849"/>
                  </a:lnTo>
                  <a:lnTo>
                    <a:pt x="6253" y="859"/>
                  </a:lnTo>
                  <a:lnTo>
                    <a:pt x="6247" y="866"/>
                  </a:lnTo>
                  <a:lnTo>
                    <a:pt x="6240" y="872"/>
                  </a:lnTo>
                  <a:lnTo>
                    <a:pt x="6237" y="873"/>
                  </a:lnTo>
                  <a:lnTo>
                    <a:pt x="6233" y="875"/>
                  </a:lnTo>
                  <a:lnTo>
                    <a:pt x="6229" y="876"/>
                  </a:lnTo>
                  <a:lnTo>
                    <a:pt x="6225" y="876"/>
                  </a:lnTo>
                  <a:lnTo>
                    <a:pt x="6219" y="875"/>
                  </a:lnTo>
                  <a:lnTo>
                    <a:pt x="6214" y="874"/>
                  </a:lnTo>
                  <a:lnTo>
                    <a:pt x="6208" y="871"/>
                  </a:lnTo>
                  <a:lnTo>
                    <a:pt x="6202" y="867"/>
                  </a:lnTo>
                  <a:lnTo>
                    <a:pt x="6197" y="863"/>
                  </a:lnTo>
                  <a:lnTo>
                    <a:pt x="6191" y="857"/>
                  </a:lnTo>
                  <a:lnTo>
                    <a:pt x="6185" y="849"/>
                  </a:lnTo>
                  <a:lnTo>
                    <a:pt x="6180" y="841"/>
                  </a:lnTo>
                  <a:lnTo>
                    <a:pt x="6175" y="833"/>
                  </a:lnTo>
                  <a:lnTo>
                    <a:pt x="6170" y="823"/>
                  </a:lnTo>
                  <a:lnTo>
                    <a:pt x="6166" y="811"/>
                  </a:lnTo>
                  <a:lnTo>
                    <a:pt x="6162" y="799"/>
                  </a:lnTo>
                  <a:lnTo>
                    <a:pt x="6159" y="787"/>
                  </a:lnTo>
                  <a:lnTo>
                    <a:pt x="6156" y="772"/>
                  </a:lnTo>
                  <a:lnTo>
                    <a:pt x="6154" y="758"/>
                  </a:lnTo>
                  <a:lnTo>
                    <a:pt x="6152" y="741"/>
                  </a:lnTo>
                  <a:lnTo>
                    <a:pt x="6150" y="716"/>
                  </a:lnTo>
                  <a:lnTo>
                    <a:pt x="6147" y="689"/>
                  </a:lnTo>
                  <a:lnTo>
                    <a:pt x="6146" y="664"/>
                  </a:lnTo>
                  <a:lnTo>
                    <a:pt x="6147" y="641"/>
                  </a:lnTo>
                  <a:lnTo>
                    <a:pt x="6148" y="629"/>
                  </a:lnTo>
                  <a:lnTo>
                    <a:pt x="6150" y="618"/>
                  </a:lnTo>
                  <a:lnTo>
                    <a:pt x="6151" y="609"/>
                  </a:lnTo>
                  <a:lnTo>
                    <a:pt x="6153" y="599"/>
                  </a:lnTo>
                  <a:lnTo>
                    <a:pt x="6156" y="591"/>
                  </a:lnTo>
                  <a:lnTo>
                    <a:pt x="6159" y="583"/>
                  </a:lnTo>
                  <a:lnTo>
                    <a:pt x="6162" y="577"/>
                  </a:lnTo>
                  <a:lnTo>
                    <a:pt x="6166" y="571"/>
                  </a:lnTo>
                  <a:lnTo>
                    <a:pt x="6166" y="571"/>
                  </a:lnTo>
                  <a:close/>
                  <a:moveTo>
                    <a:pt x="6339" y="588"/>
                  </a:moveTo>
                  <a:lnTo>
                    <a:pt x="6343" y="585"/>
                  </a:lnTo>
                  <a:lnTo>
                    <a:pt x="6348" y="583"/>
                  </a:lnTo>
                  <a:lnTo>
                    <a:pt x="6355" y="580"/>
                  </a:lnTo>
                  <a:lnTo>
                    <a:pt x="6363" y="580"/>
                  </a:lnTo>
                  <a:lnTo>
                    <a:pt x="6371" y="580"/>
                  </a:lnTo>
                  <a:lnTo>
                    <a:pt x="6381" y="582"/>
                  </a:lnTo>
                  <a:lnTo>
                    <a:pt x="6388" y="584"/>
                  </a:lnTo>
                  <a:lnTo>
                    <a:pt x="6393" y="586"/>
                  </a:lnTo>
                  <a:lnTo>
                    <a:pt x="6399" y="589"/>
                  </a:lnTo>
                  <a:lnTo>
                    <a:pt x="6403" y="593"/>
                  </a:lnTo>
                  <a:lnTo>
                    <a:pt x="6408" y="597"/>
                  </a:lnTo>
                  <a:lnTo>
                    <a:pt x="6412" y="602"/>
                  </a:lnTo>
                  <a:lnTo>
                    <a:pt x="6415" y="608"/>
                  </a:lnTo>
                  <a:lnTo>
                    <a:pt x="6418" y="613"/>
                  </a:lnTo>
                  <a:lnTo>
                    <a:pt x="6423" y="625"/>
                  </a:lnTo>
                  <a:lnTo>
                    <a:pt x="6428" y="640"/>
                  </a:lnTo>
                  <a:lnTo>
                    <a:pt x="6431" y="654"/>
                  </a:lnTo>
                  <a:lnTo>
                    <a:pt x="6432" y="670"/>
                  </a:lnTo>
                  <a:lnTo>
                    <a:pt x="6433" y="687"/>
                  </a:lnTo>
                  <a:lnTo>
                    <a:pt x="6433" y="704"/>
                  </a:lnTo>
                  <a:lnTo>
                    <a:pt x="6432" y="722"/>
                  </a:lnTo>
                  <a:lnTo>
                    <a:pt x="6430" y="738"/>
                  </a:lnTo>
                  <a:lnTo>
                    <a:pt x="6425" y="772"/>
                  </a:lnTo>
                  <a:lnTo>
                    <a:pt x="6419" y="802"/>
                  </a:lnTo>
                  <a:lnTo>
                    <a:pt x="6416" y="814"/>
                  </a:lnTo>
                  <a:lnTo>
                    <a:pt x="6413" y="825"/>
                  </a:lnTo>
                  <a:lnTo>
                    <a:pt x="6409" y="834"/>
                  </a:lnTo>
                  <a:lnTo>
                    <a:pt x="6404" y="841"/>
                  </a:lnTo>
                  <a:lnTo>
                    <a:pt x="6399" y="847"/>
                  </a:lnTo>
                  <a:lnTo>
                    <a:pt x="6393" y="852"/>
                  </a:lnTo>
                  <a:lnTo>
                    <a:pt x="6387" y="855"/>
                  </a:lnTo>
                  <a:lnTo>
                    <a:pt x="6380" y="856"/>
                  </a:lnTo>
                  <a:lnTo>
                    <a:pt x="6376" y="856"/>
                  </a:lnTo>
                  <a:lnTo>
                    <a:pt x="6372" y="855"/>
                  </a:lnTo>
                  <a:lnTo>
                    <a:pt x="6367" y="852"/>
                  </a:lnTo>
                  <a:lnTo>
                    <a:pt x="6363" y="848"/>
                  </a:lnTo>
                  <a:lnTo>
                    <a:pt x="6358" y="845"/>
                  </a:lnTo>
                  <a:lnTo>
                    <a:pt x="6354" y="840"/>
                  </a:lnTo>
                  <a:lnTo>
                    <a:pt x="6349" y="834"/>
                  </a:lnTo>
                  <a:lnTo>
                    <a:pt x="6344" y="827"/>
                  </a:lnTo>
                  <a:lnTo>
                    <a:pt x="6340" y="820"/>
                  </a:lnTo>
                  <a:lnTo>
                    <a:pt x="6336" y="810"/>
                  </a:lnTo>
                  <a:lnTo>
                    <a:pt x="6333" y="801"/>
                  </a:lnTo>
                  <a:lnTo>
                    <a:pt x="6329" y="790"/>
                  </a:lnTo>
                  <a:lnTo>
                    <a:pt x="6327" y="778"/>
                  </a:lnTo>
                  <a:lnTo>
                    <a:pt x="6325" y="765"/>
                  </a:lnTo>
                  <a:lnTo>
                    <a:pt x="6323" y="752"/>
                  </a:lnTo>
                  <a:lnTo>
                    <a:pt x="6322" y="736"/>
                  </a:lnTo>
                  <a:lnTo>
                    <a:pt x="6321" y="714"/>
                  </a:lnTo>
                  <a:lnTo>
                    <a:pt x="6320" y="691"/>
                  </a:lnTo>
                  <a:lnTo>
                    <a:pt x="6320" y="669"/>
                  </a:lnTo>
                  <a:lnTo>
                    <a:pt x="6322" y="649"/>
                  </a:lnTo>
                  <a:lnTo>
                    <a:pt x="6324" y="629"/>
                  </a:lnTo>
                  <a:lnTo>
                    <a:pt x="6327" y="613"/>
                  </a:lnTo>
                  <a:lnTo>
                    <a:pt x="6330" y="606"/>
                  </a:lnTo>
                  <a:lnTo>
                    <a:pt x="6332" y="598"/>
                  </a:lnTo>
                  <a:lnTo>
                    <a:pt x="6336" y="593"/>
                  </a:lnTo>
                  <a:lnTo>
                    <a:pt x="6339" y="588"/>
                  </a:lnTo>
                  <a:close/>
                  <a:moveTo>
                    <a:pt x="5039" y="7091"/>
                  </a:moveTo>
                  <a:lnTo>
                    <a:pt x="4949" y="6684"/>
                  </a:lnTo>
                  <a:lnTo>
                    <a:pt x="5030" y="6674"/>
                  </a:lnTo>
                  <a:lnTo>
                    <a:pt x="5111" y="6666"/>
                  </a:lnTo>
                  <a:lnTo>
                    <a:pt x="5191" y="6658"/>
                  </a:lnTo>
                  <a:lnTo>
                    <a:pt x="5271" y="6651"/>
                  </a:lnTo>
                  <a:lnTo>
                    <a:pt x="5351" y="6644"/>
                  </a:lnTo>
                  <a:lnTo>
                    <a:pt x="5431" y="6637"/>
                  </a:lnTo>
                  <a:lnTo>
                    <a:pt x="5510" y="6630"/>
                  </a:lnTo>
                  <a:lnTo>
                    <a:pt x="5590" y="6625"/>
                  </a:lnTo>
                  <a:lnTo>
                    <a:pt x="5598" y="6674"/>
                  </a:lnTo>
                  <a:lnTo>
                    <a:pt x="5606" y="6725"/>
                  </a:lnTo>
                  <a:lnTo>
                    <a:pt x="5614" y="6775"/>
                  </a:lnTo>
                  <a:lnTo>
                    <a:pt x="5622" y="6826"/>
                  </a:lnTo>
                  <a:lnTo>
                    <a:pt x="5629" y="6876"/>
                  </a:lnTo>
                  <a:lnTo>
                    <a:pt x="5638" y="6927"/>
                  </a:lnTo>
                  <a:lnTo>
                    <a:pt x="5646" y="6978"/>
                  </a:lnTo>
                  <a:lnTo>
                    <a:pt x="5653" y="7028"/>
                  </a:lnTo>
                  <a:lnTo>
                    <a:pt x="5574" y="7035"/>
                  </a:lnTo>
                  <a:lnTo>
                    <a:pt x="5496" y="7043"/>
                  </a:lnTo>
                  <a:lnTo>
                    <a:pt x="5418" y="7050"/>
                  </a:lnTo>
                  <a:lnTo>
                    <a:pt x="5341" y="7058"/>
                  </a:lnTo>
                  <a:lnTo>
                    <a:pt x="5265" y="7066"/>
                  </a:lnTo>
                  <a:lnTo>
                    <a:pt x="5189" y="7074"/>
                  </a:lnTo>
                  <a:lnTo>
                    <a:pt x="5114" y="7083"/>
                  </a:lnTo>
                  <a:lnTo>
                    <a:pt x="5039" y="7091"/>
                  </a:lnTo>
                  <a:lnTo>
                    <a:pt x="5039" y="7091"/>
                  </a:lnTo>
                  <a:close/>
                  <a:moveTo>
                    <a:pt x="4864" y="7112"/>
                  </a:moveTo>
                  <a:lnTo>
                    <a:pt x="4833" y="6697"/>
                  </a:lnTo>
                  <a:lnTo>
                    <a:pt x="4853" y="6695"/>
                  </a:lnTo>
                  <a:lnTo>
                    <a:pt x="4872" y="6693"/>
                  </a:lnTo>
                  <a:lnTo>
                    <a:pt x="4891" y="6691"/>
                  </a:lnTo>
                  <a:lnTo>
                    <a:pt x="4910" y="6689"/>
                  </a:lnTo>
                  <a:lnTo>
                    <a:pt x="5000" y="7096"/>
                  </a:lnTo>
                  <a:lnTo>
                    <a:pt x="4966" y="7100"/>
                  </a:lnTo>
                  <a:lnTo>
                    <a:pt x="4932" y="7104"/>
                  </a:lnTo>
                  <a:lnTo>
                    <a:pt x="4898" y="7108"/>
                  </a:lnTo>
                  <a:lnTo>
                    <a:pt x="4864" y="7112"/>
                  </a:lnTo>
                  <a:close/>
                  <a:moveTo>
                    <a:pt x="4140" y="7218"/>
                  </a:moveTo>
                  <a:lnTo>
                    <a:pt x="4086" y="6802"/>
                  </a:lnTo>
                  <a:lnTo>
                    <a:pt x="4176" y="6788"/>
                  </a:lnTo>
                  <a:lnTo>
                    <a:pt x="4265" y="6774"/>
                  </a:lnTo>
                  <a:lnTo>
                    <a:pt x="4353" y="6761"/>
                  </a:lnTo>
                  <a:lnTo>
                    <a:pt x="4442" y="6748"/>
                  </a:lnTo>
                  <a:lnTo>
                    <a:pt x="4531" y="6736"/>
                  </a:lnTo>
                  <a:lnTo>
                    <a:pt x="4619" y="6724"/>
                  </a:lnTo>
                  <a:lnTo>
                    <a:pt x="4706" y="6712"/>
                  </a:lnTo>
                  <a:lnTo>
                    <a:pt x="4794" y="6702"/>
                  </a:lnTo>
                  <a:lnTo>
                    <a:pt x="4825" y="7118"/>
                  </a:lnTo>
                  <a:lnTo>
                    <a:pt x="4736" y="7129"/>
                  </a:lnTo>
                  <a:lnTo>
                    <a:pt x="4648" y="7141"/>
                  </a:lnTo>
                  <a:lnTo>
                    <a:pt x="4560" y="7154"/>
                  </a:lnTo>
                  <a:lnTo>
                    <a:pt x="4473" y="7166"/>
                  </a:lnTo>
                  <a:lnTo>
                    <a:pt x="4388" y="7179"/>
                  </a:lnTo>
                  <a:lnTo>
                    <a:pt x="4304" y="7192"/>
                  </a:lnTo>
                  <a:lnTo>
                    <a:pt x="4221" y="7205"/>
                  </a:lnTo>
                  <a:lnTo>
                    <a:pt x="4140" y="7218"/>
                  </a:lnTo>
                  <a:close/>
                  <a:moveTo>
                    <a:pt x="3503" y="4968"/>
                  </a:moveTo>
                  <a:lnTo>
                    <a:pt x="3522" y="4966"/>
                  </a:lnTo>
                  <a:lnTo>
                    <a:pt x="3541" y="4964"/>
                  </a:lnTo>
                  <a:lnTo>
                    <a:pt x="3560" y="4959"/>
                  </a:lnTo>
                  <a:lnTo>
                    <a:pt x="3577" y="4953"/>
                  </a:lnTo>
                  <a:lnTo>
                    <a:pt x="3596" y="4945"/>
                  </a:lnTo>
                  <a:lnTo>
                    <a:pt x="3613" y="4935"/>
                  </a:lnTo>
                  <a:lnTo>
                    <a:pt x="3631" y="4923"/>
                  </a:lnTo>
                  <a:lnTo>
                    <a:pt x="3647" y="4910"/>
                  </a:lnTo>
                  <a:lnTo>
                    <a:pt x="3647" y="4911"/>
                  </a:lnTo>
                  <a:lnTo>
                    <a:pt x="3671" y="4992"/>
                  </a:lnTo>
                  <a:lnTo>
                    <a:pt x="3696" y="5083"/>
                  </a:lnTo>
                  <a:lnTo>
                    <a:pt x="3725" y="5180"/>
                  </a:lnTo>
                  <a:lnTo>
                    <a:pt x="3754" y="5283"/>
                  </a:lnTo>
                  <a:lnTo>
                    <a:pt x="3784" y="5390"/>
                  </a:lnTo>
                  <a:lnTo>
                    <a:pt x="3814" y="5500"/>
                  </a:lnTo>
                  <a:lnTo>
                    <a:pt x="3844" y="5610"/>
                  </a:lnTo>
                  <a:lnTo>
                    <a:pt x="3874" y="5720"/>
                  </a:lnTo>
                  <a:lnTo>
                    <a:pt x="3902" y="5827"/>
                  </a:lnTo>
                  <a:lnTo>
                    <a:pt x="3927" y="5931"/>
                  </a:lnTo>
                  <a:lnTo>
                    <a:pt x="3951" y="6029"/>
                  </a:lnTo>
                  <a:lnTo>
                    <a:pt x="3971" y="6120"/>
                  </a:lnTo>
                  <a:lnTo>
                    <a:pt x="3981" y="6162"/>
                  </a:lnTo>
                  <a:lnTo>
                    <a:pt x="3988" y="6202"/>
                  </a:lnTo>
                  <a:lnTo>
                    <a:pt x="3995" y="6240"/>
                  </a:lnTo>
                  <a:lnTo>
                    <a:pt x="4001" y="6275"/>
                  </a:lnTo>
                  <a:lnTo>
                    <a:pt x="4005" y="6307"/>
                  </a:lnTo>
                  <a:lnTo>
                    <a:pt x="4009" y="6336"/>
                  </a:lnTo>
                  <a:lnTo>
                    <a:pt x="4011" y="6361"/>
                  </a:lnTo>
                  <a:lnTo>
                    <a:pt x="4012" y="6383"/>
                  </a:lnTo>
                  <a:lnTo>
                    <a:pt x="4007" y="6411"/>
                  </a:lnTo>
                  <a:lnTo>
                    <a:pt x="4002" y="6439"/>
                  </a:lnTo>
                  <a:lnTo>
                    <a:pt x="3996" y="6466"/>
                  </a:lnTo>
                  <a:lnTo>
                    <a:pt x="3990" y="6492"/>
                  </a:lnTo>
                  <a:lnTo>
                    <a:pt x="3983" y="6518"/>
                  </a:lnTo>
                  <a:lnTo>
                    <a:pt x="3975" y="6544"/>
                  </a:lnTo>
                  <a:lnTo>
                    <a:pt x="3965" y="6570"/>
                  </a:lnTo>
                  <a:lnTo>
                    <a:pt x="3956" y="6594"/>
                  </a:lnTo>
                  <a:lnTo>
                    <a:pt x="3947" y="6618"/>
                  </a:lnTo>
                  <a:lnTo>
                    <a:pt x="3937" y="6641"/>
                  </a:lnTo>
                  <a:lnTo>
                    <a:pt x="3926" y="6665"/>
                  </a:lnTo>
                  <a:lnTo>
                    <a:pt x="3916" y="6687"/>
                  </a:lnTo>
                  <a:lnTo>
                    <a:pt x="3893" y="6730"/>
                  </a:lnTo>
                  <a:lnTo>
                    <a:pt x="3871" y="6770"/>
                  </a:lnTo>
                  <a:lnTo>
                    <a:pt x="3848" y="6807"/>
                  </a:lnTo>
                  <a:lnTo>
                    <a:pt x="3826" y="6841"/>
                  </a:lnTo>
                  <a:lnTo>
                    <a:pt x="3804" y="6871"/>
                  </a:lnTo>
                  <a:lnTo>
                    <a:pt x="3785" y="6899"/>
                  </a:lnTo>
                  <a:lnTo>
                    <a:pt x="3751" y="6942"/>
                  </a:lnTo>
                  <a:lnTo>
                    <a:pt x="3727" y="6968"/>
                  </a:lnTo>
                  <a:lnTo>
                    <a:pt x="3713" y="6957"/>
                  </a:lnTo>
                  <a:lnTo>
                    <a:pt x="3694" y="6940"/>
                  </a:lnTo>
                  <a:lnTo>
                    <a:pt x="3673" y="6917"/>
                  </a:lnTo>
                  <a:lnTo>
                    <a:pt x="3648" y="6888"/>
                  </a:lnTo>
                  <a:lnTo>
                    <a:pt x="3622" y="6856"/>
                  </a:lnTo>
                  <a:lnTo>
                    <a:pt x="3594" y="6820"/>
                  </a:lnTo>
                  <a:lnTo>
                    <a:pt x="3564" y="6781"/>
                  </a:lnTo>
                  <a:lnTo>
                    <a:pt x="3534" y="6740"/>
                  </a:lnTo>
                  <a:lnTo>
                    <a:pt x="3506" y="6697"/>
                  </a:lnTo>
                  <a:lnTo>
                    <a:pt x="3478" y="6653"/>
                  </a:lnTo>
                  <a:lnTo>
                    <a:pt x="3451" y="6608"/>
                  </a:lnTo>
                  <a:lnTo>
                    <a:pt x="3427" y="6563"/>
                  </a:lnTo>
                  <a:lnTo>
                    <a:pt x="3415" y="6542"/>
                  </a:lnTo>
                  <a:lnTo>
                    <a:pt x="3405" y="6520"/>
                  </a:lnTo>
                  <a:lnTo>
                    <a:pt x="3396" y="6499"/>
                  </a:lnTo>
                  <a:lnTo>
                    <a:pt x="3388" y="6478"/>
                  </a:lnTo>
                  <a:lnTo>
                    <a:pt x="3379" y="6457"/>
                  </a:lnTo>
                  <a:lnTo>
                    <a:pt x="3373" y="6437"/>
                  </a:lnTo>
                  <a:lnTo>
                    <a:pt x="3368" y="6418"/>
                  </a:lnTo>
                  <a:lnTo>
                    <a:pt x="3365" y="6400"/>
                  </a:lnTo>
                  <a:lnTo>
                    <a:pt x="3365" y="6342"/>
                  </a:lnTo>
                  <a:lnTo>
                    <a:pt x="3366" y="6285"/>
                  </a:lnTo>
                  <a:lnTo>
                    <a:pt x="3367" y="6226"/>
                  </a:lnTo>
                  <a:lnTo>
                    <a:pt x="3369" y="6168"/>
                  </a:lnTo>
                  <a:lnTo>
                    <a:pt x="3374" y="6051"/>
                  </a:lnTo>
                  <a:lnTo>
                    <a:pt x="3382" y="5935"/>
                  </a:lnTo>
                  <a:lnTo>
                    <a:pt x="3390" y="5820"/>
                  </a:lnTo>
                  <a:lnTo>
                    <a:pt x="3399" y="5709"/>
                  </a:lnTo>
                  <a:lnTo>
                    <a:pt x="3409" y="5601"/>
                  </a:lnTo>
                  <a:lnTo>
                    <a:pt x="3420" y="5497"/>
                  </a:lnTo>
                  <a:lnTo>
                    <a:pt x="3431" y="5399"/>
                  </a:lnTo>
                  <a:lnTo>
                    <a:pt x="3441" y="5309"/>
                  </a:lnTo>
                  <a:lnTo>
                    <a:pt x="3452" y="5227"/>
                  </a:lnTo>
                  <a:lnTo>
                    <a:pt x="3462" y="5153"/>
                  </a:lnTo>
                  <a:lnTo>
                    <a:pt x="3471" y="5089"/>
                  </a:lnTo>
                  <a:lnTo>
                    <a:pt x="3478" y="5035"/>
                  </a:lnTo>
                  <a:lnTo>
                    <a:pt x="3484" y="4994"/>
                  </a:lnTo>
                  <a:lnTo>
                    <a:pt x="3488" y="4966"/>
                  </a:lnTo>
                  <a:lnTo>
                    <a:pt x="3495" y="4968"/>
                  </a:lnTo>
                  <a:lnTo>
                    <a:pt x="3503" y="4968"/>
                  </a:lnTo>
                  <a:lnTo>
                    <a:pt x="3503" y="4968"/>
                  </a:lnTo>
                  <a:close/>
                  <a:moveTo>
                    <a:pt x="3643" y="4860"/>
                  </a:moveTo>
                  <a:lnTo>
                    <a:pt x="3627" y="4875"/>
                  </a:lnTo>
                  <a:lnTo>
                    <a:pt x="3610" y="4889"/>
                  </a:lnTo>
                  <a:lnTo>
                    <a:pt x="3593" y="4901"/>
                  </a:lnTo>
                  <a:lnTo>
                    <a:pt x="3575" y="4911"/>
                  </a:lnTo>
                  <a:lnTo>
                    <a:pt x="3567" y="4915"/>
                  </a:lnTo>
                  <a:lnTo>
                    <a:pt x="3558" y="4918"/>
                  </a:lnTo>
                  <a:lnTo>
                    <a:pt x="3549" y="4921"/>
                  </a:lnTo>
                  <a:lnTo>
                    <a:pt x="3540" y="4923"/>
                  </a:lnTo>
                  <a:lnTo>
                    <a:pt x="3530" y="4925"/>
                  </a:lnTo>
                  <a:lnTo>
                    <a:pt x="3521" y="4926"/>
                  </a:lnTo>
                  <a:lnTo>
                    <a:pt x="3512" y="4927"/>
                  </a:lnTo>
                  <a:lnTo>
                    <a:pt x="3503" y="4927"/>
                  </a:lnTo>
                  <a:lnTo>
                    <a:pt x="3486" y="4927"/>
                  </a:lnTo>
                  <a:lnTo>
                    <a:pt x="3470" y="4926"/>
                  </a:lnTo>
                  <a:lnTo>
                    <a:pt x="3454" y="4923"/>
                  </a:lnTo>
                  <a:lnTo>
                    <a:pt x="3439" y="4920"/>
                  </a:lnTo>
                  <a:lnTo>
                    <a:pt x="3424" y="4916"/>
                  </a:lnTo>
                  <a:lnTo>
                    <a:pt x="3409" y="4912"/>
                  </a:lnTo>
                  <a:lnTo>
                    <a:pt x="3396" y="4907"/>
                  </a:lnTo>
                  <a:lnTo>
                    <a:pt x="3382" y="4901"/>
                  </a:lnTo>
                  <a:lnTo>
                    <a:pt x="3368" y="4894"/>
                  </a:lnTo>
                  <a:lnTo>
                    <a:pt x="3356" y="4887"/>
                  </a:lnTo>
                  <a:lnTo>
                    <a:pt x="3343" y="4880"/>
                  </a:lnTo>
                  <a:lnTo>
                    <a:pt x="3331" y="4872"/>
                  </a:lnTo>
                  <a:lnTo>
                    <a:pt x="3308" y="4855"/>
                  </a:lnTo>
                  <a:lnTo>
                    <a:pt x="3287" y="4837"/>
                  </a:lnTo>
                  <a:lnTo>
                    <a:pt x="3268" y="4819"/>
                  </a:lnTo>
                  <a:lnTo>
                    <a:pt x="3249" y="4801"/>
                  </a:lnTo>
                  <a:lnTo>
                    <a:pt x="3234" y="4782"/>
                  </a:lnTo>
                  <a:lnTo>
                    <a:pt x="3219" y="4765"/>
                  </a:lnTo>
                  <a:lnTo>
                    <a:pt x="3197" y="4735"/>
                  </a:lnTo>
                  <a:lnTo>
                    <a:pt x="3182" y="4712"/>
                  </a:lnTo>
                  <a:lnTo>
                    <a:pt x="3195" y="4699"/>
                  </a:lnTo>
                  <a:lnTo>
                    <a:pt x="3207" y="4687"/>
                  </a:lnTo>
                  <a:lnTo>
                    <a:pt x="3219" y="4675"/>
                  </a:lnTo>
                  <a:lnTo>
                    <a:pt x="3232" y="4665"/>
                  </a:lnTo>
                  <a:lnTo>
                    <a:pt x="3245" y="4655"/>
                  </a:lnTo>
                  <a:lnTo>
                    <a:pt x="3258" y="4645"/>
                  </a:lnTo>
                  <a:lnTo>
                    <a:pt x="3272" y="4635"/>
                  </a:lnTo>
                  <a:lnTo>
                    <a:pt x="3285" y="4627"/>
                  </a:lnTo>
                  <a:lnTo>
                    <a:pt x="3312" y="4612"/>
                  </a:lnTo>
                  <a:lnTo>
                    <a:pt x="3340" y="4597"/>
                  </a:lnTo>
                  <a:lnTo>
                    <a:pt x="3368" y="4586"/>
                  </a:lnTo>
                  <a:lnTo>
                    <a:pt x="3396" y="4576"/>
                  </a:lnTo>
                  <a:lnTo>
                    <a:pt x="3425" y="4568"/>
                  </a:lnTo>
                  <a:lnTo>
                    <a:pt x="3452" y="4560"/>
                  </a:lnTo>
                  <a:lnTo>
                    <a:pt x="3480" y="4554"/>
                  </a:lnTo>
                  <a:lnTo>
                    <a:pt x="3508" y="4550"/>
                  </a:lnTo>
                  <a:lnTo>
                    <a:pt x="3534" y="4547"/>
                  </a:lnTo>
                  <a:lnTo>
                    <a:pt x="3560" y="4545"/>
                  </a:lnTo>
                  <a:lnTo>
                    <a:pt x="3585" y="4544"/>
                  </a:lnTo>
                  <a:lnTo>
                    <a:pt x="3609" y="4544"/>
                  </a:lnTo>
                  <a:lnTo>
                    <a:pt x="3635" y="4544"/>
                  </a:lnTo>
                  <a:lnTo>
                    <a:pt x="3660" y="4545"/>
                  </a:lnTo>
                  <a:lnTo>
                    <a:pt x="3683" y="4547"/>
                  </a:lnTo>
                  <a:lnTo>
                    <a:pt x="3704" y="4549"/>
                  </a:lnTo>
                  <a:lnTo>
                    <a:pt x="3723" y="4551"/>
                  </a:lnTo>
                  <a:lnTo>
                    <a:pt x="3740" y="4554"/>
                  </a:lnTo>
                  <a:lnTo>
                    <a:pt x="3753" y="4556"/>
                  </a:lnTo>
                  <a:lnTo>
                    <a:pt x="3764" y="4558"/>
                  </a:lnTo>
                  <a:lnTo>
                    <a:pt x="3763" y="4573"/>
                  </a:lnTo>
                  <a:lnTo>
                    <a:pt x="3762" y="4587"/>
                  </a:lnTo>
                  <a:lnTo>
                    <a:pt x="3759" y="4605"/>
                  </a:lnTo>
                  <a:lnTo>
                    <a:pt x="3756" y="4622"/>
                  </a:lnTo>
                  <a:lnTo>
                    <a:pt x="3752" y="4641"/>
                  </a:lnTo>
                  <a:lnTo>
                    <a:pt x="3747" y="4661"/>
                  </a:lnTo>
                  <a:lnTo>
                    <a:pt x="3741" y="4681"/>
                  </a:lnTo>
                  <a:lnTo>
                    <a:pt x="3733" y="4701"/>
                  </a:lnTo>
                  <a:lnTo>
                    <a:pt x="3726" y="4723"/>
                  </a:lnTo>
                  <a:lnTo>
                    <a:pt x="3717" y="4743"/>
                  </a:lnTo>
                  <a:lnTo>
                    <a:pt x="3707" y="4764"/>
                  </a:lnTo>
                  <a:lnTo>
                    <a:pt x="3696" y="4784"/>
                  </a:lnTo>
                  <a:lnTo>
                    <a:pt x="3684" y="4804"/>
                  </a:lnTo>
                  <a:lnTo>
                    <a:pt x="3672" y="4824"/>
                  </a:lnTo>
                  <a:lnTo>
                    <a:pt x="3657" y="4842"/>
                  </a:lnTo>
                  <a:lnTo>
                    <a:pt x="3643" y="4860"/>
                  </a:lnTo>
                  <a:lnTo>
                    <a:pt x="3643" y="4860"/>
                  </a:lnTo>
                  <a:close/>
                  <a:moveTo>
                    <a:pt x="3450" y="7345"/>
                  </a:moveTo>
                  <a:lnTo>
                    <a:pt x="3368" y="6932"/>
                  </a:lnTo>
                  <a:lnTo>
                    <a:pt x="3396" y="6927"/>
                  </a:lnTo>
                  <a:lnTo>
                    <a:pt x="3425" y="6921"/>
                  </a:lnTo>
                  <a:lnTo>
                    <a:pt x="3452" y="6916"/>
                  </a:lnTo>
                  <a:lnTo>
                    <a:pt x="3481" y="6911"/>
                  </a:lnTo>
                  <a:lnTo>
                    <a:pt x="3509" y="6905"/>
                  </a:lnTo>
                  <a:lnTo>
                    <a:pt x="3537" y="6900"/>
                  </a:lnTo>
                  <a:lnTo>
                    <a:pt x="3566" y="6893"/>
                  </a:lnTo>
                  <a:lnTo>
                    <a:pt x="3596" y="6888"/>
                  </a:lnTo>
                  <a:lnTo>
                    <a:pt x="3619" y="6915"/>
                  </a:lnTo>
                  <a:lnTo>
                    <a:pt x="3640" y="6939"/>
                  </a:lnTo>
                  <a:lnTo>
                    <a:pt x="3660" y="6960"/>
                  </a:lnTo>
                  <a:lnTo>
                    <a:pt x="3678" y="6978"/>
                  </a:lnTo>
                  <a:lnTo>
                    <a:pt x="3695" y="6992"/>
                  </a:lnTo>
                  <a:lnTo>
                    <a:pt x="3710" y="7003"/>
                  </a:lnTo>
                  <a:lnTo>
                    <a:pt x="3716" y="7007"/>
                  </a:lnTo>
                  <a:lnTo>
                    <a:pt x="3722" y="7010"/>
                  </a:lnTo>
                  <a:lnTo>
                    <a:pt x="3727" y="7012"/>
                  </a:lnTo>
                  <a:lnTo>
                    <a:pt x="3732" y="7012"/>
                  </a:lnTo>
                  <a:lnTo>
                    <a:pt x="3741" y="7012"/>
                  </a:lnTo>
                  <a:lnTo>
                    <a:pt x="3746" y="7007"/>
                  </a:lnTo>
                  <a:lnTo>
                    <a:pt x="3751" y="7001"/>
                  </a:lnTo>
                  <a:lnTo>
                    <a:pt x="3759" y="6992"/>
                  </a:lnTo>
                  <a:lnTo>
                    <a:pt x="3772" y="6977"/>
                  </a:lnTo>
                  <a:lnTo>
                    <a:pt x="3789" y="6958"/>
                  </a:lnTo>
                  <a:lnTo>
                    <a:pt x="3807" y="6934"/>
                  </a:lnTo>
                  <a:lnTo>
                    <a:pt x="3829" y="6906"/>
                  </a:lnTo>
                  <a:lnTo>
                    <a:pt x="3852" y="6874"/>
                  </a:lnTo>
                  <a:lnTo>
                    <a:pt x="3876" y="6837"/>
                  </a:lnTo>
                  <a:lnTo>
                    <a:pt x="3898" y="6834"/>
                  </a:lnTo>
                  <a:lnTo>
                    <a:pt x="3919" y="6830"/>
                  </a:lnTo>
                  <a:lnTo>
                    <a:pt x="3941" y="6827"/>
                  </a:lnTo>
                  <a:lnTo>
                    <a:pt x="3962" y="6822"/>
                  </a:lnTo>
                  <a:lnTo>
                    <a:pt x="3984" y="6819"/>
                  </a:lnTo>
                  <a:lnTo>
                    <a:pt x="4005" y="6815"/>
                  </a:lnTo>
                  <a:lnTo>
                    <a:pt x="4026" y="6812"/>
                  </a:lnTo>
                  <a:lnTo>
                    <a:pt x="4047" y="6808"/>
                  </a:lnTo>
                  <a:lnTo>
                    <a:pt x="4100" y="7225"/>
                  </a:lnTo>
                  <a:lnTo>
                    <a:pt x="4015" y="7239"/>
                  </a:lnTo>
                  <a:lnTo>
                    <a:pt x="3929" y="7254"/>
                  </a:lnTo>
                  <a:lnTo>
                    <a:pt x="3846" y="7269"/>
                  </a:lnTo>
                  <a:lnTo>
                    <a:pt x="3765" y="7284"/>
                  </a:lnTo>
                  <a:lnTo>
                    <a:pt x="3684" y="7300"/>
                  </a:lnTo>
                  <a:lnTo>
                    <a:pt x="3605" y="7314"/>
                  </a:lnTo>
                  <a:lnTo>
                    <a:pt x="3527" y="7329"/>
                  </a:lnTo>
                  <a:lnTo>
                    <a:pt x="3450" y="7345"/>
                  </a:lnTo>
                  <a:lnTo>
                    <a:pt x="3450" y="7345"/>
                  </a:lnTo>
                  <a:close/>
                  <a:moveTo>
                    <a:pt x="2410" y="7592"/>
                  </a:moveTo>
                  <a:lnTo>
                    <a:pt x="2287" y="7185"/>
                  </a:lnTo>
                  <a:lnTo>
                    <a:pt x="2339" y="7171"/>
                  </a:lnTo>
                  <a:lnTo>
                    <a:pt x="2395" y="7157"/>
                  </a:lnTo>
                  <a:lnTo>
                    <a:pt x="2451" y="7142"/>
                  </a:lnTo>
                  <a:lnTo>
                    <a:pt x="2509" y="7128"/>
                  </a:lnTo>
                  <a:lnTo>
                    <a:pt x="2569" y="7112"/>
                  </a:lnTo>
                  <a:lnTo>
                    <a:pt x="2631" y="7098"/>
                  </a:lnTo>
                  <a:lnTo>
                    <a:pt x="2694" y="7083"/>
                  </a:lnTo>
                  <a:lnTo>
                    <a:pt x="2759" y="7067"/>
                  </a:lnTo>
                  <a:lnTo>
                    <a:pt x="2824" y="7051"/>
                  </a:lnTo>
                  <a:lnTo>
                    <a:pt x="2892" y="7035"/>
                  </a:lnTo>
                  <a:lnTo>
                    <a:pt x="2962" y="7020"/>
                  </a:lnTo>
                  <a:lnTo>
                    <a:pt x="3033" y="7003"/>
                  </a:lnTo>
                  <a:lnTo>
                    <a:pt x="3105" y="6988"/>
                  </a:lnTo>
                  <a:lnTo>
                    <a:pt x="3178" y="6973"/>
                  </a:lnTo>
                  <a:lnTo>
                    <a:pt x="3253" y="6956"/>
                  </a:lnTo>
                  <a:lnTo>
                    <a:pt x="3329" y="6941"/>
                  </a:lnTo>
                  <a:lnTo>
                    <a:pt x="3412" y="7353"/>
                  </a:lnTo>
                  <a:lnTo>
                    <a:pt x="3338" y="7368"/>
                  </a:lnTo>
                  <a:lnTo>
                    <a:pt x="3268" y="7384"/>
                  </a:lnTo>
                  <a:lnTo>
                    <a:pt x="3197" y="7399"/>
                  </a:lnTo>
                  <a:lnTo>
                    <a:pt x="3128" y="7414"/>
                  </a:lnTo>
                  <a:lnTo>
                    <a:pt x="3060" y="7429"/>
                  </a:lnTo>
                  <a:lnTo>
                    <a:pt x="2994" y="7445"/>
                  </a:lnTo>
                  <a:lnTo>
                    <a:pt x="2929" y="7460"/>
                  </a:lnTo>
                  <a:lnTo>
                    <a:pt x="2865" y="7474"/>
                  </a:lnTo>
                  <a:lnTo>
                    <a:pt x="2804" y="7490"/>
                  </a:lnTo>
                  <a:lnTo>
                    <a:pt x="2743" y="7504"/>
                  </a:lnTo>
                  <a:lnTo>
                    <a:pt x="2684" y="7520"/>
                  </a:lnTo>
                  <a:lnTo>
                    <a:pt x="2626" y="7534"/>
                  </a:lnTo>
                  <a:lnTo>
                    <a:pt x="2570" y="7548"/>
                  </a:lnTo>
                  <a:lnTo>
                    <a:pt x="2516" y="7563"/>
                  </a:lnTo>
                  <a:lnTo>
                    <a:pt x="2462" y="7577"/>
                  </a:lnTo>
                  <a:lnTo>
                    <a:pt x="2410" y="7592"/>
                  </a:lnTo>
                  <a:close/>
                  <a:moveTo>
                    <a:pt x="2216" y="7645"/>
                  </a:moveTo>
                  <a:lnTo>
                    <a:pt x="2169" y="7217"/>
                  </a:lnTo>
                  <a:lnTo>
                    <a:pt x="2188" y="7212"/>
                  </a:lnTo>
                  <a:lnTo>
                    <a:pt x="2208" y="7207"/>
                  </a:lnTo>
                  <a:lnTo>
                    <a:pt x="2228" y="7201"/>
                  </a:lnTo>
                  <a:lnTo>
                    <a:pt x="2248" y="7196"/>
                  </a:lnTo>
                  <a:lnTo>
                    <a:pt x="2372" y="7602"/>
                  </a:lnTo>
                  <a:lnTo>
                    <a:pt x="2351" y="7607"/>
                  </a:lnTo>
                  <a:lnTo>
                    <a:pt x="2331" y="7613"/>
                  </a:lnTo>
                  <a:lnTo>
                    <a:pt x="2311" y="7618"/>
                  </a:lnTo>
                  <a:lnTo>
                    <a:pt x="2292" y="7623"/>
                  </a:lnTo>
                  <a:lnTo>
                    <a:pt x="2272" y="7630"/>
                  </a:lnTo>
                  <a:lnTo>
                    <a:pt x="2254" y="7635"/>
                  </a:lnTo>
                  <a:lnTo>
                    <a:pt x="2235" y="7640"/>
                  </a:lnTo>
                  <a:lnTo>
                    <a:pt x="2216" y="7645"/>
                  </a:lnTo>
                  <a:lnTo>
                    <a:pt x="2216" y="7645"/>
                  </a:lnTo>
                  <a:close/>
                  <a:moveTo>
                    <a:pt x="1629" y="7463"/>
                  </a:moveTo>
                  <a:lnTo>
                    <a:pt x="1630" y="7441"/>
                  </a:lnTo>
                  <a:lnTo>
                    <a:pt x="1630" y="7420"/>
                  </a:lnTo>
                  <a:lnTo>
                    <a:pt x="1630" y="7398"/>
                  </a:lnTo>
                  <a:lnTo>
                    <a:pt x="1631" y="7377"/>
                  </a:lnTo>
                  <a:lnTo>
                    <a:pt x="1655" y="7368"/>
                  </a:lnTo>
                  <a:lnTo>
                    <a:pt x="1691" y="7357"/>
                  </a:lnTo>
                  <a:lnTo>
                    <a:pt x="1738" y="7343"/>
                  </a:lnTo>
                  <a:lnTo>
                    <a:pt x="1795" y="7325"/>
                  </a:lnTo>
                  <a:lnTo>
                    <a:pt x="1864" y="7305"/>
                  </a:lnTo>
                  <a:lnTo>
                    <a:pt x="1943" y="7281"/>
                  </a:lnTo>
                  <a:lnTo>
                    <a:pt x="2031" y="7255"/>
                  </a:lnTo>
                  <a:lnTo>
                    <a:pt x="2130" y="7228"/>
                  </a:lnTo>
                  <a:lnTo>
                    <a:pt x="2178" y="7656"/>
                  </a:lnTo>
                  <a:lnTo>
                    <a:pt x="2068" y="7689"/>
                  </a:lnTo>
                  <a:lnTo>
                    <a:pt x="1970" y="7719"/>
                  </a:lnTo>
                  <a:lnTo>
                    <a:pt x="1883" y="7747"/>
                  </a:lnTo>
                  <a:lnTo>
                    <a:pt x="1807" y="7772"/>
                  </a:lnTo>
                  <a:lnTo>
                    <a:pt x="1742" y="7792"/>
                  </a:lnTo>
                  <a:lnTo>
                    <a:pt x="1690" y="7811"/>
                  </a:lnTo>
                  <a:lnTo>
                    <a:pt x="1650" y="7825"/>
                  </a:lnTo>
                  <a:lnTo>
                    <a:pt x="1622" y="7834"/>
                  </a:lnTo>
                  <a:lnTo>
                    <a:pt x="1622" y="7797"/>
                  </a:lnTo>
                  <a:lnTo>
                    <a:pt x="1623" y="7760"/>
                  </a:lnTo>
                  <a:lnTo>
                    <a:pt x="1624" y="7723"/>
                  </a:lnTo>
                  <a:lnTo>
                    <a:pt x="1625" y="7687"/>
                  </a:lnTo>
                  <a:lnTo>
                    <a:pt x="1625" y="7650"/>
                  </a:lnTo>
                  <a:lnTo>
                    <a:pt x="1626" y="7614"/>
                  </a:lnTo>
                  <a:lnTo>
                    <a:pt x="1627" y="7578"/>
                  </a:lnTo>
                  <a:lnTo>
                    <a:pt x="1627" y="7543"/>
                  </a:lnTo>
                  <a:lnTo>
                    <a:pt x="1629" y="7523"/>
                  </a:lnTo>
                  <a:lnTo>
                    <a:pt x="1630" y="7502"/>
                  </a:lnTo>
                  <a:lnTo>
                    <a:pt x="1630" y="7483"/>
                  </a:lnTo>
                  <a:lnTo>
                    <a:pt x="1629" y="7463"/>
                  </a:lnTo>
                  <a:close/>
                  <a:moveTo>
                    <a:pt x="1542" y="7185"/>
                  </a:moveTo>
                  <a:lnTo>
                    <a:pt x="1530" y="7177"/>
                  </a:lnTo>
                  <a:lnTo>
                    <a:pt x="1497" y="7157"/>
                  </a:lnTo>
                  <a:lnTo>
                    <a:pt x="1448" y="7123"/>
                  </a:lnTo>
                  <a:lnTo>
                    <a:pt x="1385" y="7079"/>
                  </a:lnTo>
                  <a:lnTo>
                    <a:pt x="1349" y="7052"/>
                  </a:lnTo>
                  <a:lnTo>
                    <a:pt x="1311" y="7023"/>
                  </a:lnTo>
                  <a:lnTo>
                    <a:pt x="1271" y="6992"/>
                  </a:lnTo>
                  <a:lnTo>
                    <a:pt x="1230" y="6959"/>
                  </a:lnTo>
                  <a:lnTo>
                    <a:pt x="1187" y="6924"/>
                  </a:lnTo>
                  <a:lnTo>
                    <a:pt x="1143" y="6887"/>
                  </a:lnTo>
                  <a:lnTo>
                    <a:pt x="1099" y="6848"/>
                  </a:lnTo>
                  <a:lnTo>
                    <a:pt x="1055" y="6808"/>
                  </a:lnTo>
                  <a:lnTo>
                    <a:pt x="1011" y="6765"/>
                  </a:lnTo>
                  <a:lnTo>
                    <a:pt x="967" y="6722"/>
                  </a:lnTo>
                  <a:lnTo>
                    <a:pt x="925" y="6676"/>
                  </a:lnTo>
                  <a:lnTo>
                    <a:pt x="884" y="6630"/>
                  </a:lnTo>
                  <a:lnTo>
                    <a:pt x="845" y="6583"/>
                  </a:lnTo>
                  <a:lnTo>
                    <a:pt x="808" y="6535"/>
                  </a:lnTo>
                  <a:lnTo>
                    <a:pt x="775" y="6486"/>
                  </a:lnTo>
                  <a:lnTo>
                    <a:pt x="743" y="6436"/>
                  </a:lnTo>
                  <a:lnTo>
                    <a:pt x="714" y="6385"/>
                  </a:lnTo>
                  <a:lnTo>
                    <a:pt x="689" y="6335"/>
                  </a:lnTo>
                  <a:lnTo>
                    <a:pt x="669" y="6284"/>
                  </a:lnTo>
                  <a:lnTo>
                    <a:pt x="653" y="6232"/>
                  </a:lnTo>
                  <a:lnTo>
                    <a:pt x="641" y="6180"/>
                  </a:lnTo>
                  <a:lnTo>
                    <a:pt x="635" y="6128"/>
                  </a:lnTo>
                  <a:lnTo>
                    <a:pt x="634" y="6077"/>
                  </a:lnTo>
                  <a:lnTo>
                    <a:pt x="638" y="6026"/>
                  </a:lnTo>
                  <a:lnTo>
                    <a:pt x="645" y="5995"/>
                  </a:lnTo>
                  <a:lnTo>
                    <a:pt x="657" y="5966"/>
                  </a:lnTo>
                  <a:lnTo>
                    <a:pt x="672" y="5939"/>
                  </a:lnTo>
                  <a:lnTo>
                    <a:pt x="691" y="5913"/>
                  </a:lnTo>
                  <a:lnTo>
                    <a:pt x="713" y="5890"/>
                  </a:lnTo>
                  <a:lnTo>
                    <a:pt x="739" y="5867"/>
                  </a:lnTo>
                  <a:lnTo>
                    <a:pt x="766" y="5847"/>
                  </a:lnTo>
                  <a:lnTo>
                    <a:pt x="798" y="5828"/>
                  </a:lnTo>
                  <a:lnTo>
                    <a:pt x="831" y="5811"/>
                  </a:lnTo>
                  <a:lnTo>
                    <a:pt x="866" y="5794"/>
                  </a:lnTo>
                  <a:lnTo>
                    <a:pt x="903" y="5779"/>
                  </a:lnTo>
                  <a:lnTo>
                    <a:pt x="942" y="5765"/>
                  </a:lnTo>
                  <a:lnTo>
                    <a:pt x="982" y="5753"/>
                  </a:lnTo>
                  <a:lnTo>
                    <a:pt x="1023" y="5742"/>
                  </a:lnTo>
                  <a:lnTo>
                    <a:pt x="1065" y="5731"/>
                  </a:lnTo>
                  <a:lnTo>
                    <a:pt x="1107" y="5722"/>
                  </a:lnTo>
                  <a:lnTo>
                    <a:pt x="1150" y="5714"/>
                  </a:lnTo>
                  <a:lnTo>
                    <a:pt x="1192" y="5707"/>
                  </a:lnTo>
                  <a:lnTo>
                    <a:pt x="1234" y="5701"/>
                  </a:lnTo>
                  <a:lnTo>
                    <a:pt x="1276" y="5696"/>
                  </a:lnTo>
                  <a:lnTo>
                    <a:pt x="1317" y="5690"/>
                  </a:lnTo>
                  <a:lnTo>
                    <a:pt x="1357" y="5686"/>
                  </a:lnTo>
                  <a:lnTo>
                    <a:pt x="1396" y="5683"/>
                  </a:lnTo>
                  <a:lnTo>
                    <a:pt x="1433" y="5680"/>
                  </a:lnTo>
                  <a:lnTo>
                    <a:pt x="1502" y="5676"/>
                  </a:lnTo>
                  <a:lnTo>
                    <a:pt x="1561" y="5674"/>
                  </a:lnTo>
                  <a:lnTo>
                    <a:pt x="1609" y="5673"/>
                  </a:lnTo>
                  <a:lnTo>
                    <a:pt x="1644" y="5673"/>
                  </a:lnTo>
                  <a:lnTo>
                    <a:pt x="1645" y="5673"/>
                  </a:lnTo>
                  <a:lnTo>
                    <a:pt x="1644" y="5701"/>
                  </a:lnTo>
                  <a:lnTo>
                    <a:pt x="1642" y="5739"/>
                  </a:lnTo>
                  <a:lnTo>
                    <a:pt x="1640" y="5789"/>
                  </a:lnTo>
                  <a:lnTo>
                    <a:pt x="1637" y="5850"/>
                  </a:lnTo>
                  <a:lnTo>
                    <a:pt x="1635" y="5921"/>
                  </a:lnTo>
                  <a:lnTo>
                    <a:pt x="1632" y="6001"/>
                  </a:lnTo>
                  <a:lnTo>
                    <a:pt x="1628" y="6091"/>
                  </a:lnTo>
                  <a:lnTo>
                    <a:pt x="1625" y="6191"/>
                  </a:lnTo>
                  <a:lnTo>
                    <a:pt x="1621" y="6300"/>
                  </a:lnTo>
                  <a:lnTo>
                    <a:pt x="1618" y="6418"/>
                  </a:lnTo>
                  <a:lnTo>
                    <a:pt x="1614" y="6545"/>
                  </a:lnTo>
                  <a:lnTo>
                    <a:pt x="1610" y="6679"/>
                  </a:lnTo>
                  <a:lnTo>
                    <a:pt x="1606" y="6820"/>
                  </a:lnTo>
                  <a:lnTo>
                    <a:pt x="1601" y="6971"/>
                  </a:lnTo>
                  <a:lnTo>
                    <a:pt x="1597" y="7128"/>
                  </a:lnTo>
                  <a:lnTo>
                    <a:pt x="1593" y="7291"/>
                  </a:lnTo>
                  <a:lnTo>
                    <a:pt x="1581" y="7259"/>
                  </a:lnTo>
                  <a:lnTo>
                    <a:pt x="1570" y="7233"/>
                  </a:lnTo>
                  <a:lnTo>
                    <a:pt x="1560" y="7212"/>
                  </a:lnTo>
                  <a:lnTo>
                    <a:pt x="1553" y="7199"/>
                  </a:lnTo>
                  <a:lnTo>
                    <a:pt x="1554" y="7193"/>
                  </a:lnTo>
                  <a:lnTo>
                    <a:pt x="1542" y="7185"/>
                  </a:lnTo>
                  <a:close/>
                  <a:moveTo>
                    <a:pt x="7056" y="11712"/>
                  </a:moveTo>
                  <a:lnTo>
                    <a:pt x="6970" y="11696"/>
                  </a:lnTo>
                  <a:lnTo>
                    <a:pt x="6890" y="11682"/>
                  </a:lnTo>
                  <a:lnTo>
                    <a:pt x="6815" y="11669"/>
                  </a:lnTo>
                  <a:lnTo>
                    <a:pt x="6746" y="11655"/>
                  </a:lnTo>
                  <a:lnTo>
                    <a:pt x="6681" y="11644"/>
                  </a:lnTo>
                  <a:lnTo>
                    <a:pt x="6621" y="11633"/>
                  </a:lnTo>
                  <a:lnTo>
                    <a:pt x="6567" y="11623"/>
                  </a:lnTo>
                  <a:lnTo>
                    <a:pt x="6518" y="11614"/>
                  </a:lnTo>
                  <a:lnTo>
                    <a:pt x="6474" y="11606"/>
                  </a:lnTo>
                  <a:lnTo>
                    <a:pt x="6434" y="11598"/>
                  </a:lnTo>
                  <a:lnTo>
                    <a:pt x="6398" y="11591"/>
                  </a:lnTo>
                  <a:lnTo>
                    <a:pt x="6367" y="11585"/>
                  </a:lnTo>
                  <a:lnTo>
                    <a:pt x="6340" y="11580"/>
                  </a:lnTo>
                  <a:lnTo>
                    <a:pt x="6318" y="11576"/>
                  </a:lnTo>
                  <a:lnTo>
                    <a:pt x="6299" y="11573"/>
                  </a:lnTo>
                  <a:lnTo>
                    <a:pt x="6285" y="11570"/>
                  </a:lnTo>
                  <a:lnTo>
                    <a:pt x="6284" y="11564"/>
                  </a:lnTo>
                  <a:lnTo>
                    <a:pt x="6278" y="11507"/>
                  </a:lnTo>
                  <a:lnTo>
                    <a:pt x="6261" y="11360"/>
                  </a:lnTo>
                  <a:lnTo>
                    <a:pt x="6236" y="11131"/>
                  </a:lnTo>
                  <a:lnTo>
                    <a:pt x="6201" y="10830"/>
                  </a:lnTo>
                  <a:lnTo>
                    <a:pt x="6157" y="10465"/>
                  </a:lnTo>
                  <a:lnTo>
                    <a:pt x="6106" y="10044"/>
                  </a:lnTo>
                  <a:lnTo>
                    <a:pt x="6048" y="9579"/>
                  </a:lnTo>
                  <a:lnTo>
                    <a:pt x="5983" y="9078"/>
                  </a:lnTo>
                  <a:lnTo>
                    <a:pt x="5948" y="8817"/>
                  </a:lnTo>
                  <a:lnTo>
                    <a:pt x="5913" y="8550"/>
                  </a:lnTo>
                  <a:lnTo>
                    <a:pt x="5876" y="8278"/>
                  </a:lnTo>
                  <a:lnTo>
                    <a:pt x="5837" y="8004"/>
                  </a:lnTo>
                  <a:lnTo>
                    <a:pt x="5798" y="7726"/>
                  </a:lnTo>
                  <a:lnTo>
                    <a:pt x="5757" y="7449"/>
                  </a:lnTo>
                  <a:lnTo>
                    <a:pt x="5716" y="7170"/>
                  </a:lnTo>
                  <a:lnTo>
                    <a:pt x="5672" y="6893"/>
                  </a:lnTo>
                  <a:lnTo>
                    <a:pt x="5629" y="6619"/>
                  </a:lnTo>
                  <a:lnTo>
                    <a:pt x="5585" y="6347"/>
                  </a:lnTo>
                  <a:lnTo>
                    <a:pt x="5540" y="6081"/>
                  </a:lnTo>
                  <a:lnTo>
                    <a:pt x="5495" y="5821"/>
                  </a:lnTo>
                  <a:lnTo>
                    <a:pt x="5449" y="5567"/>
                  </a:lnTo>
                  <a:lnTo>
                    <a:pt x="5403" y="5320"/>
                  </a:lnTo>
                  <a:lnTo>
                    <a:pt x="5355" y="5084"/>
                  </a:lnTo>
                  <a:lnTo>
                    <a:pt x="5308" y="4857"/>
                  </a:lnTo>
                  <a:lnTo>
                    <a:pt x="5344" y="4843"/>
                  </a:lnTo>
                  <a:lnTo>
                    <a:pt x="5385" y="4826"/>
                  </a:lnTo>
                  <a:lnTo>
                    <a:pt x="5429" y="4803"/>
                  </a:lnTo>
                  <a:lnTo>
                    <a:pt x="5478" y="4777"/>
                  </a:lnTo>
                  <a:lnTo>
                    <a:pt x="5529" y="4748"/>
                  </a:lnTo>
                  <a:lnTo>
                    <a:pt x="5583" y="4715"/>
                  </a:lnTo>
                  <a:lnTo>
                    <a:pt x="5611" y="4696"/>
                  </a:lnTo>
                  <a:lnTo>
                    <a:pt x="5639" y="4677"/>
                  </a:lnTo>
                  <a:lnTo>
                    <a:pt x="5668" y="4656"/>
                  </a:lnTo>
                  <a:lnTo>
                    <a:pt x="5697" y="4634"/>
                  </a:lnTo>
                  <a:lnTo>
                    <a:pt x="5727" y="4613"/>
                  </a:lnTo>
                  <a:lnTo>
                    <a:pt x="5757" y="4589"/>
                  </a:lnTo>
                  <a:lnTo>
                    <a:pt x="5787" y="4564"/>
                  </a:lnTo>
                  <a:lnTo>
                    <a:pt x="5817" y="4539"/>
                  </a:lnTo>
                  <a:lnTo>
                    <a:pt x="5848" y="4512"/>
                  </a:lnTo>
                  <a:lnTo>
                    <a:pt x="5879" y="4484"/>
                  </a:lnTo>
                  <a:lnTo>
                    <a:pt x="5909" y="4454"/>
                  </a:lnTo>
                  <a:lnTo>
                    <a:pt x="5940" y="4425"/>
                  </a:lnTo>
                  <a:lnTo>
                    <a:pt x="5971" y="4394"/>
                  </a:lnTo>
                  <a:lnTo>
                    <a:pt x="6001" y="4361"/>
                  </a:lnTo>
                  <a:lnTo>
                    <a:pt x="6032" y="4328"/>
                  </a:lnTo>
                  <a:lnTo>
                    <a:pt x="6061" y="4293"/>
                  </a:lnTo>
                  <a:lnTo>
                    <a:pt x="6091" y="4257"/>
                  </a:lnTo>
                  <a:lnTo>
                    <a:pt x="6121" y="4220"/>
                  </a:lnTo>
                  <a:lnTo>
                    <a:pt x="6150" y="4182"/>
                  </a:lnTo>
                  <a:lnTo>
                    <a:pt x="6178" y="4143"/>
                  </a:lnTo>
                  <a:lnTo>
                    <a:pt x="6237" y="4056"/>
                  </a:lnTo>
                  <a:lnTo>
                    <a:pt x="6290" y="3968"/>
                  </a:lnTo>
                  <a:lnTo>
                    <a:pt x="6340" y="3879"/>
                  </a:lnTo>
                  <a:lnTo>
                    <a:pt x="6385" y="3787"/>
                  </a:lnTo>
                  <a:lnTo>
                    <a:pt x="6428" y="3694"/>
                  </a:lnTo>
                  <a:lnTo>
                    <a:pt x="6466" y="3599"/>
                  </a:lnTo>
                  <a:lnTo>
                    <a:pt x="6499" y="3504"/>
                  </a:lnTo>
                  <a:lnTo>
                    <a:pt x="6529" y="3408"/>
                  </a:lnTo>
                  <a:lnTo>
                    <a:pt x="6556" y="3310"/>
                  </a:lnTo>
                  <a:lnTo>
                    <a:pt x="6579" y="3211"/>
                  </a:lnTo>
                  <a:lnTo>
                    <a:pt x="6599" y="3113"/>
                  </a:lnTo>
                  <a:lnTo>
                    <a:pt x="6616" y="3013"/>
                  </a:lnTo>
                  <a:lnTo>
                    <a:pt x="6630" y="2913"/>
                  </a:lnTo>
                  <a:lnTo>
                    <a:pt x="6641" y="2813"/>
                  </a:lnTo>
                  <a:lnTo>
                    <a:pt x="6648" y="2713"/>
                  </a:lnTo>
                  <a:lnTo>
                    <a:pt x="6654" y="2613"/>
                  </a:lnTo>
                  <a:lnTo>
                    <a:pt x="6656" y="2512"/>
                  </a:lnTo>
                  <a:lnTo>
                    <a:pt x="6657" y="2412"/>
                  </a:lnTo>
                  <a:lnTo>
                    <a:pt x="6655" y="2313"/>
                  </a:lnTo>
                  <a:lnTo>
                    <a:pt x="6651" y="2213"/>
                  </a:lnTo>
                  <a:lnTo>
                    <a:pt x="6645" y="2114"/>
                  </a:lnTo>
                  <a:lnTo>
                    <a:pt x="6637" y="2016"/>
                  </a:lnTo>
                  <a:lnTo>
                    <a:pt x="6627" y="1920"/>
                  </a:lnTo>
                  <a:lnTo>
                    <a:pt x="6615" y="1823"/>
                  </a:lnTo>
                  <a:lnTo>
                    <a:pt x="6603" y="1729"/>
                  </a:lnTo>
                  <a:lnTo>
                    <a:pt x="6588" y="1634"/>
                  </a:lnTo>
                  <a:lnTo>
                    <a:pt x="6572" y="1542"/>
                  </a:lnTo>
                  <a:lnTo>
                    <a:pt x="6555" y="1451"/>
                  </a:lnTo>
                  <a:lnTo>
                    <a:pt x="6537" y="1361"/>
                  </a:lnTo>
                  <a:lnTo>
                    <a:pt x="6518" y="1274"/>
                  </a:lnTo>
                  <a:lnTo>
                    <a:pt x="6498" y="1188"/>
                  </a:lnTo>
                  <a:lnTo>
                    <a:pt x="6478" y="1104"/>
                  </a:lnTo>
                  <a:lnTo>
                    <a:pt x="6480" y="1089"/>
                  </a:lnTo>
                  <a:lnTo>
                    <a:pt x="6482" y="1063"/>
                  </a:lnTo>
                  <a:lnTo>
                    <a:pt x="6484" y="1027"/>
                  </a:lnTo>
                  <a:lnTo>
                    <a:pt x="6486" y="981"/>
                  </a:lnTo>
                  <a:lnTo>
                    <a:pt x="6486" y="926"/>
                  </a:lnTo>
                  <a:lnTo>
                    <a:pt x="6484" y="864"/>
                  </a:lnTo>
                  <a:lnTo>
                    <a:pt x="6482" y="830"/>
                  </a:lnTo>
                  <a:lnTo>
                    <a:pt x="6480" y="793"/>
                  </a:lnTo>
                  <a:lnTo>
                    <a:pt x="6477" y="755"/>
                  </a:lnTo>
                  <a:lnTo>
                    <a:pt x="6473" y="716"/>
                  </a:lnTo>
                  <a:lnTo>
                    <a:pt x="6472" y="716"/>
                  </a:lnTo>
                  <a:lnTo>
                    <a:pt x="6473" y="694"/>
                  </a:lnTo>
                  <a:lnTo>
                    <a:pt x="6472" y="674"/>
                  </a:lnTo>
                  <a:lnTo>
                    <a:pt x="6471" y="655"/>
                  </a:lnTo>
                  <a:lnTo>
                    <a:pt x="6468" y="639"/>
                  </a:lnTo>
                  <a:lnTo>
                    <a:pt x="6464" y="624"/>
                  </a:lnTo>
                  <a:lnTo>
                    <a:pt x="6460" y="611"/>
                  </a:lnTo>
                  <a:lnTo>
                    <a:pt x="6455" y="598"/>
                  </a:lnTo>
                  <a:lnTo>
                    <a:pt x="6450" y="588"/>
                  </a:lnTo>
                  <a:lnTo>
                    <a:pt x="6444" y="578"/>
                  </a:lnTo>
                  <a:lnTo>
                    <a:pt x="6437" y="571"/>
                  </a:lnTo>
                  <a:lnTo>
                    <a:pt x="6430" y="564"/>
                  </a:lnTo>
                  <a:lnTo>
                    <a:pt x="6422" y="557"/>
                  </a:lnTo>
                  <a:lnTo>
                    <a:pt x="6414" y="553"/>
                  </a:lnTo>
                  <a:lnTo>
                    <a:pt x="6407" y="549"/>
                  </a:lnTo>
                  <a:lnTo>
                    <a:pt x="6399" y="546"/>
                  </a:lnTo>
                  <a:lnTo>
                    <a:pt x="6391" y="543"/>
                  </a:lnTo>
                  <a:lnTo>
                    <a:pt x="6378" y="541"/>
                  </a:lnTo>
                  <a:lnTo>
                    <a:pt x="6366" y="540"/>
                  </a:lnTo>
                  <a:lnTo>
                    <a:pt x="6356" y="540"/>
                  </a:lnTo>
                  <a:lnTo>
                    <a:pt x="6345" y="542"/>
                  </a:lnTo>
                  <a:lnTo>
                    <a:pt x="6335" y="545"/>
                  </a:lnTo>
                  <a:lnTo>
                    <a:pt x="6327" y="549"/>
                  </a:lnTo>
                  <a:lnTo>
                    <a:pt x="6319" y="554"/>
                  </a:lnTo>
                  <a:lnTo>
                    <a:pt x="6311" y="561"/>
                  </a:lnTo>
                  <a:lnTo>
                    <a:pt x="6303" y="571"/>
                  </a:lnTo>
                  <a:lnTo>
                    <a:pt x="6297" y="582"/>
                  </a:lnTo>
                  <a:lnTo>
                    <a:pt x="6290" y="569"/>
                  </a:lnTo>
                  <a:lnTo>
                    <a:pt x="6282" y="557"/>
                  </a:lnTo>
                  <a:lnTo>
                    <a:pt x="6273" y="548"/>
                  </a:lnTo>
                  <a:lnTo>
                    <a:pt x="6263" y="540"/>
                  </a:lnTo>
                  <a:lnTo>
                    <a:pt x="6253" y="534"/>
                  </a:lnTo>
                  <a:lnTo>
                    <a:pt x="6243" y="529"/>
                  </a:lnTo>
                  <a:lnTo>
                    <a:pt x="6233" y="525"/>
                  </a:lnTo>
                  <a:lnTo>
                    <a:pt x="6222" y="522"/>
                  </a:lnTo>
                  <a:lnTo>
                    <a:pt x="6209" y="520"/>
                  </a:lnTo>
                  <a:lnTo>
                    <a:pt x="6196" y="520"/>
                  </a:lnTo>
                  <a:lnTo>
                    <a:pt x="6184" y="520"/>
                  </a:lnTo>
                  <a:lnTo>
                    <a:pt x="6173" y="522"/>
                  </a:lnTo>
                  <a:lnTo>
                    <a:pt x="6163" y="526"/>
                  </a:lnTo>
                  <a:lnTo>
                    <a:pt x="6154" y="531"/>
                  </a:lnTo>
                  <a:lnTo>
                    <a:pt x="6145" y="537"/>
                  </a:lnTo>
                  <a:lnTo>
                    <a:pt x="6137" y="544"/>
                  </a:lnTo>
                  <a:lnTo>
                    <a:pt x="6132" y="550"/>
                  </a:lnTo>
                  <a:lnTo>
                    <a:pt x="6128" y="556"/>
                  </a:lnTo>
                  <a:lnTo>
                    <a:pt x="6124" y="526"/>
                  </a:lnTo>
                  <a:lnTo>
                    <a:pt x="6121" y="496"/>
                  </a:lnTo>
                  <a:lnTo>
                    <a:pt x="6118" y="466"/>
                  </a:lnTo>
                  <a:lnTo>
                    <a:pt x="6116" y="435"/>
                  </a:lnTo>
                  <a:lnTo>
                    <a:pt x="6113" y="405"/>
                  </a:lnTo>
                  <a:lnTo>
                    <a:pt x="6111" y="375"/>
                  </a:lnTo>
                  <a:lnTo>
                    <a:pt x="6108" y="346"/>
                  </a:lnTo>
                  <a:lnTo>
                    <a:pt x="6106" y="317"/>
                  </a:lnTo>
                  <a:lnTo>
                    <a:pt x="6103" y="259"/>
                  </a:lnTo>
                  <a:lnTo>
                    <a:pt x="6099" y="206"/>
                  </a:lnTo>
                  <a:lnTo>
                    <a:pt x="6097" y="180"/>
                  </a:lnTo>
                  <a:lnTo>
                    <a:pt x="6094" y="156"/>
                  </a:lnTo>
                  <a:lnTo>
                    <a:pt x="6091" y="135"/>
                  </a:lnTo>
                  <a:lnTo>
                    <a:pt x="6088" y="114"/>
                  </a:lnTo>
                  <a:lnTo>
                    <a:pt x="6084" y="95"/>
                  </a:lnTo>
                  <a:lnTo>
                    <a:pt x="6079" y="77"/>
                  </a:lnTo>
                  <a:lnTo>
                    <a:pt x="6074" y="62"/>
                  </a:lnTo>
                  <a:lnTo>
                    <a:pt x="6068" y="47"/>
                  </a:lnTo>
                  <a:lnTo>
                    <a:pt x="6061" y="34"/>
                  </a:lnTo>
                  <a:lnTo>
                    <a:pt x="6054" y="24"/>
                  </a:lnTo>
                  <a:lnTo>
                    <a:pt x="6050" y="19"/>
                  </a:lnTo>
                  <a:lnTo>
                    <a:pt x="6046" y="14"/>
                  </a:lnTo>
                  <a:lnTo>
                    <a:pt x="6041" y="11"/>
                  </a:lnTo>
                  <a:lnTo>
                    <a:pt x="6037" y="8"/>
                  </a:lnTo>
                  <a:lnTo>
                    <a:pt x="6029" y="4"/>
                  </a:lnTo>
                  <a:lnTo>
                    <a:pt x="6021" y="2"/>
                  </a:lnTo>
                  <a:lnTo>
                    <a:pt x="6014" y="0"/>
                  </a:lnTo>
                  <a:lnTo>
                    <a:pt x="6006" y="0"/>
                  </a:lnTo>
                  <a:lnTo>
                    <a:pt x="5998" y="0"/>
                  </a:lnTo>
                  <a:lnTo>
                    <a:pt x="5989" y="2"/>
                  </a:lnTo>
                  <a:lnTo>
                    <a:pt x="5980" y="4"/>
                  </a:lnTo>
                  <a:lnTo>
                    <a:pt x="5971" y="8"/>
                  </a:lnTo>
                  <a:lnTo>
                    <a:pt x="5956" y="18"/>
                  </a:lnTo>
                  <a:lnTo>
                    <a:pt x="5942" y="29"/>
                  </a:lnTo>
                  <a:lnTo>
                    <a:pt x="5929" y="43"/>
                  </a:lnTo>
                  <a:lnTo>
                    <a:pt x="5918" y="61"/>
                  </a:lnTo>
                  <a:lnTo>
                    <a:pt x="5907" y="80"/>
                  </a:lnTo>
                  <a:lnTo>
                    <a:pt x="5899" y="102"/>
                  </a:lnTo>
                  <a:lnTo>
                    <a:pt x="5891" y="124"/>
                  </a:lnTo>
                  <a:lnTo>
                    <a:pt x="5885" y="150"/>
                  </a:lnTo>
                  <a:lnTo>
                    <a:pt x="5879" y="177"/>
                  </a:lnTo>
                  <a:lnTo>
                    <a:pt x="5875" y="205"/>
                  </a:lnTo>
                  <a:lnTo>
                    <a:pt x="5870" y="234"/>
                  </a:lnTo>
                  <a:lnTo>
                    <a:pt x="5868" y="265"/>
                  </a:lnTo>
                  <a:lnTo>
                    <a:pt x="5866" y="296"/>
                  </a:lnTo>
                  <a:lnTo>
                    <a:pt x="5865" y="328"/>
                  </a:lnTo>
                  <a:lnTo>
                    <a:pt x="5864" y="360"/>
                  </a:lnTo>
                  <a:lnTo>
                    <a:pt x="5864" y="393"/>
                  </a:lnTo>
                  <a:lnTo>
                    <a:pt x="5866" y="459"/>
                  </a:lnTo>
                  <a:lnTo>
                    <a:pt x="5869" y="522"/>
                  </a:lnTo>
                  <a:lnTo>
                    <a:pt x="5875" y="585"/>
                  </a:lnTo>
                  <a:lnTo>
                    <a:pt x="5880" y="643"/>
                  </a:lnTo>
                  <a:lnTo>
                    <a:pt x="5886" y="695"/>
                  </a:lnTo>
                  <a:lnTo>
                    <a:pt x="5892" y="740"/>
                  </a:lnTo>
                  <a:lnTo>
                    <a:pt x="5897" y="777"/>
                  </a:lnTo>
                  <a:lnTo>
                    <a:pt x="5901" y="805"/>
                  </a:lnTo>
                  <a:lnTo>
                    <a:pt x="5888" y="815"/>
                  </a:lnTo>
                  <a:lnTo>
                    <a:pt x="5876" y="826"/>
                  </a:lnTo>
                  <a:lnTo>
                    <a:pt x="5864" y="836"/>
                  </a:lnTo>
                  <a:lnTo>
                    <a:pt x="5856" y="847"/>
                  </a:lnTo>
                  <a:lnTo>
                    <a:pt x="5848" y="858"/>
                  </a:lnTo>
                  <a:lnTo>
                    <a:pt x="5842" y="869"/>
                  </a:lnTo>
                  <a:lnTo>
                    <a:pt x="5837" y="879"/>
                  </a:lnTo>
                  <a:lnTo>
                    <a:pt x="5832" y="890"/>
                  </a:lnTo>
                  <a:lnTo>
                    <a:pt x="5829" y="901"/>
                  </a:lnTo>
                  <a:lnTo>
                    <a:pt x="5827" y="911"/>
                  </a:lnTo>
                  <a:lnTo>
                    <a:pt x="5827" y="922"/>
                  </a:lnTo>
                  <a:lnTo>
                    <a:pt x="5827" y="933"/>
                  </a:lnTo>
                  <a:lnTo>
                    <a:pt x="5827" y="942"/>
                  </a:lnTo>
                  <a:lnTo>
                    <a:pt x="5829" y="952"/>
                  </a:lnTo>
                  <a:lnTo>
                    <a:pt x="5830" y="961"/>
                  </a:lnTo>
                  <a:lnTo>
                    <a:pt x="5834" y="971"/>
                  </a:lnTo>
                  <a:lnTo>
                    <a:pt x="5840" y="989"/>
                  </a:lnTo>
                  <a:lnTo>
                    <a:pt x="5848" y="1005"/>
                  </a:lnTo>
                  <a:lnTo>
                    <a:pt x="5852" y="1012"/>
                  </a:lnTo>
                  <a:lnTo>
                    <a:pt x="5856" y="1018"/>
                  </a:lnTo>
                  <a:lnTo>
                    <a:pt x="5861" y="1024"/>
                  </a:lnTo>
                  <a:lnTo>
                    <a:pt x="5866" y="1029"/>
                  </a:lnTo>
                  <a:lnTo>
                    <a:pt x="5871" y="1033"/>
                  </a:lnTo>
                  <a:lnTo>
                    <a:pt x="5877" y="1038"/>
                  </a:lnTo>
                  <a:lnTo>
                    <a:pt x="5883" y="1041"/>
                  </a:lnTo>
                  <a:lnTo>
                    <a:pt x="5888" y="1044"/>
                  </a:lnTo>
                  <a:lnTo>
                    <a:pt x="5895" y="1046"/>
                  </a:lnTo>
                  <a:lnTo>
                    <a:pt x="5901" y="1048"/>
                  </a:lnTo>
                  <a:lnTo>
                    <a:pt x="5908" y="1049"/>
                  </a:lnTo>
                  <a:lnTo>
                    <a:pt x="5915" y="1049"/>
                  </a:lnTo>
                  <a:lnTo>
                    <a:pt x="5915" y="1049"/>
                  </a:lnTo>
                  <a:lnTo>
                    <a:pt x="5924" y="1048"/>
                  </a:lnTo>
                  <a:lnTo>
                    <a:pt x="5932" y="1047"/>
                  </a:lnTo>
                  <a:lnTo>
                    <a:pt x="5940" y="1045"/>
                  </a:lnTo>
                  <a:lnTo>
                    <a:pt x="5948" y="1043"/>
                  </a:lnTo>
                  <a:lnTo>
                    <a:pt x="5953" y="1056"/>
                  </a:lnTo>
                  <a:lnTo>
                    <a:pt x="5957" y="1075"/>
                  </a:lnTo>
                  <a:lnTo>
                    <a:pt x="5963" y="1096"/>
                  </a:lnTo>
                  <a:lnTo>
                    <a:pt x="5970" y="1122"/>
                  </a:lnTo>
                  <a:lnTo>
                    <a:pt x="5979" y="1152"/>
                  </a:lnTo>
                  <a:lnTo>
                    <a:pt x="5990" y="1184"/>
                  </a:lnTo>
                  <a:lnTo>
                    <a:pt x="6003" y="1217"/>
                  </a:lnTo>
                  <a:lnTo>
                    <a:pt x="6017" y="1253"/>
                  </a:lnTo>
                  <a:lnTo>
                    <a:pt x="6019" y="1261"/>
                  </a:lnTo>
                  <a:lnTo>
                    <a:pt x="6025" y="1278"/>
                  </a:lnTo>
                  <a:lnTo>
                    <a:pt x="6034" y="1307"/>
                  </a:lnTo>
                  <a:lnTo>
                    <a:pt x="6045" y="1345"/>
                  </a:lnTo>
                  <a:lnTo>
                    <a:pt x="6057" y="1392"/>
                  </a:lnTo>
                  <a:lnTo>
                    <a:pt x="6072" y="1449"/>
                  </a:lnTo>
                  <a:lnTo>
                    <a:pt x="6086" y="1513"/>
                  </a:lnTo>
                  <a:lnTo>
                    <a:pt x="6100" y="1585"/>
                  </a:lnTo>
                  <a:lnTo>
                    <a:pt x="6107" y="1624"/>
                  </a:lnTo>
                  <a:lnTo>
                    <a:pt x="6114" y="1664"/>
                  </a:lnTo>
                  <a:lnTo>
                    <a:pt x="6121" y="1705"/>
                  </a:lnTo>
                  <a:lnTo>
                    <a:pt x="6127" y="1748"/>
                  </a:lnTo>
                  <a:lnTo>
                    <a:pt x="6133" y="1793"/>
                  </a:lnTo>
                  <a:lnTo>
                    <a:pt x="6138" y="1840"/>
                  </a:lnTo>
                  <a:lnTo>
                    <a:pt x="6143" y="1887"/>
                  </a:lnTo>
                  <a:lnTo>
                    <a:pt x="6147" y="1935"/>
                  </a:lnTo>
                  <a:lnTo>
                    <a:pt x="6151" y="1985"/>
                  </a:lnTo>
                  <a:lnTo>
                    <a:pt x="6154" y="2036"/>
                  </a:lnTo>
                  <a:lnTo>
                    <a:pt x="6156" y="2087"/>
                  </a:lnTo>
                  <a:lnTo>
                    <a:pt x="6157" y="2141"/>
                  </a:lnTo>
                  <a:lnTo>
                    <a:pt x="6157" y="2194"/>
                  </a:lnTo>
                  <a:lnTo>
                    <a:pt x="6156" y="2249"/>
                  </a:lnTo>
                  <a:lnTo>
                    <a:pt x="6154" y="2304"/>
                  </a:lnTo>
                  <a:lnTo>
                    <a:pt x="6151" y="2360"/>
                  </a:lnTo>
                  <a:lnTo>
                    <a:pt x="6146" y="2412"/>
                  </a:lnTo>
                  <a:lnTo>
                    <a:pt x="6141" y="2465"/>
                  </a:lnTo>
                  <a:lnTo>
                    <a:pt x="6134" y="2519"/>
                  </a:lnTo>
                  <a:lnTo>
                    <a:pt x="6126" y="2574"/>
                  </a:lnTo>
                  <a:lnTo>
                    <a:pt x="6117" y="2630"/>
                  </a:lnTo>
                  <a:lnTo>
                    <a:pt x="6106" y="2687"/>
                  </a:lnTo>
                  <a:lnTo>
                    <a:pt x="6093" y="2743"/>
                  </a:lnTo>
                  <a:lnTo>
                    <a:pt x="6079" y="2801"/>
                  </a:lnTo>
                  <a:lnTo>
                    <a:pt x="6063" y="2860"/>
                  </a:lnTo>
                  <a:lnTo>
                    <a:pt x="6045" y="2918"/>
                  </a:lnTo>
                  <a:lnTo>
                    <a:pt x="6025" y="2977"/>
                  </a:lnTo>
                  <a:lnTo>
                    <a:pt x="6004" y="3035"/>
                  </a:lnTo>
                  <a:lnTo>
                    <a:pt x="5979" y="3094"/>
                  </a:lnTo>
                  <a:lnTo>
                    <a:pt x="5954" y="3154"/>
                  </a:lnTo>
                  <a:lnTo>
                    <a:pt x="5925" y="3212"/>
                  </a:lnTo>
                  <a:lnTo>
                    <a:pt x="5894" y="3271"/>
                  </a:lnTo>
                  <a:lnTo>
                    <a:pt x="5860" y="3330"/>
                  </a:lnTo>
                  <a:lnTo>
                    <a:pt x="5824" y="3387"/>
                  </a:lnTo>
                  <a:lnTo>
                    <a:pt x="5786" y="3445"/>
                  </a:lnTo>
                  <a:lnTo>
                    <a:pt x="5745" y="3501"/>
                  </a:lnTo>
                  <a:lnTo>
                    <a:pt x="5701" y="3558"/>
                  </a:lnTo>
                  <a:lnTo>
                    <a:pt x="5654" y="3613"/>
                  </a:lnTo>
                  <a:lnTo>
                    <a:pt x="5605" y="3668"/>
                  </a:lnTo>
                  <a:lnTo>
                    <a:pt x="5551" y="3722"/>
                  </a:lnTo>
                  <a:lnTo>
                    <a:pt x="5496" y="3775"/>
                  </a:lnTo>
                  <a:lnTo>
                    <a:pt x="5436" y="3826"/>
                  </a:lnTo>
                  <a:lnTo>
                    <a:pt x="5374" y="3877"/>
                  </a:lnTo>
                  <a:lnTo>
                    <a:pt x="5308" y="3926"/>
                  </a:lnTo>
                  <a:lnTo>
                    <a:pt x="5239" y="3974"/>
                  </a:lnTo>
                  <a:lnTo>
                    <a:pt x="5167" y="4020"/>
                  </a:lnTo>
                  <a:lnTo>
                    <a:pt x="5090" y="4066"/>
                  </a:lnTo>
                  <a:lnTo>
                    <a:pt x="5010" y="4109"/>
                  </a:lnTo>
                  <a:lnTo>
                    <a:pt x="4996" y="4067"/>
                  </a:lnTo>
                  <a:lnTo>
                    <a:pt x="4975" y="4004"/>
                  </a:lnTo>
                  <a:lnTo>
                    <a:pt x="4948" y="3924"/>
                  </a:lnTo>
                  <a:lnTo>
                    <a:pt x="4915" y="3828"/>
                  </a:lnTo>
                  <a:lnTo>
                    <a:pt x="4877" y="3718"/>
                  </a:lnTo>
                  <a:lnTo>
                    <a:pt x="4834" y="3597"/>
                  </a:lnTo>
                  <a:lnTo>
                    <a:pt x="4788" y="3466"/>
                  </a:lnTo>
                  <a:lnTo>
                    <a:pt x="4737" y="3327"/>
                  </a:lnTo>
                  <a:lnTo>
                    <a:pt x="4683" y="3182"/>
                  </a:lnTo>
                  <a:lnTo>
                    <a:pt x="4627" y="3035"/>
                  </a:lnTo>
                  <a:lnTo>
                    <a:pt x="4568" y="2885"/>
                  </a:lnTo>
                  <a:lnTo>
                    <a:pt x="4507" y="2736"/>
                  </a:lnTo>
                  <a:lnTo>
                    <a:pt x="4476" y="2662"/>
                  </a:lnTo>
                  <a:lnTo>
                    <a:pt x="4445" y="2590"/>
                  </a:lnTo>
                  <a:lnTo>
                    <a:pt x="4415" y="2518"/>
                  </a:lnTo>
                  <a:lnTo>
                    <a:pt x="4383" y="2447"/>
                  </a:lnTo>
                  <a:lnTo>
                    <a:pt x="4351" y="2379"/>
                  </a:lnTo>
                  <a:lnTo>
                    <a:pt x="4320" y="2313"/>
                  </a:lnTo>
                  <a:lnTo>
                    <a:pt x="4288" y="2248"/>
                  </a:lnTo>
                  <a:lnTo>
                    <a:pt x="4258" y="2185"/>
                  </a:lnTo>
                  <a:lnTo>
                    <a:pt x="4273" y="2171"/>
                  </a:lnTo>
                  <a:lnTo>
                    <a:pt x="4294" y="2149"/>
                  </a:lnTo>
                  <a:lnTo>
                    <a:pt x="4318" y="2122"/>
                  </a:lnTo>
                  <a:lnTo>
                    <a:pt x="4347" y="2088"/>
                  </a:lnTo>
                  <a:lnTo>
                    <a:pt x="4361" y="2070"/>
                  </a:lnTo>
                  <a:lnTo>
                    <a:pt x="4378" y="2049"/>
                  </a:lnTo>
                  <a:lnTo>
                    <a:pt x="4393" y="2028"/>
                  </a:lnTo>
                  <a:lnTo>
                    <a:pt x="4410" y="2004"/>
                  </a:lnTo>
                  <a:lnTo>
                    <a:pt x="4426" y="1979"/>
                  </a:lnTo>
                  <a:lnTo>
                    <a:pt x="4442" y="1954"/>
                  </a:lnTo>
                  <a:lnTo>
                    <a:pt x="4458" y="1926"/>
                  </a:lnTo>
                  <a:lnTo>
                    <a:pt x="4474" y="1897"/>
                  </a:lnTo>
                  <a:lnTo>
                    <a:pt x="4490" y="1866"/>
                  </a:lnTo>
                  <a:lnTo>
                    <a:pt x="4505" y="1834"/>
                  </a:lnTo>
                  <a:lnTo>
                    <a:pt x="4520" y="1802"/>
                  </a:lnTo>
                  <a:lnTo>
                    <a:pt x="4535" y="1767"/>
                  </a:lnTo>
                  <a:lnTo>
                    <a:pt x="4548" y="1731"/>
                  </a:lnTo>
                  <a:lnTo>
                    <a:pt x="4560" y="1693"/>
                  </a:lnTo>
                  <a:lnTo>
                    <a:pt x="4572" y="1654"/>
                  </a:lnTo>
                  <a:lnTo>
                    <a:pt x="4583" y="1614"/>
                  </a:lnTo>
                  <a:lnTo>
                    <a:pt x="4592" y="1572"/>
                  </a:lnTo>
                  <a:lnTo>
                    <a:pt x="4599" y="1530"/>
                  </a:lnTo>
                  <a:lnTo>
                    <a:pt x="4606" y="1486"/>
                  </a:lnTo>
                  <a:lnTo>
                    <a:pt x="4612" y="1440"/>
                  </a:lnTo>
                  <a:lnTo>
                    <a:pt x="4615" y="1393"/>
                  </a:lnTo>
                  <a:lnTo>
                    <a:pt x="4616" y="1345"/>
                  </a:lnTo>
                  <a:lnTo>
                    <a:pt x="4616" y="1296"/>
                  </a:lnTo>
                  <a:lnTo>
                    <a:pt x="4614" y="1245"/>
                  </a:lnTo>
                  <a:lnTo>
                    <a:pt x="4612" y="1223"/>
                  </a:lnTo>
                  <a:lnTo>
                    <a:pt x="4610" y="1195"/>
                  </a:lnTo>
                  <a:lnTo>
                    <a:pt x="4606" y="1163"/>
                  </a:lnTo>
                  <a:lnTo>
                    <a:pt x="4601" y="1127"/>
                  </a:lnTo>
                  <a:lnTo>
                    <a:pt x="4595" y="1088"/>
                  </a:lnTo>
                  <a:lnTo>
                    <a:pt x="4587" y="1046"/>
                  </a:lnTo>
                  <a:lnTo>
                    <a:pt x="4581" y="1024"/>
                  </a:lnTo>
                  <a:lnTo>
                    <a:pt x="4576" y="1002"/>
                  </a:lnTo>
                  <a:lnTo>
                    <a:pt x="4569" y="979"/>
                  </a:lnTo>
                  <a:lnTo>
                    <a:pt x="4561" y="955"/>
                  </a:lnTo>
                  <a:lnTo>
                    <a:pt x="4553" y="932"/>
                  </a:lnTo>
                  <a:lnTo>
                    <a:pt x="4544" y="908"/>
                  </a:lnTo>
                  <a:lnTo>
                    <a:pt x="4535" y="883"/>
                  </a:lnTo>
                  <a:lnTo>
                    <a:pt x="4523" y="860"/>
                  </a:lnTo>
                  <a:lnTo>
                    <a:pt x="4512" y="835"/>
                  </a:lnTo>
                  <a:lnTo>
                    <a:pt x="4499" y="810"/>
                  </a:lnTo>
                  <a:lnTo>
                    <a:pt x="4485" y="786"/>
                  </a:lnTo>
                  <a:lnTo>
                    <a:pt x="4470" y="761"/>
                  </a:lnTo>
                  <a:lnTo>
                    <a:pt x="4454" y="736"/>
                  </a:lnTo>
                  <a:lnTo>
                    <a:pt x="4437" y="713"/>
                  </a:lnTo>
                  <a:lnTo>
                    <a:pt x="4418" y="688"/>
                  </a:lnTo>
                  <a:lnTo>
                    <a:pt x="4398" y="664"/>
                  </a:lnTo>
                  <a:lnTo>
                    <a:pt x="4377" y="641"/>
                  </a:lnTo>
                  <a:lnTo>
                    <a:pt x="4354" y="618"/>
                  </a:lnTo>
                  <a:lnTo>
                    <a:pt x="4331" y="595"/>
                  </a:lnTo>
                  <a:lnTo>
                    <a:pt x="4305" y="574"/>
                  </a:lnTo>
                  <a:lnTo>
                    <a:pt x="4278" y="551"/>
                  </a:lnTo>
                  <a:lnTo>
                    <a:pt x="4249" y="531"/>
                  </a:lnTo>
                  <a:lnTo>
                    <a:pt x="4221" y="511"/>
                  </a:lnTo>
                  <a:lnTo>
                    <a:pt x="4190" y="493"/>
                  </a:lnTo>
                  <a:lnTo>
                    <a:pt x="4158" y="474"/>
                  </a:lnTo>
                  <a:lnTo>
                    <a:pt x="4125" y="458"/>
                  </a:lnTo>
                  <a:lnTo>
                    <a:pt x="4091" y="441"/>
                  </a:lnTo>
                  <a:lnTo>
                    <a:pt x="4058" y="426"/>
                  </a:lnTo>
                  <a:lnTo>
                    <a:pt x="4021" y="411"/>
                  </a:lnTo>
                  <a:lnTo>
                    <a:pt x="3984" y="398"/>
                  </a:lnTo>
                  <a:lnTo>
                    <a:pt x="3946" y="386"/>
                  </a:lnTo>
                  <a:lnTo>
                    <a:pt x="3907" y="374"/>
                  </a:lnTo>
                  <a:lnTo>
                    <a:pt x="3867" y="363"/>
                  </a:lnTo>
                  <a:lnTo>
                    <a:pt x="3825" y="354"/>
                  </a:lnTo>
                  <a:lnTo>
                    <a:pt x="3783" y="344"/>
                  </a:lnTo>
                  <a:lnTo>
                    <a:pt x="3740" y="337"/>
                  </a:lnTo>
                  <a:lnTo>
                    <a:pt x="3694" y="330"/>
                  </a:lnTo>
                  <a:lnTo>
                    <a:pt x="3649" y="324"/>
                  </a:lnTo>
                  <a:lnTo>
                    <a:pt x="3602" y="319"/>
                  </a:lnTo>
                  <a:lnTo>
                    <a:pt x="3555" y="315"/>
                  </a:lnTo>
                  <a:lnTo>
                    <a:pt x="3506" y="312"/>
                  </a:lnTo>
                  <a:lnTo>
                    <a:pt x="3455" y="310"/>
                  </a:lnTo>
                  <a:lnTo>
                    <a:pt x="3405" y="307"/>
                  </a:lnTo>
                  <a:lnTo>
                    <a:pt x="3353" y="307"/>
                  </a:lnTo>
                  <a:lnTo>
                    <a:pt x="3299" y="307"/>
                  </a:lnTo>
                  <a:lnTo>
                    <a:pt x="3245" y="309"/>
                  </a:lnTo>
                  <a:lnTo>
                    <a:pt x="3191" y="312"/>
                  </a:lnTo>
                  <a:lnTo>
                    <a:pt x="3134" y="315"/>
                  </a:lnTo>
                  <a:lnTo>
                    <a:pt x="3077" y="319"/>
                  </a:lnTo>
                  <a:lnTo>
                    <a:pt x="3018" y="324"/>
                  </a:lnTo>
                  <a:lnTo>
                    <a:pt x="2959" y="330"/>
                  </a:lnTo>
                  <a:lnTo>
                    <a:pt x="2898" y="336"/>
                  </a:lnTo>
                  <a:lnTo>
                    <a:pt x="2852" y="342"/>
                  </a:lnTo>
                  <a:lnTo>
                    <a:pt x="2888" y="371"/>
                  </a:lnTo>
                  <a:lnTo>
                    <a:pt x="2899" y="380"/>
                  </a:lnTo>
                  <a:lnTo>
                    <a:pt x="2927" y="406"/>
                  </a:lnTo>
                  <a:lnTo>
                    <a:pt x="2945" y="425"/>
                  </a:lnTo>
                  <a:lnTo>
                    <a:pt x="2966" y="446"/>
                  </a:lnTo>
                  <a:lnTo>
                    <a:pt x="2989" y="471"/>
                  </a:lnTo>
                  <a:lnTo>
                    <a:pt x="3013" y="499"/>
                  </a:lnTo>
                  <a:lnTo>
                    <a:pt x="3038" y="529"/>
                  </a:lnTo>
                  <a:lnTo>
                    <a:pt x="3062" y="562"/>
                  </a:lnTo>
                  <a:lnTo>
                    <a:pt x="3087" y="597"/>
                  </a:lnTo>
                  <a:lnTo>
                    <a:pt x="3111" y="635"/>
                  </a:lnTo>
                  <a:lnTo>
                    <a:pt x="3122" y="655"/>
                  </a:lnTo>
                  <a:lnTo>
                    <a:pt x="3132" y="676"/>
                  </a:lnTo>
                  <a:lnTo>
                    <a:pt x="3142" y="696"/>
                  </a:lnTo>
                  <a:lnTo>
                    <a:pt x="3152" y="717"/>
                  </a:lnTo>
                  <a:lnTo>
                    <a:pt x="3161" y="738"/>
                  </a:lnTo>
                  <a:lnTo>
                    <a:pt x="3169" y="760"/>
                  </a:lnTo>
                  <a:lnTo>
                    <a:pt x="3176" y="783"/>
                  </a:lnTo>
                  <a:lnTo>
                    <a:pt x="3182" y="805"/>
                  </a:lnTo>
                  <a:lnTo>
                    <a:pt x="3171" y="791"/>
                  </a:lnTo>
                  <a:lnTo>
                    <a:pt x="3159" y="777"/>
                  </a:lnTo>
                  <a:lnTo>
                    <a:pt x="3148" y="765"/>
                  </a:lnTo>
                  <a:lnTo>
                    <a:pt x="3136" y="754"/>
                  </a:lnTo>
                  <a:lnTo>
                    <a:pt x="3114" y="734"/>
                  </a:lnTo>
                  <a:lnTo>
                    <a:pt x="3093" y="718"/>
                  </a:lnTo>
                  <a:lnTo>
                    <a:pt x="3061" y="694"/>
                  </a:lnTo>
                  <a:lnTo>
                    <a:pt x="3047" y="686"/>
                  </a:lnTo>
                  <a:lnTo>
                    <a:pt x="2993" y="655"/>
                  </a:lnTo>
                  <a:lnTo>
                    <a:pt x="3019" y="712"/>
                  </a:lnTo>
                  <a:lnTo>
                    <a:pt x="3030" y="734"/>
                  </a:lnTo>
                  <a:lnTo>
                    <a:pt x="3039" y="757"/>
                  </a:lnTo>
                  <a:lnTo>
                    <a:pt x="3046" y="780"/>
                  </a:lnTo>
                  <a:lnTo>
                    <a:pt x="3052" y="804"/>
                  </a:lnTo>
                  <a:lnTo>
                    <a:pt x="3057" y="828"/>
                  </a:lnTo>
                  <a:lnTo>
                    <a:pt x="3061" y="851"/>
                  </a:lnTo>
                  <a:lnTo>
                    <a:pt x="3064" y="875"/>
                  </a:lnTo>
                  <a:lnTo>
                    <a:pt x="3067" y="899"/>
                  </a:lnTo>
                  <a:lnTo>
                    <a:pt x="3068" y="922"/>
                  </a:lnTo>
                  <a:lnTo>
                    <a:pt x="3069" y="946"/>
                  </a:lnTo>
                  <a:lnTo>
                    <a:pt x="3068" y="970"/>
                  </a:lnTo>
                  <a:lnTo>
                    <a:pt x="3067" y="993"/>
                  </a:lnTo>
                  <a:lnTo>
                    <a:pt x="3066" y="1016"/>
                  </a:lnTo>
                  <a:lnTo>
                    <a:pt x="3062" y="1039"/>
                  </a:lnTo>
                  <a:lnTo>
                    <a:pt x="3060" y="1060"/>
                  </a:lnTo>
                  <a:lnTo>
                    <a:pt x="3057" y="1082"/>
                  </a:lnTo>
                  <a:lnTo>
                    <a:pt x="3049" y="1123"/>
                  </a:lnTo>
                  <a:lnTo>
                    <a:pt x="3041" y="1161"/>
                  </a:lnTo>
                  <a:lnTo>
                    <a:pt x="3032" y="1196"/>
                  </a:lnTo>
                  <a:lnTo>
                    <a:pt x="3022" y="1227"/>
                  </a:lnTo>
                  <a:lnTo>
                    <a:pt x="3006" y="1276"/>
                  </a:lnTo>
                  <a:lnTo>
                    <a:pt x="2996" y="1303"/>
                  </a:lnTo>
                  <a:lnTo>
                    <a:pt x="2965" y="1327"/>
                  </a:lnTo>
                  <a:lnTo>
                    <a:pt x="2934" y="1352"/>
                  </a:lnTo>
                  <a:lnTo>
                    <a:pt x="2901" y="1376"/>
                  </a:lnTo>
                  <a:lnTo>
                    <a:pt x="2869" y="1399"/>
                  </a:lnTo>
                  <a:lnTo>
                    <a:pt x="2835" y="1423"/>
                  </a:lnTo>
                  <a:lnTo>
                    <a:pt x="2801" y="1445"/>
                  </a:lnTo>
                  <a:lnTo>
                    <a:pt x="2767" y="1467"/>
                  </a:lnTo>
                  <a:lnTo>
                    <a:pt x="2732" y="1489"/>
                  </a:lnTo>
                  <a:lnTo>
                    <a:pt x="2661" y="1530"/>
                  </a:lnTo>
                  <a:lnTo>
                    <a:pt x="2591" y="1569"/>
                  </a:lnTo>
                  <a:lnTo>
                    <a:pt x="2522" y="1606"/>
                  </a:lnTo>
                  <a:lnTo>
                    <a:pt x="2453" y="1640"/>
                  </a:lnTo>
                  <a:lnTo>
                    <a:pt x="2387" y="1671"/>
                  </a:lnTo>
                  <a:lnTo>
                    <a:pt x="2325" y="1700"/>
                  </a:lnTo>
                  <a:lnTo>
                    <a:pt x="2266" y="1725"/>
                  </a:lnTo>
                  <a:lnTo>
                    <a:pt x="2213" y="1749"/>
                  </a:lnTo>
                  <a:lnTo>
                    <a:pt x="2165" y="1769"/>
                  </a:lnTo>
                  <a:lnTo>
                    <a:pt x="2124" y="1785"/>
                  </a:lnTo>
                  <a:lnTo>
                    <a:pt x="2089" y="1798"/>
                  </a:lnTo>
                  <a:lnTo>
                    <a:pt x="2062" y="1809"/>
                  </a:lnTo>
                  <a:lnTo>
                    <a:pt x="2061" y="1778"/>
                  </a:lnTo>
                  <a:lnTo>
                    <a:pt x="2058" y="1739"/>
                  </a:lnTo>
                  <a:lnTo>
                    <a:pt x="2054" y="1694"/>
                  </a:lnTo>
                  <a:lnTo>
                    <a:pt x="2048" y="1643"/>
                  </a:lnTo>
                  <a:lnTo>
                    <a:pt x="2044" y="1617"/>
                  </a:lnTo>
                  <a:lnTo>
                    <a:pt x="2040" y="1591"/>
                  </a:lnTo>
                  <a:lnTo>
                    <a:pt x="2034" y="1564"/>
                  </a:lnTo>
                  <a:lnTo>
                    <a:pt x="2028" y="1537"/>
                  </a:lnTo>
                  <a:lnTo>
                    <a:pt x="2021" y="1512"/>
                  </a:lnTo>
                  <a:lnTo>
                    <a:pt x="2014" y="1487"/>
                  </a:lnTo>
                  <a:lnTo>
                    <a:pt x="2005" y="1462"/>
                  </a:lnTo>
                  <a:lnTo>
                    <a:pt x="1995" y="1439"/>
                  </a:lnTo>
                  <a:lnTo>
                    <a:pt x="1990" y="1427"/>
                  </a:lnTo>
                  <a:lnTo>
                    <a:pt x="1983" y="1419"/>
                  </a:lnTo>
                  <a:lnTo>
                    <a:pt x="1977" y="1413"/>
                  </a:lnTo>
                  <a:lnTo>
                    <a:pt x="1970" y="1409"/>
                  </a:lnTo>
                  <a:lnTo>
                    <a:pt x="1963" y="1406"/>
                  </a:lnTo>
                  <a:lnTo>
                    <a:pt x="1956" y="1405"/>
                  </a:lnTo>
                  <a:lnTo>
                    <a:pt x="1950" y="1405"/>
                  </a:lnTo>
                  <a:lnTo>
                    <a:pt x="1945" y="1405"/>
                  </a:lnTo>
                  <a:lnTo>
                    <a:pt x="1938" y="1406"/>
                  </a:lnTo>
                  <a:lnTo>
                    <a:pt x="1931" y="1409"/>
                  </a:lnTo>
                  <a:lnTo>
                    <a:pt x="1924" y="1413"/>
                  </a:lnTo>
                  <a:lnTo>
                    <a:pt x="1916" y="1418"/>
                  </a:lnTo>
                  <a:lnTo>
                    <a:pt x="1908" y="1424"/>
                  </a:lnTo>
                  <a:lnTo>
                    <a:pt x="1901" y="1431"/>
                  </a:lnTo>
                  <a:lnTo>
                    <a:pt x="1893" y="1440"/>
                  </a:lnTo>
                  <a:lnTo>
                    <a:pt x="1886" y="1449"/>
                  </a:lnTo>
                  <a:lnTo>
                    <a:pt x="1870" y="1470"/>
                  </a:lnTo>
                  <a:lnTo>
                    <a:pt x="1855" y="1494"/>
                  </a:lnTo>
                  <a:lnTo>
                    <a:pt x="1841" y="1521"/>
                  </a:lnTo>
                  <a:lnTo>
                    <a:pt x="1826" y="1550"/>
                  </a:lnTo>
                  <a:lnTo>
                    <a:pt x="1812" y="1580"/>
                  </a:lnTo>
                  <a:lnTo>
                    <a:pt x="1798" y="1613"/>
                  </a:lnTo>
                  <a:lnTo>
                    <a:pt x="1786" y="1646"/>
                  </a:lnTo>
                  <a:lnTo>
                    <a:pt x="1774" y="1680"/>
                  </a:lnTo>
                  <a:lnTo>
                    <a:pt x="1764" y="1714"/>
                  </a:lnTo>
                  <a:lnTo>
                    <a:pt x="1754" y="1747"/>
                  </a:lnTo>
                  <a:lnTo>
                    <a:pt x="1746" y="1780"/>
                  </a:lnTo>
                  <a:lnTo>
                    <a:pt x="1739" y="1812"/>
                  </a:lnTo>
                  <a:lnTo>
                    <a:pt x="1715" y="1798"/>
                  </a:lnTo>
                  <a:lnTo>
                    <a:pt x="1687" y="1784"/>
                  </a:lnTo>
                  <a:lnTo>
                    <a:pt x="1671" y="1777"/>
                  </a:lnTo>
                  <a:lnTo>
                    <a:pt x="1654" y="1770"/>
                  </a:lnTo>
                  <a:lnTo>
                    <a:pt x="1636" y="1762"/>
                  </a:lnTo>
                  <a:lnTo>
                    <a:pt x="1618" y="1756"/>
                  </a:lnTo>
                  <a:lnTo>
                    <a:pt x="1599" y="1750"/>
                  </a:lnTo>
                  <a:lnTo>
                    <a:pt x="1580" y="1746"/>
                  </a:lnTo>
                  <a:lnTo>
                    <a:pt x="1561" y="1742"/>
                  </a:lnTo>
                  <a:lnTo>
                    <a:pt x="1542" y="1740"/>
                  </a:lnTo>
                  <a:lnTo>
                    <a:pt x="1524" y="1738"/>
                  </a:lnTo>
                  <a:lnTo>
                    <a:pt x="1505" y="1739"/>
                  </a:lnTo>
                  <a:lnTo>
                    <a:pt x="1488" y="1741"/>
                  </a:lnTo>
                  <a:lnTo>
                    <a:pt x="1470" y="1745"/>
                  </a:lnTo>
                  <a:lnTo>
                    <a:pt x="1460" y="1749"/>
                  </a:lnTo>
                  <a:lnTo>
                    <a:pt x="1450" y="1753"/>
                  </a:lnTo>
                  <a:lnTo>
                    <a:pt x="1441" y="1758"/>
                  </a:lnTo>
                  <a:lnTo>
                    <a:pt x="1434" y="1765"/>
                  </a:lnTo>
                  <a:lnTo>
                    <a:pt x="1428" y="1771"/>
                  </a:lnTo>
                  <a:lnTo>
                    <a:pt x="1423" y="1778"/>
                  </a:lnTo>
                  <a:lnTo>
                    <a:pt x="1420" y="1785"/>
                  </a:lnTo>
                  <a:lnTo>
                    <a:pt x="1417" y="1793"/>
                  </a:lnTo>
                  <a:lnTo>
                    <a:pt x="1416" y="1804"/>
                  </a:lnTo>
                  <a:lnTo>
                    <a:pt x="1417" y="1814"/>
                  </a:lnTo>
                  <a:lnTo>
                    <a:pt x="1419" y="1824"/>
                  </a:lnTo>
                  <a:lnTo>
                    <a:pt x="1423" y="1835"/>
                  </a:lnTo>
                  <a:lnTo>
                    <a:pt x="1428" y="1847"/>
                  </a:lnTo>
                  <a:lnTo>
                    <a:pt x="1435" y="1858"/>
                  </a:lnTo>
                  <a:lnTo>
                    <a:pt x="1444" y="1869"/>
                  </a:lnTo>
                  <a:lnTo>
                    <a:pt x="1452" y="1882"/>
                  </a:lnTo>
                  <a:lnTo>
                    <a:pt x="1473" y="1905"/>
                  </a:lnTo>
                  <a:lnTo>
                    <a:pt x="1497" y="1930"/>
                  </a:lnTo>
                  <a:lnTo>
                    <a:pt x="1523" y="1954"/>
                  </a:lnTo>
                  <a:lnTo>
                    <a:pt x="1549" y="1978"/>
                  </a:lnTo>
                  <a:lnTo>
                    <a:pt x="1568" y="1996"/>
                  </a:lnTo>
                  <a:lnTo>
                    <a:pt x="1586" y="2012"/>
                  </a:lnTo>
                  <a:lnTo>
                    <a:pt x="1601" y="2029"/>
                  </a:lnTo>
                  <a:lnTo>
                    <a:pt x="1615" y="2043"/>
                  </a:lnTo>
                  <a:lnTo>
                    <a:pt x="1616" y="2063"/>
                  </a:lnTo>
                  <a:lnTo>
                    <a:pt x="1618" y="2096"/>
                  </a:lnTo>
                  <a:lnTo>
                    <a:pt x="1620" y="2139"/>
                  </a:lnTo>
                  <a:lnTo>
                    <a:pt x="1624" y="2191"/>
                  </a:lnTo>
                  <a:lnTo>
                    <a:pt x="1629" y="2253"/>
                  </a:lnTo>
                  <a:lnTo>
                    <a:pt x="1635" y="2321"/>
                  </a:lnTo>
                  <a:lnTo>
                    <a:pt x="1644" y="2396"/>
                  </a:lnTo>
                  <a:lnTo>
                    <a:pt x="1653" y="2476"/>
                  </a:lnTo>
                  <a:lnTo>
                    <a:pt x="1665" y="2560"/>
                  </a:lnTo>
                  <a:lnTo>
                    <a:pt x="1678" y="2648"/>
                  </a:lnTo>
                  <a:lnTo>
                    <a:pt x="1687" y="2692"/>
                  </a:lnTo>
                  <a:lnTo>
                    <a:pt x="1695" y="2736"/>
                  </a:lnTo>
                  <a:lnTo>
                    <a:pt x="1704" y="2781"/>
                  </a:lnTo>
                  <a:lnTo>
                    <a:pt x="1714" y="2826"/>
                  </a:lnTo>
                  <a:lnTo>
                    <a:pt x="1725" y="2870"/>
                  </a:lnTo>
                  <a:lnTo>
                    <a:pt x="1736" y="2914"/>
                  </a:lnTo>
                  <a:lnTo>
                    <a:pt x="1747" y="2958"/>
                  </a:lnTo>
                  <a:lnTo>
                    <a:pt x="1759" y="3001"/>
                  </a:lnTo>
                  <a:lnTo>
                    <a:pt x="1773" y="3044"/>
                  </a:lnTo>
                  <a:lnTo>
                    <a:pt x="1787" y="3086"/>
                  </a:lnTo>
                  <a:lnTo>
                    <a:pt x="1802" y="3126"/>
                  </a:lnTo>
                  <a:lnTo>
                    <a:pt x="1817" y="3166"/>
                  </a:lnTo>
                  <a:lnTo>
                    <a:pt x="1807" y="3174"/>
                  </a:lnTo>
                  <a:lnTo>
                    <a:pt x="1796" y="3183"/>
                  </a:lnTo>
                  <a:lnTo>
                    <a:pt x="1786" y="3195"/>
                  </a:lnTo>
                  <a:lnTo>
                    <a:pt x="1777" y="3207"/>
                  </a:lnTo>
                  <a:lnTo>
                    <a:pt x="1766" y="3223"/>
                  </a:lnTo>
                  <a:lnTo>
                    <a:pt x="1756" y="3239"/>
                  </a:lnTo>
                  <a:lnTo>
                    <a:pt x="1748" y="3255"/>
                  </a:lnTo>
                  <a:lnTo>
                    <a:pt x="1740" y="3272"/>
                  </a:lnTo>
                  <a:lnTo>
                    <a:pt x="1733" y="3287"/>
                  </a:lnTo>
                  <a:lnTo>
                    <a:pt x="1727" y="3304"/>
                  </a:lnTo>
                  <a:lnTo>
                    <a:pt x="1722" y="3320"/>
                  </a:lnTo>
                  <a:lnTo>
                    <a:pt x="1717" y="3337"/>
                  </a:lnTo>
                  <a:lnTo>
                    <a:pt x="1714" y="3353"/>
                  </a:lnTo>
                  <a:lnTo>
                    <a:pt x="1712" y="3370"/>
                  </a:lnTo>
                  <a:lnTo>
                    <a:pt x="1710" y="3386"/>
                  </a:lnTo>
                  <a:lnTo>
                    <a:pt x="1710" y="3401"/>
                  </a:lnTo>
                  <a:lnTo>
                    <a:pt x="1710" y="3418"/>
                  </a:lnTo>
                  <a:lnTo>
                    <a:pt x="1711" y="3434"/>
                  </a:lnTo>
                  <a:lnTo>
                    <a:pt x="1713" y="3451"/>
                  </a:lnTo>
                  <a:lnTo>
                    <a:pt x="1716" y="3467"/>
                  </a:lnTo>
                  <a:lnTo>
                    <a:pt x="1723" y="3489"/>
                  </a:lnTo>
                  <a:lnTo>
                    <a:pt x="1730" y="3510"/>
                  </a:lnTo>
                  <a:lnTo>
                    <a:pt x="1738" y="3532"/>
                  </a:lnTo>
                  <a:lnTo>
                    <a:pt x="1748" y="3554"/>
                  </a:lnTo>
                  <a:lnTo>
                    <a:pt x="1761" y="3574"/>
                  </a:lnTo>
                  <a:lnTo>
                    <a:pt x="1774" y="3596"/>
                  </a:lnTo>
                  <a:lnTo>
                    <a:pt x="1788" y="3616"/>
                  </a:lnTo>
                  <a:lnTo>
                    <a:pt x="1806" y="3637"/>
                  </a:lnTo>
                  <a:lnTo>
                    <a:pt x="1823" y="3656"/>
                  </a:lnTo>
                  <a:lnTo>
                    <a:pt x="1844" y="3677"/>
                  </a:lnTo>
                  <a:lnTo>
                    <a:pt x="1864" y="3697"/>
                  </a:lnTo>
                  <a:lnTo>
                    <a:pt x="1888" y="3717"/>
                  </a:lnTo>
                  <a:lnTo>
                    <a:pt x="1912" y="3737"/>
                  </a:lnTo>
                  <a:lnTo>
                    <a:pt x="1938" y="3755"/>
                  </a:lnTo>
                  <a:lnTo>
                    <a:pt x="1966" y="3775"/>
                  </a:lnTo>
                  <a:lnTo>
                    <a:pt x="1994" y="3793"/>
                  </a:lnTo>
                  <a:lnTo>
                    <a:pt x="1990" y="3814"/>
                  </a:lnTo>
                  <a:lnTo>
                    <a:pt x="1983" y="3842"/>
                  </a:lnTo>
                  <a:lnTo>
                    <a:pt x="1975" y="3878"/>
                  </a:lnTo>
                  <a:lnTo>
                    <a:pt x="1965" y="3921"/>
                  </a:lnTo>
                  <a:lnTo>
                    <a:pt x="1953" y="3971"/>
                  </a:lnTo>
                  <a:lnTo>
                    <a:pt x="1939" y="4029"/>
                  </a:lnTo>
                  <a:lnTo>
                    <a:pt x="1925" y="4093"/>
                  </a:lnTo>
                  <a:lnTo>
                    <a:pt x="1908" y="4164"/>
                  </a:lnTo>
                  <a:lnTo>
                    <a:pt x="1891" y="4241"/>
                  </a:lnTo>
                  <a:lnTo>
                    <a:pt x="1871" y="4324"/>
                  </a:lnTo>
                  <a:lnTo>
                    <a:pt x="1852" y="4412"/>
                  </a:lnTo>
                  <a:lnTo>
                    <a:pt x="1830" y="4506"/>
                  </a:lnTo>
                  <a:lnTo>
                    <a:pt x="1809" y="4605"/>
                  </a:lnTo>
                  <a:lnTo>
                    <a:pt x="1786" y="4707"/>
                  </a:lnTo>
                  <a:lnTo>
                    <a:pt x="1762" y="4815"/>
                  </a:lnTo>
                  <a:lnTo>
                    <a:pt x="1738" y="4927"/>
                  </a:lnTo>
                  <a:lnTo>
                    <a:pt x="1693" y="4926"/>
                  </a:lnTo>
                  <a:lnTo>
                    <a:pt x="1623" y="4926"/>
                  </a:lnTo>
                  <a:lnTo>
                    <a:pt x="1580" y="4927"/>
                  </a:lnTo>
                  <a:lnTo>
                    <a:pt x="1532" y="4929"/>
                  </a:lnTo>
                  <a:lnTo>
                    <a:pt x="1479" y="4932"/>
                  </a:lnTo>
                  <a:lnTo>
                    <a:pt x="1424" y="4936"/>
                  </a:lnTo>
                  <a:lnTo>
                    <a:pt x="1365" y="4941"/>
                  </a:lnTo>
                  <a:lnTo>
                    <a:pt x="1301" y="4948"/>
                  </a:lnTo>
                  <a:lnTo>
                    <a:pt x="1236" y="4956"/>
                  </a:lnTo>
                  <a:lnTo>
                    <a:pt x="1169" y="4966"/>
                  </a:lnTo>
                  <a:lnTo>
                    <a:pt x="1099" y="4979"/>
                  </a:lnTo>
                  <a:lnTo>
                    <a:pt x="1028" y="4993"/>
                  </a:lnTo>
                  <a:lnTo>
                    <a:pt x="956" y="5010"/>
                  </a:lnTo>
                  <a:lnTo>
                    <a:pt x="884" y="5029"/>
                  </a:lnTo>
                  <a:lnTo>
                    <a:pt x="812" y="5052"/>
                  </a:lnTo>
                  <a:lnTo>
                    <a:pt x="740" y="5076"/>
                  </a:lnTo>
                  <a:lnTo>
                    <a:pt x="669" y="5104"/>
                  </a:lnTo>
                  <a:lnTo>
                    <a:pt x="599" y="5135"/>
                  </a:lnTo>
                  <a:lnTo>
                    <a:pt x="531" y="5170"/>
                  </a:lnTo>
                  <a:lnTo>
                    <a:pt x="465" y="5208"/>
                  </a:lnTo>
                  <a:lnTo>
                    <a:pt x="402" y="5250"/>
                  </a:lnTo>
                  <a:lnTo>
                    <a:pt x="342" y="5297"/>
                  </a:lnTo>
                  <a:lnTo>
                    <a:pt x="284" y="5346"/>
                  </a:lnTo>
                  <a:lnTo>
                    <a:pt x="232" y="5400"/>
                  </a:lnTo>
                  <a:lnTo>
                    <a:pt x="183" y="5459"/>
                  </a:lnTo>
                  <a:lnTo>
                    <a:pt x="139" y="5523"/>
                  </a:lnTo>
                  <a:lnTo>
                    <a:pt x="100" y="5591"/>
                  </a:lnTo>
                  <a:lnTo>
                    <a:pt x="67" y="5664"/>
                  </a:lnTo>
                  <a:lnTo>
                    <a:pt x="40" y="5742"/>
                  </a:lnTo>
                  <a:lnTo>
                    <a:pt x="19" y="5825"/>
                  </a:lnTo>
                  <a:lnTo>
                    <a:pt x="13" y="5860"/>
                  </a:lnTo>
                  <a:lnTo>
                    <a:pt x="8" y="5894"/>
                  </a:lnTo>
                  <a:lnTo>
                    <a:pt x="4" y="5928"/>
                  </a:lnTo>
                  <a:lnTo>
                    <a:pt x="1" y="5962"/>
                  </a:lnTo>
                  <a:lnTo>
                    <a:pt x="0" y="5996"/>
                  </a:lnTo>
                  <a:lnTo>
                    <a:pt x="0" y="6030"/>
                  </a:lnTo>
                  <a:lnTo>
                    <a:pt x="1" y="6064"/>
                  </a:lnTo>
                  <a:lnTo>
                    <a:pt x="3" y="6098"/>
                  </a:lnTo>
                  <a:lnTo>
                    <a:pt x="7" y="6130"/>
                  </a:lnTo>
                  <a:lnTo>
                    <a:pt x="11" y="6163"/>
                  </a:lnTo>
                  <a:lnTo>
                    <a:pt x="17" y="6196"/>
                  </a:lnTo>
                  <a:lnTo>
                    <a:pt x="25" y="6229"/>
                  </a:lnTo>
                  <a:lnTo>
                    <a:pt x="33" y="6262"/>
                  </a:lnTo>
                  <a:lnTo>
                    <a:pt x="43" y="6295"/>
                  </a:lnTo>
                  <a:lnTo>
                    <a:pt x="54" y="6328"/>
                  </a:lnTo>
                  <a:lnTo>
                    <a:pt x="66" y="6360"/>
                  </a:lnTo>
                  <a:lnTo>
                    <a:pt x="79" y="6392"/>
                  </a:lnTo>
                  <a:lnTo>
                    <a:pt x="93" y="6424"/>
                  </a:lnTo>
                  <a:lnTo>
                    <a:pt x="110" y="6455"/>
                  </a:lnTo>
                  <a:lnTo>
                    <a:pt x="126" y="6487"/>
                  </a:lnTo>
                  <a:lnTo>
                    <a:pt x="145" y="6519"/>
                  </a:lnTo>
                  <a:lnTo>
                    <a:pt x="164" y="6550"/>
                  </a:lnTo>
                  <a:lnTo>
                    <a:pt x="185" y="6581"/>
                  </a:lnTo>
                  <a:lnTo>
                    <a:pt x="206" y="6612"/>
                  </a:lnTo>
                  <a:lnTo>
                    <a:pt x="230" y="6643"/>
                  </a:lnTo>
                  <a:lnTo>
                    <a:pt x="253" y="6673"/>
                  </a:lnTo>
                  <a:lnTo>
                    <a:pt x="279" y="6704"/>
                  </a:lnTo>
                  <a:lnTo>
                    <a:pt x="306" y="6734"/>
                  </a:lnTo>
                  <a:lnTo>
                    <a:pt x="334" y="6764"/>
                  </a:lnTo>
                  <a:lnTo>
                    <a:pt x="363" y="6795"/>
                  </a:lnTo>
                  <a:lnTo>
                    <a:pt x="393" y="6823"/>
                  </a:lnTo>
                  <a:lnTo>
                    <a:pt x="425" y="6853"/>
                  </a:lnTo>
                  <a:lnTo>
                    <a:pt x="450" y="6877"/>
                  </a:lnTo>
                  <a:lnTo>
                    <a:pt x="477" y="6900"/>
                  </a:lnTo>
                  <a:lnTo>
                    <a:pt x="504" y="6922"/>
                  </a:lnTo>
                  <a:lnTo>
                    <a:pt x="530" y="6944"/>
                  </a:lnTo>
                  <a:lnTo>
                    <a:pt x="584" y="6985"/>
                  </a:lnTo>
                  <a:lnTo>
                    <a:pt x="638" y="7025"/>
                  </a:lnTo>
                  <a:lnTo>
                    <a:pt x="693" y="7063"/>
                  </a:lnTo>
                  <a:lnTo>
                    <a:pt x="746" y="7099"/>
                  </a:lnTo>
                  <a:lnTo>
                    <a:pt x="799" y="7133"/>
                  </a:lnTo>
                  <a:lnTo>
                    <a:pt x="852" y="7164"/>
                  </a:lnTo>
                  <a:lnTo>
                    <a:pt x="902" y="7194"/>
                  </a:lnTo>
                  <a:lnTo>
                    <a:pt x="950" y="7220"/>
                  </a:lnTo>
                  <a:lnTo>
                    <a:pt x="997" y="7246"/>
                  </a:lnTo>
                  <a:lnTo>
                    <a:pt x="1040" y="7269"/>
                  </a:lnTo>
                  <a:lnTo>
                    <a:pt x="1081" y="7290"/>
                  </a:lnTo>
                  <a:lnTo>
                    <a:pt x="1118" y="7309"/>
                  </a:lnTo>
                  <a:lnTo>
                    <a:pt x="1152" y="7325"/>
                  </a:lnTo>
                  <a:lnTo>
                    <a:pt x="1181" y="7340"/>
                  </a:lnTo>
                  <a:lnTo>
                    <a:pt x="1199" y="7348"/>
                  </a:lnTo>
                  <a:lnTo>
                    <a:pt x="1217" y="7357"/>
                  </a:lnTo>
                  <a:lnTo>
                    <a:pt x="1231" y="7364"/>
                  </a:lnTo>
                  <a:lnTo>
                    <a:pt x="1243" y="7371"/>
                  </a:lnTo>
                  <a:lnTo>
                    <a:pt x="1234" y="7387"/>
                  </a:lnTo>
                  <a:lnTo>
                    <a:pt x="1224" y="7402"/>
                  </a:lnTo>
                  <a:lnTo>
                    <a:pt x="1213" y="7415"/>
                  </a:lnTo>
                  <a:lnTo>
                    <a:pt x="1201" y="7424"/>
                  </a:lnTo>
                  <a:lnTo>
                    <a:pt x="1189" y="7432"/>
                  </a:lnTo>
                  <a:lnTo>
                    <a:pt x="1176" y="7439"/>
                  </a:lnTo>
                  <a:lnTo>
                    <a:pt x="1162" y="7444"/>
                  </a:lnTo>
                  <a:lnTo>
                    <a:pt x="1149" y="7448"/>
                  </a:lnTo>
                  <a:lnTo>
                    <a:pt x="1135" y="7450"/>
                  </a:lnTo>
                  <a:lnTo>
                    <a:pt x="1120" y="7451"/>
                  </a:lnTo>
                  <a:lnTo>
                    <a:pt x="1106" y="7451"/>
                  </a:lnTo>
                  <a:lnTo>
                    <a:pt x="1092" y="7450"/>
                  </a:lnTo>
                  <a:lnTo>
                    <a:pt x="1064" y="7447"/>
                  </a:lnTo>
                  <a:lnTo>
                    <a:pt x="1036" y="7441"/>
                  </a:lnTo>
                  <a:lnTo>
                    <a:pt x="1020" y="7439"/>
                  </a:lnTo>
                  <a:lnTo>
                    <a:pt x="1005" y="7437"/>
                  </a:lnTo>
                  <a:lnTo>
                    <a:pt x="992" y="7436"/>
                  </a:lnTo>
                  <a:lnTo>
                    <a:pt x="979" y="7435"/>
                  </a:lnTo>
                  <a:lnTo>
                    <a:pt x="967" y="7436"/>
                  </a:lnTo>
                  <a:lnTo>
                    <a:pt x="957" y="7439"/>
                  </a:lnTo>
                  <a:lnTo>
                    <a:pt x="952" y="7441"/>
                  </a:lnTo>
                  <a:lnTo>
                    <a:pt x="948" y="7445"/>
                  </a:lnTo>
                  <a:lnTo>
                    <a:pt x="944" y="7448"/>
                  </a:lnTo>
                  <a:lnTo>
                    <a:pt x="940" y="7451"/>
                  </a:lnTo>
                  <a:lnTo>
                    <a:pt x="935" y="7458"/>
                  </a:lnTo>
                  <a:lnTo>
                    <a:pt x="932" y="7466"/>
                  </a:lnTo>
                  <a:lnTo>
                    <a:pt x="930" y="7474"/>
                  </a:lnTo>
                  <a:lnTo>
                    <a:pt x="930" y="7483"/>
                  </a:lnTo>
                  <a:lnTo>
                    <a:pt x="930" y="7492"/>
                  </a:lnTo>
                  <a:lnTo>
                    <a:pt x="931" y="7500"/>
                  </a:lnTo>
                  <a:lnTo>
                    <a:pt x="933" y="7507"/>
                  </a:lnTo>
                  <a:lnTo>
                    <a:pt x="935" y="7516"/>
                  </a:lnTo>
                  <a:lnTo>
                    <a:pt x="939" y="7526"/>
                  </a:lnTo>
                  <a:lnTo>
                    <a:pt x="944" y="7536"/>
                  </a:lnTo>
                  <a:lnTo>
                    <a:pt x="949" y="7546"/>
                  </a:lnTo>
                  <a:lnTo>
                    <a:pt x="955" y="7555"/>
                  </a:lnTo>
                  <a:lnTo>
                    <a:pt x="963" y="7564"/>
                  </a:lnTo>
                  <a:lnTo>
                    <a:pt x="971" y="7571"/>
                  </a:lnTo>
                  <a:lnTo>
                    <a:pt x="980" y="7578"/>
                  </a:lnTo>
                  <a:lnTo>
                    <a:pt x="989" y="7584"/>
                  </a:lnTo>
                  <a:lnTo>
                    <a:pt x="998" y="7591"/>
                  </a:lnTo>
                  <a:lnTo>
                    <a:pt x="1010" y="7596"/>
                  </a:lnTo>
                  <a:lnTo>
                    <a:pt x="1020" y="7600"/>
                  </a:lnTo>
                  <a:lnTo>
                    <a:pt x="1031" y="7604"/>
                  </a:lnTo>
                  <a:lnTo>
                    <a:pt x="1055" y="7611"/>
                  </a:lnTo>
                  <a:lnTo>
                    <a:pt x="1079" y="7616"/>
                  </a:lnTo>
                  <a:lnTo>
                    <a:pt x="1104" y="7620"/>
                  </a:lnTo>
                  <a:lnTo>
                    <a:pt x="1130" y="7622"/>
                  </a:lnTo>
                  <a:lnTo>
                    <a:pt x="1154" y="7625"/>
                  </a:lnTo>
                  <a:lnTo>
                    <a:pt x="1179" y="7625"/>
                  </a:lnTo>
                  <a:lnTo>
                    <a:pt x="1202" y="7623"/>
                  </a:lnTo>
                  <a:lnTo>
                    <a:pt x="1225" y="7622"/>
                  </a:lnTo>
                  <a:lnTo>
                    <a:pt x="1244" y="7621"/>
                  </a:lnTo>
                  <a:lnTo>
                    <a:pt x="1263" y="7619"/>
                  </a:lnTo>
                  <a:lnTo>
                    <a:pt x="1257" y="7629"/>
                  </a:lnTo>
                  <a:lnTo>
                    <a:pt x="1250" y="7638"/>
                  </a:lnTo>
                  <a:lnTo>
                    <a:pt x="1230" y="7651"/>
                  </a:lnTo>
                  <a:lnTo>
                    <a:pt x="1211" y="7663"/>
                  </a:lnTo>
                  <a:lnTo>
                    <a:pt x="1191" y="7673"/>
                  </a:lnTo>
                  <a:lnTo>
                    <a:pt x="1173" y="7682"/>
                  </a:lnTo>
                  <a:lnTo>
                    <a:pt x="1155" y="7691"/>
                  </a:lnTo>
                  <a:lnTo>
                    <a:pt x="1138" y="7699"/>
                  </a:lnTo>
                  <a:lnTo>
                    <a:pt x="1121" y="7706"/>
                  </a:lnTo>
                  <a:lnTo>
                    <a:pt x="1105" y="7712"/>
                  </a:lnTo>
                  <a:lnTo>
                    <a:pt x="1074" y="7722"/>
                  </a:lnTo>
                  <a:lnTo>
                    <a:pt x="1045" y="7729"/>
                  </a:lnTo>
                  <a:lnTo>
                    <a:pt x="1019" y="7733"/>
                  </a:lnTo>
                  <a:lnTo>
                    <a:pt x="994" y="7737"/>
                  </a:lnTo>
                  <a:lnTo>
                    <a:pt x="972" y="7738"/>
                  </a:lnTo>
                  <a:lnTo>
                    <a:pt x="951" y="7737"/>
                  </a:lnTo>
                  <a:lnTo>
                    <a:pt x="932" y="7735"/>
                  </a:lnTo>
                  <a:lnTo>
                    <a:pt x="914" y="7731"/>
                  </a:lnTo>
                  <a:lnTo>
                    <a:pt x="899" y="7728"/>
                  </a:lnTo>
                  <a:lnTo>
                    <a:pt x="884" y="7724"/>
                  </a:lnTo>
                  <a:lnTo>
                    <a:pt x="872" y="7720"/>
                  </a:lnTo>
                  <a:lnTo>
                    <a:pt x="861" y="7716"/>
                  </a:lnTo>
                  <a:lnTo>
                    <a:pt x="844" y="7711"/>
                  </a:lnTo>
                  <a:lnTo>
                    <a:pt x="831" y="7708"/>
                  </a:lnTo>
                  <a:lnTo>
                    <a:pt x="825" y="7708"/>
                  </a:lnTo>
                  <a:lnTo>
                    <a:pt x="819" y="7708"/>
                  </a:lnTo>
                  <a:lnTo>
                    <a:pt x="813" y="7710"/>
                  </a:lnTo>
                  <a:lnTo>
                    <a:pt x="806" y="7713"/>
                  </a:lnTo>
                  <a:lnTo>
                    <a:pt x="802" y="7717"/>
                  </a:lnTo>
                  <a:lnTo>
                    <a:pt x="799" y="7721"/>
                  </a:lnTo>
                  <a:lnTo>
                    <a:pt x="797" y="7725"/>
                  </a:lnTo>
                  <a:lnTo>
                    <a:pt x="795" y="7730"/>
                  </a:lnTo>
                  <a:lnTo>
                    <a:pt x="793" y="7741"/>
                  </a:lnTo>
                  <a:lnTo>
                    <a:pt x="793" y="7750"/>
                  </a:lnTo>
                  <a:lnTo>
                    <a:pt x="793" y="7764"/>
                  </a:lnTo>
                  <a:lnTo>
                    <a:pt x="795" y="7777"/>
                  </a:lnTo>
                  <a:lnTo>
                    <a:pt x="798" y="7789"/>
                  </a:lnTo>
                  <a:lnTo>
                    <a:pt x="802" y="7800"/>
                  </a:lnTo>
                  <a:lnTo>
                    <a:pt x="806" y="7811"/>
                  </a:lnTo>
                  <a:lnTo>
                    <a:pt x="812" y="7820"/>
                  </a:lnTo>
                  <a:lnTo>
                    <a:pt x="817" y="7829"/>
                  </a:lnTo>
                  <a:lnTo>
                    <a:pt x="823" y="7837"/>
                  </a:lnTo>
                  <a:lnTo>
                    <a:pt x="807" y="7838"/>
                  </a:lnTo>
                  <a:lnTo>
                    <a:pt x="793" y="7839"/>
                  </a:lnTo>
                  <a:lnTo>
                    <a:pt x="780" y="7840"/>
                  </a:lnTo>
                  <a:lnTo>
                    <a:pt x="768" y="7842"/>
                  </a:lnTo>
                  <a:lnTo>
                    <a:pt x="758" y="7846"/>
                  </a:lnTo>
                  <a:lnTo>
                    <a:pt x="750" y="7850"/>
                  </a:lnTo>
                  <a:lnTo>
                    <a:pt x="747" y="7853"/>
                  </a:lnTo>
                  <a:lnTo>
                    <a:pt x="743" y="7856"/>
                  </a:lnTo>
                  <a:lnTo>
                    <a:pt x="741" y="7859"/>
                  </a:lnTo>
                  <a:lnTo>
                    <a:pt x="738" y="7863"/>
                  </a:lnTo>
                  <a:lnTo>
                    <a:pt x="735" y="7869"/>
                  </a:lnTo>
                  <a:lnTo>
                    <a:pt x="733" y="7876"/>
                  </a:lnTo>
                  <a:lnTo>
                    <a:pt x="733" y="7884"/>
                  </a:lnTo>
                  <a:lnTo>
                    <a:pt x="734" y="7890"/>
                  </a:lnTo>
                  <a:lnTo>
                    <a:pt x="737" y="7901"/>
                  </a:lnTo>
                  <a:lnTo>
                    <a:pt x="740" y="7908"/>
                  </a:lnTo>
                  <a:lnTo>
                    <a:pt x="746" y="7919"/>
                  </a:lnTo>
                  <a:lnTo>
                    <a:pt x="753" y="7928"/>
                  </a:lnTo>
                  <a:lnTo>
                    <a:pt x="763" y="7937"/>
                  </a:lnTo>
                  <a:lnTo>
                    <a:pt x="776" y="7946"/>
                  </a:lnTo>
                  <a:lnTo>
                    <a:pt x="790" y="7955"/>
                  </a:lnTo>
                  <a:lnTo>
                    <a:pt x="805" y="7963"/>
                  </a:lnTo>
                  <a:lnTo>
                    <a:pt x="823" y="7971"/>
                  </a:lnTo>
                  <a:lnTo>
                    <a:pt x="841" y="7978"/>
                  </a:lnTo>
                  <a:lnTo>
                    <a:pt x="855" y="7982"/>
                  </a:lnTo>
                  <a:lnTo>
                    <a:pt x="870" y="7986"/>
                  </a:lnTo>
                  <a:lnTo>
                    <a:pt x="887" y="7991"/>
                  </a:lnTo>
                  <a:lnTo>
                    <a:pt x="907" y="7995"/>
                  </a:lnTo>
                  <a:lnTo>
                    <a:pt x="928" y="7998"/>
                  </a:lnTo>
                  <a:lnTo>
                    <a:pt x="952" y="8001"/>
                  </a:lnTo>
                  <a:lnTo>
                    <a:pt x="978" y="8003"/>
                  </a:lnTo>
                  <a:lnTo>
                    <a:pt x="1005" y="8003"/>
                  </a:lnTo>
                  <a:lnTo>
                    <a:pt x="1040" y="8003"/>
                  </a:lnTo>
                  <a:lnTo>
                    <a:pt x="1076" y="8000"/>
                  </a:lnTo>
                  <a:lnTo>
                    <a:pt x="1096" y="7997"/>
                  </a:lnTo>
                  <a:lnTo>
                    <a:pt x="1115" y="7994"/>
                  </a:lnTo>
                  <a:lnTo>
                    <a:pt x="1136" y="7990"/>
                  </a:lnTo>
                  <a:lnTo>
                    <a:pt x="1156" y="7985"/>
                  </a:lnTo>
                  <a:lnTo>
                    <a:pt x="1178" y="7980"/>
                  </a:lnTo>
                  <a:lnTo>
                    <a:pt x="1199" y="7974"/>
                  </a:lnTo>
                  <a:lnTo>
                    <a:pt x="1222" y="7967"/>
                  </a:lnTo>
                  <a:lnTo>
                    <a:pt x="1244" y="7959"/>
                  </a:lnTo>
                  <a:lnTo>
                    <a:pt x="1268" y="7950"/>
                  </a:lnTo>
                  <a:lnTo>
                    <a:pt x="1292" y="7940"/>
                  </a:lnTo>
                  <a:lnTo>
                    <a:pt x="1315" y="7930"/>
                  </a:lnTo>
                  <a:lnTo>
                    <a:pt x="1340" y="7918"/>
                  </a:lnTo>
                  <a:lnTo>
                    <a:pt x="1361" y="7906"/>
                  </a:lnTo>
                  <a:lnTo>
                    <a:pt x="1382" y="7895"/>
                  </a:lnTo>
                  <a:lnTo>
                    <a:pt x="1402" y="7883"/>
                  </a:lnTo>
                  <a:lnTo>
                    <a:pt x="1421" y="7870"/>
                  </a:lnTo>
                  <a:lnTo>
                    <a:pt x="1439" y="7858"/>
                  </a:lnTo>
                  <a:lnTo>
                    <a:pt x="1457" y="7845"/>
                  </a:lnTo>
                  <a:lnTo>
                    <a:pt x="1473" y="7830"/>
                  </a:lnTo>
                  <a:lnTo>
                    <a:pt x="1489" y="7817"/>
                  </a:lnTo>
                  <a:lnTo>
                    <a:pt x="1504" y="7801"/>
                  </a:lnTo>
                  <a:lnTo>
                    <a:pt x="1518" y="7787"/>
                  </a:lnTo>
                  <a:lnTo>
                    <a:pt x="1531" y="7772"/>
                  </a:lnTo>
                  <a:lnTo>
                    <a:pt x="1544" y="7756"/>
                  </a:lnTo>
                  <a:lnTo>
                    <a:pt x="1555" y="7740"/>
                  </a:lnTo>
                  <a:lnTo>
                    <a:pt x="1566" y="7723"/>
                  </a:lnTo>
                  <a:lnTo>
                    <a:pt x="1576" y="7706"/>
                  </a:lnTo>
                  <a:lnTo>
                    <a:pt x="1585" y="7689"/>
                  </a:lnTo>
                  <a:lnTo>
                    <a:pt x="1581" y="7905"/>
                  </a:lnTo>
                  <a:lnTo>
                    <a:pt x="1577" y="8128"/>
                  </a:lnTo>
                  <a:lnTo>
                    <a:pt x="1574" y="8359"/>
                  </a:lnTo>
                  <a:lnTo>
                    <a:pt x="1571" y="8596"/>
                  </a:lnTo>
                  <a:lnTo>
                    <a:pt x="1569" y="8840"/>
                  </a:lnTo>
                  <a:lnTo>
                    <a:pt x="1567" y="9089"/>
                  </a:lnTo>
                  <a:lnTo>
                    <a:pt x="1566" y="9343"/>
                  </a:lnTo>
                  <a:lnTo>
                    <a:pt x="1565" y="9602"/>
                  </a:lnTo>
                  <a:lnTo>
                    <a:pt x="1565" y="9865"/>
                  </a:lnTo>
                  <a:lnTo>
                    <a:pt x="1566" y="10132"/>
                  </a:lnTo>
                  <a:lnTo>
                    <a:pt x="1568" y="10403"/>
                  </a:lnTo>
                  <a:lnTo>
                    <a:pt x="1570" y="10675"/>
                  </a:lnTo>
                  <a:lnTo>
                    <a:pt x="1574" y="10951"/>
                  </a:lnTo>
                  <a:lnTo>
                    <a:pt x="1578" y="11227"/>
                  </a:lnTo>
                  <a:lnTo>
                    <a:pt x="1584" y="11506"/>
                  </a:lnTo>
                  <a:lnTo>
                    <a:pt x="1590" y="11786"/>
                  </a:lnTo>
                  <a:lnTo>
                    <a:pt x="1575" y="11786"/>
                  </a:lnTo>
                  <a:lnTo>
                    <a:pt x="1555" y="11785"/>
                  </a:lnTo>
                  <a:lnTo>
                    <a:pt x="1532" y="11786"/>
                  </a:lnTo>
                  <a:lnTo>
                    <a:pt x="1503" y="11786"/>
                  </a:lnTo>
                  <a:lnTo>
                    <a:pt x="1469" y="11787"/>
                  </a:lnTo>
                  <a:lnTo>
                    <a:pt x="1431" y="11789"/>
                  </a:lnTo>
                  <a:lnTo>
                    <a:pt x="1389" y="11791"/>
                  </a:lnTo>
                  <a:lnTo>
                    <a:pt x="1342" y="11795"/>
                  </a:lnTo>
                  <a:lnTo>
                    <a:pt x="1290" y="11799"/>
                  </a:lnTo>
                  <a:lnTo>
                    <a:pt x="1233" y="11805"/>
                  </a:lnTo>
                  <a:lnTo>
                    <a:pt x="1171" y="11813"/>
                  </a:lnTo>
                  <a:lnTo>
                    <a:pt x="1104" y="11821"/>
                  </a:lnTo>
                  <a:lnTo>
                    <a:pt x="1032" y="11830"/>
                  </a:lnTo>
                  <a:lnTo>
                    <a:pt x="955" y="11841"/>
                  </a:lnTo>
                  <a:lnTo>
                    <a:pt x="873" y="11855"/>
                  </a:lnTo>
                  <a:lnTo>
                    <a:pt x="786" y="11870"/>
                  </a:lnTo>
                  <a:lnTo>
                    <a:pt x="775" y="11876"/>
                  </a:lnTo>
                  <a:lnTo>
                    <a:pt x="769" y="11884"/>
                  </a:lnTo>
                  <a:lnTo>
                    <a:pt x="767" y="11892"/>
                  </a:lnTo>
                  <a:lnTo>
                    <a:pt x="772" y="11901"/>
                  </a:lnTo>
                  <a:lnTo>
                    <a:pt x="779" y="11911"/>
                  </a:lnTo>
                  <a:lnTo>
                    <a:pt x="791" y="11923"/>
                  </a:lnTo>
                  <a:lnTo>
                    <a:pt x="807" y="11934"/>
                  </a:lnTo>
                  <a:lnTo>
                    <a:pt x="827" y="11945"/>
                  </a:lnTo>
                  <a:lnTo>
                    <a:pt x="851" y="11958"/>
                  </a:lnTo>
                  <a:lnTo>
                    <a:pt x="877" y="11970"/>
                  </a:lnTo>
                  <a:lnTo>
                    <a:pt x="907" y="11981"/>
                  </a:lnTo>
                  <a:lnTo>
                    <a:pt x="941" y="11993"/>
                  </a:lnTo>
                  <a:lnTo>
                    <a:pt x="976" y="12003"/>
                  </a:lnTo>
                  <a:lnTo>
                    <a:pt x="1015" y="12013"/>
                  </a:lnTo>
                  <a:lnTo>
                    <a:pt x="1055" y="12022"/>
                  </a:lnTo>
                  <a:lnTo>
                    <a:pt x="1098" y="12031"/>
                  </a:lnTo>
                  <a:lnTo>
                    <a:pt x="1143" y="12038"/>
                  </a:lnTo>
                  <a:lnTo>
                    <a:pt x="1189" y="12043"/>
                  </a:lnTo>
                  <a:lnTo>
                    <a:pt x="1237" y="12047"/>
                  </a:lnTo>
                  <a:lnTo>
                    <a:pt x="1287" y="12050"/>
                  </a:lnTo>
                  <a:lnTo>
                    <a:pt x="1337" y="12050"/>
                  </a:lnTo>
                  <a:lnTo>
                    <a:pt x="1389" y="12049"/>
                  </a:lnTo>
                  <a:lnTo>
                    <a:pt x="1440" y="12045"/>
                  </a:lnTo>
                  <a:lnTo>
                    <a:pt x="1494" y="12039"/>
                  </a:lnTo>
                  <a:lnTo>
                    <a:pt x="1546" y="12031"/>
                  </a:lnTo>
                  <a:lnTo>
                    <a:pt x="1599" y="12019"/>
                  </a:lnTo>
                  <a:lnTo>
                    <a:pt x="1653" y="12005"/>
                  </a:lnTo>
                  <a:lnTo>
                    <a:pt x="1705" y="11987"/>
                  </a:lnTo>
                  <a:lnTo>
                    <a:pt x="1757" y="11967"/>
                  </a:lnTo>
                  <a:lnTo>
                    <a:pt x="1809" y="11943"/>
                  </a:lnTo>
                  <a:lnTo>
                    <a:pt x="1859" y="11915"/>
                  </a:lnTo>
                  <a:lnTo>
                    <a:pt x="1908" y="11885"/>
                  </a:lnTo>
                  <a:lnTo>
                    <a:pt x="1919" y="11882"/>
                  </a:lnTo>
                  <a:lnTo>
                    <a:pt x="1930" y="11881"/>
                  </a:lnTo>
                  <a:lnTo>
                    <a:pt x="1940" y="11878"/>
                  </a:lnTo>
                  <a:lnTo>
                    <a:pt x="1951" y="11876"/>
                  </a:lnTo>
                  <a:lnTo>
                    <a:pt x="1965" y="11873"/>
                  </a:lnTo>
                  <a:lnTo>
                    <a:pt x="1967" y="11860"/>
                  </a:lnTo>
                  <a:lnTo>
                    <a:pt x="1971" y="11830"/>
                  </a:lnTo>
                  <a:lnTo>
                    <a:pt x="1983" y="11752"/>
                  </a:lnTo>
                  <a:lnTo>
                    <a:pt x="2002" y="11632"/>
                  </a:lnTo>
                  <a:lnTo>
                    <a:pt x="2027" y="11471"/>
                  </a:lnTo>
                  <a:lnTo>
                    <a:pt x="2059" y="11277"/>
                  </a:lnTo>
                  <a:lnTo>
                    <a:pt x="2096" y="11053"/>
                  </a:lnTo>
                  <a:lnTo>
                    <a:pt x="2140" y="10803"/>
                  </a:lnTo>
                  <a:lnTo>
                    <a:pt x="2188" y="10532"/>
                  </a:lnTo>
                  <a:lnTo>
                    <a:pt x="2214" y="10390"/>
                  </a:lnTo>
                  <a:lnTo>
                    <a:pt x="2242" y="10246"/>
                  </a:lnTo>
                  <a:lnTo>
                    <a:pt x="2269" y="10097"/>
                  </a:lnTo>
                  <a:lnTo>
                    <a:pt x="2299" y="9947"/>
                  </a:lnTo>
                  <a:lnTo>
                    <a:pt x="2330" y="9795"/>
                  </a:lnTo>
                  <a:lnTo>
                    <a:pt x="2361" y="9642"/>
                  </a:lnTo>
                  <a:lnTo>
                    <a:pt x="2394" y="9488"/>
                  </a:lnTo>
                  <a:lnTo>
                    <a:pt x="2426" y="9333"/>
                  </a:lnTo>
                  <a:lnTo>
                    <a:pt x="2460" y="9179"/>
                  </a:lnTo>
                  <a:lnTo>
                    <a:pt x="2495" y="9027"/>
                  </a:lnTo>
                  <a:lnTo>
                    <a:pt x="2531" y="8876"/>
                  </a:lnTo>
                  <a:lnTo>
                    <a:pt x="2568" y="8727"/>
                  </a:lnTo>
                  <a:lnTo>
                    <a:pt x="2605" y="8581"/>
                  </a:lnTo>
                  <a:lnTo>
                    <a:pt x="2642" y="8438"/>
                  </a:lnTo>
                  <a:lnTo>
                    <a:pt x="2680" y="8299"/>
                  </a:lnTo>
                  <a:lnTo>
                    <a:pt x="2719" y="8164"/>
                  </a:lnTo>
                  <a:lnTo>
                    <a:pt x="2740" y="8155"/>
                  </a:lnTo>
                  <a:lnTo>
                    <a:pt x="2774" y="8141"/>
                  </a:lnTo>
                  <a:lnTo>
                    <a:pt x="2821" y="8122"/>
                  </a:lnTo>
                  <a:lnTo>
                    <a:pt x="2881" y="8100"/>
                  </a:lnTo>
                  <a:lnTo>
                    <a:pt x="2954" y="8074"/>
                  </a:lnTo>
                  <a:lnTo>
                    <a:pt x="3039" y="8046"/>
                  </a:lnTo>
                  <a:lnTo>
                    <a:pt x="3087" y="8032"/>
                  </a:lnTo>
                  <a:lnTo>
                    <a:pt x="3137" y="8016"/>
                  </a:lnTo>
                  <a:lnTo>
                    <a:pt x="3192" y="8001"/>
                  </a:lnTo>
                  <a:lnTo>
                    <a:pt x="3248" y="7985"/>
                  </a:lnTo>
                  <a:lnTo>
                    <a:pt x="3309" y="7970"/>
                  </a:lnTo>
                  <a:lnTo>
                    <a:pt x="3372" y="7954"/>
                  </a:lnTo>
                  <a:lnTo>
                    <a:pt x="3438" y="7938"/>
                  </a:lnTo>
                  <a:lnTo>
                    <a:pt x="3508" y="7923"/>
                  </a:lnTo>
                  <a:lnTo>
                    <a:pt x="3581" y="7906"/>
                  </a:lnTo>
                  <a:lnTo>
                    <a:pt x="3656" y="7892"/>
                  </a:lnTo>
                  <a:lnTo>
                    <a:pt x="3735" y="7876"/>
                  </a:lnTo>
                  <a:lnTo>
                    <a:pt x="3818" y="7862"/>
                  </a:lnTo>
                  <a:lnTo>
                    <a:pt x="3902" y="7848"/>
                  </a:lnTo>
                  <a:lnTo>
                    <a:pt x="3990" y="7834"/>
                  </a:lnTo>
                  <a:lnTo>
                    <a:pt x="4081" y="7822"/>
                  </a:lnTo>
                  <a:lnTo>
                    <a:pt x="4176" y="7810"/>
                  </a:lnTo>
                  <a:lnTo>
                    <a:pt x="4273" y="7798"/>
                  </a:lnTo>
                  <a:lnTo>
                    <a:pt x="4374" y="7788"/>
                  </a:lnTo>
                  <a:lnTo>
                    <a:pt x="4476" y="7779"/>
                  </a:lnTo>
                  <a:lnTo>
                    <a:pt x="4583" y="7771"/>
                  </a:lnTo>
                  <a:lnTo>
                    <a:pt x="4591" y="7786"/>
                  </a:lnTo>
                  <a:lnTo>
                    <a:pt x="4602" y="7807"/>
                  </a:lnTo>
                  <a:lnTo>
                    <a:pt x="4618" y="7834"/>
                  </a:lnTo>
                  <a:lnTo>
                    <a:pt x="4635" y="7868"/>
                  </a:lnTo>
                  <a:lnTo>
                    <a:pt x="4657" y="7907"/>
                  </a:lnTo>
                  <a:lnTo>
                    <a:pt x="4680" y="7954"/>
                  </a:lnTo>
                  <a:lnTo>
                    <a:pt x="4706" y="8006"/>
                  </a:lnTo>
                  <a:lnTo>
                    <a:pt x="4735" y="8065"/>
                  </a:lnTo>
                  <a:lnTo>
                    <a:pt x="4766" y="8130"/>
                  </a:lnTo>
                  <a:lnTo>
                    <a:pt x="4799" y="8201"/>
                  </a:lnTo>
                  <a:lnTo>
                    <a:pt x="4834" y="8278"/>
                  </a:lnTo>
                  <a:lnTo>
                    <a:pt x="4871" y="8361"/>
                  </a:lnTo>
                  <a:lnTo>
                    <a:pt x="4910" y="8450"/>
                  </a:lnTo>
                  <a:lnTo>
                    <a:pt x="4950" y="8546"/>
                  </a:lnTo>
                  <a:lnTo>
                    <a:pt x="4992" y="8648"/>
                  </a:lnTo>
                  <a:lnTo>
                    <a:pt x="5035" y="8755"/>
                  </a:lnTo>
                  <a:lnTo>
                    <a:pt x="5082" y="8872"/>
                  </a:lnTo>
                  <a:lnTo>
                    <a:pt x="5129" y="8999"/>
                  </a:lnTo>
                  <a:lnTo>
                    <a:pt x="5179" y="9135"/>
                  </a:lnTo>
                  <a:lnTo>
                    <a:pt x="5230" y="9280"/>
                  </a:lnTo>
                  <a:lnTo>
                    <a:pt x="5283" y="9434"/>
                  </a:lnTo>
                  <a:lnTo>
                    <a:pt x="5337" y="9597"/>
                  </a:lnTo>
                  <a:lnTo>
                    <a:pt x="5364" y="9682"/>
                  </a:lnTo>
                  <a:lnTo>
                    <a:pt x="5391" y="9769"/>
                  </a:lnTo>
                  <a:lnTo>
                    <a:pt x="5419" y="9858"/>
                  </a:lnTo>
                  <a:lnTo>
                    <a:pt x="5447" y="9949"/>
                  </a:lnTo>
                  <a:lnTo>
                    <a:pt x="5473" y="10043"/>
                  </a:lnTo>
                  <a:lnTo>
                    <a:pt x="5502" y="10139"/>
                  </a:lnTo>
                  <a:lnTo>
                    <a:pt x="5530" y="10237"/>
                  </a:lnTo>
                  <a:lnTo>
                    <a:pt x="5558" y="10337"/>
                  </a:lnTo>
                  <a:lnTo>
                    <a:pt x="5584" y="10439"/>
                  </a:lnTo>
                  <a:lnTo>
                    <a:pt x="5612" y="10544"/>
                  </a:lnTo>
                  <a:lnTo>
                    <a:pt x="5640" y="10651"/>
                  </a:lnTo>
                  <a:lnTo>
                    <a:pt x="5667" y="10759"/>
                  </a:lnTo>
                  <a:lnTo>
                    <a:pt x="5694" y="10870"/>
                  </a:lnTo>
                  <a:lnTo>
                    <a:pt x="5721" y="10982"/>
                  </a:lnTo>
                  <a:lnTo>
                    <a:pt x="5747" y="11097"/>
                  </a:lnTo>
                  <a:lnTo>
                    <a:pt x="5774" y="11214"/>
                  </a:lnTo>
                  <a:lnTo>
                    <a:pt x="5800" y="11333"/>
                  </a:lnTo>
                  <a:lnTo>
                    <a:pt x="5825" y="11454"/>
                  </a:lnTo>
                  <a:lnTo>
                    <a:pt x="5851" y="11577"/>
                  </a:lnTo>
                  <a:lnTo>
                    <a:pt x="5876" y="11703"/>
                  </a:lnTo>
                  <a:lnTo>
                    <a:pt x="5879" y="11717"/>
                  </a:lnTo>
                  <a:lnTo>
                    <a:pt x="5893" y="11718"/>
                  </a:lnTo>
                  <a:lnTo>
                    <a:pt x="5896" y="11718"/>
                  </a:lnTo>
                  <a:lnTo>
                    <a:pt x="5903" y="11719"/>
                  </a:lnTo>
                  <a:lnTo>
                    <a:pt x="5913" y="11719"/>
                  </a:lnTo>
                  <a:lnTo>
                    <a:pt x="5926" y="11720"/>
                  </a:lnTo>
                  <a:lnTo>
                    <a:pt x="5975" y="11752"/>
                  </a:lnTo>
                  <a:lnTo>
                    <a:pt x="6025" y="11780"/>
                  </a:lnTo>
                  <a:lnTo>
                    <a:pt x="6077" y="11804"/>
                  </a:lnTo>
                  <a:lnTo>
                    <a:pt x="6129" y="11826"/>
                  </a:lnTo>
                  <a:lnTo>
                    <a:pt x="6181" y="11843"/>
                  </a:lnTo>
                  <a:lnTo>
                    <a:pt x="6235" y="11859"/>
                  </a:lnTo>
                  <a:lnTo>
                    <a:pt x="6288" y="11870"/>
                  </a:lnTo>
                  <a:lnTo>
                    <a:pt x="6341" y="11879"/>
                  </a:lnTo>
                  <a:lnTo>
                    <a:pt x="6395" y="11886"/>
                  </a:lnTo>
                  <a:lnTo>
                    <a:pt x="6447" y="11890"/>
                  </a:lnTo>
                  <a:lnTo>
                    <a:pt x="6498" y="11892"/>
                  </a:lnTo>
                  <a:lnTo>
                    <a:pt x="6550" y="11892"/>
                  </a:lnTo>
                  <a:lnTo>
                    <a:pt x="6600" y="11889"/>
                  </a:lnTo>
                  <a:lnTo>
                    <a:pt x="6648" y="11886"/>
                  </a:lnTo>
                  <a:lnTo>
                    <a:pt x="6695" y="11879"/>
                  </a:lnTo>
                  <a:lnTo>
                    <a:pt x="6740" y="11872"/>
                  </a:lnTo>
                  <a:lnTo>
                    <a:pt x="6784" y="11865"/>
                  </a:lnTo>
                  <a:lnTo>
                    <a:pt x="6825" y="11856"/>
                  </a:lnTo>
                  <a:lnTo>
                    <a:pt x="6864" y="11845"/>
                  </a:lnTo>
                  <a:lnTo>
                    <a:pt x="6899" y="11834"/>
                  </a:lnTo>
                  <a:lnTo>
                    <a:pt x="6933" y="11823"/>
                  </a:lnTo>
                  <a:lnTo>
                    <a:pt x="6963" y="11812"/>
                  </a:lnTo>
                  <a:lnTo>
                    <a:pt x="6991" y="11799"/>
                  </a:lnTo>
                  <a:lnTo>
                    <a:pt x="7014" y="11788"/>
                  </a:lnTo>
                  <a:lnTo>
                    <a:pt x="7034" y="11776"/>
                  </a:lnTo>
                  <a:lnTo>
                    <a:pt x="7050" y="11764"/>
                  </a:lnTo>
                  <a:lnTo>
                    <a:pt x="7063" y="11753"/>
                  </a:lnTo>
                  <a:lnTo>
                    <a:pt x="7071" y="11743"/>
                  </a:lnTo>
                  <a:lnTo>
                    <a:pt x="7074" y="11733"/>
                  </a:lnTo>
                  <a:lnTo>
                    <a:pt x="7073" y="11725"/>
                  </a:lnTo>
                  <a:lnTo>
                    <a:pt x="7067" y="11718"/>
                  </a:lnTo>
                  <a:lnTo>
                    <a:pt x="7056" y="1171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3104875" y="3283146"/>
              <a:ext cx="710197" cy="726506"/>
            </a:xfrm>
            <a:custGeom>
              <a:avLst/>
              <a:gdLst>
                <a:gd name="T0" fmla="*/ 947 w 1437"/>
                <a:gd name="T1" fmla="*/ 37 h 1471"/>
                <a:gd name="T2" fmla="*/ 1010 w 1437"/>
                <a:gd name="T3" fmla="*/ 109 h 1471"/>
                <a:gd name="T4" fmla="*/ 1076 w 1437"/>
                <a:gd name="T5" fmla="*/ 200 h 1471"/>
                <a:gd name="T6" fmla="*/ 1125 w 1437"/>
                <a:gd name="T7" fmla="*/ 287 h 1471"/>
                <a:gd name="T8" fmla="*/ 1150 w 1437"/>
                <a:gd name="T9" fmla="*/ 345 h 1471"/>
                <a:gd name="T10" fmla="*/ 1169 w 1437"/>
                <a:gd name="T11" fmla="*/ 405 h 1471"/>
                <a:gd name="T12" fmla="*/ 1183 w 1437"/>
                <a:gd name="T13" fmla="*/ 466 h 1471"/>
                <a:gd name="T14" fmla="*/ 1194 w 1437"/>
                <a:gd name="T15" fmla="*/ 606 h 1471"/>
                <a:gd name="T16" fmla="*/ 1122 w 1437"/>
                <a:gd name="T17" fmla="*/ 474 h 1471"/>
                <a:gd name="T18" fmla="*/ 1076 w 1437"/>
                <a:gd name="T19" fmla="*/ 416 h 1471"/>
                <a:gd name="T20" fmla="*/ 1031 w 1437"/>
                <a:gd name="T21" fmla="*/ 374 h 1471"/>
                <a:gd name="T22" fmla="*/ 1048 w 1437"/>
                <a:gd name="T23" fmla="*/ 447 h 1471"/>
                <a:gd name="T24" fmla="*/ 1057 w 1437"/>
                <a:gd name="T25" fmla="*/ 521 h 1471"/>
                <a:gd name="T26" fmla="*/ 1058 w 1437"/>
                <a:gd name="T27" fmla="*/ 593 h 1471"/>
                <a:gd name="T28" fmla="*/ 1052 w 1437"/>
                <a:gd name="T29" fmla="*/ 663 h 1471"/>
                <a:gd name="T30" fmla="*/ 1030 w 1437"/>
                <a:gd name="T31" fmla="*/ 787 h 1471"/>
                <a:gd name="T32" fmla="*/ 1002 w 1437"/>
                <a:gd name="T33" fmla="*/ 881 h 1471"/>
                <a:gd name="T34" fmla="*/ 979 w 1437"/>
                <a:gd name="T35" fmla="*/ 943 h 1471"/>
                <a:gd name="T36" fmla="*/ 925 w 1437"/>
                <a:gd name="T37" fmla="*/ 986 h 1471"/>
                <a:gd name="T38" fmla="*/ 840 w 1437"/>
                <a:gd name="T39" fmla="*/ 1045 h 1471"/>
                <a:gd name="T40" fmla="*/ 746 w 1437"/>
                <a:gd name="T41" fmla="*/ 1105 h 1471"/>
                <a:gd name="T42" fmla="*/ 542 w 1437"/>
                <a:gd name="T43" fmla="*/ 1220 h 1471"/>
                <a:gd name="T44" fmla="*/ 333 w 1437"/>
                <a:gd name="T45" fmla="*/ 1323 h 1471"/>
                <a:gd name="T46" fmla="*/ 144 w 1437"/>
                <a:gd name="T47" fmla="*/ 1409 h 1471"/>
                <a:gd name="T48" fmla="*/ 0 w 1437"/>
                <a:gd name="T49" fmla="*/ 1471 h 1471"/>
                <a:gd name="T50" fmla="*/ 242 w 1437"/>
                <a:gd name="T51" fmla="*/ 1439 h 1471"/>
                <a:gd name="T52" fmla="*/ 448 w 1437"/>
                <a:gd name="T53" fmla="*/ 1394 h 1471"/>
                <a:gd name="T54" fmla="*/ 623 w 1437"/>
                <a:gd name="T55" fmla="*/ 1339 h 1471"/>
                <a:gd name="T56" fmla="*/ 765 w 1437"/>
                <a:gd name="T57" fmla="*/ 1280 h 1471"/>
                <a:gd name="T58" fmla="*/ 881 w 1437"/>
                <a:gd name="T59" fmla="*/ 1216 h 1471"/>
                <a:gd name="T60" fmla="*/ 971 w 1437"/>
                <a:gd name="T61" fmla="*/ 1153 h 1471"/>
                <a:gd name="T62" fmla="*/ 1039 w 1437"/>
                <a:gd name="T63" fmla="*/ 1093 h 1471"/>
                <a:gd name="T64" fmla="*/ 1087 w 1437"/>
                <a:gd name="T65" fmla="*/ 1038 h 1471"/>
                <a:gd name="T66" fmla="*/ 1117 w 1437"/>
                <a:gd name="T67" fmla="*/ 993 h 1471"/>
                <a:gd name="T68" fmla="*/ 1132 w 1437"/>
                <a:gd name="T69" fmla="*/ 960 h 1471"/>
                <a:gd name="T70" fmla="*/ 1138 w 1437"/>
                <a:gd name="T71" fmla="*/ 1096 h 1471"/>
                <a:gd name="T72" fmla="*/ 1195 w 1437"/>
                <a:gd name="T73" fmla="*/ 1051 h 1471"/>
                <a:gd name="T74" fmla="*/ 1240 w 1437"/>
                <a:gd name="T75" fmla="*/ 1004 h 1471"/>
                <a:gd name="T76" fmla="*/ 1278 w 1437"/>
                <a:gd name="T77" fmla="*/ 956 h 1471"/>
                <a:gd name="T78" fmla="*/ 1316 w 1437"/>
                <a:gd name="T79" fmla="*/ 895 h 1471"/>
                <a:gd name="T80" fmla="*/ 1353 w 1437"/>
                <a:gd name="T81" fmla="*/ 822 h 1471"/>
                <a:gd name="T82" fmla="*/ 1386 w 1437"/>
                <a:gd name="T83" fmla="*/ 734 h 1471"/>
                <a:gd name="T84" fmla="*/ 1414 w 1437"/>
                <a:gd name="T85" fmla="*/ 631 h 1471"/>
                <a:gd name="T86" fmla="*/ 1434 w 1437"/>
                <a:gd name="T87" fmla="*/ 513 h 1471"/>
                <a:gd name="T88" fmla="*/ 1435 w 1437"/>
                <a:gd name="T89" fmla="*/ 418 h 1471"/>
                <a:gd name="T90" fmla="*/ 1417 w 1437"/>
                <a:gd name="T91" fmla="*/ 336 h 1471"/>
                <a:gd name="T92" fmla="*/ 1381 w 1437"/>
                <a:gd name="T93" fmla="*/ 264 h 1471"/>
                <a:gd name="T94" fmla="*/ 1333 w 1437"/>
                <a:gd name="T95" fmla="*/ 202 h 1471"/>
                <a:gd name="T96" fmla="*/ 1273 w 1437"/>
                <a:gd name="T97" fmla="*/ 151 h 1471"/>
                <a:gd name="T98" fmla="*/ 1207 w 1437"/>
                <a:gd name="T99" fmla="*/ 108 h 1471"/>
                <a:gd name="T100" fmla="*/ 1139 w 1437"/>
                <a:gd name="T101" fmla="*/ 73 h 1471"/>
                <a:gd name="T102" fmla="*/ 1070 w 1437"/>
                <a:gd name="T103" fmla="*/ 45 h 1471"/>
                <a:gd name="T104" fmla="*/ 945 w 1437"/>
                <a:gd name="T105" fmla="*/ 8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7" h="1471">
                  <a:moveTo>
                    <a:pt x="911" y="0"/>
                  </a:moveTo>
                  <a:lnTo>
                    <a:pt x="928" y="17"/>
                  </a:lnTo>
                  <a:lnTo>
                    <a:pt x="947" y="37"/>
                  </a:lnTo>
                  <a:lnTo>
                    <a:pt x="967" y="58"/>
                  </a:lnTo>
                  <a:lnTo>
                    <a:pt x="989" y="83"/>
                  </a:lnTo>
                  <a:lnTo>
                    <a:pt x="1010" y="109"/>
                  </a:lnTo>
                  <a:lnTo>
                    <a:pt x="1032" y="137"/>
                  </a:lnTo>
                  <a:lnTo>
                    <a:pt x="1055" y="167"/>
                  </a:lnTo>
                  <a:lnTo>
                    <a:pt x="1076" y="200"/>
                  </a:lnTo>
                  <a:lnTo>
                    <a:pt x="1097" y="234"/>
                  </a:lnTo>
                  <a:lnTo>
                    <a:pt x="1116" y="269"/>
                  </a:lnTo>
                  <a:lnTo>
                    <a:pt x="1125" y="287"/>
                  </a:lnTo>
                  <a:lnTo>
                    <a:pt x="1134" y="306"/>
                  </a:lnTo>
                  <a:lnTo>
                    <a:pt x="1142" y="326"/>
                  </a:lnTo>
                  <a:lnTo>
                    <a:pt x="1150" y="345"/>
                  </a:lnTo>
                  <a:lnTo>
                    <a:pt x="1157" y="365"/>
                  </a:lnTo>
                  <a:lnTo>
                    <a:pt x="1163" y="384"/>
                  </a:lnTo>
                  <a:lnTo>
                    <a:pt x="1169" y="405"/>
                  </a:lnTo>
                  <a:lnTo>
                    <a:pt x="1175" y="425"/>
                  </a:lnTo>
                  <a:lnTo>
                    <a:pt x="1179" y="446"/>
                  </a:lnTo>
                  <a:lnTo>
                    <a:pt x="1183" y="466"/>
                  </a:lnTo>
                  <a:lnTo>
                    <a:pt x="1186" y="488"/>
                  </a:lnTo>
                  <a:lnTo>
                    <a:pt x="1187" y="510"/>
                  </a:lnTo>
                  <a:lnTo>
                    <a:pt x="1194" y="606"/>
                  </a:lnTo>
                  <a:lnTo>
                    <a:pt x="1150" y="520"/>
                  </a:lnTo>
                  <a:lnTo>
                    <a:pt x="1137" y="495"/>
                  </a:lnTo>
                  <a:lnTo>
                    <a:pt x="1122" y="474"/>
                  </a:lnTo>
                  <a:lnTo>
                    <a:pt x="1108" y="453"/>
                  </a:lnTo>
                  <a:lnTo>
                    <a:pt x="1091" y="433"/>
                  </a:lnTo>
                  <a:lnTo>
                    <a:pt x="1076" y="416"/>
                  </a:lnTo>
                  <a:lnTo>
                    <a:pt x="1061" y="401"/>
                  </a:lnTo>
                  <a:lnTo>
                    <a:pt x="1045" y="386"/>
                  </a:lnTo>
                  <a:lnTo>
                    <a:pt x="1031" y="374"/>
                  </a:lnTo>
                  <a:lnTo>
                    <a:pt x="1038" y="399"/>
                  </a:lnTo>
                  <a:lnTo>
                    <a:pt x="1043" y="423"/>
                  </a:lnTo>
                  <a:lnTo>
                    <a:pt x="1048" y="447"/>
                  </a:lnTo>
                  <a:lnTo>
                    <a:pt x="1052" y="472"/>
                  </a:lnTo>
                  <a:lnTo>
                    <a:pt x="1056" y="496"/>
                  </a:lnTo>
                  <a:lnTo>
                    <a:pt x="1057" y="521"/>
                  </a:lnTo>
                  <a:lnTo>
                    <a:pt x="1059" y="545"/>
                  </a:lnTo>
                  <a:lnTo>
                    <a:pt x="1059" y="569"/>
                  </a:lnTo>
                  <a:lnTo>
                    <a:pt x="1058" y="593"/>
                  </a:lnTo>
                  <a:lnTo>
                    <a:pt x="1057" y="617"/>
                  </a:lnTo>
                  <a:lnTo>
                    <a:pt x="1055" y="639"/>
                  </a:lnTo>
                  <a:lnTo>
                    <a:pt x="1052" y="663"/>
                  </a:lnTo>
                  <a:lnTo>
                    <a:pt x="1046" y="706"/>
                  </a:lnTo>
                  <a:lnTo>
                    <a:pt x="1039" y="748"/>
                  </a:lnTo>
                  <a:lnTo>
                    <a:pt x="1030" y="787"/>
                  </a:lnTo>
                  <a:lnTo>
                    <a:pt x="1021" y="822"/>
                  </a:lnTo>
                  <a:lnTo>
                    <a:pt x="1011" y="854"/>
                  </a:lnTo>
                  <a:lnTo>
                    <a:pt x="1002" y="881"/>
                  </a:lnTo>
                  <a:lnTo>
                    <a:pt x="988" y="921"/>
                  </a:lnTo>
                  <a:lnTo>
                    <a:pt x="981" y="939"/>
                  </a:lnTo>
                  <a:lnTo>
                    <a:pt x="979" y="943"/>
                  </a:lnTo>
                  <a:lnTo>
                    <a:pt x="976" y="947"/>
                  </a:lnTo>
                  <a:lnTo>
                    <a:pt x="951" y="966"/>
                  </a:lnTo>
                  <a:lnTo>
                    <a:pt x="925" y="986"/>
                  </a:lnTo>
                  <a:lnTo>
                    <a:pt x="899" y="1006"/>
                  </a:lnTo>
                  <a:lnTo>
                    <a:pt x="870" y="1026"/>
                  </a:lnTo>
                  <a:lnTo>
                    <a:pt x="840" y="1045"/>
                  </a:lnTo>
                  <a:lnTo>
                    <a:pt x="810" y="1066"/>
                  </a:lnTo>
                  <a:lnTo>
                    <a:pt x="779" y="1085"/>
                  </a:lnTo>
                  <a:lnTo>
                    <a:pt x="746" y="1105"/>
                  </a:lnTo>
                  <a:lnTo>
                    <a:pt x="680" y="1144"/>
                  </a:lnTo>
                  <a:lnTo>
                    <a:pt x="611" y="1182"/>
                  </a:lnTo>
                  <a:lnTo>
                    <a:pt x="542" y="1220"/>
                  </a:lnTo>
                  <a:lnTo>
                    <a:pt x="471" y="1256"/>
                  </a:lnTo>
                  <a:lnTo>
                    <a:pt x="401" y="1290"/>
                  </a:lnTo>
                  <a:lnTo>
                    <a:pt x="333" y="1323"/>
                  </a:lnTo>
                  <a:lnTo>
                    <a:pt x="267" y="1354"/>
                  </a:lnTo>
                  <a:lnTo>
                    <a:pt x="204" y="1383"/>
                  </a:lnTo>
                  <a:lnTo>
                    <a:pt x="144" y="1409"/>
                  </a:lnTo>
                  <a:lnTo>
                    <a:pt x="91" y="1433"/>
                  </a:lnTo>
                  <a:lnTo>
                    <a:pt x="42" y="1454"/>
                  </a:lnTo>
                  <a:lnTo>
                    <a:pt x="0" y="1471"/>
                  </a:lnTo>
                  <a:lnTo>
                    <a:pt x="85" y="1462"/>
                  </a:lnTo>
                  <a:lnTo>
                    <a:pt x="165" y="1451"/>
                  </a:lnTo>
                  <a:lnTo>
                    <a:pt x="242" y="1439"/>
                  </a:lnTo>
                  <a:lnTo>
                    <a:pt x="315" y="1425"/>
                  </a:lnTo>
                  <a:lnTo>
                    <a:pt x="384" y="1410"/>
                  </a:lnTo>
                  <a:lnTo>
                    <a:pt x="448" y="1394"/>
                  </a:lnTo>
                  <a:lnTo>
                    <a:pt x="510" y="1376"/>
                  </a:lnTo>
                  <a:lnTo>
                    <a:pt x="568" y="1359"/>
                  </a:lnTo>
                  <a:lnTo>
                    <a:pt x="623" y="1339"/>
                  </a:lnTo>
                  <a:lnTo>
                    <a:pt x="673" y="1320"/>
                  </a:lnTo>
                  <a:lnTo>
                    <a:pt x="721" y="1300"/>
                  </a:lnTo>
                  <a:lnTo>
                    <a:pt x="765" y="1280"/>
                  </a:lnTo>
                  <a:lnTo>
                    <a:pt x="807" y="1259"/>
                  </a:lnTo>
                  <a:lnTo>
                    <a:pt x="845" y="1238"/>
                  </a:lnTo>
                  <a:lnTo>
                    <a:pt x="881" y="1216"/>
                  </a:lnTo>
                  <a:lnTo>
                    <a:pt x="914" y="1195"/>
                  </a:lnTo>
                  <a:lnTo>
                    <a:pt x="945" y="1174"/>
                  </a:lnTo>
                  <a:lnTo>
                    <a:pt x="971" y="1153"/>
                  </a:lnTo>
                  <a:lnTo>
                    <a:pt x="997" y="1133"/>
                  </a:lnTo>
                  <a:lnTo>
                    <a:pt x="1020" y="1112"/>
                  </a:lnTo>
                  <a:lnTo>
                    <a:pt x="1039" y="1093"/>
                  </a:lnTo>
                  <a:lnTo>
                    <a:pt x="1058" y="1074"/>
                  </a:lnTo>
                  <a:lnTo>
                    <a:pt x="1073" y="1056"/>
                  </a:lnTo>
                  <a:lnTo>
                    <a:pt x="1087" y="1038"/>
                  </a:lnTo>
                  <a:lnTo>
                    <a:pt x="1099" y="1023"/>
                  </a:lnTo>
                  <a:lnTo>
                    <a:pt x="1109" y="1007"/>
                  </a:lnTo>
                  <a:lnTo>
                    <a:pt x="1117" y="993"/>
                  </a:lnTo>
                  <a:lnTo>
                    <a:pt x="1123" y="981"/>
                  </a:lnTo>
                  <a:lnTo>
                    <a:pt x="1128" y="969"/>
                  </a:lnTo>
                  <a:lnTo>
                    <a:pt x="1132" y="960"/>
                  </a:lnTo>
                  <a:lnTo>
                    <a:pt x="1135" y="952"/>
                  </a:lnTo>
                  <a:lnTo>
                    <a:pt x="1135" y="946"/>
                  </a:lnTo>
                  <a:lnTo>
                    <a:pt x="1138" y="1096"/>
                  </a:lnTo>
                  <a:lnTo>
                    <a:pt x="1149" y="1090"/>
                  </a:lnTo>
                  <a:lnTo>
                    <a:pt x="1177" y="1068"/>
                  </a:lnTo>
                  <a:lnTo>
                    <a:pt x="1195" y="1051"/>
                  </a:lnTo>
                  <a:lnTo>
                    <a:pt x="1217" y="1030"/>
                  </a:lnTo>
                  <a:lnTo>
                    <a:pt x="1229" y="1018"/>
                  </a:lnTo>
                  <a:lnTo>
                    <a:pt x="1240" y="1004"/>
                  </a:lnTo>
                  <a:lnTo>
                    <a:pt x="1253" y="990"/>
                  </a:lnTo>
                  <a:lnTo>
                    <a:pt x="1265" y="973"/>
                  </a:lnTo>
                  <a:lnTo>
                    <a:pt x="1278" y="956"/>
                  </a:lnTo>
                  <a:lnTo>
                    <a:pt x="1290" y="937"/>
                  </a:lnTo>
                  <a:lnTo>
                    <a:pt x="1304" y="917"/>
                  </a:lnTo>
                  <a:lnTo>
                    <a:pt x="1316" y="895"/>
                  </a:lnTo>
                  <a:lnTo>
                    <a:pt x="1328" y="873"/>
                  </a:lnTo>
                  <a:lnTo>
                    <a:pt x="1341" y="848"/>
                  </a:lnTo>
                  <a:lnTo>
                    <a:pt x="1353" y="822"/>
                  </a:lnTo>
                  <a:lnTo>
                    <a:pt x="1364" y="794"/>
                  </a:lnTo>
                  <a:lnTo>
                    <a:pt x="1376" y="765"/>
                  </a:lnTo>
                  <a:lnTo>
                    <a:pt x="1386" y="734"/>
                  </a:lnTo>
                  <a:lnTo>
                    <a:pt x="1396" y="702"/>
                  </a:lnTo>
                  <a:lnTo>
                    <a:pt x="1405" y="667"/>
                  </a:lnTo>
                  <a:lnTo>
                    <a:pt x="1414" y="631"/>
                  </a:lnTo>
                  <a:lnTo>
                    <a:pt x="1422" y="594"/>
                  </a:lnTo>
                  <a:lnTo>
                    <a:pt x="1428" y="554"/>
                  </a:lnTo>
                  <a:lnTo>
                    <a:pt x="1434" y="513"/>
                  </a:lnTo>
                  <a:lnTo>
                    <a:pt x="1437" y="480"/>
                  </a:lnTo>
                  <a:lnTo>
                    <a:pt x="1437" y="449"/>
                  </a:lnTo>
                  <a:lnTo>
                    <a:pt x="1435" y="418"/>
                  </a:lnTo>
                  <a:lnTo>
                    <a:pt x="1431" y="389"/>
                  </a:lnTo>
                  <a:lnTo>
                    <a:pt x="1425" y="362"/>
                  </a:lnTo>
                  <a:lnTo>
                    <a:pt x="1417" y="336"/>
                  </a:lnTo>
                  <a:lnTo>
                    <a:pt x="1406" y="311"/>
                  </a:lnTo>
                  <a:lnTo>
                    <a:pt x="1394" y="286"/>
                  </a:lnTo>
                  <a:lnTo>
                    <a:pt x="1381" y="264"/>
                  </a:lnTo>
                  <a:lnTo>
                    <a:pt x="1366" y="242"/>
                  </a:lnTo>
                  <a:lnTo>
                    <a:pt x="1350" y="222"/>
                  </a:lnTo>
                  <a:lnTo>
                    <a:pt x="1333" y="202"/>
                  </a:lnTo>
                  <a:lnTo>
                    <a:pt x="1314" y="185"/>
                  </a:lnTo>
                  <a:lnTo>
                    <a:pt x="1294" y="167"/>
                  </a:lnTo>
                  <a:lnTo>
                    <a:pt x="1273" y="151"/>
                  </a:lnTo>
                  <a:lnTo>
                    <a:pt x="1253" y="135"/>
                  </a:lnTo>
                  <a:lnTo>
                    <a:pt x="1230" y="121"/>
                  </a:lnTo>
                  <a:lnTo>
                    <a:pt x="1207" y="108"/>
                  </a:lnTo>
                  <a:lnTo>
                    <a:pt x="1185" y="95"/>
                  </a:lnTo>
                  <a:lnTo>
                    <a:pt x="1162" y="83"/>
                  </a:lnTo>
                  <a:lnTo>
                    <a:pt x="1139" y="73"/>
                  </a:lnTo>
                  <a:lnTo>
                    <a:pt x="1116" y="62"/>
                  </a:lnTo>
                  <a:lnTo>
                    <a:pt x="1092" y="53"/>
                  </a:lnTo>
                  <a:lnTo>
                    <a:pt x="1070" y="45"/>
                  </a:lnTo>
                  <a:lnTo>
                    <a:pt x="1026" y="29"/>
                  </a:lnTo>
                  <a:lnTo>
                    <a:pt x="984" y="17"/>
                  </a:lnTo>
                  <a:lnTo>
                    <a:pt x="945" y="8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833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2964022" y="3806526"/>
              <a:ext cx="96374" cy="234261"/>
            </a:xfrm>
            <a:custGeom>
              <a:avLst/>
              <a:gdLst>
                <a:gd name="T0" fmla="*/ 185 w 195"/>
                <a:gd name="T1" fmla="*/ 0 h 473"/>
                <a:gd name="T2" fmla="*/ 181 w 195"/>
                <a:gd name="T3" fmla="*/ 1 h 473"/>
                <a:gd name="T4" fmla="*/ 177 w 195"/>
                <a:gd name="T5" fmla="*/ 3 h 473"/>
                <a:gd name="T6" fmla="*/ 172 w 195"/>
                <a:gd name="T7" fmla="*/ 7 h 473"/>
                <a:gd name="T8" fmla="*/ 167 w 195"/>
                <a:gd name="T9" fmla="*/ 11 h 473"/>
                <a:gd name="T10" fmla="*/ 157 w 195"/>
                <a:gd name="T11" fmla="*/ 22 h 473"/>
                <a:gd name="T12" fmla="*/ 144 w 195"/>
                <a:gd name="T13" fmla="*/ 38 h 473"/>
                <a:gd name="T14" fmla="*/ 132 w 195"/>
                <a:gd name="T15" fmla="*/ 57 h 473"/>
                <a:gd name="T16" fmla="*/ 119 w 195"/>
                <a:gd name="T17" fmla="*/ 79 h 473"/>
                <a:gd name="T18" fmla="*/ 105 w 195"/>
                <a:gd name="T19" fmla="*/ 104 h 473"/>
                <a:gd name="T20" fmla="*/ 92 w 195"/>
                <a:gd name="T21" fmla="*/ 131 h 473"/>
                <a:gd name="T22" fmla="*/ 79 w 195"/>
                <a:gd name="T23" fmla="*/ 161 h 473"/>
                <a:gd name="T24" fmla="*/ 66 w 195"/>
                <a:gd name="T25" fmla="*/ 192 h 473"/>
                <a:gd name="T26" fmla="*/ 54 w 195"/>
                <a:gd name="T27" fmla="*/ 225 h 473"/>
                <a:gd name="T28" fmla="*/ 43 w 195"/>
                <a:gd name="T29" fmla="*/ 259 h 473"/>
                <a:gd name="T30" fmla="*/ 31 w 195"/>
                <a:gd name="T31" fmla="*/ 295 h 473"/>
                <a:gd name="T32" fmla="*/ 22 w 195"/>
                <a:gd name="T33" fmla="*/ 330 h 473"/>
                <a:gd name="T34" fmla="*/ 14 w 195"/>
                <a:gd name="T35" fmla="*/ 367 h 473"/>
                <a:gd name="T36" fmla="*/ 8 w 195"/>
                <a:gd name="T37" fmla="*/ 403 h 473"/>
                <a:gd name="T38" fmla="*/ 4 w 195"/>
                <a:gd name="T39" fmla="*/ 433 h 473"/>
                <a:gd name="T40" fmla="*/ 0 w 195"/>
                <a:gd name="T41" fmla="*/ 431 h 473"/>
                <a:gd name="T42" fmla="*/ 8 w 195"/>
                <a:gd name="T43" fmla="*/ 440 h 473"/>
                <a:gd name="T44" fmla="*/ 15 w 195"/>
                <a:gd name="T45" fmla="*/ 447 h 473"/>
                <a:gd name="T46" fmla="*/ 23 w 195"/>
                <a:gd name="T47" fmla="*/ 454 h 473"/>
                <a:gd name="T48" fmla="*/ 30 w 195"/>
                <a:gd name="T49" fmla="*/ 459 h 473"/>
                <a:gd name="T50" fmla="*/ 37 w 195"/>
                <a:gd name="T51" fmla="*/ 463 h 473"/>
                <a:gd name="T52" fmla="*/ 44 w 195"/>
                <a:gd name="T53" fmla="*/ 467 h 473"/>
                <a:gd name="T54" fmla="*/ 50 w 195"/>
                <a:gd name="T55" fmla="*/ 470 h 473"/>
                <a:gd name="T56" fmla="*/ 56 w 195"/>
                <a:gd name="T57" fmla="*/ 472 h 473"/>
                <a:gd name="T58" fmla="*/ 66 w 195"/>
                <a:gd name="T59" fmla="*/ 473 h 473"/>
                <a:gd name="T60" fmla="*/ 73 w 195"/>
                <a:gd name="T61" fmla="*/ 473 h 473"/>
                <a:gd name="T62" fmla="*/ 79 w 195"/>
                <a:gd name="T63" fmla="*/ 473 h 473"/>
                <a:gd name="T64" fmla="*/ 81 w 195"/>
                <a:gd name="T65" fmla="*/ 472 h 473"/>
                <a:gd name="T66" fmla="*/ 80 w 195"/>
                <a:gd name="T67" fmla="*/ 454 h 473"/>
                <a:gd name="T68" fmla="*/ 80 w 195"/>
                <a:gd name="T69" fmla="*/ 437 h 473"/>
                <a:gd name="T70" fmla="*/ 81 w 195"/>
                <a:gd name="T71" fmla="*/ 418 h 473"/>
                <a:gd name="T72" fmla="*/ 82 w 195"/>
                <a:gd name="T73" fmla="*/ 399 h 473"/>
                <a:gd name="T74" fmla="*/ 87 w 195"/>
                <a:gd name="T75" fmla="*/ 361 h 473"/>
                <a:gd name="T76" fmla="*/ 93 w 195"/>
                <a:gd name="T77" fmla="*/ 322 h 473"/>
                <a:gd name="T78" fmla="*/ 101 w 195"/>
                <a:gd name="T79" fmla="*/ 283 h 473"/>
                <a:gd name="T80" fmla="*/ 111 w 195"/>
                <a:gd name="T81" fmla="*/ 244 h 473"/>
                <a:gd name="T82" fmla="*/ 122 w 195"/>
                <a:gd name="T83" fmla="*/ 207 h 473"/>
                <a:gd name="T84" fmla="*/ 133 w 195"/>
                <a:gd name="T85" fmla="*/ 172 h 473"/>
                <a:gd name="T86" fmla="*/ 144 w 195"/>
                <a:gd name="T87" fmla="*/ 139 h 473"/>
                <a:gd name="T88" fmla="*/ 156 w 195"/>
                <a:gd name="T89" fmla="*/ 108 h 473"/>
                <a:gd name="T90" fmla="*/ 166 w 195"/>
                <a:gd name="T91" fmla="*/ 81 h 473"/>
                <a:gd name="T92" fmla="*/ 175 w 195"/>
                <a:gd name="T93" fmla="*/ 57 h 473"/>
                <a:gd name="T94" fmla="*/ 189 w 195"/>
                <a:gd name="T95" fmla="*/ 23 h 473"/>
                <a:gd name="T96" fmla="*/ 195 w 195"/>
                <a:gd name="T97" fmla="*/ 11 h 473"/>
                <a:gd name="T98" fmla="*/ 194 w 195"/>
                <a:gd name="T99" fmla="*/ 8 h 473"/>
                <a:gd name="T100" fmla="*/ 191 w 195"/>
                <a:gd name="T101" fmla="*/ 4 h 473"/>
                <a:gd name="T102" fmla="*/ 188 w 195"/>
                <a:gd name="T103" fmla="*/ 1 h 473"/>
                <a:gd name="T104" fmla="*/ 185 w 195"/>
                <a:gd name="T105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5" h="473">
                  <a:moveTo>
                    <a:pt x="185" y="0"/>
                  </a:moveTo>
                  <a:lnTo>
                    <a:pt x="181" y="1"/>
                  </a:lnTo>
                  <a:lnTo>
                    <a:pt x="177" y="3"/>
                  </a:lnTo>
                  <a:lnTo>
                    <a:pt x="172" y="7"/>
                  </a:lnTo>
                  <a:lnTo>
                    <a:pt x="167" y="11"/>
                  </a:lnTo>
                  <a:lnTo>
                    <a:pt x="157" y="22"/>
                  </a:lnTo>
                  <a:lnTo>
                    <a:pt x="144" y="38"/>
                  </a:lnTo>
                  <a:lnTo>
                    <a:pt x="132" y="57"/>
                  </a:lnTo>
                  <a:lnTo>
                    <a:pt x="119" y="79"/>
                  </a:lnTo>
                  <a:lnTo>
                    <a:pt x="105" y="104"/>
                  </a:lnTo>
                  <a:lnTo>
                    <a:pt x="92" y="131"/>
                  </a:lnTo>
                  <a:lnTo>
                    <a:pt x="79" y="161"/>
                  </a:lnTo>
                  <a:lnTo>
                    <a:pt x="66" y="192"/>
                  </a:lnTo>
                  <a:lnTo>
                    <a:pt x="54" y="225"/>
                  </a:lnTo>
                  <a:lnTo>
                    <a:pt x="43" y="259"/>
                  </a:lnTo>
                  <a:lnTo>
                    <a:pt x="31" y="295"/>
                  </a:lnTo>
                  <a:lnTo>
                    <a:pt x="22" y="330"/>
                  </a:lnTo>
                  <a:lnTo>
                    <a:pt x="14" y="367"/>
                  </a:lnTo>
                  <a:lnTo>
                    <a:pt x="8" y="403"/>
                  </a:lnTo>
                  <a:lnTo>
                    <a:pt x="4" y="433"/>
                  </a:lnTo>
                  <a:lnTo>
                    <a:pt x="0" y="431"/>
                  </a:lnTo>
                  <a:lnTo>
                    <a:pt x="8" y="440"/>
                  </a:lnTo>
                  <a:lnTo>
                    <a:pt x="15" y="447"/>
                  </a:lnTo>
                  <a:lnTo>
                    <a:pt x="23" y="454"/>
                  </a:lnTo>
                  <a:lnTo>
                    <a:pt x="30" y="459"/>
                  </a:lnTo>
                  <a:lnTo>
                    <a:pt x="37" y="463"/>
                  </a:lnTo>
                  <a:lnTo>
                    <a:pt x="44" y="467"/>
                  </a:lnTo>
                  <a:lnTo>
                    <a:pt x="50" y="470"/>
                  </a:lnTo>
                  <a:lnTo>
                    <a:pt x="56" y="472"/>
                  </a:lnTo>
                  <a:lnTo>
                    <a:pt x="66" y="473"/>
                  </a:lnTo>
                  <a:lnTo>
                    <a:pt x="73" y="473"/>
                  </a:lnTo>
                  <a:lnTo>
                    <a:pt x="79" y="473"/>
                  </a:lnTo>
                  <a:lnTo>
                    <a:pt x="81" y="472"/>
                  </a:lnTo>
                  <a:lnTo>
                    <a:pt x="80" y="454"/>
                  </a:lnTo>
                  <a:lnTo>
                    <a:pt x="80" y="437"/>
                  </a:lnTo>
                  <a:lnTo>
                    <a:pt x="81" y="418"/>
                  </a:lnTo>
                  <a:lnTo>
                    <a:pt x="82" y="399"/>
                  </a:lnTo>
                  <a:lnTo>
                    <a:pt x="87" y="361"/>
                  </a:lnTo>
                  <a:lnTo>
                    <a:pt x="93" y="322"/>
                  </a:lnTo>
                  <a:lnTo>
                    <a:pt x="101" y="283"/>
                  </a:lnTo>
                  <a:lnTo>
                    <a:pt x="111" y="244"/>
                  </a:lnTo>
                  <a:lnTo>
                    <a:pt x="122" y="207"/>
                  </a:lnTo>
                  <a:lnTo>
                    <a:pt x="133" y="172"/>
                  </a:lnTo>
                  <a:lnTo>
                    <a:pt x="144" y="139"/>
                  </a:lnTo>
                  <a:lnTo>
                    <a:pt x="156" y="108"/>
                  </a:lnTo>
                  <a:lnTo>
                    <a:pt x="166" y="81"/>
                  </a:lnTo>
                  <a:lnTo>
                    <a:pt x="175" y="57"/>
                  </a:lnTo>
                  <a:lnTo>
                    <a:pt x="189" y="23"/>
                  </a:lnTo>
                  <a:lnTo>
                    <a:pt x="195" y="11"/>
                  </a:lnTo>
                  <a:lnTo>
                    <a:pt x="194" y="8"/>
                  </a:lnTo>
                  <a:lnTo>
                    <a:pt x="191" y="4"/>
                  </a:lnTo>
                  <a:lnTo>
                    <a:pt x="188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833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2811308" y="3982964"/>
              <a:ext cx="341013" cy="748746"/>
            </a:xfrm>
            <a:custGeom>
              <a:avLst/>
              <a:gdLst>
                <a:gd name="T0" fmla="*/ 141 w 688"/>
                <a:gd name="T1" fmla="*/ 167 h 1515"/>
                <a:gd name="T2" fmla="*/ 179 w 688"/>
                <a:gd name="T3" fmla="*/ 204 h 1515"/>
                <a:gd name="T4" fmla="*/ 198 w 688"/>
                <a:gd name="T5" fmla="*/ 226 h 1515"/>
                <a:gd name="T6" fmla="*/ 199 w 688"/>
                <a:gd name="T7" fmla="*/ 241 h 1515"/>
                <a:gd name="T8" fmla="*/ 202 w 688"/>
                <a:gd name="T9" fmla="*/ 301 h 1515"/>
                <a:gd name="T10" fmla="*/ 209 w 688"/>
                <a:gd name="T11" fmla="*/ 408 h 1515"/>
                <a:gd name="T12" fmla="*/ 222 w 688"/>
                <a:gd name="T13" fmla="*/ 550 h 1515"/>
                <a:gd name="T14" fmla="*/ 243 w 688"/>
                <a:gd name="T15" fmla="*/ 717 h 1515"/>
                <a:gd name="T16" fmla="*/ 265 w 688"/>
                <a:gd name="T17" fmla="*/ 854 h 1515"/>
                <a:gd name="T18" fmla="*/ 282 w 688"/>
                <a:gd name="T19" fmla="*/ 947 h 1515"/>
                <a:gd name="T20" fmla="*/ 302 w 688"/>
                <a:gd name="T21" fmla="*/ 1040 h 1515"/>
                <a:gd name="T22" fmla="*/ 325 w 688"/>
                <a:gd name="T23" fmla="*/ 1132 h 1515"/>
                <a:gd name="T24" fmla="*/ 352 w 688"/>
                <a:gd name="T25" fmla="*/ 1222 h 1515"/>
                <a:gd name="T26" fmla="*/ 381 w 688"/>
                <a:gd name="T27" fmla="*/ 1307 h 1515"/>
                <a:gd name="T28" fmla="*/ 408 w 688"/>
                <a:gd name="T29" fmla="*/ 1348 h 1515"/>
                <a:gd name="T30" fmla="*/ 420 w 688"/>
                <a:gd name="T31" fmla="*/ 1347 h 1515"/>
                <a:gd name="T32" fmla="*/ 437 w 688"/>
                <a:gd name="T33" fmla="*/ 1349 h 1515"/>
                <a:gd name="T34" fmla="*/ 454 w 688"/>
                <a:gd name="T35" fmla="*/ 1352 h 1515"/>
                <a:gd name="T36" fmla="*/ 488 w 688"/>
                <a:gd name="T37" fmla="*/ 1365 h 1515"/>
                <a:gd name="T38" fmla="*/ 521 w 688"/>
                <a:gd name="T39" fmla="*/ 1386 h 1515"/>
                <a:gd name="T40" fmla="*/ 553 w 688"/>
                <a:gd name="T41" fmla="*/ 1410 h 1515"/>
                <a:gd name="T42" fmla="*/ 583 w 688"/>
                <a:gd name="T43" fmla="*/ 1437 h 1515"/>
                <a:gd name="T44" fmla="*/ 609 w 688"/>
                <a:gd name="T45" fmla="*/ 1465 h 1515"/>
                <a:gd name="T46" fmla="*/ 650 w 688"/>
                <a:gd name="T47" fmla="*/ 1515 h 1515"/>
                <a:gd name="T48" fmla="*/ 670 w 688"/>
                <a:gd name="T49" fmla="*/ 1456 h 1515"/>
                <a:gd name="T50" fmla="*/ 688 w 688"/>
                <a:gd name="T51" fmla="*/ 1395 h 1515"/>
                <a:gd name="T52" fmla="*/ 641 w 688"/>
                <a:gd name="T53" fmla="*/ 1341 h 1515"/>
                <a:gd name="T54" fmla="*/ 597 w 688"/>
                <a:gd name="T55" fmla="*/ 1277 h 1515"/>
                <a:gd name="T56" fmla="*/ 557 w 688"/>
                <a:gd name="T57" fmla="*/ 1203 h 1515"/>
                <a:gd name="T58" fmla="*/ 521 w 688"/>
                <a:gd name="T59" fmla="*/ 1121 h 1515"/>
                <a:gd name="T60" fmla="*/ 488 w 688"/>
                <a:gd name="T61" fmla="*/ 1034 h 1515"/>
                <a:gd name="T62" fmla="*/ 458 w 688"/>
                <a:gd name="T63" fmla="*/ 942 h 1515"/>
                <a:gd name="T64" fmla="*/ 432 w 688"/>
                <a:gd name="T65" fmla="*/ 849 h 1515"/>
                <a:gd name="T66" fmla="*/ 407 w 688"/>
                <a:gd name="T67" fmla="*/ 755 h 1515"/>
                <a:gd name="T68" fmla="*/ 365 w 688"/>
                <a:gd name="T69" fmla="*/ 574 h 1515"/>
                <a:gd name="T70" fmla="*/ 329 w 688"/>
                <a:gd name="T71" fmla="*/ 413 h 1515"/>
                <a:gd name="T72" fmla="*/ 297 w 688"/>
                <a:gd name="T73" fmla="*/ 285 h 1515"/>
                <a:gd name="T74" fmla="*/ 283 w 688"/>
                <a:gd name="T75" fmla="*/ 239 h 1515"/>
                <a:gd name="T76" fmla="*/ 269 w 688"/>
                <a:gd name="T77" fmla="*/ 206 h 1515"/>
                <a:gd name="T78" fmla="*/ 251 w 688"/>
                <a:gd name="T79" fmla="*/ 182 h 1515"/>
                <a:gd name="T80" fmla="*/ 233 w 688"/>
                <a:gd name="T81" fmla="*/ 158 h 1515"/>
                <a:gd name="T82" fmla="*/ 192 w 688"/>
                <a:gd name="T83" fmla="*/ 116 h 1515"/>
                <a:gd name="T84" fmla="*/ 148 w 688"/>
                <a:gd name="T85" fmla="*/ 80 h 1515"/>
                <a:gd name="T86" fmla="*/ 103 w 688"/>
                <a:gd name="T87" fmla="*/ 51 h 1515"/>
                <a:gd name="T88" fmla="*/ 63 w 688"/>
                <a:gd name="T89" fmla="*/ 28 h 1515"/>
                <a:gd name="T90" fmla="*/ 31 w 688"/>
                <a:gd name="T91" fmla="*/ 13 h 1515"/>
                <a:gd name="T92" fmla="*/ 0 w 688"/>
                <a:gd name="T93" fmla="*/ 0 h 1515"/>
                <a:gd name="T94" fmla="*/ 1 w 688"/>
                <a:gd name="T95" fmla="*/ 13 h 1515"/>
                <a:gd name="T96" fmla="*/ 9 w 688"/>
                <a:gd name="T97" fmla="*/ 29 h 1515"/>
                <a:gd name="T98" fmla="*/ 21 w 688"/>
                <a:gd name="T99" fmla="*/ 48 h 1515"/>
                <a:gd name="T100" fmla="*/ 39 w 688"/>
                <a:gd name="T101" fmla="*/ 67 h 1515"/>
                <a:gd name="T102" fmla="*/ 79 w 688"/>
                <a:gd name="T103" fmla="*/ 109 h 1515"/>
                <a:gd name="T104" fmla="*/ 120 w 688"/>
                <a:gd name="T105" fmla="*/ 148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8" h="1515">
                  <a:moveTo>
                    <a:pt x="120" y="148"/>
                  </a:moveTo>
                  <a:lnTo>
                    <a:pt x="141" y="167"/>
                  </a:lnTo>
                  <a:lnTo>
                    <a:pt x="161" y="186"/>
                  </a:lnTo>
                  <a:lnTo>
                    <a:pt x="179" y="204"/>
                  </a:lnTo>
                  <a:lnTo>
                    <a:pt x="194" y="221"/>
                  </a:lnTo>
                  <a:lnTo>
                    <a:pt x="198" y="226"/>
                  </a:lnTo>
                  <a:lnTo>
                    <a:pt x="199" y="233"/>
                  </a:lnTo>
                  <a:lnTo>
                    <a:pt x="199" y="241"/>
                  </a:lnTo>
                  <a:lnTo>
                    <a:pt x="200" y="265"/>
                  </a:lnTo>
                  <a:lnTo>
                    <a:pt x="202" y="301"/>
                  </a:lnTo>
                  <a:lnTo>
                    <a:pt x="205" y="349"/>
                  </a:lnTo>
                  <a:lnTo>
                    <a:pt x="209" y="408"/>
                  </a:lnTo>
                  <a:lnTo>
                    <a:pt x="214" y="475"/>
                  </a:lnTo>
                  <a:lnTo>
                    <a:pt x="222" y="550"/>
                  </a:lnTo>
                  <a:lnTo>
                    <a:pt x="232" y="631"/>
                  </a:lnTo>
                  <a:lnTo>
                    <a:pt x="243" y="717"/>
                  </a:lnTo>
                  <a:lnTo>
                    <a:pt x="256" y="808"/>
                  </a:lnTo>
                  <a:lnTo>
                    <a:pt x="265" y="854"/>
                  </a:lnTo>
                  <a:lnTo>
                    <a:pt x="273" y="900"/>
                  </a:lnTo>
                  <a:lnTo>
                    <a:pt x="282" y="947"/>
                  </a:lnTo>
                  <a:lnTo>
                    <a:pt x="291" y="993"/>
                  </a:lnTo>
                  <a:lnTo>
                    <a:pt x="302" y="1040"/>
                  </a:lnTo>
                  <a:lnTo>
                    <a:pt x="314" y="1086"/>
                  </a:lnTo>
                  <a:lnTo>
                    <a:pt x="325" y="1132"/>
                  </a:lnTo>
                  <a:lnTo>
                    <a:pt x="338" y="1177"/>
                  </a:lnTo>
                  <a:lnTo>
                    <a:pt x="352" y="1222"/>
                  </a:lnTo>
                  <a:lnTo>
                    <a:pt x="366" y="1265"/>
                  </a:lnTo>
                  <a:lnTo>
                    <a:pt x="381" y="1307"/>
                  </a:lnTo>
                  <a:lnTo>
                    <a:pt x="398" y="1349"/>
                  </a:lnTo>
                  <a:lnTo>
                    <a:pt x="408" y="1348"/>
                  </a:lnTo>
                  <a:lnTo>
                    <a:pt x="419" y="1347"/>
                  </a:lnTo>
                  <a:lnTo>
                    <a:pt x="420" y="1347"/>
                  </a:lnTo>
                  <a:lnTo>
                    <a:pt x="429" y="1348"/>
                  </a:lnTo>
                  <a:lnTo>
                    <a:pt x="437" y="1349"/>
                  </a:lnTo>
                  <a:lnTo>
                    <a:pt x="446" y="1350"/>
                  </a:lnTo>
                  <a:lnTo>
                    <a:pt x="454" y="1352"/>
                  </a:lnTo>
                  <a:lnTo>
                    <a:pt x="471" y="1358"/>
                  </a:lnTo>
                  <a:lnTo>
                    <a:pt x="488" y="1365"/>
                  </a:lnTo>
                  <a:lnTo>
                    <a:pt x="505" y="1374"/>
                  </a:lnTo>
                  <a:lnTo>
                    <a:pt x="521" y="1386"/>
                  </a:lnTo>
                  <a:lnTo>
                    <a:pt x="537" y="1397"/>
                  </a:lnTo>
                  <a:lnTo>
                    <a:pt x="553" y="1410"/>
                  </a:lnTo>
                  <a:lnTo>
                    <a:pt x="568" y="1424"/>
                  </a:lnTo>
                  <a:lnTo>
                    <a:pt x="583" y="1437"/>
                  </a:lnTo>
                  <a:lnTo>
                    <a:pt x="596" y="1451"/>
                  </a:lnTo>
                  <a:lnTo>
                    <a:pt x="609" y="1465"/>
                  </a:lnTo>
                  <a:lnTo>
                    <a:pt x="632" y="1492"/>
                  </a:lnTo>
                  <a:lnTo>
                    <a:pt x="650" y="1515"/>
                  </a:lnTo>
                  <a:lnTo>
                    <a:pt x="659" y="1485"/>
                  </a:lnTo>
                  <a:lnTo>
                    <a:pt x="670" y="1456"/>
                  </a:lnTo>
                  <a:lnTo>
                    <a:pt x="679" y="1426"/>
                  </a:lnTo>
                  <a:lnTo>
                    <a:pt x="688" y="1395"/>
                  </a:lnTo>
                  <a:lnTo>
                    <a:pt x="664" y="1370"/>
                  </a:lnTo>
                  <a:lnTo>
                    <a:pt x="641" y="1341"/>
                  </a:lnTo>
                  <a:lnTo>
                    <a:pt x="618" y="1311"/>
                  </a:lnTo>
                  <a:lnTo>
                    <a:pt x="597" y="1277"/>
                  </a:lnTo>
                  <a:lnTo>
                    <a:pt x="576" y="1241"/>
                  </a:lnTo>
                  <a:lnTo>
                    <a:pt x="557" y="1203"/>
                  </a:lnTo>
                  <a:lnTo>
                    <a:pt x="538" y="1162"/>
                  </a:lnTo>
                  <a:lnTo>
                    <a:pt x="521" y="1121"/>
                  </a:lnTo>
                  <a:lnTo>
                    <a:pt x="505" y="1078"/>
                  </a:lnTo>
                  <a:lnTo>
                    <a:pt x="488" y="1034"/>
                  </a:lnTo>
                  <a:lnTo>
                    <a:pt x="473" y="989"/>
                  </a:lnTo>
                  <a:lnTo>
                    <a:pt x="458" y="942"/>
                  </a:lnTo>
                  <a:lnTo>
                    <a:pt x="445" y="896"/>
                  </a:lnTo>
                  <a:lnTo>
                    <a:pt x="432" y="849"/>
                  </a:lnTo>
                  <a:lnTo>
                    <a:pt x="419" y="803"/>
                  </a:lnTo>
                  <a:lnTo>
                    <a:pt x="407" y="755"/>
                  </a:lnTo>
                  <a:lnTo>
                    <a:pt x="386" y="664"/>
                  </a:lnTo>
                  <a:lnTo>
                    <a:pt x="365" y="574"/>
                  </a:lnTo>
                  <a:lnTo>
                    <a:pt x="347" y="490"/>
                  </a:lnTo>
                  <a:lnTo>
                    <a:pt x="329" y="413"/>
                  </a:lnTo>
                  <a:lnTo>
                    <a:pt x="314" y="344"/>
                  </a:lnTo>
                  <a:lnTo>
                    <a:pt x="297" y="285"/>
                  </a:lnTo>
                  <a:lnTo>
                    <a:pt x="290" y="261"/>
                  </a:lnTo>
                  <a:lnTo>
                    <a:pt x="283" y="239"/>
                  </a:lnTo>
                  <a:lnTo>
                    <a:pt x="276" y="221"/>
                  </a:lnTo>
                  <a:lnTo>
                    <a:pt x="269" y="206"/>
                  </a:lnTo>
                  <a:lnTo>
                    <a:pt x="260" y="194"/>
                  </a:lnTo>
                  <a:lnTo>
                    <a:pt x="251" y="182"/>
                  </a:lnTo>
                  <a:lnTo>
                    <a:pt x="243" y="169"/>
                  </a:lnTo>
                  <a:lnTo>
                    <a:pt x="233" y="158"/>
                  </a:lnTo>
                  <a:lnTo>
                    <a:pt x="213" y="136"/>
                  </a:lnTo>
                  <a:lnTo>
                    <a:pt x="192" y="116"/>
                  </a:lnTo>
                  <a:lnTo>
                    <a:pt x="169" y="97"/>
                  </a:lnTo>
                  <a:lnTo>
                    <a:pt x="148" y="80"/>
                  </a:lnTo>
                  <a:lnTo>
                    <a:pt x="125" y="64"/>
                  </a:lnTo>
                  <a:lnTo>
                    <a:pt x="103" y="51"/>
                  </a:lnTo>
                  <a:lnTo>
                    <a:pt x="83" y="39"/>
                  </a:lnTo>
                  <a:lnTo>
                    <a:pt x="63" y="28"/>
                  </a:lnTo>
                  <a:lnTo>
                    <a:pt x="46" y="20"/>
                  </a:lnTo>
                  <a:lnTo>
                    <a:pt x="31" y="13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4" y="21"/>
                  </a:lnTo>
                  <a:lnTo>
                    <a:pt x="9" y="29"/>
                  </a:lnTo>
                  <a:lnTo>
                    <a:pt x="14" y="39"/>
                  </a:lnTo>
                  <a:lnTo>
                    <a:pt x="21" y="48"/>
                  </a:lnTo>
                  <a:lnTo>
                    <a:pt x="30" y="57"/>
                  </a:lnTo>
                  <a:lnTo>
                    <a:pt x="39" y="67"/>
                  </a:lnTo>
                  <a:lnTo>
                    <a:pt x="58" y="88"/>
                  </a:lnTo>
                  <a:lnTo>
                    <a:pt x="79" y="109"/>
                  </a:lnTo>
                  <a:lnTo>
                    <a:pt x="99" y="129"/>
                  </a:lnTo>
                  <a:lnTo>
                    <a:pt x="120" y="148"/>
                  </a:lnTo>
                  <a:close/>
                </a:path>
              </a:pathLst>
            </a:custGeom>
            <a:solidFill>
              <a:srgbClr val="833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969953" y="4245395"/>
              <a:ext cx="766538" cy="573792"/>
            </a:xfrm>
            <a:custGeom>
              <a:avLst/>
              <a:gdLst>
                <a:gd name="T0" fmla="*/ 604 w 1553"/>
                <a:gd name="T1" fmla="*/ 327 h 1162"/>
                <a:gd name="T2" fmla="*/ 587 w 1553"/>
                <a:gd name="T3" fmla="*/ 373 h 1162"/>
                <a:gd name="T4" fmla="*/ 561 w 1553"/>
                <a:gd name="T5" fmla="*/ 441 h 1162"/>
                <a:gd name="T6" fmla="*/ 529 w 1553"/>
                <a:gd name="T7" fmla="*/ 527 h 1162"/>
                <a:gd name="T8" fmla="*/ 493 w 1553"/>
                <a:gd name="T9" fmla="*/ 627 h 1162"/>
                <a:gd name="T10" fmla="*/ 454 w 1553"/>
                <a:gd name="T11" fmla="*/ 737 h 1162"/>
                <a:gd name="T12" fmla="*/ 415 w 1553"/>
                <a:gd name="T13" fmla="*/ 856 h 1162"/>
                <a:gd name="T14" fmla="*/ 376 w 1553"/>
                <a:gd name="T15" fmla="*/ 976 h 1162"/>
                <a:gd name="T16" fmla="*/ 346 w 1553"/>
                <a:gd name="T17" fmla="*/ 1077 h 1162"/>
                <a:gd name="T18" fmla="*/ 307 w 1553"/>
                <a:gd name="T19" fmla="*/ 1019 h 1162"/>
                <a:gd name="T20" fmla="*/ 273 w 1553"/>
                <a:gd name="T21" fmla="*/ 976 h 1162"/>
                <a:gd name="T22" fmla="*/ 245 w 1553"/>
                <a:gd name="T23" fmla="*/ 946 h 1162"/>
                <a:gd name="T24" fmla="*/ 214 w 1553"/>
                <a:gd name="T25" fmla="*/ 916 h 1162"/>
                <a:gd name="T26" fmla="*/ 181 w 1553"/>
                <a:gd name="T27" fmla="*/ 891 h 1162"/>
                <a:gd name="T28" fmla="*/ 149 w 1553"/>
                <a:gd name="T29" fmla="*/ 870 h 1162"/>
                <a:gd name="T30" fmla="*/ 124 w 1553"/>
                <a:gd name="T31" fmla="*/ 861 h 1162"/>
                <a:gd name="T32" fmla="*/ 109 w 1553"/>
                <a:gd name="T33" fmla="*/ 858 h 1162"/>
                <a:gd name="T34" fmla="*/ 91 w 1553"/>
                <a:gd name="T35" fmla="*/ 858 h 1162"/>
                <a:gd name="T36" fmla="*/ 74 w 1553"/>
                <a:gd name="T37" fmla="*/ 863 h 1162"/>
                <a:gd name="T38" fmla="*/ 57 w 1553"/>
                <a:gd name="T39" fmla="*/ 873 h 1162"/>
                <a:gd name="T40" fmla="*/ 42 w 1553"/>
                <a:gd name="T41" fmla="*/ 888 h 1162"/>
                <a:gd name="T42" fmla="*/ 25 w 1553"/>
                <a:gd name="T43" fmla="*/ 914 h 1162"/>
                <a:gd name="T44" fmla="*/ 7 w 1553"/>
                <a:gd name="T45" fmla="*/ 945 h 1162"/>
                <a:gd name="T46" fmla="*/ 22 w 1553"/>
                <a:gd name="T47" fmla="*/ 967 h 1162"/>
                <a:gd name="T48" fmla="*/ 66 w 1553"/>
                <a:gd name="T49" fmla="*/ 981 h 1162"/>
                <a:gd name="T50" fmla="*/ 125 w 1553"/>
                <a:gd name="T51" fmla="*/ 1004 h 1162"/>
                <a:gd name="T52" fmla="*/ 195 w 1553"/>
                <a:gd name="T53" fmla="*/ 1037 h 1162"/>
                <a:gd name="T54" fmla="*/ 252 w 1553"/>
                <a:gd name="T55" fmla="*/ 1070 h 1162"/>
                <a:gd name="T56" fmla="*/ 298 w 1553"/>
                <a:gd name="T57" fmla="*/ 1101 h 1162"/>
                <a:gd name="T58" fmla="*/ 333 w 1553"/>
                <a:gd name="T59" fmla="*/ 1129 h 1162"/>
                <a:gd name="T60" fmla="*/ 364 w 1553"/>
                <a:gd name="T61" fmla="*/ 1156 h 1162"/>
                <a:gd name="T62" fmla="*/ 377 w 1553"/>
                <a:gd name="T63" fmla="*/ 1137 h 1162"/>
                <a:gd name="T64" fmla="*/ 395 w 1553"/>
                <a:gd name="T65" fmla="*/ 1083 h 1162"/>
                <a:gd name="T66" fmla="*/ 428 w 1553"/>
                <a:gd name="T67" fmla="*/ 994 h 1162"/>
                <a:gd name="T68" fmla="*/ 481 w 1553"/>
                <a:gd name="T69" fmla="*/ 869 h 1162"/>
                <a:gd name="T70" fmla="*/ 539 w 1553"/>
                <a:gd name="T71" fmla="*/ 740 h 1162"/>
                <a:gd name="T72" fmla="*/ 595 w 1553"/>
                <a:gd name="T73" fmla="*/ 620 h 1162"/>
                <a:gd name="T74" fmla="*/ 646 w 1553"/>
                <a:gd name="T75" fmla="*/ 516 h 1162"/>
                <a:gd name="T76" fmla="*/ 685 w 1553"/>
                <a:gd name="T77" fmla="*/ 438 h 1162"/>
                <a:gd name="T78" fmla="*/ 708 w 1553"/>
                <a:gd name="T79" fmla="*/ 395 h 1162"/>
                <a:gd name="T80" fmla="*/ 716 w 1553"/>
                <a:gd name="T81" fmla="*/ 382 h 1162"/>
                <a:gd name="T82" fmla="*/ 739 w 1553"/>
                <a:gd name="T83" fmla="*/ 362 h 1162"/>
                <a:gd name="T84" fmla="*/ 777 w 1553"/>
                <a:gd name="T85" fmla="*/ 338 h 1162"/>
                <a:gd name="T86" fmla="*/ 827 w 1553"/>
                <a:gd name="T87" fmla="*/ 311 h 1162"/>
                <a:gd name="T88" fmla="*/ 920 w 1553"/>
                <a:gd name="T89" fmla="*/ 264 h 1162"/>
                <a:gd name="T90" fmla="*/ 1067 w 1553"/>
                <a:gd name="T91" fmla="*/ 199 h 1162"/>
                <a:gd name="T92" fmla="*/ 1221 w 1553"/>
                <a:gd name="T93" fmla="*/ 134 h 1162"/>
                <a:gd name="T94" fmla="*/ 1364 w 1553"/>
                <a:gd name="T95" fmla="*/ 75 h 1162"/>
                <a:gd name="T96" fmla="*/ 1478 w 1553"/>
                <a:gd name="T97" fmla="*/ 30 h 1162"/>
                <a:gd name="T98" fmla="*/ 1544 w 1553"/>
                <a:gd name="T99" fmla="*/ 4 h 1162"/>
                <a:gd name="T100" fmla="*/ 1112 w 1553"/>
                <a:gd name="T101" fmla="*/ 126 h 1162"/>
                <a:gd name="T102" fmla="*/ 923 w 1553"/>
                <a:gd name="T103" fmla="*/ 190 h 1162"/>
                <a:gd name="T104" fmla="*/ 772 w 1553"/>
                <a:gd name="T105" fmla="*/ 247 h 1162"/>
                <a:gd name="T106" fmla="*/ 666 w 1553"/>
                <a:gd name="T107" fmla="*/ 290 h 1162"/>
                <a:gd name="T108" fmla="*/ 609 w 1553"/>
                <a:gd name="T109" fmla="*/ 314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3" h="1162">
                  <a:moveTo>
                    <a:pt x="609" y="314"/>
                  </a:moveTo>
                  <a:lnTo>
                    <a:pt x="604" y="327"/>
                  </a:lnTo>
                  <a:lnTo>
                    <a:pt x="596" y="348"/>
                  </a:lnTo>
                  <a:lnTo>
                    <a:pt x="587" y="373"/>
                  </a:lnTo>
                  <a:lnTo>
                    <a:pt x="574" y="405"/>
                  </a:lnTo>
                  <a:lnTo>
                    <a:pt x="561" y="441"/>
                  </a:lnTo>
                  <a:lnTo>
                    <a:pt x="546" y="482"/>
                  </a:lnTo>
                  <a:lnTo>
                    <a:pt x="529" y="527"/>
                  </a:lnTo>
                  <a:lnTo>
                    <a:pt x="512" y="575"/>
                  </a:lnTo>
                  <a:lnTo>
                    <a:pt x="493" y="627"/>
                  </a:lnTo>
                  <a:lnTo>
                    <a:pt x="474" y="681"/>
                  </a:lnTo>
                  <a:lnTo>
                    <a:pt x="454" y="737"/>
                  </a:lnTo>
                  <a:lnTo>
                    <a:pt x="435" y="796"/>
                  </a:lnTo>
                  <a:lnTo>
                    <a:pt x="415" y="856"/>
                  </a:lnTo>
                  <a:lnTo>
                    <a:pt x="395" y="915"/>
                  </a:lnTo>
                  <a:lnTo>
                    <a:pt x="376" y="976"/>
                  </a:lnTo>
                  <a:lnTo>
                    <a:pt x="358" y="1037"/>
                  </a:lnTo>
                  <a:lnTo>
                    <a:pt x="346" y="1077"/>
                  </a:lnTo>
                  <a:lnTo>
                    <a:pt x="322" y="1042"/>
                  </a:lnTo>
                  <a:lnTo>
                    <a:pt x="307" y="1019"/>
                  </a:lnTo>
                  <a:lnTo>
                    <a:pt x="285" y="991"/>
                  </a:lnTo>
                  <a:lnTo>
                    <a:pt x="273" y="976"/>
                  </a:lnTo>
                  <a:lnTo>
                    <a:pt x="259" y="960"/>
                  </a:lnTo>
                  <a:lnTo>
                    <a:pt x="245" y="946"/>
                  </a:lnTo>
                  <a:lnTo>
                    <a:pt x="230" y="931"/>
                  </a:lnTo>
                  <a:lnTo>
                    <a:pt x="214" y="916"/>
                  </a:lnTo>
                  <a:lnTo>
                    <a:pt x="198" y="903"/>
                  </a:lnTo>
                  <a:lnTo>
                    <a:pt x="181" y="891"/>
                  </a:lnTo>
                  <a:lnTo>
                    <a:pt x="165" y="879"/>
                  </a:lnTo>
                  <a:lnTo>
                    <a:pt x="149" y="870"/>
                  </a:lnTo>
                  <a:lnTo>
                    <a:pt x="132" y="864"/>
                  </a:lnTo>
                  <a:lnTo>
                    <a:pt x="124" y="861"/>
                  </a:lnTo>
                  <a:lnTo>
                    <a:pt x="117" y="859"/>
                  </a:lnTo>
                  <a:lnTo>
                    <a:pt x="109" y="858"/>
                  </a:lnTo>
                  <a:lnTo>
                    <a:pt x="100" y="858"/>
                  </a:lnTo>
                  <a:lnTo>
                    <a:pt x="91" y="858"/>
                  </a:lnTo>
                  <a:lnTo>
                    <a:pt x="82" y="860"/>
                  </a:lnTo>
                  <a:lnTo>
                    <a:pt x="74" y="863"/>
                  </a:lnTo>
                  <a:lnTo>
                    <a:pt x="66" y="868"/>
                  </a:lnTo>
                  <a:lnTo>
                    <a:pt x="57" y="873"/>
                  </a:lnTo>
                  <a:lnTo>
                    <a:pt x="49" y="880"/>
                  </a:lnTo>
                  <a:lnTo>
                    <a:pt x="42" y="888"/>
                  </a:lnTo>
                  <a:lnTo>
                    <a:pt x="35" y="899"/>
                  </a:lnTo>
                  <a:lnTo>
                    <a:pt x="25" y="914"/>
                  </a:lnTo>
                  <a:lnTo>
                    <a:pt x="15" y="930"/>
                  </a:lnTo>
                  <a:lnTo>
                    <a:pt x="7" y="945"/>
                  </a:lnTo>
                  <a:lnTo>
                    <a:pt x="0" y="960"/>
                  </a:lnTo>
                  <a:lnTo>
                    <a:pt x="22" y="967"/>
                  </a:lnTo>
                  <a:lnTo>
                    <a:pt x="44" y="974"/>
                  </a:lnTo>
                  <a:lnTo>
                    <a:pt x="66" y="981"/>
                  </a:lnTo>
                  <a:lnTo>
                    <a:pt x="86" y="988"/>
                  </a:lnTo>
                  <a:lnTo>
                    <a:pt x="125" y="1004"/>
                  </a:lnTo>
                  <a:lnTo>
                    <a:pt x="161" y="1020"/>
                  </a:lnTo>
                  <a:lnTo>
                    <a:pt x="195" y="1037"/>
                  </a:lnTo>
                  <a:lnTo>
                    <a:pt x="225" y="1054"/>
                  </a:lnTo>
                  <a:lnTo>
                    <a:pt x="252" y="1070"/>
                  </a:lnTo>
                  <a:lnTo>
                    <a:pt x="277" y="1086"/>
                  </a:lnTo>
                  <a:lnTo>
                    <a:pt x="298" y="1101"/>
                  </a:lnTo>
                  <a:lnTo>
                    <a:pt x="317" y="1116"/>
                  </a:lnTo>
                  <a:lnTo>
                    <a:pt x="333" y="1129"/>
                  </a:lnTo>
                  <a:lnTo>
                    <a:pt x="347" y="1139"/>
                  </a:lnTo>
                  <a:lnTo>
                    <a:pt x="364" y="1156"/>
                  </a:lnTo>
                  <a:lnTo>
                    <a:pt x="369" y="1162"/>
                  </a:lnTo>
                  <a:lnTo>
                    <a:pt x="377" y="1137"/>
                  </a:lnTo>
                  <a:lnTo>
                    <a:pt x="386" y="1111"/>
                  </a:lnTo>
                  <a:lnTo>
                    <a:pt x="395" y="1083"/>
                  </a:lnTo>
                  <a:lnTo>
                    <a:pt x="405" y="1055"/>
                  </a:lnTo>
                  <a:lnTo>
                    <a:pt x="428" y="994"/>
                  </a:lnTo>
                  <a:lnTo>
                    <a:pt x="453" y="933"/>
                  </a:lnTo>
                  <a:lnTo>
                    <a:pt x="481" y="869"/>
                  </a:lnTo>
                  <a:lnTo>
                    <a:pt x="510" y="804"/>
                  </a:lnTo>
                  <a:lnTo>
                    <a:pt x="539" y="740"/>
                  </a:lnTo>
                  <a:lnTo>
                    <a:pt x="567" y="679"/>
                  </a:lnTo>
                  <a:lnTo>
                    <a:pt x="595" y="620"/>
                  </a:lnTo>
                  <a:lnTo>
                    <a:pt x="622" y="566"/>
                  </a:lnTo>
                  <a:lnTo>
                    <a:pt x="646" y="516"/>
                  </a:lnTo>
                  <a:lnTo>
                    <a:pt x="668" y="474"/>
                  </a:lnTo>
                  <a:lnTo>
                    <a:pt x="685" y="438"/>
                  </a:lnTo>
                  <a:lnTo>
                    <a:pt x="699" y="411"/>
                  </a:lnTo>
                  <a:lnTo>
                    <a:pt x="708" y="395"/>
                  </a:lnTo>
                  <a:lnTo>
                    <a:pt x="711" y="389"/>
                  </a:lnTo>
                  <a:lnTo>
                    <a:pt x="716" y="382"/>
                  </a:lnTo>
                  <a:lnTo>
                    <a:pt x="725" y="372"/>
                  </a:lnTo>
                  <a:lnTo>
                    <a:pt x="739" y="362"/>
                  </a:lnTo>
                  <a:lnTo>
                    <a:pt x="756" y="351"/>
                  </a:lnTo>
                  <a:lnTo>
                    <a:pt x="777" y="338"/>
                  </a:lnTo>
                  <a:lnTo>
                    <a:pt x="800" y="325"/>
                  </a:lnTo>
                  <a:lnTo>
                    <a:pt x="827" y="311"/>
                  </a:lnTo>
                  <a:lnTo>
                    <a:pt x="856" y="296"/>
                  </a:lnTo>
                  <a:lnTo>
                    <a:pt x="920" y="264"/>
                  </a:lnTo>
                  <a:lnTo>
                    <a:pt x="991" y="232"/>
                  </a:lnTo>
                  <a:lnTo>
                    <a:pt x="1067" y="199"/>
                  </a:lnTo>
                  <a:lnTo>
                    <a:pt x="1144" y="166"/>
                  </a:lnTo>
                  <a:lnTo>
                    <a:pt x="1221" y="134"/>
                  </a:lnTo>
                  <a:lnTo>
                    <a:pt x="1295" y="103"/>
                  </a:lnTo>
                  <a:lnTo>
                    <a:pt x="1364" y="75"/>
                  </a:lnTo>
                  <a:lnTo>
                    <a:pt x="1426" y="50"/>
                  </a:lnTo>
                  <a:lnTo>
                    <a:pt x="1478" y="30"/>
                  </a:lnTo>
                  <a:lnTo>
                    <a:pt x="1518" y="13"/>
                  </a:lnTo>
                  <a:lnTo>
                    <a:pt x="1544" y="4"/>
                  </a:lnTo>
                  <a:lnTo>
                    <a:pt x="1553" y="0"/>
                  </a:lnTo>
                  <a:lnTo>
                    <a:pt x="1112" y="126"/>
                  </a:lnTo>
                  <a:lnTo>
                    <a:pt x="1014" y="158"/>
                  </a:lnTo>
                  <a:lnTo>
                    <a:pt x="923" y="190"/>
                  </a:lnTo>
                  <a:lnTo>
                    <a:pt x="843" y="220"/>
                  </a:lnTo>
                  <a:lnTo>
                    <a:pt x="772" y="247"/>
                  </a:lnTo>
                  <a:lnTo>
                    <a:pt x="713" y="271"/>
                  </a:lnTo>
                  <a:lnTo>
                    <a:pt x="666" y="290"/>
                  </a:lnTo>
                  <a:lnTo>
                    <a:pt x="631" y="304"/>
                  </a:lnTo>
                  <a:lnTo>
                    <a:pt x="609" y="314"/>
                  </a:lnTo>
                  <a:close/>
                </a:path>
              </a:pathLst>
            </a:custGeom>
            <a:solidFill>
              <a:srgbClr val="F7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2971436" y="4958557"/>
              <a:ext cx="148266" cy="569343"/>
            </a:xfrm>
            <a:custGeom>
              <a:avLst/>
              <a:gdLst>
                <a:gd name="T0" fmla="*/ 220 w 300"/>
                <a:gd name="T1" fmla="*/ 560 h 1151"/>
                <a:gd name="T2" fmla="*/ 229 w 300"/>
                <a:gd name="T3" fmla="*/ 449 h 1151"/>
                <a:gd name="T4" fmla="*/ 237 w 300"/>
                <a:gd name="T5" fmla="*/ 344 h 1151"/>
                <a:gd name="T6" fmla="*/ 244 w 300"/>
                <a:gd name="T7" fmla="*/ 250 h 1151"/>
                <a:gd name="T8" fmla="*/ 250 w 300"/>
                <a:gd name="T9" fmla="*/ 166 h 1151"/>
                <a:gd name="T10" fmla="*/ 255 w 300"/>
                <a:gd name="T11" fmla="*/ 97 h 1151"/>
                <a:gd name="T12" fmla="*/ 258 w 300"/>
                <a:gd name="T13" fmla="*/ 45 h 1151"/>
                <a:gd name="T14" fmla="*/ 262 w 300"/>
                <a:gd name="T15" fmla="*/ 12 h 1151"/>
                <a:gd name="T16" fmla="*/ 262 w 300"/>
                <a:gd name="T17" fmla="*/ 0 h 1151"/>
                <a:gd name="T18" fmla="*/ 258 w 300"/>
                <a:gd name="T19" fmla="*/ 14 h 1151"/>
                <a:gd name="T20" fmla="*/ 257 w 300"/>
                <a:gd name="T21" fmla="*/ 20 h 1151"/>
                <a:gd name="T22" fmla="*/ 253 w 300"/>
                <a:gd name="T23" fmla="*/ 37 h 1151"/>
                <a:gd name="T24" fmla="*/ 246 w 300"/>
                <a:gd name="T25" fmla="*/ 63 h 1151"/>
                <a:gd name="T26" fmla="*/ 238 w 300"/>
                <a:gd name="T27" fmla="*/ 101 h 1151"/>
                <a:gd name="T28" fmla="*/ 228 w 300"/>
                <a:gd name="T29" fmla="*/ 146 h 1151"/>
                <a:gd name="T30" fmla="*/ 214 w 300"/>
                <a:gd name="T31" fmla="*/ 200 h 1151"/>
                <a:gd name="T32" fmla="*/ 200 w 300"/>
                <a:gd name="T33" fmla="*/ 264 h 1151"/>
                <a:gd name="T34" fmla="*/ 184 w 300"/>
                <a:gd name="T35" fmla="*/ 335 h 1151"/>
                <a:gd name="T36" fmla="*/ 165 w 300"/>
                <a:gd name="T37" fmla="*/ 414 h 1151"/>
                <a:gd name="T38" fmla="*/ 146 w 300"/>
                <a:gd name="T39" fmla="*/ 500 h 1151"/>
                <a:gd name="T40" fmla="*/ 124 w 300"/>
                <a:gd name="T41" fmla="*/ 594 h 1151"/>
                <a:gd name="T42" fmla="*/ 102 w 300"/>
                <a:gd name="T43" fmla="*/ 694 h 1151"/>
                <a:gd name="T44" fmla="*/ 78 w 300"/>
                <a:gd name="T45" fmla="*/ 800 h 1151"/>
                <a:gd name="T46" fmla="*/ 53 w 300"/>
                <a:gd name="T47" fmla="*/ 912 h 1151"/>
                <a:gd name="T48" fmla="*/ 27 w 300"/>
                <a:gd name="T49" fmla="*/ 1029 h 1151"/>
                <a:gd name="T50" fmla="*/ 0 w 300"/>
                <a:gd name="T51" fmla="*/ 1151 h 1151"/>
                <a:gd name="T52" fmla="*/ 19 w 300"/>
                <a:gd name="T53" fmla="*/ 1150 h 1151"/>
                <a:gd name="T54" fmla="*/ 44 w 300"/>
                <a:gd name="T55" fmla="*/ 1148 h 1151"/>
                <a:gd name="T56" fmla="*/ 74 w 300"/>
                <a:gd name="T57" fmla="*/ 1146 h 1151"/>
                <a:gd name="T58" fmla="*/ 109 w 300"/>
                <a:gd name="T59" fmla="*/ 1142 h 1151"/>
                <a:gd name="T60" fmla="*/ 149 w 300"/>
                <a:gd name="T61" fmla="*/ 1139 h 1151"/>
                <a:gd name="T62" fmla="*/ 194 w 300"/>
                <a:gd name="T63" fmla="*/ 1134 h 1151"/>
                <a:gd name="T64" fmla="*/ 244 w 300"/>
                <a:gd name="T65" fmla="*/ 1128 h 1151"/>
                <a:gd name="T66" fmla="*/ 300 w 300"/>
                <a:gd name="T67" fmla="*/ 1121 h 1151"/>
                <a:gd name="T68" fmla="*/ 289 w 300"/>
                <a:gd name="T69" fmla="*/ 1091 h 1151"/>
                <a:gd name="T70" fmla="*/ 275 w 300"/>
                <a:gd name="T71" fmla="*/ 1045 h 1151"/>
                <a:gd name="T72" fmla="*/ 267 w 300"/>
                <a:gd name="T73" fmla="*/ 1018 h 1151"/>
                <a:gd name="T74" fmla="*/ 258 w 300"/>
                <a:gd name="T75" fmla="*/ 987 h 1151"/>
                <a:gd name="T76" fmla="*/ 250 w 300"/>
                <a:gd name="T77" fmla="*/ 953 h 1151"/>
                <a:gd name="T78" fmla="*/ 243 w 300"/>
                <a:gd name="T79" fmla="*/ 917 h 1151"/>
                <a:gd name="T80" fmla="*/ 236 w 300"/>
                <a:gd name="T81" fmla="*/ 879 h 1151"/>
                <a:gd name="T82" fmla="*/ 229 w 300"/>
                <a:gd name="T83" fmla="*/ 838 h 1151"/>
                <a:gd name="T84" fmla="*/ 224 w 300"/>
                <a:gd name="T85" fmla="*/ 795 h 1151"/>
                <a:gd name="T86" fmla="*/ 220 w 300"/>
                <a:gd name="T87" fmla="*/ 750 h 1151"/>
                <a:gd name="T88" fmla="*/ 216 w 300"/>
                <a:gd name="T89" fmla="*/ 705 h 1151"/>
                <a:gd name="T90" fmla="*/ 215 w 300"/>
                <a:gd name="T91" fmla="*/ 658 h 1151"/>
                <a:gd name="T92" fmla="*/ 215 w 300"/>
                <a:gd name="T93" fmla="*/ 633 h 1151"/>
                <a:gd name="T94" fmla="*/ 216 w 300"/>
                <a:gd name="T95" fmla="*/ 609 h 1151"/>
                <a:gd name="T96" fmla="*/ 217 w 300"/>
                <a:gd name="T97" fmla="*/ 585 h 1151"/>
                <a:gd name="T98" fmla="*/ 220 w 300"/>
                <a:gd name="T99" fmla="*/ 56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0" h="1151">
                  <a:moveTo>
                    <a:pt x="220" y="560"/>
                  </a:moveTo>
                  <a:lnTo>
                    <a:pt x="229" y="449"/>
                  </a:lnTo>
                  <a:lnTo>
                    <a:pt x="237" y="344"/>
                  </a:lnTo>
                  <a:lnTo>
                    <a:pt x="244" y="250"/>
                  </a:lnTo>
                  <a:lnTo>
                    <a:pt x="250" y="166"/>
                  </a:lnTo>
                  <a:lnTo>
                    <a:pt x="255" y="97"/>
                  </a:lnTo>
                  <a:lnTo>
                    <a:pt x="258" y="45"/>
                  </a:lnTo>
                  <a:lnTo>
                    <a:pt x="262" y="12"/>
                  </a:lnTo>
                  <a:lnTo>
                    <a:pt x="262" y="0"/>
                  </a:lnTo>
                  <a:lnTo>
                    <a:pt x="258" y="14"/>
                  </a:lnTo>
                  <a:lnTo>
                    <a:pt x="257" y="20"/>
                  </a:lnTo>
                  <a:lnTo>
                    <a:pt x="253" y="37"/>
                  </a:lnTo>
                  <a:lnTo>
                    <a:pt x="246" y="63"/>
                  </a:lnTo>
                  <a:lnTo>
                    <a:pt x="238" y="101"/>
                  </a:lnTo>
                  <a:lnTo>
                    <a:pt x="228" y="146"/>
                  </a:lnTo>
                  <a:lnTo>
                    <a:pt x="214" y="200"/>
                  </a:lnTo>
                  <a:lnTo>
                    <a:pt x="200" y="264"/>
                  </a:lnTo>
                  <a:lnTo>
                    <a:pt x="184" y="335"/>
                  </a:lnTo>
                  <a:lnTo>
                    <a:pt x="165" y="414"/>
                  </a:lnTo>
                  <a:lnTo>
                    <a:pt x="146" y="500"/>
                  </a:lnTo>
                  <a:lnTo>
                    <a:pt x="124" y="594"/>
                  </a:lnTo>
                  <a:lnTo>
                    <a:pt x="102" y="694"/>
                  </a:lnTo>
                  <a:lnTo>
                    <a:pt x="78" y="800"/>
                  </a:lnTo>
                  <a:lnTo>
                    <a:pt x="53" y="912"/>
                  </a:lnTo>
                  <a:lnTo>
                    <a:pt x="27" y="1029"/>
                  </a:lnTo>
                  <a:lnTo>
                    <a:pt x="0" y="1151"/>
                  </a:lnTo>
                  <a:lnTo>
                    <a:pt x="19" y="1150"/>
                  </a:lnTo>
                  <a:lnTo>
                    <a:pt x="44" y="1148"/>
                  </a:lnTo>
                  <a:lnTo>
                    <a:pt x="74" y="1146"/>
                  </a:lnTo>
                  <a:lnTo>
                    <a:pt x="109" y="1142"/>
                  </a:lnTo>
                  <a:lnTo>
                    <a:pt x="149" y="1139"/>
                  </a:lnTo>
                  <a:lnTo>
                    <a:pt x="194" y="1134"/>
                  </a:lnTo>
                  <a:lnTo>
                    <a:pt x="244" y="1128"/>
                  </a:lnTo>
                  <a:lnTo>
                    <a:pt x="300" y="1121"/>
                  </a:lnTo>
                  <a:lnTo>
                    <a:pt x="289" y="1091"/>
                  </a:lnTo>
                  <a:lnTo>
                    <a:pt x="275" y="1045"/>
                  </a:lnTo>
                  <a:lnTo>
                    <a:pt x="267" y="1018"/>
                  </a:lnTo>
                  <a:lnTo>
                    <a:pt x="258" y="987"/>
                  </a:lnTo>
                  <a:lnTo>
                    <a:pt x="250" y="953"/>
                  </a:lnTo>
                  <a:lnTo>
                    <a:pt x="243" y="917"/>
                  </a:lnTo>
                  <a:lnTo>
                    <a:pt x="236" y="879"/>
                  </a:lnTo>
                  <a:lnTo>
                    <a:pt x="229" y="838"/>
                  </a:lnTo>
                  <a:lnTo>
                    <a:pt x="224" y="795"/>
                  </a:lnTo>
                  <a:lnTo>
                    <a:pt x="220" y="750"/>
                  </a:lnTo>
                  <a:lnTo>
                    <a:pt x="216" y="705"/>
                  </a:lnTo>
                  <a:lnTo>
                    <a:pt x="215" y="658"/>
                  </a:lnTo>
                  <a:lnTo>
                    <a:pt x="215" y="633"/>
                  </a:lnTo>
                  <a:lnTo>
                    <a:pt x="216" y="609"/>
                  </a:lnTo>
                  <a:lnTo>
                    <a:pt x="217" y="585"/>
                  </a:lnTo>
                  <a:lnTo>
                    <a:pt x="220" y="560"/>
                  </a:lnTo>
                  <a:close/>
                </a:path>
              </a:pathLst>
            </a:custGeom>
            <a:solidFill>
              <a:srgbClr val="F7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2111490" y="5547174"/>
              <a:ext cx="824362" cy="1175754"/>
            </a:xfrm>
            <a:custGeom>
              <a:avLst/>
              <a:gdLst>
                <a:gd name="T0" fmla="*/ 1531 w 1667"/>
                <a:gd name="T1" fmla="*/ 3 h 2381"/>
                <a:gd name="T2" fmla="*/ 1383 w 1667"/>
                <a:gd name="T3" fmla="*/ 11 h 2381"/>
                <a:gd name="T4" fmla="*/ 1208 w 1667"/>
                <a:gd name="T5" fmla="*/ 29 h 2381"/>
                <a:gd name="T6" fmla="*/ 1014 w 1667"/>
                <a:gd name="T7" fmla="*/ 63 h 2381"/>
                <a:gd name="T8" fmla="*/ 812 w 1667"/>
                <a:gd name="T9" fmla="*/ 115 h 2381"/>
                <a:gd name="T10" fmla="*/ 613 w 1667"/>
                <a:gd name="T11" fmla="*/ 190 h 2381"/>
                <a:gd name="T12" fmla="*/ 425 w 1667"/>
                <a:gd name="T13" fmla="*/ 290 h 2381"/>
                <a:gd name="T14" fmla="*/ 260 w 1667"/>
                <a:gd name="T15" fmla="*/ 421 h 2381"/>
                <a:gd name="T16" fmla="*/ 127 w 1667"/>
                <a:gd name="T17" fmla="*/ 587 h 2381"/>
                <a:gd name="T18" fmla="*/ 37 w 1667"/>
                <a:gd name="T19" fmla="*/ 791 h 2381"/>
                <a:gd name="T20" fmla="*/ 3 w 1667"/>
                <a:gd name="T21" fmla="*/ 971 h 2381"/>
                <a:gd name="T22" fmla="*/ 2 w 1667"/>
                <a:gd name="T23" fmla="*/ 1123 h 2381"/>
                <a:gd name="T24" fmla="*/ 28 w 1667"/>
                <a:gd name="T25" fmla="*/ 1271 h 2381"/>
                <a:gd name="T26" fmla="*/ 79 w 1667"/>
                <a:gd name="T27" fmla="*/ 1417 h 2381"/>
                <a:gd name="T28" fmla="*/ 156 w 1667"/>
                <a:gd name="T29" fmla="*/ 1559 h 2381"/>
                <a:gd name="T30" fmla="*/ 259 w 1667"/>
                <a:gd name="T31" fmla="*/ 1698 h 2381"/>
                <a:gd name="T32" fmla="*/ 388 w 1667"/>
                <a:gd name="T33" fmla="*/ 1834 h 2381"/>
                <a:gd name="T34" fmla="*/ 542 w 1667"/>
                <a:gd name="T35" fmla="*/ 1965 h 2381"/>
                <a:gd name="T36" fmla="*/ 721 w 1667"/>
                <a:gd name="T37" fmla="*/ 2094 h 2381"/>
                <a:gd name="T38" fmla="*/ 927 w 1667"/>
                <a:gd name="T39" fmla="*/ 2218 h 2381"/>
                <a:gd name="T40" fmla="*/ 1158 w 1667"/>
                <a:gd name="T41" fmla="*/ 2339 h 2381"/>
                <a:gd name="T42" fmla="*/ 1225 w 1667"/>
                <a:gd name="T43" fmla="*/ 2372 h 2381"/>
                <a:gd name="T44" fmla="*/ 1264 w 1667"/>
                <a:gd name="T45" fmla="*/ 2381 h 2381"/>
                <a:gd name="T46" fmla="*/ 1322 w 1667"/>
                <a:gd name="T47" fmla="*/ 2377 h 2381"/>
                <a:gd name="T48" fmla="*/ 1363 w 1667"/>
                <a:gd name="T49" fmla="*/ 2366 h 2381"/>
                <a:gd name="T50" fmla="*/ 1402 w 1667"/>
                <a:gd name="T51" fmla="*/ 2347 h 2381"/>
                <a:gd name="T52" fmla="*/ 1332 w 1667"/>
                <a:gd name="T53" fmla="*/ 2304 h 2381"/>
                <a:gd name="T54" fmla="*/ 1193 w 1667"/>
                <a:gd name="T55" fmla="*/ 2236 h 2381"/>
                <a:gd name="T56" fmla="*/ 1045 w 1667"/>
                <a:gd name="T57" fmla="*/ 2146 h 2381"/>
                <a:gd name="T58" fmla="*/ 894 w 1667"/>
                <a:gd name="T59" fmla="*/ 2039 h 2381"/>
                <a:gd name="T60" fmla="*/ 744 w 1667"/>
                <a:gd name="T61" fmla="*/ 1914 h 2381"/>
                <a:gd name="T62" fmla="*/ 602 w 1667"/>
                <a:gd name="T63" fmla="*/ 1772 h 2381"/>
                <a:gd name="T64" fmla="*/ 476 w 1667"/>
                <a:gd name="T65" fmla="*/ 1616 h 2381"/>
                <a:gd name="T66" fmla="*/ 371 w 1667"/>
                <a:gd name="T67" fmla="*/ 1446 h 2381"/>
                <a:gd name="T68" fmla="*/ 292 w 1667"/>
                <a:gd name="T69" fmla="*/ 1264 h 2381"/>
                <a:gd name="T70" fmla="*/ 248 w 1667"/>
                <a:gd name="T71" fmla="*/ 1072 h 2381"/>
                <a:gd name="T72" fmla="*/ 243 w 1667"/>
                <a:gd name="T73" fmla="*/ 870 h 2381"/>
                <a:gd name="T74" fmla="*/ 291 w 1667"/>
                <a:gd name="T75" fmla="*/ 680 h 2381"/>
                <a:gd name="T76" fmla="*/ 396 w 1667"/>
                <a:gd name="T77" fmla="*/ 519 h 2381"/>
                <a:gd name="T78" fmla="*/ 543 w 1667"/>
                <a:gd name="T79" fmla="*/ 384 h 2381"/>
                <a:gd name="T80" fmla="*/ 719 w 1667"/>
                <a:gd name="T81" fmla="*/ 274 h 2381"/>
                <a:gd name="T82" fmla="*/ 912 w 1667"/>
                <a:gd name="T83" fmla="*/ 187 h 2381"/>
                <a:gd name="T84" fmla="*/ 1107 w 1667"/>
                <a:gd name="T85" fmla="*/ 119 h 2381"/>
                <a:gd name="T86" fmla="*/ 1292 w 1667"/>
                <a:gd name="T87" fmla="*/ 68 h 2381"/>
                <a:gd name="T88" fmla="*/ 1453 w 1667"/>
                <a:gd name="T89" fmla="*/ 34 h 2381"/>
                <a:gd name="T90" fmla="*/ 1652 w 1667"/>
                <a:gd name="T91" fmla="*/ 3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7" h="2381">
                  <a:moveTo>
                    <a:pt x="1667" y="1"/>
                  </a:moveTo>
                  <a:lnTo>
                    <a:pt x="1609" y="0"/>
                  </a:lnTo>
                  <a:lnTo>
                    <a:pt x="1531" y="3"/>
                  </a:lnTo>
                  <a:lnTo>
                    <a:pt x="1486" y="5"/>
                  </a:lnTo>
                  <a:lnTo>
                    <a:pt x="1436" y="7"/>
                  </a:lnTo>
                  <a:lnTo>
                    <a:pt x="1383" y="11"/>
                  </a:lnTo>
                  <a:lnTo>
                    <a:pt x="1328" y="16"/>
                  </a:lnTo>
                  <a:lnTo>
                    <a:pt x="1268" y="22"/>
                  </a:lnTo>
                  <a:lnTo>
                    <a:pt x="1208" y="29"/>
                  </a:lnTo>
                  <a:lnTo>
                    <a:pt x="1144" y="38"/>
                  </a:lnTo>
                  <a:lnTo>
                    <a:pt x="1079" y="50"/>
                  </a:lnTo>
                  <a:lnTo>
                    <a:pt x="1014" y="63"/>
                  </a:lnTo>
                  <a:lnTo>
                    <a:pt x="947" y="78"/>
                  </a:lnTo>
                  <a:lnTo>
                    <a:pt x="879" y="95"/>
                  </a:lnTo>
                  <a:lnTo>
                    <a:pt x="812" y="115"/>
                  </a:lnTo>
                  <a:lnTo>
                    <a:pt x="745" y="137"/>
                  </a:lnTo>
                  <a:lnTo>
                    <a:pt x="678" y="162"/>
                  </a:lnTo>
                  <a:lnTo>
                    <a:pt x="613" y="190"/>
                  </a:lnTo>
                  <a:lnTo>
                    <a:pt x="548" y="219"/>
                  </a:lnTo>
                  <a:lnTo>
                    <a:pt x="485" y="253"/>
                  </a:lnTo>
                  <a:lnTo>
                    <a:pt x="425" y="290"/>
                  </a:lnTo>
                  <a:lnTo>
                    <a:pt x="367" y="331"/>
                  </a:lnTo>
                  <a:lnTo>
                    <a:pt x="312" y="374"/>
                  </a:lnTo>
                  <a:lnTo>
                    <a:pt x="260" y="421"/>
                  </a:lnTo>
                  <a:lnTo>
                    <a:pt x="211" y="472"/>
                  </a:lnTo>
                  <a:lnTo>
                    <a:pt x="167" y="528"/>
                  </a:lnTo>
                  <a:lnTo>
                    <a:pt x="127" y="587"/>
                  </a:lnTo>
                  <a:lnTo>
                    <a:pt x="92" y="650"/>
                  </a:lnTo>
                  <a:lnTo>
                    <a:pt x="62" y="718"/>
                  </a:lnTo>
                  <a:lnTo>
                    <a:pt x="37" y="791"/>
                  </a:lnTo>
                  <a:lnTo>
                    <a:pt x="18" y="868"/>
                  </a:lnTo>
                  <a:lnTo>
                    <a:pt x="9" y="920"/>
                  </a:lnTo>
                  <a:lnTo>
                    <a:pt x="3" y="971"/>
                  </a:lnTo>
                  <a:lnTo>
                    <a:pt x="0" y="1021"/>
                  </a:lnTo>
                  <a:lnTo>
                    <a:pt x="0" y="1073"/>
                  </a:lnTo>
                  <a:lnTo>
                    <a:pt x="2" y="1123"/>
                  </a:lnTo>
                  <a:lnTo>
                    <a:pt x="8" y="1173"/>
                  </a:lnTo>
                  <a:lnTo>
                    <a:pt x="16" y="1222"/>
                  </a:lnTo>
                  <a:lnTo>
                    <a:pt x="28" y="1271"/>
                  </a:lnTo>
                  <a:lnTo>
                    <a:pt x="42" y="1321"/>
                  </a:lnTo>
                  <a:lnTo>
                    <a:pt x="58" y="1369"/>
                  </a:lnTo>
                  <a:lnTo>
                    <a:pt x="79" y="1417"/>
                  </a:lnTo>
                  <a:lnTo>
                    <a:pt x="102" y="1465"/>
                  </a:lnTo>
                  <a:lnTo>
                    <a:pt x="127" y="1512"/>
                  </a:lnTo>
                  <a:lnTo>
                    <a:pt x="156" y="1559"/>
                  </a:lnTo>
                  <a:lnTo>
                    <a:pt x="188" y="1607"/>
                  </a:lnTo>
                  <a:lnTo>
                    <a:pt x="222" y="1653"/>
                  </a:lnTo>
                  <a:lnTo>
                    <a:pt x="259" y="1698"/>
                  </a:lnTo>
                  <a:lnTo>
                    <a:pt x="299" y="1743"/>
                  </a:lnTo>
                  <a:lnTo>
                    <a:pt x="342" y="1789"/>
                  </a:lnTo>
                  <a:lnTo>
                    <a:pt x="388" y="1834"/>
                  </a:lnTo>
                  <a:lnTo>
                    <a:pt x="436" y="1878"/>
                  </a:lnTo>
                  <a:lnTo>
                    <a:pt x="487" y="1922"/>
                  </a:lnTo>
                  <a:lnTo>
                    <a:pt x="542" y="1965"/>
                  </a:lnTo>
                  <a:lnTo>
                    <a:pt x="599" y="2009"/>
                  </a:lnTo>
                  <a:lnTo>
                    <a:pt x="659" y="2051"/>
                  </a:lnTo>
                  <a:lnTo>
                    <a:pt x="721" y="2094"/>
                  </a:lnTo>
                  <a:lnTo>
                    <a:pt x="787" y="2135"/>
                  </a:lnTo>
                  <a:lnTo>
                    <a:pt x="856" y="2177"/>
                  </a:lnTo>
                  <a:lnTo>
                    <a:pt x="927" y="2218"/>
                  </a:lnTo>
                  <a:lnTo>
                    <a:pt x="1001" y="2258"/>
                  </a:lnTo>
                  <a:lnTo>
                    <a:pt x="1078" y="2299"/>
                  </a:lnTo>
                  <a:lnTo>
                    <a:pt x="1158" y="2339"/>
                  </a:lnTo>
                  <a:lnTo>
                    <a:pt x="1187" y="2353"/>
                  </a:lnTo>
                  <a:lnTo>
                    <a:pt x="1209" y="2363"/>
                  </a:lnTo>
                  <a:lnTo>
                    <a:pt x="1225" y="2372"/>
                  </a:lnTo>
                  <a:lnTo>
                    <a:pt x="1236" y="2379"/>
                  </a:lnTo>
                  <a:lnTo>
                    <a:pt x="1248" y="2380"/>
                  </a:lnTo>
                  <a:lnTo>
                    <a:pt x="1264" y="2381"/>
                  </a:lnTo>
                  <a:lnTo>
                    <a:pt x="1286" y="2381"/>
                  </a:lnTo>
                  <a:lnTo>
                    <a:pt x="1310" y="2379"/>
                  </a:lnTo>
                  <a:lnTo>
                    <a:pt x="1322" y="2377"/>
                  </a:lnTo>
                  <a:lnTo>
                    <a:pt x="1336" y="2375"/>
                  </a:lnTo>
                  <a:lnTo>
                    <a:pt x="1349" y="2372"/>
                  </a:lnTo>
                  <a:lnTo>
                    <a:pt x="1363" y="2366"/>
                  </a:lnTo>
                  <a:lnTo>
                    <a:pt x="1377" y="2361"/>
                  </a:lnTo>
                  <a:lnTo>
                    <a:pt x="1390" y="2355"/>
                  </a:lnTo>
                  <a:lnTo>
                    <a:pt x="1402" y="2347"/>
                  </a:lnTo>
                  <a:lnTo>
                    <a:pt x="1415" y="2338"/>
                  </a:lnTo>
                  <a:lnTo>
                    <a:pt x="1375" y="2322"/>
                  </a:lnTo>
                  <a:lnTo>
                    <a:pt x="1332" y="2304"/>
                  </a:lnTo>
                  <a:lnTo>
                    <a:pt x="1287" y="2283"/>
                  </a:lnTo>
                  <a:lnTo>
                    <a:pt x="1240" y="2261"/>
                  </a:lnTo>
                  <a:lnTo>
                    <a:pt x="1193" y="2236"/>
                  </a:lnTo>
                  <a:lnTo>
                    <a:pt x="1145" y="2208"/>
                  </a:lnTo>
                  <a:lnTo>
                    <a:pt x="1096" y="2178"/>
                  </a:lnTo>
                  <a:lnTo>
                    <a:pt x="1045" y="2146"/>
                  </a:lnTo>
                  <a:lnTo>
                    <a:pt x="994" y="2112"/>
                  </a:lnTo>
                  <a:lnTo>
                    <a:pt x="944" y="2078"/>
                  </a:lnTo>
                  <a:lnTo>
                    <a:pt x="894" y="2039"/>
                  </a:lnTo>
                  <a:lnTo>
                    <a:pt x="842" y="1999"/>
                  </a:lnTo>
                  <a:lnTo>
                    <a:pt x="793" y="1957"/>
                  </a:lnTo>
                  <a:lnTo>
                    <a:pt x="744" y="1914"/>
                  </a:lnTo>
                  <a:lnTo>
                    <a:pt x="696" y="1868"/>
                  </a:lnTo>
                  <a:lnTo>
                    <a:pt x="648" y="1820"/>
                  </a:lnTo>
                  <a:lnTo>
                    <a:pt x="602" y="1772"/>
                  </a:lnTo>
                  <a:lnTo>
                    <a:pt x="558" y="1722"/>
                  </a:lnTo>
                  <a:lnTo>
                    <a:pt x="516" y="1669"/>
                  </a:lnTo>
                  <a:lnTo>
                    <a:pt x="476" y="1616"/>
                  </a:lnTo>
                  <a:lnTo>
                    <a:pt x="438" y="1560"/>
                  </a:lnTo>
                  <a:lnTo>
                    <a:pt x="403" y="1504"/>
                  </a:lnTo>
                  <a:lnTo>
                    <a:pt x="371" y="1446"/>
                  </a:lnTo>
                  <a:lnTo>
                    <a:pt x="342" y="1387"/>
                  </a:lnTo>
                  <a:lnTo>
                    <a:pt x="315" y="1326"/>
                  </a:lnTo>
                  <a:lnTo>
                    <a:pt x="292" y="1264"/>
                  </a:lnTo>
                  <a:lnTo>
                    <a:pt x="274" y="1201"/>
                  </a:lnTo>
                  <a:lnTo>
                    <a:pt x="259" y="1137"/>
                  </a:lnTo>
                  <a:lnTo>
                    <a:pt x="248" y="1072"/>
                  </a:lnTo>
                  <a:lnTo>
                    <a:pt x="241" y="1006"/>
                  </a:lnTo>
                  <a:lnTo>
                    <a:pt x="240" y="938"/>
                  </a:lnTo>
                  <a:lnTo>
                    <a:pt x="243" y="870"/>
                  </a:lnTo>
                  <a:lnTo>
                    <a:pt x="252" y="804"/>
                  </a:lnTo>
                  <a:lnTo>
                    <a:pt x="269" y="741"/>
                  </a:lnTo>
                  <a:lnTo>
                    <a:pt x="291" y="680"/>
                  </a:lnTo>
                  <a:lnTo>
                    <a:pt x="321" y="624"/>
                  </a:lnTo>
                  <a:lnTo>
                    <a:pt x="356" y="570"/>
                  </a:lnTo>
                  <a:lnTo>
                    <a:pt x="396" y="519"/>
                  </a:lnTo>
                  <a:lnTo>
                    <a:pt x="441" y="471"/>
                  </a:lnTo>
                  <a:lnTo>
                    <a:pt x="490" y="426"/>
                  </a:lnTo>
                  <a:lnTo>
                    <a:pt x="543" y="384"/>
                  </a:lnTo>
                  <a:lnTo>
                    <a:pt x="599" y="345"/>
                  </a:lnTo>
                  <a:lnTo>
                    <a:pt x="658" y="309"/>
                  </a:lnTo>
                  <a:lnTo>
                    <a:pt x="719" y="274"/>
                  </a:lnTo>
                  <a:lnTo>
                    <a:pt x="782" y="243"/>
                  </a:lnTo>
                  <a:lnTo>
                    <a:pt x="846" y="213"/>
                  </a:lnTo>
                  <a:lnTo>
                    <a:pt x="912" y="187"/>
                  </a:lnTo>
                  <a:lnTo>
                    <a:pt x="977" y="162"/>
                  </a:lnTo>
                  <a:lnTo>
                    <a:pt x="1042" y="139"/>
                  </a:lnTo>
                  <a:lnTo>
                    <a:pt x="1107" y="119"/>
                  </a:lnTo>
                  <a:lnTo>
                    <a:pt x="1171" y="100"/>
                  </a:lnTo>
                  <a:lnTo>
                    <a:pt x="1232" y="84"/>
                  </a:lnTo>
                  <a:lnTo>
                    <a:pt x="1292" y="68"/>
                  </a:lnTo>
                  <a:lnTo>
                    <a:pt x="1349" y="56"/>
                  </a:lnTo>
                  <a:lnTo>
                    <a:pt x="1402" y="45"/>
                  </a:lnTo>
                  <a:lnTo>
                    <a:pt x="1453" y="34"/>
                  </a:lnTo>
                  <a:lnTo>
                    <a:pt x="1541" y="19"/>
                  </a:lnTo>
                  <a:lnTo>
                    <a:pt x="1609" y="9"/>
                  </a:lnTo>
                  <a:lnTo>
                    <a:pt x="1652" y="3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3222006" y="6586523"/>
              <a:ext cx="226848" cy="257984"/>
            </a:xfrm>
            <a:custGeom>
              <a:avLst/>
              <a:gdLst>
                <a:gd name="T0" fmla="*/ 458 w 458"/>
                <a:gd name="T1" fmla="*/ 0 h 522"/>
                <a:gd name="T2" fmla="*/ 396 w 458"/>
                <a:gd name="T3" fmla="*/ 15 h 522"/>
                <a:gd name="T4" fmla="*/ 334 w 458"/>
                <a:gd name="T5" fmla="*/ 30 h 522"/>
                <a:gd name="T6" fmla="*/ 275 w 458"/>
                <a:gd name="T7" fmla="*/ 44 h 522"/>
                <a:gd name="T8" fmla="*/ 216 w 458"/>
                <a:gd name="T9" fmla="*/ 59 h 522"/>
                <a:gd name="T10" fmla="*/ 160 w 458"/>
                <a:gd name="T11" fmla="*/ 73 h 522"/>
                <a:gd name="T12" fmla="*/ 104 w 458"/>
                <a:gd name="T13" fmla="*/ 88 h 522"/>
                <a:gd name="T14" fmla="*/ 51 w 458"/>
                <a:gd name="T15" fmla="*/ 102 h 522"/>
                <a:gd name="T16" fmla="*/ 0 w 458"/>
                <a:gd name="T17" fmla="*/ 115 h 522"/>
                <a:gd name="T18" fmla="*/ 123 w 458"/>
                <a:gd name="T19" fmla="*/ 522 h 522"/>
                <a:gd name="T20" fmla="*/ 150 w 458"/>
                <a:gd name="T21" fmla="*/ 514 h 522"/>
                <a:gd name="T22" fmla="*/ 177 w 458"/>
                <a:gd name="T23" fmla="*/ 506 h 522"/>
                <a:gd name="T24" fmla="*/ 205 w 458"/>
                <a:gd name="T25" fmla="*/ 499 h 522"/>
                <a:gd name="T26" fmla="*/ 234 w 458"/>
                <a:gd name="T27" fmla="*/ 492 h 522"/>
                <a:gd name="T28" fmla="*/ 262 w 458"/>
                <a:gd name="T29" fmla="*/ 485 h 522"/>
                <a:gd name="T30" fmla="*/ 291 w 458"/>
                <a:gd name="T31" fmla="*/ 476 h 522"/>
                <a:gd name="T32" fmla="*/ 321 w 458"/>
                <a:gd name="T33" fmla="*/ 469 h 522"/>
                <a:gd name="T34" fmla="*/ 351 w 458"/>
                <a:gd name="T35" fmla="*/ 461 h 522"/>
                <a:gd name="T36" fmla="*/ 351 w 458"/>
                <a:gd name="T37" fmla="*/ 461 h 522"/>
                <a:gd name="T38" fmla="*/ 355 w 458"/>
                <a:gd name="T39" fmla="*/ 450 h 522"/>
                <a:gd name="T40" fmla="*/ 366 w 458"/>
                <a:gd name="T41" fmla="*/ 416 h 522"/>
                <a:gd name="T42" fmla="*/ 383 w 458"/>
                <a:gd name="T43" fmla="*/ 364 h 522"/>
                <a:gd name="T44" fmla="*/ 401 w 458"/>
                <a:gd name="T45" fmla="*/ 301 h 522"/>
                <a:gd name="T46" fmla="*/ 410 w 458"/>
                <a:gd name="T47" fmla="*/ 265 h 522"/>
                <a:gd name="T48" fmla="*/ 420 w 458"/>
                <a:gd name="T49" fmla="*/ 228 h 522"/>
                <a:gd name="T50" fmla="*/ 429 w 458"/>
                <a:gd name="T51" fmla="*/ 189 h 522"/>
                <a:gd name="T52" fmla="*/ 438 w 458"/>
                <a:gd name="T53" fmla="*/ 150 h 522"/>
                <a:gd name="T54" fmla="*/ 445 w 458"/>
                <a:gd name="T55" fmla="*/ 111 h 522"/>
                <a:gd name="T56" fmla="*/ 451 w 458"/>
                <a:gd name="T57" fmla="*/ 73 h 522"/>
                <a:gd name="T58" fmla="*/ 455 w 458"/>
                <a:gd name="T59" fmla="*/ 36 h 522"/>
                <a:gd name="T60" fmla="*/ 458 w 458"/>
                <a:gd name="T6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8" h="522">
                  <a:moveTo>
                    <a:pt x="458" y="0"/>
                  </a:moveTo>
                  <a:lnTo>
                    <a:pt x="396" y="15"/>
                  </a:lnTo>
                  <a:lnTo>
                    <a:pt x="334" y="30"/>
                  </a:lnTo>
                  <a:lnTo>
                    <a:pt x="275" y="44"/>
                  </a:lnTo>
                  <a:lnTo>
                    <a:pt x="216" y="59"/>
                  </a:lnTo>
                  <a:lnTo>
                    <a:pt x="160" y="73"/>
                  </a:lnTo>
                  <a:lnTo>
                    <a:pt x="104" y="88"/>
                  </a:lnTo>
                  <a:lnTo>
                    <a:pt x="51" y="102"/>
                  </a:lnTo>
                  <a:lnTo>
                    <a:pt x="0" y="115"/>
                  </a:lnTo>
                  <a:lnTo>
                    <a:pt x="123" y="522"/>
                  </a:lnTo>
                  <a:lnTo>
                    <a:pt x="150" y="514"/>
                  </a:lnTo>
                  <a:lnTo>
                    <a:pt x="177" y="506"/>
                  </a:lnTo>
                  <a:lnTo>
                    <a:pt x="205" y="499"/>
                  </a:lnTo>
                  <a:lnTo>
                    <a:pt x="234" y="492"/>
                  </a:lnTo>
                  <a:lnTo>
                    <a:pt x="262" y="485"/>
                  </a:lnTo>
                  <a:lnTo>
                    <a:pt x="291" y="476"/>
                  </a:lnTo>
                  <a:lnTo>
                    <a:pt x="321" y="469"/>
                  </a:lnTo>
                  <a:lnTo>
                    <a:pt x="351" y="461"/>
                  </a:lnTo>
                  <a:lnTo>
                    <a:pt x="351" y="461"/>
                  </a:lnTo>
                  <a:lnTo>
                    <a:pt x="355" y="450"/>
                  </a:lnTo>
                  <a:lnTo>
                    <a:pt x="366" y="416"/>
                  </a:lnTo>
                  <a:lnTo>
                    <a:pt x="383" y="364"/>
                  </a:lnTo>
                  <a:lnTo>
                    <a:pt x="401" y="301"/>
                  </a:lnTo>
                  <a:lnTo>
                    <a:pt x="410" y="265"/>
                  </a:lnTo>
                  <a:lnTo>
                    <a:pt x="420" y="228"/>
                  </a:lnTo>
                  <a:lnTo>
                    <a:pt x="429" y="189"/>
                  </a:lnTo>
                  <a:lnTo>
                    <a:pt x="438" y="150"/>
                  </a:lnTo>
                  <a:lnTo>
                    <a:pt x="445" y="111"/>
                  </a:lnTo>
                  <a:lnTo>
                    <a:pt x="451" y="73"/>
                  </a:lnTo>
                  <a:lnTo>
                    <a:pt x="455" y="3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2885441" y="6850437"/>
              <a:ext cx="453695" cy="2080179"/>
            </a:xfrm>
            <a:custGeom>
              <a:avLst/>
              <a:gdLst>
                <a:gd name="T0" fmla="*/ 13 w 917"/>
                <a:gd name="T1" fmla="*/ 485 h 4210"/>
                <a:gd name="T2" fmla="*/ 7 w 917"/>
                <a:gd name="T3" fmla="*/ 923 h 4210"/>
                <a:gd name="T4" fmla="*/ 2 w 917"/>
                <a:gd name="T5" fmla="*/ 1385 h 4210"/>
                <a:gd name="T6" fmla="*/ 0 w 917"/>
                <a:gd name="T7" fmla="*/ 1864 h 4210"/>
                <a:gd name="T8" fmla="*/ 0 w 917"/>
                <a:gd name="T9" fmla="*/ 2361 h 4210"/>
                <a:gd name="T10" fmla="*/ 3 w 917"/>
                <a:gd name="T11" fmla="*/ 2870 h 4210"/>
                <a:gd name="T12" fmla="*/ 9 w 917"/>
                <a:gd name="T13" fmla="*/ 3388 h 4210"/>
                <a:gd name="T14" fmla="*/ 18 w 917"/>
                <a:gd name="T15" fmla="*/ 3912 h 4210"/>
                <a:gd name="T16" fmla="*/ 33 w 917"/>
                <a:gd name="T17" fmla="*/ 4184 h 4210"/>
                <a:gd name="T18" fmla="*/ 127 w 917"/>
                <a:gd name="T19" fmla="*/ 4210 h 4210"/>
                <a:gd name="T20" fmla="*/ 133 w 917"/>
                <a:gd name="T21" fmla="*/ 3969 h 4210"/>
                <a:gd name="T22" fmla="*/ 142 w 917"/>
                <a:gd name="T23" fmla="*/ 3709 h 4210"/>
                <a:gd name="T24" fmla="*/ 156 w 917"/>
                <a:gd name="T25" fmla="*/ 3434 h 4210"/>
                <a:gd name="T26" fmla="*/ 172 w 917"/>
                <a:gd name="T27" fmla="*/ 3149 h 4210"/>
                <a:gd name="T28" fmla="*/ 211 w 917"/>
                <a:gd name="T29" fmla="*/ 2566 h 4210"/>
                <a:gd name="T30" fmla="*/ 257 w 917"/>
                <a:gd name="T31" fmla="*/ 1995 h 4210"/>
                <a:gd name="T32" fmla="*/ 303 w 917"/>
                <a:gd name="T33" fmla="*/ 1468 h 4210"/>
                <a:gd name="T34" fmla="*/ 348 w 917"/>
                <a:gd name="T35" fmla="*/ 1022 h 4210"/>
                <a:gd name="T36" fmla="*/ 385 w 917"/>
                <a:gd name="T37" fmla="*/ 690 h 4210"/>
                <a:gd name="T38" fmla="*/ 401 w 917"/>
                <a:gd name="T39" fmla="*/ 578 h 4210"/>
                <a:gd name="T40" fmla="*/ 412 w 917"/>
                <a:gd name="T41" fmla="*/ 508 h 4210"/>
                <a:gd name="T42" fmla="*/ 422 w 917"/>
                <a:gd name="T43" fmla="*/ 473 h 4210"/>
                <a:gd name="T44" fmla="*/ 438 w 917"/>
                <a:gd name="T45" fmla="*/ 438 h 4210"/>
                <a:gd name="T46" fmla="*/ 458 w 917"/>
                <a:gd name="T47" fmla="*/ 402 h 4210"/>
                <a:gd name="T48" fmla="*/ 483 w 917"/>
                <a:gd name="T49" fmla="*/ 366 h 4210"/>
                <a:gd name="T50" fmla="*/ 512 w 917"/>
                <a:gd name="T51" fmla="*/ 331 h 4210"/>
                <a:gd name="T52" fmla="*/ 543 w 917"/>
                <a:gd name="T53" fmla="*/ 295 h 4210"/>
                <a:gd name="T54" fmla="*/ 615 w 917"/>
                <a:gd name="T55" fmla="*/ 226 h 4210"/>
                <a:gd name="T56" fmla="*/ 692 w 917"/>
                <a:gd name="T57" fmla="*/ 160 h 4210"/>
                <a:gd name="T58" fmla="*/ 771 w 917"/>
                <a:gd name="T59" fmla="*/ 100 h 4210"/>
                <a:gd name="T60" fmla="*/ 848 w 917"/>
                <a:gd name="T61" fmla="*/ 46 h 4210"/>
                <a:gd name="T62" fmla="*/ 917 w 917"/>
                <a:gd name="T63" fmla="*/ 0 h 4210"/>
                <a:gd name="T64" fmla="*/ 722 w 917"/>
                <a:gd name="T65" fmla="*/ 53 h 4210"/>
                <a:gd name="T66" fmla="*/ 551 w 917"/>
                <a:gd name="T67" fmla="*/ 103 h 4210"/>
                <a:gd name="T68" fmla="*/ 401 w 917"/>
                <a:gd name="T69" fmla="*/ 147 h 4210"/>
                <a:gd name="T70" fmla="*/ 276 w 917"/>
                <a:gd name="T71" fmla="*/ 187 h 4210"/>
                <a:gd name="T72" fmla="*/ 173 w 917"/>
                <a:gd name="T73" fmla="*/ 220 h 4210"/>
                <a:gd name="T74" fmla="*/ 95 w 917"/>
                <a:gd name="T75" fmla="*/ 247 h 4210"/>
                <a:gd name="T76" fmla="*/ 43 w 917"/>
                <a:gd name="T77" fmla="*/ 265 h 4210"/>
                <a:gd name="T78" fmla="*/ 16 w 917"/>
                <a:gd name="T79" fmla="*/ 275 h 4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7" h="4210">
                  <a:moveTo>
                    <a:pt x="16" y="275"/>
                  </a:moveTo>
                  <a:lnTo>
                    <a:pt x="13" y="485"/>
                  </a:lnTo>
                  <a:lnTo>
                    <a:pt x="9" y="701"/>
                  </a:lnTo>
                  <a:lnTo>
                    <a:pt x="7" y="923"/>
                  </a:lnTo>
                  <a:lnTo>
                    <a:pt x="4" y="1152"/>
                  </a:lnTo>
                  <a:lnTo>
                    <a:pt x="2" y="1385"/>
                  </a:lnTo>
                  <a:lnTo>
                    <a:pt x="1" y="1622"/>
                  </a:lnTo>
                  <a:lnTo>
                    <a:pt x="0" y="1864"/>
                  </a:lnTo>
                  <a:lnTo>
                    <a:pt x="0" y="2111"/>
                  </a:lnTo>
                  <a:lnTo>
                    <a:pt x="0" y="2361"/>
                  </a:lnTo>
                  <a:lnTo>
                    <a:pt x="1" y="2614"/>
                  </a:lnTo>
                  <a:lnTo>
                    <a:pt x="3" y="2870"/>
                  </a:lnTo>
                  <a:lnTo>
                    <a:pt x="6" y="3128"/>
                  </a:lnTo>
                  <a:lnTo>
                    <a:pt x="9" y="3388"/>
                  </a:lnTo>
                  <a:lnTo>
                    <a:pt x="13" y="3649"/>
                  </a:lnTo>
                  <a:lnTo>
                    <a:pt x="18" y="3912"/>
                  </a:lnTo>
                  <a:lnTo>
                    <a:pt x="25" y="4176"/>
                  </a:lnTo>
                  <a:lnTo>
                    <a:pt x="33" y="4184"/>
                  </a:lnTo>
                  <a:lnTo>
                    <a:pt x="47" y="4193"/>
                  </a:lnTo>
                  <a:lnTo>
                    <a:pt x="127" y="4210"/>
                  </a:lnTo>
                  <a:lnTo>
                    <a:pt x="129" y="4092"/>
                  </a:lnTo>
                  <a:lnTo>
                    <a:pt x="133" y="3969"/>
                  </a:lnTo>
                  <a:lnTo>
                    <a:pt x="137" y="3840"/>
                  </a:lnTo>
                  <a:lnTo>
                    <a:pt x="142" y="3709"/>
                  </a:lnTo>
                  <a:lnTo>
                    <a:pt x="148" y="3573"/>
                  </a:lnTo>
                  <a:lnTo>
                    <a:pt x="156" y="3434"/>
                  </a:lnTo>
                  <a:lnTo>
                    <a:pt x="164" y="3293"/>
                  </a:lnTo>
                  <a:lnTo>
                    <a:pt x="172" y="3149"/>
                  </a:lnTo>
                  <a:lnTo>
                    <a:pt x="190" y="2858"/>
                  </a:lnTo>
                  <a:lnTo>
                    <a:pt x="211" y="2566"/>
                  </a:lnTo>
                  <a:lnTo>
                    <a:pt x="233" y="2277"/>
                  </a:lnTo>
                  <a:lnTo>
                    <a:pt x="257" y="1995"/>
                  </a:lnTo>
                  <a:lnTo>
                    <a:pt x="280" y="1723"/>
                  </a:lnTo>
                  <a:lnTo>
                    <a:pt x="303" y="1468"/>
                  </a:lnTo>
                  <a:lnTo>
                    <a:pt x="327" y="1233"/>
                  </a:lnTo>
                  <a:lnTo>
                    <a:pt x="348" y="1022"/>
                  </a:lnTo>
                  <a:lnTo>
                    <a:pt x="368" y="840"/>
                  </a:lnTo>
                  <a:lnTo>
                    <a:pt x="385" y="690"/>
                  </a:lnTo>
                  <a:lnTo>
                    <a:pt x="394" y="629"/>
                  </a:lnTo>
                  <a:lnTo>
                    <a:pt x="401" y="578"/>
                  </a:lnTo>
                  <a:lnTo>
                    <a:pt x="407" y="538"/>
                  </a:lnTo>
                  <a:lnTo>
                    <a:pt x="412" y="508"/>
                  </a:lnTo>
                  <a:lnTo>
                    <a:pt x="416" y="490"/>
                  </a:lnTo>
                  <a:lnTo>
                    <a:pt x="422" y="473"/>
                  </a:lnTo>
                  <a:lnTo>
                    <a:pt x="429" y="455"/>
                  </a:lnTo>
                  <a:lnTo>
                    <a:pt x="438" y="438"/>
                  </a:lnTo>
                  <a:lnTo>
                    <a:pt x="447" y="419"/>
                  </a:lnTo>
                  <a:lnTo>
                    <a:pt x="458" y="402"/>
                  </a:lnTo>
                  <a:lnTo>
                    <a:pt x="470" y="384"/>
                  </a:lnTo>
                  <a:lnTo>
                    <a:pt x="483" y="366"/>
                  </a:lnTo>
                  <a:lnTo>
                    <a:pt x="497" y="348"/>
                  </a:lnTo>
                  <a:lnTo>
                    <a:pt x="512" y="331"/>
                  </a:lnTo>
                  <a:lnTo>
                    <a:pt x="527" y="312"/>
                  </a:lnTo>
                  <a:lnTo>
                    <a:pt x="543" y="295"/>
                  </a:lnTo>
                  <a:lnTo>
                    <a:pt x="578" y="260"/>
                  </a:lnTo>
                  <a:lnTo>
                    <a:pt x="615" y="226"/>
                  </a:lnTo>
                  <a:lnTo>
                    <a:pt x="653" y="192"/>
                  </a:lnTo>
                  <a:lnTo>
                    <a:pt x="692" y="160"/>
                  </a:lnTo>
                  <a:lnTo>
                    <a:pt x="732" y="129"/>
                  </a:lnTo>
                  <a:lnTo>
                    <a:pt x="771" y="100"/>
                  </a:lnTo>
                  <a:lnTo>
                    <a:pt x="810" y="72"/>
                  </a:lnTo>
                  <a:lnTo>
                    <a:pt x="848" y="46"/>
                  </a:lnTo>
                  <a:lnTo>
                    <a:pt x="883" y="23"/>
                  </a:lnTo>
                  <a:lnTo>
                    <a:pt x="917" y="0"/>
                  </a:lnTo>
                  <a:lnTo>
                    <a:pt x="816" y="27"/>
                  </a:lnTo>
                  <a:lnTo>
                    <a:pt x="722" y="53"/>
                  </a:lnTo>
                  <a:lnTo>
                    <a:pt x="634" y="78"/>
                  </a:lnTo>
                  <a:lnTo>
                    <a:pt x="551" y="103"/>
                  </a:lnTo>
                  <a:lnTo>
                    <a:pt x="473" y="125"/>
                  </a:lnTo>
                  <a:lnTo>
                    <a:pt x="401" y="147"/>
                  </a:lnTo>
                  <a:lnTo>
                    <a:pt x="335" y="167"/>
                  </a:lnTo>
                  <a:lnTo>
                    <a:pt x="276" y="187"/>
                  </a:lnTo>
                  <a:lnTo>
                    <a:pt x="221" y="205"/>
                  </a:lnTo>
                  <a:lnTo>
                    <a:pt x="173" y="220"/>
                  </a:lnTo>
                  <a:lnTo>
                    <a:pt x="131" y="234"/>
                  </a:lnTo>
                  <a:lnTo>
                    <a:pt x="95" y="247"/>
                  </a:lnTo>
                  <a:lnTo>
                    <a:pt x="66" y="257"/>
                  </a:lnTo>
                  <a:lnTo>
                    <a:pt x="43" y="265"/>
                  </a:lnTo>
                  <a:lnTo>
                    <a:pt x="26" y="271"/>
                  </a:lnTo>
                  <a:lnTo>
                    <a:pt x="16" y="275"/>
                  </a:lnTo>
                  <a:close/>
                </a:path>
              </a:pathLst>
            </a:custGeom>
            <a:solidFill>
              <a:srgbClr val="0F0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2898785" y="5886705"/>
              <a:ext cx="535242" cy="831775"/>
            </a:xfrm>
            <a:custGeom>
              <a:avLst/>
              <a:gdLst>
                <a:gd name="T0" fmla="*/ 1035 w 1083"/>
                <a:gd name="T1" fmla="*/ 1394 h 1682"/>
                <a:gd name="T2" fmla="*/ 937 w 1083"/>
                <a:gd name="T3" fmla="*/ 1410 h 1682"/>
                <a:gd name="T4" fmla="*/ 860 w 1083"/>
                <a:gd name="T5" fmla="*/ 1418 h 1682"/>
                <a:gd name="T6" fmla="*/ 809 w 1083"/>
                <a:gd name="T7" fmla="*/ 1420 h 1682"/>
                <a:gd name="T8" fmla="*/ 756 w 1083"/>
                <a:gd name="T9" fmla="*/ 1420 h 1682"/>
                <a:gd name="T10" fmla="*/ 705 w 1083"/>
                <a:gd name="T11" fmla="*/ 1418 h 1682"/>
                <a:gd name="T12" fmla="*/ 654 w 1083"/>
                <a:gd name="T13" fmla="*/ 1413 h 1682"/>
                <a:gd name="T14" fmla="*/ 604 w 1083"/>
                <a:gd name="T15" fmla="*/ 1404 h 1682"/>
                <a:gd name="T16" fmla="*/ 554 w 1083"/>
                <a:gd name="T17" fmla="*/ 1392 h 1682"/>
                <a:gd name="T18" fmla="*/ 507 w 1083"/>
                <a:gd name="T19" fmla="*/ 1375 h 1682"/>
                <a:gd name="T20" fmla="*/ 463 w 1083"/>
                <a:gd name="T21" fmla="*/ 1355 h 1682"/>
                <a:gd name="T22" fmla="*/ 420 w 1083"/>
                <a:gd name="T23" fmla="*/ 1330 h 1682"/>
                <a:gd name="T24" fmla="*/ 380 w 1083"/>
                <a:gd name="T25" fmla="*/ 1301 h 1682"/>
                <a:gd name="T26" fmla="*/ 343 w 1083"/>
                <a:gd name="T27" fmla="*/ 1266 h 1682"/>
                <a:gd name="T28" fmla="*/ 309 w 1083"/>
                <a:gd name="T29" fmla="*/ 1225 h 1682"/>
                <a:gd name="T30" fmla="*/ 278 w 1083"/>
                <a:gd name="T31" fmla="*/ 1168 h 1682"/>
                <a:gd name="T32" fmla="*/ 249 w 1083"/>
                <a:gd name="T33" fmla="*/ 1095 h 1682"/>
                <a:gd name="T34" fmla="*/ 221 w 1083"/>
                <a:gd name="T35" fmla="*/ 1010 h 1682"/>
                <a:gd name="T36" fmla="*/ 195 w 1083"/>
                <a:gd name="T37" fmla="*/ 915 h 1682"/>
                <a:gd name="T38" fmla="*/ 173 w 1083"/>
                <a:gd name="T39" fmla="*/ 813 h 1682"/>
                <a:gd name="T40" fmla="*/ 151 w 1083"/>
                <a:gd name="T41" fmla="*/ 707 h 1682"/>
                <a:gd name="T42" fmla="*/ 132 w 1083"/>
                <a:gd name="T43" fmla="*/ 599 h 1682"/>
                <a:gd name="T44" fmla="*/ 107 w 1083"/>
                <a:gd name="T45" fmla="*/ 439 h 1682"/>
                <a:gd name="T46" fmla="*/ 80 w 1083"/>
                <a:gd name="T47" fmla="*/ 247 h 1682"/>
                <a:gd name="T48" fmla="*/ 63 w 1083"/>
                <a:gd name="T49" fmla="*/ 98 h 1682"/>
                <a:gd name="T50" fmla="*/ 55 w 1083"/>
                <a:gd name="T51" fmla="*/ 13 h 1682"/>
                <a:gd name="T52" fmla="*/ 53 w 1083"/>
                <a:gd name="T53" fmla="*/ 11 h 1682"/>
                <a:gd name="T54" fmla="*/ 51 w 1083"/>
                <a:gd name="T55" fmla="*/ 74 h 1682"/>
                <a:gd name="T56" fmla="*/ 45 w 1083"/>
                <a:gd name="T57" fmla="*/ 194 h 1682"/>
                <a:gd name="T58" fmla="*/ 39 w 1083"/>
                <a:gd name="T59" fmla="*/ 364 h 1682"/>
                <a:gd name="T60" fmla="*/ 31 w 1083"/>
                <a:gd name="T61" fmla="*/ 583 h 1682"/>
                <a:gd name="T62" fmla="*/ 23 w 1083"/>
                <a:gd name="T63" fmla="*/ 848 h 1682"/>
                <a:gd name="T64" fmla="*/ 14 w 1083"/>
                <a:gd name="T65" fmla="*/ 1153 h 1682"/>
                <a:gd name="T66" fmla="*/ 4 w 1083"/>
                <a:gd name="T67" fmla="*/ 1496 h 1682"/>
                <a:gd name="T68" fmla="*/ 23 w 1083"/>
                <a:gd name="T69" fmla="*/ 1674 h 1682"/>
                <a:gd name="T70" fmla="*/ 89 w 1083"/>
                <a:gd name="T71" fmla="*/ 1654 h 1682"/>
                <a:gd name="T72" fmla="*/ 179 w 1083"/>
                <a:gd name="T73" fmla="*/ 1626 h 1682"/>
                <a:gd name="T74" fmla="*/ 294 w 1083"/>
                <a:gd name="T75" fmla="*/ 1592 h 1682"/>
                <a:gd name="T76" fmla="*/ 432 w 1083"/>
                <a:gd name="T77" fmla="*/ 1552 h 1682"/>
                <a:gd name="T78" fmla="*/ 593 w 1083"/>
                <a:gd name="T79" fmla="*/ 1508 h 1682"/>
                <a:gd name="T80" fmla="*/ 774 w 1083"/>
                <a:gd name="T81" fmla="*/ 1460 h 1682"/>
                <a:gd name="T82" fmla="*/ 975 w 1083"/>
                <a:gd name="T83" fmla="*/ 1410 h 1682"/>
                <a:gd name="T84" fmla="*/ 1083 w 1083"/>
                <a:gd name="T85" fmla="*/ 1383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3" h="1682">
                  <a:moveTo>
                    <a:pt x="1083" y="1383"/>
                  </a:moveTo>
                  <a:lnTo>
                    <a:pt x="1035" y="1394"/>
                  </a:lnTo>
                  <a:lnTo>
                    <a:pt x="987" y="1403"/>
                  </a:lnTo>
                  <a:lnTo>
                    <a:pt x="937" y="1410"/>
                  </a:lnTo>
                  <a:lnTo>
                    <a:pt x="886" y="1416"/>
                  </a:lnTo>
                  <a:lnTo>
                    <a:pt x="860" y="1418"/>
                  </a:lnTo>
                  <a:lnTo>
                    <a:pt x="834" y="1419"/>
                  </a:lnTo>
                  <a:lnTo>
                    <a:pt x="809" y="1420"/>
                  </a:lnTo>
                  <a:lnTo>
                    <a:pt x="782" y="1421"/>
                  </a:lnTo>
                  <a:lnTo>
                    <a:pt x="756" y="1420"/>
                  </a:lnTo>
                  <a:lnTo>
                    <a:pt x="731" y="1420"/>
                  </a:lnTo>
                  <a:lnTo>
                    <a:pt x="705" y="1418"/>
                  </a:lnTo>
                  <a:lnTo>
                    <a:pt x="679" y="1416"/>
                  </a:lnTo>
                  <a:lnTo>
                    <a:pt x="654" y="1413"/>
                  </a:lnTo>
                  <a:lnTo>
                    <a:pt x="628" y="1409"/>
                  </a:lnTo>
                  <a:lnTo>
                    <a:pt x="604" y="1404"/>
                  </a:lnTo>
                  <a:lnTo>
                    <a:pt x="579" y="1398"/>
                  </a:lnTo>
                  <a:lnTo>
                    <a:pt x="554" y="1392"/>
                  </a:lnTo>
                  <a:lnTo>
                    <a:pt x="531" y="1384"/>
                  </a:lnTo>
                  <a:lnTo>
                    <a:pt x="507" y="1375"/>
                  </a:lnTo>
                  <a:lnTo>
                    <a:pt x="485" y="1366"/>
                  </a:lnTo>
                  <a:lnTo>
                    <a:pt x="463" y="1355"/>
                  </a:lnTo>
                  <a:lnTo>
                    <a:pt x="440" y="1343"/>
                  </a:lnTo>
                  <a:lnTo>
                    <a:pt x="420" y="1330"/>
                  </a:lnTo>
                  <a:lnTo>
                    <a:pt x="399" y="1317"/>
                  </a:lnTo>
                  <a:lnTo>
                    <a:pt x="380" y="1301"/>
                  </a:lnTo>
                  <a:lnTo>
                    <a:pt x="361" y="1285"/>
                  </a:lnTo>
                  <a:lnTo>
                    <a:pt x="343" y="1266"/>
                  </a:lnTo>
                  <a:lnTo>
                    <a:pt x="326" y="1248"/>
                  </a:lnTo>
                  <a:lnTo>
                    <a:pt x="309" y="1225"/>
                  </a:lnTo>
                  <a:lnTo>
                    <a:pt x="294" y="1198"/>
                  </a:lnTo>
                  <a:lnTo>
                    <a:pt x="278" y="1168"/>
                  </a:lnTo>
                  <a:lnTo>
                    <a:pt x="263" y="1133"/>
                  </a:lnTo>
                  <a:lnTo>
                    <a:pt x="249" y="1095"/>
                  </a:lnTo>
                  <a:lnTo>
                    <a:pt x="234" y="1054"/>
                  </a:lnTo>
                  <a:lnTo>
                    <a:pt x="221" y="1010"/>
                  </a:lnTo>
                  <a:lnTo>
                    <a:pt x="209" y="964"/>
                  </a:lnTo>
                  <a:lnTo>
                    <a:pt x="195" y="915"/>
                  </a:lnTo>
                  <a:lnTo>
                    <a:pt x="184" y="865"/>
                  </a:lnTo>
                  <a:lnTo>
                    <a:pt x="173" y="813"/>
                  </a:lnTo>
                  <a:lnTo>
                    <a:pt x="161" y="760"/>
                  </a:lnTo>
                  <a:lnTo>
                    <a:pt x="151" y="707"/>
                  </a:lnTo>
                  <a:lnTo>
                    <a:pt x="141" y="653"/>
                  </a:lnTo>
                  <a:lnTo>
                    <a:pt x="132" y="599"/>
                  </a:lnTo>
                  <a:lnTo>
                    <a:pt x="122" y="545"/>
                  </a:lnTo>
                  <a:lnTo>
                    <a:pt x="107" y="439"/>
                  </a:lnTo>
                  <a:lnTo>
                    <a:pt x="93" y="340"/>
                  </a:lnTo>
                  <a:lnTo>
                    <a:pt x="80" y="247"/>
                  </a:lnTo>
                  <a:lnTo>
                    <a:pt x="71" y="166"/>
                  </a:lnTo>
                  <a:lnTo>
                    <a:pt x="63" y="98"/>
                  </a:lnTo>
                  <a:lnTo>
                    <a:pt x="58" y="46"/>
                  </a:lnTo>
                  <a:lnTo>
                    <a:pt x="55" y="13"/>
                  </a:lnTo>
                  <a:lnTo>
                    <a:pt x="54" y="0"/>
                  </a:lnTo>
                  <a:lnTo>
                    <a:pt x="53" y="11"/>
                  </a:lnTo>
                  <a:lnTo>
                    <a:pt x="52" y="35"/>
                  </a:lnTo>
                  <a:lnTo>
                    <a:pt x="51" y="74"/>
                  </a:lnTo>
                  <a:lnTo>
                    <a:pt x="47" y="127"/>
                  </a:lnTo>
                  <a:lnTo>
                    <a:pt x="45" y="194"/>
                  </a:lnTo>
                  <a:lnTo>
                    <a:pt x="42" y="273"/>
                  </a:lnTo>
                  <a:lnTo>
                    <a:pt x="39" y="364"/>
                  </a:lnTo>
                  <a:lnTo>
                    <a:pt x="35" y="468"/>
                  </a:lnTo>
                  <a:lnTo>
                    <a:pt x="31" y="583"/>
                  </a:lnTo>
                  <a:lnTo>
                    <a:pt x="27" y="710"/>
                  </a:lnTo>
                  <a:lnTo>
                    <a:pt x="23" y="848"/>
                  </a:lnTo>
                  <a:lnTo>
                    <a:pt x="18" y="996"/>
                  </a:lnTo>
                  <a:lnTo>
                    <a:pt x="14" y="1153"/>
                  </a:lnTo>
                  <a:lnTo>
                    <a:pt x="10" y="1321"/>
                  </a:lnTo>
                  <a:lnTo>
                    <a:pt x="4" y="1496"/>
                  </a:lnTo>
                  <a:lnTo>
                    <a:pt x="0" y="1682"/>
                  </a:lnTo>
                  <a:lnTo>
                    <a:pt x="23" y="1674"/>
                  </a:lnTo>
                  <a:lnTo>
                    <a:pt x="53" y="1665"/>
                  </a:lnTo>
                  <a:lnTo>
                    <a:pt x="89" y="1654"/>
                  </a:lnTo>
                  <a:lnTo>
                    <a:pt x="131" y="1640"/>
                  </a:lnTo>
                  <a:lnTo>
                    <a:pt x="179" y="1626"/>
                  </a:lnTo>
                  <a:lnTo>
                    <a:pt x="233" y="1610"/>
                  </a:lnTo>
                  <a:lnTo>
                    <a:pt x="294" y="1592"/>
                  </a:lnTo>
                  <a:lnTo>
                    <a:pt x="360" y="1573"/>
                  </a:lnTo>
                  <a:lnTo>
                    <a:pt x="432" y="1552"/>
                  </a:lnTo>
                  <a:lnTo>
                    <a:pt x="510" y="1530"/>
                  </a:lnTo>
                  <a:lnTo>
                    <a:pt x="593" y="1508"/>
                  </a:lnTo>
                  <a:lnTo>
                    <a:pt x="680" y="1484"/>
                  </a:lnTo>
                  <a:lnTo>
                    <a:pt x="774" y="1460"/>
                  </a:lnTo>
                  <a:lnTo>
                    <a:pt x="872" y="1435"/>
                  </a:lnTo>
                  <a:lnTo>
                    <a:pt x="975" y="1410"/>
                  </a:lnTo>
                  <a:lnTo>
                    <a:pt x="1083" y="1383"/>
                  </a:lnTo>
                  <a:lnTo>
                    <a:pt x="1083" y="1383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3665323" y="5344050"/>
              <a:ext cx="143819" cy="182368"/>
            </a:xfrm>
            <a:custGeom>
              <a:avLst/>
              <a:gdLst>
                <a:gd name="T0" fmla="*/ 275 w 291"/>
                <a:gd name="T1" fmla="*/ 367 h 367"/>
                <a:gd name="T2" fmla="*/ 261 w 291"/>
                <a:gd name="T3" fmla="*/ 351 h 367"/>
                <a:gd name="T4" fmla="*/ 249 w 291"/>
                <a:gd name="T5" fmla="*/ 334 h 367"/>
                <a:gd name="T6" fmla="*/ 237 w 291"/>
                <a:gd name="T7" fmla="*/ 319 h 367"/>
                <a:gd name="T8" fmla="*/ 227 w 291"/>
                <a:gd name="T9" fmla="*/ 303 h 367"/>
                <a:gd name="T10" fmla="*/ 220 w 291"/>
                <a:gd name="T11" fmla="*/ 287 h 367"/>
                <a:gd name="T12" fmla="*/ 213 w 291"/>
                <a:gd name="T13" fmla="*/ 272 h 367"/>
                <a:gd name="T14" fmla="*/ 208 w 291"/>
                <a:gd name="T15" fmla="*/ 256 h 367"/>
                <a:gd name="T16" fmla="*/ 203 w 291"/>
                <a:gd name="T17" fmla="*/ 241 h 367"/>
                <a:gd name="T18" fmla="*/ 200 w 291"/>
                <a:gd name="T19" fmla="*/ 226 h 367"/>
                <a:gd name="T20" fmla="*/ 198 w 291"/>
                <a:gd name="T21" fmla="*/ 212 h 367"/>
                <a:gd name="T22" fmla="*/ 197 w 291"/>
                <a:gd name="T23" fmla="*/ 199 h 367"/>
                <a:gd name="T24" fmla="*/ 197 w 291"/>
                <a:gd name="T25" fmla="*/ 184 h 367"/>
                <a:gd name="T26" fmla="*/ 197 w 291"/>
                <a:gd name="T27" fmla="*/ 171 h 367"/>
                <a:gd name="T28" fmla="*/ 200 w 291"/>
                <a:gd name="T29" fmla="*/ 159 h 367"/>
                <a:gd name="T30" fmla="*/ 202 w 291"/>
                <a:gd name="T31" fmla="*/ 145 h 367"/>
                <a:gd name="T32" fmla="*/ 205 w 291"/>
                <a:gd name="T33" fmla="*/ 133 h 367"/>
                <a:gd name="T34" fmla="*/ 209 w 291"/>
                <a:gd name="T35" fmla="*/ 122 h 367"/>
                <a:gd name="T36" fmla="*/ 213 w 291"/>
                <a:gd name="T37" fmla="*/ 110 h 367"/>
                <a:gd name="T38" fmla="*/ 218 w 291"/>
                <a:gd name="T39" fmla="*/ 99 h 367"/>
                <a:gd name="T40" fmla="*/ 223 w 291"/>
                <a:gd name="T41" fmla="*/ 89 h 367"/>
                <a:gd name="T42" fmla="*/ 234 w 291"/>
                <a:gd name="T43" fmla="*/ 68 h 367"/>
                <a:gd name="T44" fmla="*/ 246 w 291"/>
                <a:gd name="T45" fmla="*/ 51 h 367"/>
                <a:gd name="T46" fmla="*/ 258 w 291"/>
                <a:gd name="T47" fmla="*/ 34 h 367"/>
                <a:gd name="T48" fmla="*/ 270 w 291"/>
                <a:gd name="T49" fmla="*/ 21 h 367"/>
                <a:gd name="T50" fmla="*/ 282 w 291"/>
                <a:gd name="T51" fmla="*/ 9 h 367"/>
                <a:gd name="T52" fmla="*/ 291 w 291"/>
                <a:gd name="T53" fmla="*/ 0 h 367"/>
                <a:gd name="T54" fmla="*/ 272 w 291"/>
                <a:gd name="T55" fmla="*/ 3 h 367"/>
                <a:gd name="T56" fmla="*/ 254 w 291"/>
                <a:gd name="T57" fmla="*/ 8 h 367"/>
                <a:gd name="T58" fmla="*/ 234 w 291"/>
                <a:gd name="T59" fmla="*/ 14 h 367"/>
                <a:gd name="T60" fmla="*/ 216 w 291"/>
                <a:gd name="T61" fmla="*/ 19 h 367"/>
                <a:gd name="T62" fmla="*/ 196 w 291"/>
                <a:gd name="T63" fmla="*/ 26 h 367"/>
                <a:gd name="T64" fmla="*/ 178 w 291"/>
                <a:gd name="T65" fmla="*/ 33 h 367"/>
                <a:gd name="T66" fmla="*/ 160 w 291"/>
                <a:gd name="T67" fmla="*/ 41 h 367"/>
                <a:gd name="T68" fmla="*/ 140 w 291"/>
                <a:gd name="T69" fmla="*/ 50 h 367"/>
                <a:gd name="T70" fmla="*/ 122 w 291"/>
                <a:gd name="T71" fmla="*/ 60 h 367"/>
                <a:gd name="T72" fmla="*/ 104 w 291"/>
                <a:gd name="T73" fmla="*/ 70 h 367"/>
                <a:gd name="T74" fmla="*/ 86 w 291"/>
                <a:gd name="T75" fmla="*/ 82 h 367"/>
                <a:gd name="T76" fmla="*/ 68 w 291"/>
                <a:gd name="T77" fmla="*/ 95 h 367"/>
                <a:gd name="T78" fmla="*/ 51 w 291"/>
                <a:gd name="T79" fmla="*/ 108 h 367"/>
                <a:gd name="T80" fmla="*/ 33 w 291"/>
                <a:gd name="T81" fmla="*/ 124 h 367"/>
                <a:gd name="T82" fmla="*/ 17 w 291"/>
                <a:gd name="T83" fmla="*/ 139 h 367"/>
                <a:gd name="T84" fmla="*/ 0 w 291"/>
                <a:gd name="T85" fmla="*/ 156 h 367"/>
                <a:gd name="T86" fmla="*/ 14 w 291"/>
                <a:gd name="T87" fmla="*/ 176 h 367"/>
                <a:gd name="T88" fmla="*/ 33 w 291"/>
                <a:gd name="T89" fmla="*/ 204 h 367"/>
                <a:gd name="T90" fmla="*/ 46 w 291"/>
                <a:gd name="T91" fmla="*/ 219 h 367"/>
                <a:gd name="T92" fmla="*/ 59 w 291"/>
                <a:gd name="T93" fmla="*/ 235 h 367"/>
                <a:gd name="T94" fmla="*/ 74 w 291"/>
                <a:gd name="T95" fmla="*/ 252 h 367"/>
                <a:gd name="T96" fmla="*/ 91 w 291"/>
                <a:gd name="T97" fmla="*/ 269 h 367"/>
                <a:gd name="T98" fmla="*/ 109 w 291"/>
                <a:gd name="T99" fmla="*/ 285 h 367"/>
                <a:gd name="T100" fmla="*/ 129 w 291"/>
                <a:gd name="T101" fmla="*/ 300 h 367"/>
                <a:gd name="T102" fmla="*/ 150 w 291"/>
                <a:gd name="T103" fmla="*/ 316 h 367"/>
                <a:gd name="T104" fmla="*/ 172 w 291"/>
                <a:gd name="T105" fmla="*/ 330 h 367"/>
                <a:gd name="T106" fmla="*/ 184 w 291"/>
                <a:gd name="T107" fmla="*/ 336 h 367"/>
                <a:gd name="T108" fmla="*/ 196 w 291"/>
                <a:gd name="T109" fmla="*/ 343 h 367"/>
                <a:gd name="T110" fmla="*/ 209 w 291"/>
                <a:gd name="T111" fmla="*/ 348 h 367"/>
                <a:gd name="T112" fmla="*/ 221 w 291"/>
                <a:gd name="T113" fmla="*/ 353 h 367"/>
                <a:gd name="T114" fmla="*/ 234 w 291"/>
                <a:gd name="T115" fmla="*/ 358 h 367"/>
                <a:gd name="T116" fmla="*/ 248 w 291"/>
                <a:gd name="T117" fmla="*/ 362 h 367"/>
                <a:gd name="T118" fmla="*/ 261 w 291"/>
                <a:gd name="T119" fmla="*/ 365 h 367"/>
                <a:gd name="T120" fmla="*/ 275 w 291"/>
                <a:gd name="T12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367">
                  <a:moveTo>
                    <a:pt x="275" y="367"/>
                  </a:moveTo>
                  <a:lnTo>
                    <a:pt x="261" y="351"/>
                  </a:lnTo>
                  <a:lnTo>
                    <a:pt x="249" y="334"/>
                  </a:lnTo>
                  <a:lnTo>
                    <a:pt x="237" y="319"/>
                  </a:lnTo>
                  <a:lnTo>
                    <a:pt x="227" y="303"/>
                  </a:lnTo>
                  <a:lnTo>
                    <a:pt x="220" y="287"/>
                  </a:lnTo>
                  <a:lnTo>
                    <a:pt x="213" y="272"/>
                  </a:lnTo>
                  <a:lnTo>
                    <a:pt x="208" y="256"/>
                  </a:lnTo>
                  <a:lnTo>
                    <a:pt x="203" y="241"/>
                  </a:lnTo>
                  <a:lnTo>
                    <a:pt x="200" y="226"/>
                  </a:lnTo>
                  <a:lnTo>
                    <a:pt x="198" y="212"/>
                  </a:lnTo>
                  <a:lnTo>
                    <a:pt x="197" y="199"/>
                  </a:lnTo>
                  <a:lnTo>
                    <a:pt x="197" y="184"/>
                  </a:lnTo>
                  <a:lnTo>
                    <a:pt x="197" y="171"/>
                  </a:lnTo>
                  <a:lnTo>
                    <a:pt x="200" y="159"/>
                  </a:lnTo>
                  <a:lnTo>
                    <a:pt x="202" y="145"/>
                  </a:lnTo>
                  <a:lnTo>
                    <a:pt x="205" y="133"/>
                  </a:lnTo>
                  <a:lnTo>
                    <a:pt x="209" y="122"/>
                  </a:lnTo>
                  <a:lnTo>
                    <a:pt x="213" y="110"/>
                  </a:lnTo>
                  <a:lnTo>
                    <a:pt x="218" y="99"/>
                  </a:lnTo>
                  <a:lnTo>
                    <a:pt x="223" y="89"/>
                  </a:lnTo>
                  <a:lnTo>
                    <a:pt x="234" y="68"/>
                  </a:lnTo>
                  <a:lnTo>
                    <a:pt x="246" y="51"/>
                  </a:lnTo>
                  <a:lnTo>
                    <a:pt x="258" y="34"/>
                  </a:lnTo>
                  <a:lnTo>
                    <a:pt x="270" y="21"/>
                  </a:lnTo>
                  <a:lnTo>
                    <a:pt x="282" y="9"/>
                  </a:lnTo>
                  <a:lnTo>
                    <a:pt x="291" y="0"/>
                  </a:lnTo>
                  <a:lnTo>
                    <a:pt x="272" y="3"/>
                  </a:lnTo>
                  <a:lnTo>
                    <a:pt x="254" y="8"/>
                  </a:lnTo>
                  <a:lnTo>
                    <a:pt x="234" y="14"/>
                  </a:lnTo>
                  <a:lnTo>
                    <a:pt x="216" y="19"/>
                  </a:lnTo>
                  <a:lnTo>
                    <a:pt x="196" y="26"/>
                  </a:lnTo>
                  <a:lnTo>
                    <a:pt x="178" y="33"/>
                  </a:lnTo>
                  <a:lnTo>
                    <a:pt x="160" y="41"/>
                  </a:lnTo>
                  <a:lnTo>
                    <a:pt x="140" y="50"/>
                  </a:lnTo>
                  <a:lnTo>
                    <a:pt x="122" y="60"/>
                  </a:lnTo>
                  <a:lnTo>
                    <a:pt x="104" y="70"/>
                  </a:lnTo>
                  <a:lnTo>
                    <a:pt x="86" y="82"/>
                  </a:lnTo>
                  <a:lnTo>
                    <a:pt x="68" y="95"/>
                  </a:lnTo>
                  <a:lnTo>
                    <a:pt x="51" y="108"/>
                  </a:lnTo>
                  <a:lnTo>
                    <a:pt x="33" y="124"/>
                  </a:lnTo>
                  <a:lnTo>
                    <a:pt x="17" y="139"/>
                  </a:lnTo>
                  <a:lnTo>
                    <a:pt x="0" y="156"/>
                  </a:lnTo>
                  <a:lnTo>
                    <a:pt x="14" y="176"/>
                  </a:lnTo>
                  <a:lnTo>
                    <a:pt x="33" y="204"/>
                  </a:lnTo>
                  <a:lnTo>
                    <a:pt x="46" y="219"/>
                  </a:lnTo>
                  <a:lnTo>
                    <a:pt x="59" y="235"/>
                  </a:lnTo>
                  <a:lnTo>
                    <a:pt x="74" y="252"/>
                  </a:lnTo>
                  <a:lnTo>
                    <a:pt x="91" y="269"/>
                  </a:lnTo>
                  <a:lnTo>
                    <a:pt x="109" y="285"/>
                  </a:lnTo>
                  <a:lnTo>
                    <a:pt x="129" y="300"/>
                  </a:lnTo>
                  <a:lnTo>
                    <a:pt x="150" y="316"/>
                  </a:lnTo>
                  <a:lnTo>
                    <a:pt x="172" y="330"/>
                  </a:lnTo>
                  <a:lnTo>
                    <a:pt x="184" y="336"/>
                  </a:lnTo>
                  <a:lnTo>
                    <a:pt x="196" y="343"/>
                  </a:lnTo>
                  <a:lnTo>
                    <a:pt x="209" y="348"/>
                  </a:lnTo>
                  <a:lnTo>
                    <a:pt x="221" y="353"/>
                  </a:lnTo>
                  <a:lnTo>
                    <a:pt x="234" y="358"/>
                  </a:lnTo>
                  <a:lnTo>
                    <a:pt x="248" y="362"/>
                  </a:lnTo>
                  <a:lnTo>
                    <a:pt x="261" y="365"/>
                  </a:lnTo>
                  <a:lnTo>
                    <a:pt x="275" y="367"/>
                  </a:lnTo>
                  <a:close/>
                </a:path>
              </a:pathLst>
            </a:custGeom>
            <a:solidFill>
              <a:srgbClr val="E3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3755765" y="5542727"/>
              <a:ext cx="177920" cy="993385"/>
            </a:xfrm>
            <a:custGeom>
              <a:avLst/>
              <a:gdLst>
                <a:gd name="T0" fmla="*/ 202 w 362"/>
                <a:gd name="T1" fmla="*/ 0 h 2012"/>
                <a:gd name="T2" fmla="*/ 170 w 362"/>
                <a:gd name="T3" fmla="*/ 8 h 2012"/>
                <a:gd name="T4" fmla="*/ 138 w 362"/>
                <a:gd name="T5" fmla="*/ 12 h 2012"/>
                <a:gd name="T6" fmla="*/ 123 w 362"/>
                <a:gd name="T7" fmla="*/ 10 h 2012"/>
                <a:gd name="T8" fmla="*/ 113 w 362"/>
                <a:gd name="T9" fmla="*/ 79 h 2012"/>
                <a:gd name="T10" fmla="*/ 97 w 362"/>
                <a:gd name="T11" fmla="*/ 197 h 2012"/>
                <a:gd name="T12" fmla="*/ 76 w 362"/>
                <a:gd name="T13" fmla="*/ 353 h 2012"/>
                <a:gd name="T14" fmla="*/ 55 w 362"/>
                <a:gd name="T15" fmla="*/ 541 h 2012"/>
                <a:gd name="T16" fmla="*/ 34 w 362"/>
                <a:gd name="T17" fmla="*/ 753 h 2012"/>
                <a:gd name="T18" fmla="*/ 17 w 362"/>
                <a:gd name="T19" fmla="*/ 979 h 2012"/>
                <a:gd name="T20" fmla="*/ 4 w 362"/>
                <a:gd name="T21" fmla="*/ 1212 h 2012"/>
                <a:gd name="T22" fmla="*/ 1 w 362"/>
                <a:gd name="T23" fmla="*/ 1329 h 2012"/>
                <a:gd name="T24" fmla="*/ 0 w 362"/>
                <a:gd name="T25" fmla="*/ 1444 h 2012"/>
                <a:gd name="T26" fmla="*/ 8 w 362"/>
                <a:gd name="T27" fmla="*/ 1481 h 2012"/>
                <a:gd name="T28" fmla="*/ 23 w 362"/>
                <a:gd name="T29" fmla="*/ 1522 h 2012"/>
                <a:gd name="T30" fmla="*/ 40 w 362"/>
                <a:gd name="T31" fmla="*/ 1564 h 2012"/>
                <a:gd name="T32" fmla="*/ 62 w 362"/>
                <a:gd name="T33" fmla="*/ 1607 h 2012"/>
                <a:gd name="T34" fmla="*/ 113 w 362"/>
                <a:gd name="T35" fmla="*/ 1697 h 2012"/>
                <a:gd name="T36" fmla="*/ 169 w 362"/>
                <a:gd name="T37" fmla="*/ 1784 h 2012"/>
                <a:gd name="T38" fmla="*/ 229 w 362"/>
                <a:gd name="T39" fmla="*/ 1864 h 2012"/>
                <a:gd name="T40" fmla="*/ 283 w 362"/>
                <a:gd name="T41" fmla="*/ 1932 h 2012"/>
                <a:gd name="T42" fmla="*/ 329 w 362"/>
                <a:gd name="T43" fmla="*/ 1984 h 2012"/>
                <a:gd name="T44" fmla="*/ 362 w 362"/>
                <a:gd name="T45" fmla="*/ 2012 h 2012"/>
                <a:gd name="T46" fmla="*/ 322 w 362"/>
                <a:gd name="T47" fmla="*/ 1918 h 2012"/>
                <a:gd name="T48" fmla="*/ 304 w 362"/>
                <a:gd name="T49" fmla="*/ 1871 h 2012"/>
                <a:gd name="T50" fmla="*/ 285 w 362"/>
                <a:gd name="T51" fmla="*/ 1817 h 2012"/>
                <a:gd name="T52" fmla="*/ 267 w 362"/>
                <a:gd name="T53" fmla="*/ 1753 h 2012"/>
                <a:gd name="T54" fmla="*/ 247 w 362"/>
                <a:gd name="T55" fmla="*/ 1676 h 2012"/>
                <a:gd name="T56" fmla="*/ 226 w 362"/>
                <a:gd name="T57" fmla="*/ 1580 h 2012"/>
                <a:gd name="T58" fmla="*/ 202 w 362"/>
                <a:gd name="T59" fmla="*/ 1461 h 2012"/>
                <a:gd name="T60" fmla="*/ 192 w 362"/>
                <a:gd name="T61" fmla="*/ 1387 h 2012"/>
                <a:gd name="T62" fmla="*/ 184 w 362"/>
                <a:gd name="T63" fmla="*/ 1298 h 2012"/>
                <a:gd name="T64" fmla="*/ 179 w 362"/>
                <a:gd name="T65" fmla="*/ 1196 h 2012"/>
                <a:gd name="T66" fmla="*/ 175 w 362"/>
                <a:gd name="T67" fmla="*/ 1085 h 2012"/>
                <a:gd name="T68" fmla="*/ 173 w 362"/>
                <a:gd name="T69" fmla="*/ 845 h 2012"/>
                <a:gd name="T70" fmla="*/ 178 w 362"/>
                <a:gd name="T71" fmla="*/ 600 h 2012"/>
                <a:gd name="T72" fmla="*/ 186 w 362"/>
                <a:gd name="T73" fmla="*/ 370 h 2012"/>
                <a:gd name="T74" fmla="*/ 193 w 362"/>
                <a:gd name="T75" fmla="*/ 179 h 2012"/>
                <a:gd name="T76" fmla="*/ 200 w 362"/>
                <a:gd name="T77" fmla="*/ 49 h 2012"/>
                <a:gd name="T78" fmla="*/ 202 w 362"/>
                <a:gd name="T79" fmla="*/ 0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2" h="2012">
                  <a:moveTo>
                    <a:pt x="202" y="0"/>
                  </a:moveTo>
                  <a:lnTo>
                    <a:pt x="202" y="0"/>
                  </a:lnTo>
                  <a:lnTo>
                    <a:pt x="187" y="5"/>
                  </a:lnTo>
                  <a:lnTo>
                    <a:pt x="170" y="8"/>
                  </a:lnTo>
                  <a:lnTo>
                    <a:pt x="154" y="10"/>
                  </a:lnTo>
                  <a:lnTo>
                    <a:pt x="138" y="12"/>
                  </a:lnTo>
                  <a:lnTo>
                    <a:pt x="130" y="12"/>
                  </a:lnTo>
                  <a:lnTo>
                    <a:pt x="123" y="10"/>
                  </a:lnTo>
                  <a:lnTo>
                    <a:pt x="119" y="38"/>
                  </a:lnTo>
                  <a:lnTo>
                    <a:pt x="113" y="79"/>
                  </a:lnTo>
                  <a:lnTo>
                    <a:pt x="106" y="133"/>
                  </a:lnTo>
                  <a:lnTo>
                    <a:pt x="97" y="197"/>
                  </a:lnTo>
                  <a:lnTo>
                    <a:pt x="87" y="271"/>
                  </a:lnTo>
                  <a:lnTo>
                    <a:pt x="76" y="353"/>
                  </a:lnTo>
                  <a:lnTo>
                    <a:pt x="66" y="443"/>
                  </a:lnTo>
                  <a:lnTo>
                    <a:pt x="55" y="541"/>
                  </a:lnTo>
                  <a:lnTo>
                    <a:pt x="44" y="645"/>
                  </a:lnTo>
                  <a:lnTo>
                    <a:pt x="34" y="753"/>
                  </a:lnTo>
                  <a:lnTo>
                    <a:pt x="25" y="864"/>
                  </a:lnTo>
                  <a:lnTo>
                    <a:pt x="17" y="979"/>
                  </a:lnTo>
                  <a:lnTo>
                    <a:pt x="9" y="1095"/>
                  </a:lnTo>
                  <a:lnTo>
                    <a:pt x="4" y="1212"/>
                  </a:lnTo>
                  <a:lnTo>
                    <a:pt x="2" y="1270"/>
                  </a:lnTo>
                  <a:lnTo>
                    <a:pt x="1" y="1329"/>
                  </a:lnTo>
                  <a:lnTo>
                    <a:pt x="0" y="1386"/>
                  </a:lnTo>
                  <a:lnTo>
                    <a:pt x="0" y="1444"/>
                  </a:lnTo>
                  <a:lnTo>
                    <a:pt x="3" y="1462"/>
                  </a:lnTo>
                  <a:lnTo>
                    <a:pt x="8" y="1481"/>
                  </a:lnTo>
                  <a:lnTo>
                    <a:pt x="14" y="1501"/>
                  </a:lnTo>
                  <a:lnTo>
                    <a:pt x="23" y="1522"/>
                  </a:lnTo>
                  <a:lnTo>
                    <a:pt x="31" y="1543"/>
                  </a:lnTo>
                  <a:lnTo>
                    <a:pt x="40" y="1564"/>
                  </a:lnTo>
                  <a:lnTo>
                    <a:pt x="50" y="1586"/>
                  </a:lnTo>
                  <a:lnTo>
                    <a:pt x="62" y="1607"/>
                  </a:lnTo>
                  <a:lnTo>
                    <a:pt x="86" y="1652"/>
                  </a:lnTo>
                  <a:lnTo>
                    <a:pt x="113" y="1697"/>
                  </a:lnTo>
                  <a:lnTo>
                    <a:pt x="141" y="1741"/>
                  </a:lnTo>
                  <a:lnTo>
                    <a:pt x="169" y="1784"/>
                  </a:lnTo>
                  <a:lnTo>
                    <a:pt x="199" y="1825"/>
                  </a:lnTo>
                  <a:lnTo>
                    <a:pt x="229" y="1864"/>
                  </a:lnTo>
                  <a:lnTo>
                    <a:pt x="257" y="1900"/>
                  </a:lnTo>
                  <a:lnTo>
                    <a:pt x="283" y="1932"/>
                  </a:lnTo>
                  <a:lnTo>
                    <a:pt x="308" y="1961"/>
                  </a:lnTo>
                  <a:lnTo>
                    <a:pt x="329" y="1984"/>
                  </a:lnTo>
                  <a:lnTo>
                    <a:pt x="348" y="2001"/>
                  </a:lnTo>
                  <a:lnTo>
                    <a:pt x="362" y="2012"/>
                  </a:lnTo>
                  <a:lnTo>
                    <a:pt x="341" y="1964"/>
                  </a:lnTo>
                  <a:lnTo>
                    <a:pt x="322" y="1918"/>
                  </a:lnTo>
                  <a:lnTo>
                    <a:pt x="312" y="1895"/>
                  </a:lnTo>
                  <a:lnTo>
                    <a:pt x="304" y="1871"/>
                  </a:lnTo>
                  <a:lnTo>
                    <a:pt x="295" y="1845"/>
                  </a:lnTo>
                  <a:lnTo>
                    <a:pt x="285" y="1817"/>
                  </a:lnTo>
                  <a:lnTo>
                    <a:pt x="276" y="1787"/>
                  </a:lnTo>
                  <a:lnTo>
                    <a:pt x="267" y="1753"/>
                  </a:lnTo>
                  <a:lnTo>
                    <a:pt x="257" y="1717"/>
                  </a:lnTo>
                  <a:lnTo>
                    <a:pt x="247" y="1676"/>
                  </a:lnTo>
                  <a:lnTo>
                    <a:pt x="237" y="1631"/>
                  </a:lnTo>
                  <a:lnTo>
                    <a:pt x="226" y="1580"/>
                  </a:lnTo>
                  <a:lnTo>
                    <a:pt x="215" y="1524"/>
                  </a:lnTo>
                  <a:lnTo>
                    <a:pt x="202" y="1461"/>
                  </a:lnTo>
                  <a:lnTo>
                    <a:pt x="197" y="1426"/>
                  </a:lnTo>
                  <a:lnTo>
                    <a:pt x="192" y="1387"/>
                  </a:lnTo>
                  <a:lnTo>
                    <a:pt x="188" y="1344"/>
                  </a:lnTo>
                  <a:lnTo>
                    <a:pt x="184" y="1298"/>
                  </a:lnTo>
                  <a:lnTo>
                    <a:pt x="181" y="1248"/>
                  </a:lnTo>
                  <a:lnTo>
                    <a:pt x="179" y="1196"/>
                  </a:lnTo>
                  <a:lnTo>
                    <a:pt x="177" y="1142"/>
                  </a:lnTo>
                  <a:lnTo>
                    <a:pt x="175" y="1085"/>
                  </a:lnTo>
                  <a:lnTo>
                    <a:pt x="173" y="967"/>
                  </a:lnTo>
                  <a:lnTo>
                    <a:pt x="173" y="845"/>
                  </a:lnTo>
                  <a:lnTo>
                    <a:pt x="176" y="722"/>
                  </a:lnTo>
                  <a:lnTo>
                    <a:pt x="178" y="600"/>
                  </a:lnTo>
                  <a:lnTo>
                    <a:pt x="182" y="481"/>
                  </a:lnTo>
                  <a:lnTo>
                    <a:pt x="186" y="370"/>
                  </a:lnTo>
                  <a:lnTo>
                    <a:pt x="189" y="269"/>
                  </a:lnTo>
                  <a:lnTo>
                    <a:pt x="193" y="179"/>
                  </a:lnTo>
                  <a:lnTo>
                    <a:pt x="197" y="105"/>
                  </a:lnTo>
                  <a:lnTo>
                    <a:pt x="200" y="49"/>
                  </a:lnTo>
                  <a:lnTo>
                    <a:pt x="202" y="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3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3330241" y="5467110"/>
              <a:ext cx="312843" cy="115648"/>
            </a:xfrm>
            <a:custGeom>
              <a:avLst/>
              <a:gdLst>
                <a:gd name="T0" fmla="*/ 326 w 631"/>
                <a:gd name="T1" fmla="*/ 0 h 233"/>
                <a:gd name="T2" fmla="*/ 283 w 631"/>
                <a:gd name="T3" fmla="*/ 9 h 233"/>
                <a:gd name="T4" fmla="*/ 239 w 631"/>
                <a:gd name="T5" fmla="*/ 19 h 233"/>
                <a:gd name="T6" fmla="*/ 197 w 631"/>
                <a:gd name="T7" fmla="*/ 27 h 233"/>
                <a:gd name="T8" fmla="*/ 156 w 631"/>
                <a:gd name="T9" fmla="*/ 35 h 233"/>
                <a:gd name="T10" fmla="*/ 116 w 631"/>
                <a:gd name="T11" fmla="*/ 43 h 233"/>
                <a:gd name="T12" fmla="*/ 76 w 631"/>
                <a:gd name="T13" fmla="*/ 50 h 233"/>
                <a:gd name="T14" fmla="*/ 38 w 631"/>
                <a:gd name="T15" fmla="*/ 58 h 233"/>
                <a:gd name="T16" fmla="*/ 0 w 631"/>
                <a:gd name="T17" fmla="*/ 65 h 233"/>
                <a:gd name="T18" fmla="*/ 27 w 631"/>
                <a:gd name="T19" fmla="*/ 81 h 233"/>
                <a:gd name="T20" fmla="*/ 55 w 631"/>
                <a:gd name="T21" fmla="*/ 96 h 233"/>
                <a:gd name="T22" fmla="*/ 81 w 631"/>
                <a:gd name="T23" fmla="*/ 110 h 233"/>
                <a:gd name="T24" fmla="*/ 108 w 631"/>
                <a:gd name="T25" fmla="*/ 123 h 233"/>
                <a:gd name="T26" fmla="*/ 134 w 631"/>
                <a:gd name="T27" fmla="*/ 136 h 233"/>
                <a:gd name="T28" fmla="*/ 160 w 631"/>
                <a:gd name="T29" fmla="*/ 147 h 233"/>
                <a:gd name="T30" fmla="*/ 186 w 631"/>
                <a:gd name="T31" fmla="*/ 157 h 233"/>
                <a:gd name="T32" fmla="*/ 212 w 631"/>
                <a:gd name="T33" fmla="*/ 167 h 233"/>
                <a:gd name="T34" fmla="*/ 236 w 631"/>
                <a:gd name="T35" fmla="*/ 176 h 233"/>
                <a:gd name="T36" fmla="*/ 261 w 631"/>
                <a:gd name="T37" fmla="*/ 184 h 233"/>
                <a:gd name="T38" fmla="*/ 286 w 631"/>
                <a:gd name="T39" fmla="*/ 191 h 233"/>
                <a:gd name="T40" fmla="*/ 309 w 631"/>
                <a:gd name="T41" fmla="*/ 197 h 233"/>
                <a:gd name="T42" fmla="*/ 354 w 631"/>
                <a:gd name="T43" fmla="*/ 209 h 233"/>
                <a:gd name="T44" fmla="*/ 398 w 631"/>
                <a:gd name="T45" fmla="*/ 217 h 233"/>
                <a:gd name="T46" fmla="*/ 438 w 631"/>
                <a:gd name="T47" fmla="*/ 224 h 233"/>
                <a:gd name="T48" fmla="*/ 476 w 631"/>
                <a:gd name="T49" fmla="*/ 228 h 233"/>
                <a:gd name="T50" fmla="*/ 511 w 631"/>
                <a:gd name="T51" fmla="*/ 231 h 233"/>
                <a:gd name="T52" fmla="*/ 543 w 631"/>
                <a:gd name="T53" fmla="*/ 233 h 233"/>
                <a:gd name="T54" fmla="*/ 571 w 631"/>
                <a:gd name="T55" fmla="*/ 233 h 233"/>
                <a:gd name="T56" fmla="*/ 595 w 631"/>
                <a:gd name="T57" fmla="*/ 233 h 233"/>
                <a:gd name="T58" fmla="*/ 615 w 631"/>
                <a:gd name="T59" fmla="*/ 232 h 233"/>
                <a:gd name="T60" fmla="*/ 631 w 631"/>
                <a:gd name="T61" fmla="*/ 231 h 233"/>
                <a:gd name="T62" fmla="*/ 579 w 631"/>
                <a:gd name="T63" fmla="*/ 215 h 233"/>
                <a:gd name="T64" fmla="*/ 533 w 631"/>
                <a:gd name="T65" fmla="*/ 198 h 233"/>
                <a:gd name="T66" fmla="*/ 511 w 631"/>
                <a:gd name="T67" fmla="*/ 190 h 233"/>
                <a:gd name="T68" fmla="*/ 492 w 631"/>
                <a:gd name="T69" fmla="*/ 182 h 233"/>
                <a:gd name="T70" fmla="*/ 473 w 631"/>
                <a:gd name="T71" fmla="*/ 174 h 233"/>
                <a:gd name="T72" fmla="*/ 457 w 631"/>
                <a:gd name="T73" fmla="*/ 166 h 233"/>
                <a:gd name="T74" fmla="*/ 442 w 631"/>
                <a:gd name="T75" fmla="*/ 157 h 233"/>
                <a:gd name="T76" fmla="*/ 426 w 631"/>
                <a:gd name="T77" fmla="*/ 149 h 233"/>
                <a:gd name="T78" fmla="*/ 413 w 631"/>
                <a:gd name="T79" fmla="*/ 141 h 233"/>
                <a:gd name="T80" fmla="*/ 402 w 631"/>
                <a:gd name="T81" fmla="*/ 133 h 233"/>
                <a:gd name="T82" fmla="*/ 390 w 631"/>
                <a:gd name="T83" fmla="*/ 124 h 233"/>
                <a:gd name="T84" fmla="*/ 380 w 631"/>
                <a:gd name="T85" fmla="*/ 116 h 233"/>
                <a:gd name="T86" fmla="*/ 371 w 631"/>
                <a:gd name="T87" fmla="*/ 109 h 233"/>
                <a:gd name="T88" fmla="*/ 363 w 631"/>
                <a:gd name="T89" fmla="*/ 101 h 233"/>
                <a:gd name="T90" fmla="*/ 355 w 631"/>
                <a:gd name="T91" fmla="*/ 94 h 233"/>
                <a:gd name="T92" fmla="*/ 349 w 631"/>
                <a:gd name="T93" fmla="*/ 86 h 233"/>
                <a:gd name="T94" fmla="*/ 344 w 631"/>
                <a:gd name="T95" fmla="*/ 78 h 233"/>
                <a:gd name="T96" fmla="*/ 339 w 631"/>
                <a:gd name="T97" fmla="*/ 71 h 233"/>
                <a:gd name="T98" fmla="*/ 332 w 631"/>
                <a:gd name="T99" fmla="*/ 58 h 233"/>
                <a:gd name="T100" fmla="*/ 327 w 631"/>
                <a:gd name="T101" fmla="*/ 44 h 233"/>
                <a:gd name="T102" fmla="*/ 325 w 631"/>
                <a:gd name="T103" fmla="*/ 32 h 233"/>
                <a:gd name="T104" fmla="*/ 324 w 631"/>
                <a:gd name="T105" fmla="*/ 21 h 233"/>
                <a:gd name="T106" fmla="*/ 325 w 631"/>
                <a:gd name="T107" fmla="*/ 10 h 233"/>
                <a:gd name="T108" fmla="*/ 326 w 631"/>
                <a:gd name="T10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1" h="233">
                  <a:moveTo>
                    <a:pt x="326" y="0"/>
                  </a:moveTo>
                  <a:lnTo>
                    <a:pt x="283" y="9"/>
                  </a:lnTo>
                  <a:lnTo>
                    <a:pt x="239" y="19"/>
                  </a:lnTo>
                  <a:lnTo>
                    <a:pt x="197" y="27"/>
                  </a:lnTo>
                  <a:lnTo>
                    <a:pt x="156" y="35"/>
                  </a:lnTo>
                  <a:lnTo>
                    <a:pt x="116" y="43"/>
                  </a:lnTo>
                  <a:lnTo>
                    <a:pt x="76" y="50"/>
                  </a:lnTo>
                  <a:lnTo>
                    <a:pt x="38" y="58"/>
                  </a:lnTo>
                  <a:lnTo>
                    <a:pt x="0" y="65"/>
                  </a:lnTo>
                  <a:lnTo>
                    <a:pt x="27" y="81"/>
                  </a:lnTo>
                  <a:lnTo>
                    <a:pt x="55" y="96"/>
                  </a:lnTo>
                  <a:lnTo>
                    <a:pt x="81" y="110"/>
                  </a:lnTo>
                  <a:lnTo>
                    <a:pt x="108" y="123"/>
                  </a:lnTo>
                  <a:lnTo>
                    <a:pt x="134" y="136"/>
                  </a:lnTo>
                  <a:lnTo>
                    <a:pt x="160" y="147"/>
                  </a:lnTo>
                  <a:lnTo>
                    <a:pt x="186" y="157"/>
                  </a:lnTo>
                  <a:lnTo>
                    <a:pt x="212" y="167"/>
                  </a:lnTo>
                  <a:lnTo>
                    <a:pt x="236" y="176"/>
                  </a:lnTo>
                  <a:lnTo>
                    <a:pt x="261" y="184"/>
                  </a:lnTo>
                  <a:lnTo>
                    <a:pt x="286" y="191"/>
                  </a:lnTo>
                  <a:lnTo>
                    <a:pt x="309" y="197"/>
                  </a:lnTo>
                  <a:lnTo>
                    <a:pt x="354" y="209"/>
                  </a:lnTo>
                  <a:lnTo>
                    <a:pt x="398" y="217"/>
                  </a:lnTo>
                  <a:lnTo>
                    <a:pt x="438" y="224"/>
                  </a:lnTo>
                  <a:lnTo>
                    <a:pt x="476" y="228"/>
                  </a:lnTo>
                  <a:lnTo>
                    <a:pt x="511" y="231"/>
                  </a:lnTo>
                  <a:lnTo>
                    <a:pt x="543" y="233"/>
                  </a:lnTo>
                  <a:lnTo>
                    <a:pt x="571" y="233"/>
                  </a:lnTo>
                  <a:lnTo>
                    <a:pt x="595" y="233"/>
                  </a:lnTo>
                  <a:lnTo>
                    <a:pt x="615" y="232"/>
                  </a:lnTo>
                  <a:lnTo>
                    <a:pt x="631" y="231"/>
                  </a:lnTo>
                  <a:lnTo>
                    <a:pt x="579" y="215"/>
                  </a:lnTo>
                  <a:lnTo>
                    <a:pt x="533" y="198"/>
                  </a:lnTo>
                  <a:lnTo>
                    <a:pt x="511" y="190"/>
                  </a:lnTo>
                  <a:lnTo>
                    <a:pt x="492" y="182"/>
                  </a:lnTo>
                  <a:lnTo>
                    <a:pt x="473" y="174"/>
                  </a:lnTo>
                  <a:lnTo>
                    <a:pt x="457" y="166"/>
                  </a:lnTo>
                  <a:lnTo>
                    <a:pt x="442" y="157"/>
                  </a:lnTo>
                  <a:lnTo>
                    <a:pt x="426" y="149"/>
                  </a:lnTo>
                  <a:lnTo>
                    <a:pt x="413" y="141"/>
                  </a:lnTo>
                  <a:lnTo>
                    <a:pt x="402" y="133"/>
                  </a:lnTo>
                  <a:lnTo>
                    <a:pt x="390" y="124"/>
                  </a:lnTo>
                  <a:lnTo>
                    <a:pt x="380" y="116"/>
                  </a:lnTo>
                  <a:lnTo>
                    <a:pt x="371" y="109"/>
                  </a:lnTo>
                  <a:lnTo>
                    <a:pt x="363" y="101"/>
                  </a:lnTo>
                  <a:lnTo>
                    <a:pt x="355" y="94"/>
                  </a:lnTo>
                  <a:lnTo>
                    <a:pt x="349" y="86"/>
                  </a:lnTo>
                  <a:lnTo>
                    <a:pt x="344" y="78"/>
                  </a:lnTo>
                  <a:lnTo>
                    <a:pt x="339" y="71"/>
                  </a:lnTo>
                  <a:lnTo>
                    <a:pt x="332" y="58"/>
                  </a:lnTo>
                  <a:lnTo>
                    <a:pt x="327" y="44"/>
                  </a:lnTo>
                  <a:lnTo>
                    <a:pt x="325" y="32"/>
                  </a:lnTo>
                  <a:lnTo>
                    <a:pt x="324" y="21"/>
                  </a:lnTo>
                  <a:lnTo>
                    <a:pt x="325" y="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3979648" y="5311431"/>
              <a:ext cx="143819" cy="174954"/>
            </a:xfrm>
            <a:custGeom>
              <a:avLst/>
              <a:gdLst>
                <a:gd name="T0" fmla="*/ 213 w 292"/>
                <a:gd name="T1" fmla="*/ 0 h 354"/>
                <a:gd name="T2" fmla="*/ 213 w 292"/>
                <a:gd name="T3" fmla="*/ 0 h 354"/>
                <a:gd name="T4" fmla="*/ 186 w 292"/>
                <a:gd name="T5" fmla="*/ 9 h 354"/>
                <a:gd name="T6" fmla="*/ 160 w 292"/>
                <a:gd name="T7" fmla="*/ 17 h 354"/>
                <a:gd name="T8" fmla="*/ 133 w 292"/>
                <a:gd name="T9" fmla="*/ 25 h 354"/>
                <a:gd name="T10" fmla="*/ 106 w 292"/>
                <a:gd name="T11" fmla="*/ 33 h 354"/>
                <a:gd name="T12" fmla="*/ 80 w 292"/>
                <a:gd name="T13" fmla="*/ 41 h 354"/>
                <a:gd name="T14" fmla="*/ 53 w 292"/>
                <a:gd name="T15" fmla="*/ 49 h 354"/>
                <a:gd name="T16" fmla="*/ 26 w 292"/>
                <a:gd name="T17" fmla="*/ 57 h 354"/>
                <a:gd name="T18" fmla="*/ 0 w 292"/>
                <a:gd name="T19" fmla="*/ 65 h 354"/>
                <a:gd name="T20" fmla="*/ 14 w 292"/>
                <a:gd name="T21" fmla="*/ 84 h 354"/>
                <a:gd name="T22" fmla="*/ 31 w 292"/>
                <a:gd name="T23" fmla="*/ 108 h 354"/>
                <a:gd name="T24" fmla="*/ 51 w 292"/>
                <a:gd name="T25" fmla="*/ 138 h 354"/>
                <a:gd name="T26" fmla="*/ 71 w 292"/>
                <a:gd name="T27" fmla="*/ 172 h 354"/>
                <a:gd name="T28" fmla="*/ 83 w 292"/>
                <a:gd name="T29" fmla="*/ 192 h 354"/>
                <a:gd name="T30" fmla="*/ 93 w 292"/>
                <a:gd name="T31" fmla="*/ 211 h 354"/>
                <a:gd name="T32" fmla="*/ 104 w 292"/>
                <a:gd name="T33" fmla="*/ 233 h 354"/>
                <a:gd name="T34" fmla="*/ 114 w 292"/>
                <a:gd name="T35" fmla="*/ 254 h 354"/>
                <a:gd name="T36" fmla="*/ 125 w 292"/>
                <a:gd name="T37" fmla="*/ 278 h 354"/>
                <a:gd name="T38" fmla="*/ 135 w 292"/>
                <a:gd name="T39" fmla="*/ 303 h 354"/>
                <a:gd name="T40" fmla="*/ 144 w 292"/>
                <a:gd name="T41" fmla="*/ 327 h 354"/>
                <a:gd name="T42" fmla="*/ 153 w 292"/>
                <a:gd name="T43" fmla="*/ 354 h 354"/>
                <a:gd name="T44" fmla="*/ 177 w 292"/>
                <a:gd name="T45" fmla="*/ 336 h 354"/>
                <a:gd name="T46" fmla="*/ 209 w 292"/>
                <a:gd name="T47" fmla="*/ 310 h 354"/>
                <a:gd name="T48" fmla="*/ 227 w 292"/>
                <a:gd name="T49" fmla="*/ 293 h 354"/>
                <a:gd name="T50" fmla="*/ 247 w 292"/>
                <a:gd name="T51" fmla="*/ 275 h 354"/>
                <a:gd name="T52" fmla="*/ 268 w 292"/>
                <a:gd name="T53" fmla="*/ 254 h 354"/>
                <a:gd name="T54" fmla="*/ 292 w 292"/>
                <a:gd name="T55" fmla="*/ 231 h 354"/>
                <a:gd name="T56" fmla="*/ 281 w 292"/>
                <a:gd name="T57" fmla="*/ 220 h 354"/>
                <a:gd name="T58" fmla="*/ 270 w 292"/>
                <a:gd name="T59" fmla="*/ 209 h 354"/>
                <a:gd name="T60" fmla="*/ 261 w 292"/>
                <a:gd name="T61" fmla="*/ 198 h 354"/>
                <a:gd name="T62" fmla="*/ 253 w 292"/>
                <a:gd name="T63" fmla="*/ 187 h 354"/>
                <a:gd name="T64" fmla="*/ 246 w 292"/>
                <a:gd name="T65" fmla="*/ 176 h 354"/>
                <a:gd name="T66" fmla="*/ 239 w 292"/>
                <a:gd name="T67" fmla="*/ 166 h 354"/>
                <a:gd name="T68" fmla="*/ 233 w 292"/>
                <a:gd name="T69" fmla="*/ 156 h 354"/>
                <a:gd name="T70" fmla="*/ 227 w 292"/>
                <a:gd name="T71" fmla="*/ 145 h 354"/>
                <a:gd name="T72" fmla="*/ 219 w 292"/>
                <a:gd name="T73" fmla="*/ 125 h 354"/>
                <a:gd name="T74" fmla="*/ 213 w 292"/>
                <a:gd name="T75" fmla="*/ 106 h 354"/>
                <a:gd name="T76" fmla="*/ 209 w 292"/>
                <a:gd name="T77" fmla="*/ 88 h 354"/>
                <a:gd name="T78" fmla="*/ 207 w 292"/>
                <a:gd name="T79" fmla="*/ 71 h 354"/>
                <a:gd name="T80" fmla="*/ 206 w 292"/>
                <a:gd name="T81" fmla="*/ 56 h 354"/>
                <a:gd name="T82" fmla="*/ 206 w 292"/>
                <a:gd name="T83" fmla="*/ 42 h 354"/>
                <a:gd name="T84" fmla="*/ 207 w 292"/>
                <a:gd name="T85" fmla="*/ 30 h 354"/>
                <a:gd name="T86" fmla="*/ 208 w 292"/>
                <a:gd name="T87" fmla="*/ 20 h 354"/>
                <a:gd name="T88" fmla="*/ 211 w 292"/>
                <a:gd name="T89" fmla="*/ 5 h 354"/>
                <a:gd name="T90" fmla="*/ 213 w 292"/>
                <a:gd name="T9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2" h="354">
                  <a:moveTo>
                    <a:pt x="213" y="0"/>
                  </a:moveTo>
                  <a:lnTo>
                    <a:pt x="213" y="0"/>
                  </a:lnTo>
                  <a:lnTo>
                    <a:pt x="186" y="9"/>
                  </a:lnTo>
                  <a:lnTo>
                    <a:pt x="160" y="17"/>
                  </a:lnTo>
                  <a:lnTo>
                    <a:pt x="133" y="25"/>
                  </a:lnTo>
                  <a:lnTo>
                    <a:pt x="106" y="33"/>
                  </a:lnTo>
                  <a:lnTo>
                    <a:pt x="80" y="41"/>
                  </a:lnTo>
                  <a:lnTo>
                    <a:pt x="53" y="49"/>
                  </a:lnTo>
                  <a:lnTo>
                    <a:pt x="26" y="57"/>
                  </a:lnTo>
                  <a:lnTo>
                    <a:pt x="0" y="65"/>
                  </a:lnTo>
                  <a:lnTo>
                    <a:pt x="14" y="84"/>
                  </a:lnTo>
                  <a:lnTo>
                    <a:pt x="31" y="108"/>
                  </a:lnTo>
                  <a:lnTo>
                    <a:pt x="51" y="138"/>
                  </a:lnTo>
                  <a:lnTo>
                    <a:pt x="71" y="172"/>
                  </a:lnTo>
                  <a:lnTo>
                    <a:pt x="83" y="192"/>
                  </a:lnTo>
                  <a:lnTo>
                    <a:pt x="93" y="211"/>
                  </a:lnTo>
                  <a:lnTo>
                    <a:pt x="104" y="233"/>
                  </a:lnTo>
                  <a:lnTo>
                    <a:pt x="114" y="254"/>
                  </a:lnTo>
                  <a:lnTo>
                    <a:pt x="125" y="278"/>
                  </a:lnTo>
                  <a:lnTo>
                    <a:pt x="135" y="303"/>
                  </a:lnTo>
                  <a:lnTo>
                    <a:pt x="144" y="327"/>
                  </a:lnTo>
                  <a:lnTo>
                    <a:pt x="153" y="354"/>
                  </a:lnTo>
                  <a:lnTo>
                    <a:pt x="177" y="336"/>
                  </a:lnTo>
                  <a:lnTo>
                    <a:pt x="209" y="310"/>
                  </a:lnTo>
                  <a:lnTo>
                    <a:pt x="227" y="293"/>
                  </a:lnTo>
                  <a:lnTo>
                    <a:pt x="247" y="275"/>
                  </a:lnTo>
                  <a:lnTo>
                    <a:pt x="268" y="254"/>
                  </a:lnTo>
                  <a:lnTo>
                    <a:pt x="292" y="231"/>
                  </a:lnTo>
                  <a:lnTo>
                    <a:pt x="281" y="220"/>
                  </a:lnTo>
                  <a:lnTo>
                    <a:pt x="270" y="209"/>
                  </a:lnTo>
                  <a:lnTo>
                    <a:pt x="261" y="198"/>
                  </a:lnTo>
                  <a:lnTo>
                    <a:pt x="253" y="187"/>
                  </a:lnTo>
                  <a:lnTo>
                    <a:pt x="246" y="176"/>
                  </a:lnTo>
                  <a:lnTo>
                    <a:pt x="239" y="166"/>
                  </a:lnTo>
                  <a:lnTo>
                    <a:pt x="233" y="156"/>
                  </a:lnTo>
                  <a:lnTo>
                    <a:pt x="227" y="145"/>
                  </a:lnTo>
                  <a:lnTo>
                    <a:pt x="219" y="125"/>
                  </a:lnTo>
                  <a:lnTo>
                    <a:pt x="213" y="106"/>
                  </a:lnTo>
                  <a:lnTo>
                    <a:pt x="209" y="88"/>
                  </a:lnTo>
                  <a:lnTo>
                    <a:pt x="207" y="71"/>
                  </a:lnTo>
                  <a:lnTo>
                    <a:pt x="206" y="56"/>
                  </a:lnTo>
                  <a:lnTo>
                    <a:pt x="206" y="42"/>
                  </a:lnTo>
                  <a:lnTo>
                    <a:pt x="207" y="30"/>
                  </a:lnTo>
                  <a:lnTo>
                    <a:pt x="208" y="20"/>
                  </a:lnTo>
                  <a:lnTo>
                    <a:pt x="211" y="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4566783" y="3664190"/>
              <a:ext cx="677578" cy="1481182"/>
            </a:xfrm>
            <a:custGeom>
              <a:avLst/>
              <a:gdLst>
                <a:gd name="T0" fmla="*/ 1365 w 1371"/>
                <a:gd name="T1" fmla="*/ 1059 h 2997"/>
                <a:gd name="T2" fmla="*/ 1354 w 1371"/>
                <a:gd name="T3" fmla="*/ 883 h 2997"/>
                <a:gd name="T4" fmla="*/ 1343 w 1371"/>
                <a:gd name="T5" fmla="*/ 727 h 2997"/>
                <a:gd name="T6" fmla="*/ 1330 w 1371"/>
                <a:gd name="T7" fmla="*/ 590 h 2997"/>
                <a:gd name="T8" fmla="*/ 1317 w 1371"/>
                <a:gd name="T9" fmla="*/ 472 h 2997"/>
                <a:gd name="T10" fmla="*/ 1304 w 1371"/>
                <a:gd name="T11" fmla="*/ 370 h 2997"/>
                <a:gd name="T12" fmla="*/ 1290 w 1371"/>
                <a:gd name="T13" fmla="*/ 284 h 2997"/>
                <a:gd name="T14" fmla="*/ 1277 w 1371"/>
                <a:gd name="T15" fmla="*/ 212 h 2997"/>
                <a:gd name="T16" fmla="*/ 1257 w 1371"/>
                <a:gd name="T17" fmla="*/ 128 h 2997"/>
                <a:gd name="T18" fmla="*/ 1235 w 1371"/>
                <a:gd name="T19" fmla="*/ 54 h 2997"/>
                <a:gd name="T20" fmla="*/ 1217 w 1371"/>
                <a:gd name="T21" fmla="*/ 15 h 2997"/>
                <a:gd name="T22" fmla="*/ 1208 w 1371"/>
                <a:gd name="T23" fmla="*/ 1 h 2997"/>
                <a:gd name="T24" fmla="*/ 1187 w 1371"/>
                <a:gd name="T25" fmla="*/ 7 h 2997"/>
                <a:gd name="T26" fmla="*/ 1148 w 1371"/>
                <a:gd name="T27" fmla="*/ 26 h 2997"/>
                <a:gd name="T28" fmla="*/ 1109 w 1371"/>
                <a:gd name="T29" fmla="*/ 49 h 2997"/>
                <a:gd name="T30" fmla="*/ 1070 w 1371"/>
                <a:gd name="T31" fmla="*/ 78 h 2997"/>
                <a:gd name="T32" fmla="*/ 1057 w 1371"/>
                <a:gd name="T33" fmla="*/ 115 h 2997"/>
                <a:gd name="T34" fmla="*/ 1077 w 1371"/>
                <a:gd name="T35" fmla="*/ 180 h 2997"/>
                <a:gd name="T36" fmla="*/ 1101 w 1371"/>
                <a:gd name="T37" fmla="*/ 276 h 2997"/>
                <a:gd name="T38" fmla="*/ 1128 w 1371"/>
                <a:gd name="T39" fmla="*/ 400 h 2997"/>
                <a:gd name="T40" fmla="*/ 1154 w 1371"/>
                <a:gd name="T41" fmla="*/ 548 h 2997"/>
                <a:gd name="T42" fmla="*/ 1170 w 1371"/>
                <a:gd name="T43" fmla="*/ 673 h 2997"/>
                <a:gd name="T44" fmla="*/ 1178 w 1371"/>
                <a:gd name="T45" fmla="*/ 762 h 2997"/>
                <a:gd name="T46" fmla="*/ 1185 w 1371"/>
                <a:gd name="T47" fmla="*/ 855 h 2997"/>
                <a:gd name="T48" fmla="*/ 1189 w 1371"/>
                <a:gd name="T49" fmla="*/ 952 h 2997"/>
                <a:gd name="T50" fmla="*/ 1189 w 1371"/>
                <a:gd name="T51" fmla="*/ 1052 h 2997"/>
                <a:gd name="T52" fmla="*/ 1186 w 1371"/>
                <a:gd name="T53" fmla="*/ 1154 h 2997"/>
                <a:gd name="T54" fmla="*/ 1178 w 1371"/>
                <a:gd name="T55" fmla="*/ 1259 h 2997"/>
                <a:gd name="T56" fmla="*/ 1166 w 1371"/>
                <a:gd name="T57" fmla="*/ 1369 h 2997"/>
                <a:gd name="T58" fmla="*/ 1149 w 1371"/>
                <a:gd name="T59" fmla="*/ 1483 h 2997"/>
                <a:gd name="T60" fmla="*/ 1124 w 1371"/>
                <a:gd name="T61" fmla="*/ 1600 h 2997"/>
                <a:gd name="T62" fmla="*/ 1092 w 1371"/>
                <a:gd name="T63" fmla="*/ 1718 h 2997"/>
                <a:gd name="T64" fmla="*/ 1053 w 1371"/>
                <a:gd name="T65" fmla="*/ 1838 h 2997"/>
                <a:gd name="T66" fmla="*/ 1006 w 1371"/>
                <a:gd name="T67" fmla="*/ 1960 h 2997"/>
                <a:gd name="T68" fmla="*/ 950 w 1371"/>
                <a:gd name="T69" fmla="*/ 2081 h 2997"/>
                <a:gd name="T70" fmla="*/ 883 w 1371"/>
                <a:gd name="T71" fmla="*/ 2200 h 2997"/>
                <a:gd name="T72" fmla="*/ 806 w 1371"/>
                <a:gd name="T73" fmla="*/ 2319 h 2997"/>
                <a:gd name="T74" fmla="*/ 718 w 1371"/>
                <a:gd name="T75" fmla="*/ 2435 h 2997"/>
                <a:gd name="T76" fmla="*/ 617 w 1371"/>
                <a:gd name="T77" fmla="*/ 2548 h 2997"/>
                <a:gd name="T78" fmla="*/ 504 w 1371"/>
                <a:gd name="T79" fmla="*/ 2657 h 2997"/>
                <a:gd name="T80" fmla="*/ 378 w 1371"/>
                <a:gd name="T81" fmla="*/ 2762 h 2997"/>
                <a:gd name="T82" fmla="*/ 238 w 1371"/>
                <a:gd name="T83" fmla="*/ 2860 h 2997"/>
                <a:gd name="T84" fmla="*/ 84 w 1371"/>
                <a:gd name="T85" fmla="*/ 2954 h 2997"/>
                <a:gd name="T86" fmla="*/ 16 w 1371"/>
                <a:gd name="T87" fmla="*/ 2992 h 2997"/>
                <a:gd name="T88" fmla="*/ 94 w 1371"/>
                <a:gd name="T89" fmla="*/ 2963 h 2997"/>
                <a:gd name="T90" fmla="*/ 175 w 1371"/>
                <a:gd name="T91" fmla="*/ 2928 h 2997"/>
                <a:gd name="T92" fmla="*/ 275 w 1371"/>
                <a:gd name="T93" fmla="*/ 2880 h 2997"/>
                <a:gd name="T94" fmla="*/ 388 w 1371"/>
                <a:gd name="T95" fmla="*/ 2818 h 2997"/>
                <a:gd name="T96" fmla="*/ 513 w 1371"/>
                <a:gd name="T97" fmla="*/ 2742 h 2997"/>
                <a:gd name="T98" fmla="*/ 643 w 1371"/>
                <a:gd name="T99" fmla="*/ 2651 h 2997"/>
                <a:gd name="T100" fmla="*/ 774 w 1371"/>
                <a:gd name="T101" fmla="*/ 2544 h 2997"/>
                <a:gd name="T102" fmla="*/ 902 w 1371"/>
                <a:gd name="T103" fmla="*/ 2419 h 2997"/>
                <a:gd name="T104" fmla="*/ 1024 w 1371"/>
                <a:gd name="T105" fmla="*/ 2277 h 2997"/>
                <a:gd name="T106" fmla="*/ 1133 w 1371"/>
                <a:gd name="T107" fmla="*/ 2118 h 2997"/>
                <a:gd name="T108" fmla="*/ 1227 w 1371"/>
                <a:gd name="T109" fmla="*/ 1939 h 2997"/>
                <a:gd name="T110" fmla="*/ 1301 w 1371"/>
                <a:gd name="T111" fmla="*/ 1742 h 2997"/>
                <a:gd name="T112" fmla="*/ 1350 w 1371"/>
                <a:gd name="T113" fmla="*/ 1523 h 2997"/>
                <a:gd name="T114" fmla="*/ 1371 w 1371"/>
                <a:gd name="T115" fmla="*/ 1283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1" h="2997">
                  <a:moveTo>
                    <a:pt x="1369" y="1156"/>
                  </a:moveTo>
                  <a:lnTo>
                    <a:pt x="1365" y="1059"/>
                  </a:lnTo>
                  <a:lnTo>
                    <a:pt x="1360" y="968"/>
                  </a:lnTo>
                  <a:lnTo>
                    <a:pt x="1354" y="883"/>
                  </a:lnTo>
                  <a:lnTo>
                    <a:pt x="1349" y="802"/>
                  </a:lnTo>
                  <a:lnTo>
                    <a:pt x="1343" y="727"/>
                  </a:lnTo>
                  <a:lnTo>
                    <a:pt x="1336" y="656"/>
                  </a:lnTo>
                  <a:lnTo>
                    <a:pt x="1330" y="590"/>
                  </a:lnTo>
                  <a:lnTo>
                    <a:pt x="1324" y="528"/>
                  </a:lnTo>
                  <a:lnTo>
                    <a:pt x="1317" y="472"/>
                  </a:lnTo>
                  <a:lnTo>
                    <a:pt x="1311" y="418"/>
                  </a:lnTo>
                  <a:lnTo>
                    <a:pt x="1304" y="370"/>
                  </a:lnTo>
                  <a:lnTo>
                    <a:pt x="1296" y="325"/>
                  </a:lnTo>
                  <a:lnTo>
                    <a:pt x="1290" y="284"/>
                  </a:lnTo>
                  <a:lnTo>
                    <a:pt x="1283" y="247"/>
                  </a:lnTo>
                  <a:lnTo>
                    <a:pt x="1277" y="212"/>
                  </a:lnTo>
                  <a:lnTo>
                    <a:pt x="1270" y="181"/>
                  </a:lnTo>
                  <a:lnTo>
                    <a:pt x="1257" y="128"/>
                  </a:lnTo>
                  <a:lnTo>
                    <a:pt x="1245" y="86"/>
                  </a:lnTo>
                  <a:lnTo>
                    <a:pt x="1235" y="54"/>
                  </a:lnTo>
                  <a:lnTo>
                    <a:pt x="1226" y="32"/>
                  </a:lnTo>
                  <a:lnTo>
                    <a:pt x="1217" y="15"/>
                  </a:lnTo>
                  <a:lnTo>
                    <a:pt x="1211" y="6"/>
                  </a:lnTo>
                  <a:lnTo>
                    <a:pt x="1208" y="1"/>
                  </a:lnTo>
                  <a:lnTo>
                    <a:pt x="1206" y="0"/>
                  </a:lnTo>
                  <a:lnTo>
                    <a:pt x="1187" y="7"/>
                  </a:lnTo>
                  <a:lnTo>
                    <a:pt x="1167" y="16"/>
                  </a:lnTo>
                  <a:lnTo>
                    <a:pt x="1148" y="26"/>
                  </a:lnTo>
                  <a:lnTo>
                    <a:pt x="1128" y="37"/>
                  </a:lnTo>
                  <a:lnTo>
                    <a:pt x="1109" y="49"/>
                  </a:lnTo>
                  <a:lnTo>
                    <a:pt x="1089" y="64"/>
                  </a:lnTo>
                  <a:lnTo>
                    <a:pt x="1070" y="78"/>
                  </a:lnTo>
                  <a:lnTo>
                    <a:pt x="1051" y="94"/>
                  </a:lnTo>
                  <a:lnTo>
                    <a:pt x="1057" y="115"/>
                  </a:lnTo>
                  <a:lnTo>
                    <a:pt x="1067" y="143"/>
                  </a:lnTo>
                  <a:lnTo>
                    <a:pt x="1077" y="180"/>
                  </a:lnTo>
                  <a:lnTo>
                    <a:pt x="1088" y="224"/>
                  </a:lnTo>
                  <a:lnTo>
                    <a:pt x="1101" y="276"/>
                  </a:lnTo>
                  <a:lnTo>
                    <a:pt x="1115" y="335"/>
                  </a:lnTo>
                  <a:lnTo>
                    <a:pt x="1128" y="400"/>
                  </a:lnTo>
                  <a:lnTo>
                    <a:pt x="1141" y="472"/>
                  </a:lnTo>
                  <a:lnTo>
                    <a:pt x="1154" y="548"/>
                  </a:lnTo>
                  <a:lnTo>
                    <a:pt x="1165" y="630"/>
                  </a:lnTo>
                  <a:lnTo>
                    <a:pt x="1170" y="673"/>
                  </a:lnTo>
                  <a:lnTo>
                    <a:pt x="1174" y="718"/>
                  </a:lnTo>
                  <a:lnTo>
                    <a:pt x="1178" y="762"/>
                  </a:lnTo>
                  <a:lnTo>
                    <a:pt x="1181" y="808"/>
                  </a:lnTo>
                  <a:lnTo>
                    <a:pt x="1185" y="855"/>
                  </a:lnTo>
                  <a:lnTo>
                    <a:pt x="1187" y="903"/>
                  </a:lnTo>
                  <a:lnTo>
                    <a:pt x="1189" y="952"/>
                  </a:lnTo>
                  <a:lnTo>
                    <a:pt x="1189" y="1001"/>
                  </a:lnTo>
                  <a:lnTo>
                    <a:pt x="1189" y="1052"/>
                  </a:lnTo>
                  <a:lnTo>
                    <a:pt x="1188" y="1102"/>
                  </a:lnTo>
                  <a:lnTo>
                    <a:pt x="1186" y="1154"/>
                  </a:lnTo>
                  <a:lnTo>
                    <a:pt x="1183" y="1206"/>
                  </a:lnTo>
                  <a:lnTo>
                    <a:pt x="1178" y="1259"/>
                  </a:lnTo>
                  <a:lnTo>
                    <a:pt x="1173" y="1314"/>
                  </a:lnTo>
                  <a:lnTo>
                    <a:pt x="1166" y="1369"/>
                  </a:lnTo>
                  <a:lnTo>
                    <a:pt x="1158" y="1426"/>
                  </a:lnTo>
                  <a:lnTo>
                    <a:pt x="1149" y="1483"/>
                  </a:lnTo>
                  <a:lnTo>
                    <a:pt x="1137" y="1541"/>
                  </a:lnTo>
                  <a:lnTo>
                    <a:pt x="1124" y="1600"/>
                  </a:lnTo>
                  <a:lnTo>
                    <a:pt x="1110" y="1658"/>
                  </a:lnTo>
                  <a:lnTo>
                    <a:pt x="1092" y="1718"/>
                  </a:lnTo>
                  <a:lnTo>
                    <a:pt x="1074" y="1779"/>
                  </a:lnTo>
                  <a:lnTo>
                    <a:pt x="1053" y="1838"/>
                  </a:lnTo>
                  <a:lnTo>
                    <a:pt x="1031" y="1899"/>
                  </a:lnTo>
                  <a:lnTo>
                    <a:pt x="1006" y="1960"/>
                  </a:lnTo>
                  <a:lnTo>
                    <a:pt x="979" y="2020"/>
                  </a:lnTo>
                  <a:lnTo>
                    <a:pt x="950" y="2081"/>
                  </a:lnTo>
                  <a:lnTo>
                    <a:pt x="918" y="2141"/>
                  </a:lnTo>
                  <a:lnTo>
                    <a:pt x="883" y="2200"/>
                  </a:lnTo>
                  <a:lnTo>
                    <a:pt x="846" y="2260"/>
                  </a:lnTo>
                  <a:lnTo>
                    <a:pt x="806" y="2319"/>
                  </a:lnTo>
                  <a:lnTo>
                    <a:pt x="763" y="2377"/>
                  </a:lnTo>
                  <a:lnTo>
                    <a:pt x="718" y="2435"/>
                  </a:lnTo>
                  <a:lnTo>
                    <a:pt x="669" y="2492"/>
                  </a:lnTo>
                  <a:lnTo>
                    <a:pt x="617" y="2548"/>
                  </a:lnTo>
                  <a:lnTo>
                    <a:pt x="563" y="2603"/>
                  </a:lnTo>
                  <a:lnTo>
                    <a:pt x="504" y="2657"/>
                  </a:lnTo>
                  <a:lnTo>
                    <a:pt x="443" y="2710"/>
                  </a:lnTo>
                  <a:lnTo>
                    <a:pt x="378" y="2762"/>
                  </a:lnTo>
                  <a:lnTo>
                    <a:pt x="309" y="2812"/>
                  </a:lnTo>
                  <a:lnTo>
                    <a:pt x="238" y="2860"/>
                  </a:lnTo>
                  <a:lnTo>
                    <a:pt x="163" y="2908"/>
                  </a:lnTo>
                  <a:lnTo>
                    <a:pt x="84" y="2954"/>
                  </a:lnTo>
                  <a:lnTo>
                    <a:pt x="0" y="2997"/>
                  </a:lnTo>
                  <a:lnTo>
                    <a:pt x="16" y="2992"/>
                  </a:lnTo>
                  <a:lnTo>
                    <a:pt x="61" y="2976"/>
                  </a:lnTo>
                  <a:lnTo>
                    <a:pt x="94" y="2963"/>
                  </a:lnTo>
                  <a:lnTo>
                    <a:pt x="132" y="2947"/>
                  </a:lnTo>
                  <a:lnTo>
                    <a:pt x="175" y="2928"/>
                  </a:lnTo>
                  <a:lnTo>
                    <a:pt x="223" y="2906"/>
                  </a:lnTo>
                  <a:lnTo>
                    <a:pt x="275" y="2880"/>
                  </a:lnTo>
                  <a:lnTo>
                    <a:pt x="330" y="2851"/>
                  </a:lnTo>
                  <a:lnTo>
                    <a:pt x="388" y="2818"/>
                  </a:lnTo>
                  <a:lnTo>
                    <a:pt x="450" y="2782"/>
                  </a:lnTo>
                  <a:lnTo>
                    <a:pt x="513" y="2742"/>
                  </a:lnTo>
                  <a:lnTo>
                    <a:pt x="577" y="2699"/>
                  </a:lnTo>
                  <a:lnTo>
                    <a:pt x="643" y="2651"/>
                  </a:lnTo>
                  <a:lnTo>
                    <a:pt x="709" y="2599"/>
                  </a:lnTo>
                  <a:lnTo>
                    <a:pt x="774" y="2544"/>
                  </a:lnTo>
                  <a:lnTo>
                    <a:pt x="839" y="2483"/>
                  </a:lnTo>
                  <a:lnTo>
                    <a:pt x="902" y="2419"/>
                  </a:lnTo>
                  <a:lnTo>
                    <a:pt x="964" y="2350"/>
                  </a:lnTo>
                  <a:lnTo>
                    <a:pt x="1024" y="2277"/>
                  </a:lnTo>
                  <a:lnTo>
                    <a:pt x="1080" y="2200"/>
                  </a:lnTo>
                  <a:lnTo>
                    <a:pt x="1133" y="2118"/>
                  </a:lnTo>
                  <a:lnTo>
                    <a:pt x="1181" y="2032"/>
                  </a:lnTo>
                  <a:lnTo>
                    <a:pt x="1227" y="1939"/>
                  </a:lnTo>
                  <a:lnTo>
                    <a:pt x="1267" y="1843"/>
                  </a:lnTo>
                  <a:lnTo>
                    <a:pt x="1301" y="1742"/>
                  </a:lnTo>
                  <a:lnTo>
                    <a:pt x="1328" y="1635"/>
                  </a:lnTo>
                  <a:lnTo>
                    <a:pt x="1350" y="1523"/>
                  </a:lnTo>
                  <a:lnTo>
                    <a:pt x="1364" y="1405"/>
                  </a:lnTo>
                  <a:lnTo>
                    <a:pt x="1371" y="1283"/>
                  </a:lnTo>
                  <a:lnTo>
                    <a:pt x="1369" y="1156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14368106" y="6912709"/>
              <a:ext cx="729471" cy="1952670"/>
            </a:xfrm>
            <a:custGeom>
              <a:avLst/>
              <a:gdLst>
                <a:gd name="T0" fmla="*/ 10 w 1478"/>
                <a:gd name="T1" fmla="*/ 16 h 3951"/>
                <a:gd name="T2" fmla="*/ 28 w 1478"/>
                <a:gd name="T3" fmla="*/ 49 h 3951"/>
                <a:gd name="T4" fmla="*/ 62 w 1478"/>
                <a:gd name="T5" fmla="*/ 112 h 3951"/>
                <a:gd name="T6" fmla="*/ 111 w 1478"/>
                <a:gd name="T7" fmla="*/ 207 h 3951"/>
                <a:gd name="T8" fmla="*/ 173 w 1478"/>
                <a:gd name="T9" fmla="*/ 333 h 3951"/>
                <a:gd name="T10" fmla="*/ 247 w 1478"/>
                <a:gd name="T11" fmla="*/ 489 h 3951"/>
                <a:gd name="T12" fmla="*/ 329 w 1478"/>
                <a:gd name="T13" fmla="*/ 675 h 3951"/>
                <a:gd name="T14" fmla="*/ 420 w 1478"/>
                <a:gd name="T15" fmla="*/ 891 h 3951"/>
                <a:gd name="T16" fmla="*/ 513 w 1478"/>
                <a:gd name="T17" fmla="*/ 1127 h 3951"/>
                <a:gd name="T18" fmla="*/ 611 w 1478"/>
                <a:gd name="T19" fmla="*/ 1390 h 3951"/>
                <a:gd name="T20" fmla="*/ 714 w 1478"/>
                <a:gd name="T21" fmla="*/ 1688 h 3951"/>
                <a:gd name="T22" fmla="*/ 823 w 1478"/>
                <a:gd name="T23" fmla="*/ 2023 h 3951"/>
                <a:gd name="T24" fmla="*/ 905 w 1478"/>
                <a:gd name="T25" fmla="*/ 2296 h 3951"/>
                <a:gd name="T26" fmla="*/ 961 w 1478"/>
                <a:gd name="T27" fmla="*/ 2490 h 3951"/>
                <a:gd name="T28" fmla="*/ 1016 w 1478"/>
                <a:gd name="T29" fmla="*/ 2691 h 3951"/>
                <a:gd name="T30" fmla="*/ 1072 w 1478"/>
                <a:gd name="T31" fmla="*/ 2901 h 3951"/>
                <a:gd name="T32" fmla="*/ 1126 w 1478"/>
                <a:gd name="T33" fmla="*/ 3120 h 3951"/>
                <a:gd name="T34" fmla="*/ 1179 w 1478"/>
                <a:gd name="T35" fmla="*/ 3347 h 3951"/>
                <a:gd name="T36" fmla="*/ 1232 w 1478"/>
                <a:gd name="T37" fmla="*/ 3583 h 3951"/>
                <a:gd name="T38" fmla="*/ 1283 w 1478"/>
                <a:gd name="T39" fmla="*/ 3825 h 3951"/>
                <a:gd name="T40" fmla="*/ 1315 w 1478"/>
                <a:gd name="T41" fmla="*/ 3951 h 3951"/>
                <a:gd name="T42" fmla="*/ 1332 w 1478"/>
                <a:gd name="T43" fmla="*/ 3951 h 3951"/>
                <a:gd name="T44" fmla="*/ 1478 w 1478"/>
                <a:gd name="T45" fmla="*/ 3903 h 3951"/>
                <a:gd name="T46" fmla="*/ 1385 w 1478"/>
                <a:gd name="T47" fmla="*/ 3381 h 3951"/>
                <a:gd name="T48" fmla="*/ 1283 w 1478"/>
                <a:gd name="T49" fmla="*/ 2903 h 3951"/>
                <a:gd name="T50" fmla="*/ 1171 w 1478"/>
                <a:gd name="T51" fmla="*/ 2467 h 3951"/>
                <a:gd name="T52" fmla="*/ 1053 w 1478"/>
                <a:gd name="T53" fmla="*/ 2071 h 3951"/>
                <a:gd name="T54" fmla="*/ 932 w 1478"/>
                <a:gd name="T55" fmla="*/ 1714 h 3951"/>
                <a:gd name="T56" fmla="*/ 809 w 1478"/>
                <a:gd name="T57" fmla="*/ 1396 h 3951"/>
                <a:gd name="T58" fmla="*/ 686 w 1478"/>
                <a:gd name="T59" fmla="*/ 1113 h 3951"/>
                <a:gd name="T60" fmla="*/ 567 w 1478"/>
                <a:gd name="T61" fmla="*/ 865 h 3951"/>
                <a:gd name="T62" fmla="*/ 453 w 1478"/>
                <a:gd name="T63" fmla="*/ 652 h 3951"/>
                <a:gd name="T64" fmla="*/ 347 w 1478"/>
                <a:gd name="T65" fmla="*/ 471 h 3951"/>
                <a:gd name="T66" fmla="*/ 251 w 1478"/>
                <a:gd name="T67" fmla="*/ 322 h 3951"/>
                <a:gd name="T68" fmla="*/ 167 w 1478"/>
                <a:gd name="T69" fmla="*/ 203 h 3951"/>
                <a:gd name="T70" fmla="*/ 98 w 1478"/>
                <a:gd name="T71" fmla="*/ 112 h 3951"/>
                <a:gd name="T72" fmla="*/ 46 w 1478"/>
                <a:gd name="T73" fmla="*/ 50 h 3951"/>
                <a:gd name="T74" fmla="*/ 0 w 1478"/>
                <a:gd name="T75" fmla="*/ 0 h 3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8" h="3951">
                  <a:moveTo>
                    <a:pt x="7" y="11"/>
                  </a:moveTo>
                  <a:lnTo>
                    <a:pt x="10" y="16"/>
                  </a:lnTo>
                  <a:lnTo>
                    <a:pt x="17" y="28"/>
                  </a:lnTo>
                  <a:lnTo>
                    <a:pt x="28" y="49"/>
                  </a:lnTo>
                  <a:lnTo>
                    <a:pt x="44" y="76"/>
                  </a:lnTo>
                  <a:lnTo>
                    <a:pt x="62" y="112"/>
                  </a:lnTo>
                  <a:lnTo>
                    <a:pt x="86" y="156"/>
                  </a:lnTo>
                  <a:lnTo>
                    <a:pt x="111" y="207"/>
                  </a:lnTo>
                  <a:lnTo>
                    <a:pt x="141" y="266"/>
                  </a:lnTo>
                  <a:lnTo>
                    <a:pt x="173" y="333"/>
                  </a:lnTo>
                  <a:lnTo>
                    <a:pt x="209" y="407"/>
                  </a:lnTo>
                  <a:lnTo>
                    <a:pt x="247" y="489"/>
                  </a:lnTo>
                  <a:lnTo>
                    <a:pt x="287" y="578"/>
                  </a:lnTo>
                  <a:lnTo>
                    <a:pt x="329" y="675"/>
                  </a:lnTo>
                  <a:lnTo>
                    <a:pt x="374" y="779"/>
                  </a:lnTo>
                  <a:lnTo>
                    <a:pt x="420" y="891"/>
                  </a:lnTo>
                  <a:lnTo>
                    <a:pt x="467" y="1010"/>
                  </a:lnTo>
                  <a:lnTo>
                    <a:pt x="513" y="1127"/>
                  </a:lnTo>
                  <a:lnTo>
                    <a:pt x="562" y="1254"/>
                  </a:lnTo>
                  <a:lnTo>
                    <a:pt x="611" y="1390"/>
                  </a:lnTo>
                  <a:lnTo>
                    <a:pt x="662" y="1535"/>
                  </a:lnTo>
                  <a:lnTo>
                    <a:pt x="714" y="1688"/>
                  </a:lnTo>
                  <a:lnTo>
                    <a:pt x="769" y="1851"/>
                  </a:lnTo>
                  <a:lnTo>
                    <a:pt x="823" y="2023"/>
                  </a:lnTo>
                  <a:lnTo>
                    <a:pt x="879" y="2203"/>
                  </a:lnTo>
                  <a:lnTo>
                    <a:pt x="905" y="2296"/>
                  </a:lnTo>
                  <a:lnTo>
                    <a:pt x="933" y="2392"/>
                  </a:lnTo>
                  <a:lnTo>
                    <a:pt x="961" y="2490"/>
                  </a:lnTo>
                  <a:lnTo>
                    <a:pt x="988" y="2590"/>
                  </a:lnTo>
                  <a:lnTo>
                    <a:pt x="1016" y="2691"/>
                  </a:lnTo>
                  <a:lnTo>
                    <a:pt x="1044" y="2795"/>
                  </a:lnTo>
                  <a:lnTo>
                    <a:pt x="1072" y="2901"/>
                  </a:lnTo>
                  <a:lnTo>
                    <a:pt x="1099" y="3010"/>
                  </a:lnTo>
                  <a:lnTo>
                    <a:pt x="1126" y="3120"/>
                  </a:lnTo>
                  <a:lnTo>
                    <a:pt x="1153" y="3232"/>
                  </a:lnTo>
                  <a:lnTo>
                    <a:pt x="1179" y="3347"/>
                  </a:lnTo>
                  <a:lnTo>
                    <a:pt x="1206" y="3464"/>
                  </a:lnTo>
                  <a:lnTo>
                    <a:pt x="1232" y="3583"/>
                  </a:lnTo>
                  <a:lnTo>
                    <a:pt x="1257" y="3703"/>
                  </a:lnTo>
                  <a:lnTo>
                    <a:pt x="1283" y="3825"/>
                  </a:lnTo>
                  <a:lnTo>
                    <a:pt x="1307" y="3951"/>
                  </a:lnTo>
                  <a:lnTo>
                    <a:pt x="1315" y="3951"/>
                  </a:lnTo>
                  <a:lnTo>
                    <a:pt x="1323" y="3951"/>
                  </a:lnTo>
                  <a:lnTo>
                    <a:pt x="1332" y="3951"/>
                  </a:lnTo>
                  <a:lnTo>
                    <a:pt x="1343" y="3951"/>
                  </a:lnTo>
                  <a:lnTo>
                    <a:pt x="1478" y="3903"/>
                  </a:lnTo>
                  <a:lnTo>
                    <a:pt x="1434" y="3636"/>
                  </a:lnTo>
                  <a:lnTo>
                    <a:pt x="1385" y="3381"/>
                  </a:lnTo>
                  <a:lnTo>
                    <a:pt x="1335" y="3138"/>
                  </a:lnTo>
                  <a:lnTo>
                    <a:pt x="1283" y="2903"/>
                  </a:lnTo>
                  <a:lnTo>
                    <a:pt x="1227" y="2680"/>
                  </a:lnTo>
                  <a:lnTo>
                    <a:pt x="1171" y="2467"/>
                  </a:lnTo>
                  <a:lnTo>
                    <a:pt x="1113" y="2265"/>
                  </a:lnTo>
                  <a:lnTo>
                    <a:pt x="1053" y="2071"/>
                  </a:lnTo>
                  <a:lnTo>
                    <a:pt x="993" y="1888"/>
                  </a:lnTo>
                  <a:lnTo>
                    <a:pt x="932" y="1714"/>
                  </a:lnTo>
                  <a:lnTo>
                    <a:pt x="870" y="1550"/>
                  </a:lnTo>
                  <a:lnTo>
                    <a:pt x="809" y="1396"/>
                  </a:lnTo>
                  <a:lnTo>
                    <a:pt x="747" y="1250"/>
                  </a:lnTo>
                  <a:lnTo>
                    <a:pt x="686" y="1113"/>
                  </a:lnTo>
                  <a:lnTo>
                    <a:pt x="626" y="984"/>
                  </a:lnTo>
                  <a:lnTo>
                    <a:pt x="567" y="865"/>
                  </a:lnTo>
                  <a:lnTo>
                    <a:pt x="509" y="755"/>
                  </a:lnTo>
                  <a:lnTo>
                    <a:pt x="453" y="652"/>
                  </a:lnTo>
                  <a:lnTo>
                    <a:pt x="399" y="558"/>
                  </a:lnTo>
                  <a:lnTo>
                    <a:pt x="347" y="471"/>
                  </a:lnTo>
                  <a:lnTo>
                    <a:pt x="297" y="393"/>
                  </a:lnTo>
                  <a:lnTo>
                    <a:pt x="251" y="322"/>
                  </a:lnTo>
                  <a:lnTo>
                    <a:pt x="207" y="258"/>
                  </a:lnTo>
                  <a:lnTo>
                    <a:pt x="167" y="203"/>
                  </a:lnTo>
                  <a:lnTo>
                    <a:pt x="130" y="155"/>
                  </a:lnTo>
                  <a:lnTo>
                    <a:pt x="98" y="112"/>
                  </a:lnTo>
                  <a:lnTo>
                    <a:pt x="69" y="78"/>
                  </a:lnTo>
                  <a:lnTo>
                    <a:pt x="46" y="50"/>
                  </a:lnTo>
                  <a:lnTo>
                    <a:pt x="12" y="13"/>
                  </a:lnTo>
                  <a:lnTo>
                    <a:pt x="0" y="0"/>
                  </a:lnTo>
                  <a:lnTo>
                    <a:pt x="7" y="11"/>
                  </a:lnTo>
                  <a:close/>
                </a:path>
              </a:pathLst>
            </a:custGeom>
            <a:solidFill>
              <a:srgbClr val="0F0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3579328" y="4783603"/>
              <a:ext cx="134923" cy="69686"/>
            </a:xfrm>
            <a:custGeom>
              <a:avLst/>
              <a:gdLst>
                <a:gd name="T0" fmla="*/ 0 w 274"/>
                <a:gd name="T1" fmla="*/ 0 h 141"/>
                <a:gd name="T2" fmla="*/ 3 w 274"/>
                <a:gd name="T3" fmla="*/ 15 h 141"/>
                <a:gd name="T4" fmla="*/ 8 w 274"/>
                <a:gd name="T5" fmla="*/ 32 h 141"/>
                <a:gd name="T6" fmla="*/ 14 w 274"/>
                <a:gd name="T7" fmla="*/ 49 h 141"/>
                <a:gd name="T8" fmla="*/ 22 w 274"/>
                <a:gd name="T9" fmla="*/ 67 h 141"/>
                <a:gd name="T10" fmla="*/ 27 w 274"/>
                <a:gd name="T11" fmla="*/ 76 h 141"/>
                <a:gd name="T12" fmla="*/ 32 w 274"/>
                <a:gd name="T13" fmla="*/ 84 h 141"/>
                <a:gd name="T14" fmla="*/ 38 w 274"/>
                <a:gd name="T15" fmla="*/ 93 h 141"/>
                <a:gd name="T16" fmla="*/ 44 w 274"/>
                <a:gd name="T17" fmla="*/ 100 h 141"/>
                <a:gd name="T18" fmla="*/ 51 w 274"/>
                <a:gd name="T19" fmla="*/ 107 h 141"/>
                <a:gd name="T20" fmla="*/ 59 w 274"/>
                <a:gd name="T21" fmla="*/ 114 h 141"/>
                <a:gd name="T22" fmla="*/ 67 w 274"/>
                <a:gd name="T23" fmla="*/ 120 h 141"/>
                <a:gd name="T24" fmla="*/ 76 w 274"/>
                <a:gd name="T25" fmla="*/ 125 h 141"/>
                <a:gd name="T26" fmla="*/ 85 w 274"/>
                <a:gd name="T27" fmla="*/ 131 h 141"/>
                <a:gd name="T28" fmla="*/ 94 w 274"/>
                <a:gd name="T29" fmla="*/ 134 h 141"/>
                <a:gd name="T30" fmla="*/ 105 w 274"/>
                <a:gd name="T31" fmla="*/ 137 h 141"/>
                <a:gd name="T32" fmla="*/ 115 w 274"/>
                <a:gd name="T33" fmla="*/ 139 h 141"/>
                <a:gd name="T34" fmla="*/ 126 w 274"/>
                <a:gd name="T35" fmla="*/ 141 h 141"/>
                <a:gd name="T36" fmla="*/ 138 w 274"/>
                <a:gd name="T37" fmla="*/ 141 h 141"/>
                <a:gd name="T38" fmla="*/ 150 w 274"/>
                <a:gd name="T39" fmla="*/ 141 h 141"/>
                <a:gd name="T40" fmla="*/ 161 w 274"/>
                <a:gd name="T41" fmla="*/ 140 h 141"/>
                <a:gd name="T42" fmla="*/ 174 w 274"/>
                <a:gd name="T43" fmla="*/ 139 h 141"/>
                <a:gd name="T44" fmla="*/ 188 w 274"/>
                <a:gd name="T45" fmla="*/ 136 h 141"/>
                <a:gd name="T46" fmla="*/ 201 w 274"/>
                <a:gd name="T47" fmla="*/ 133 h 141"/>
                <a:gd name="T48" fmla="*/ 214 w 274"/>
                <a:gd name="T49" fmla="*/ 129 h 141"/>
                <a:gd name="T50" fmla="*/ 229 w 274"/>
                <a:gd name="T51" fmla="*/ 123 h 141"/>
                <a:gd name="T52" fmla="*/ 243 w 274"/>
                <a:gd name="T53" fmla="*/ 117 h 141"/>
                <a:gd name="T54" fmla="*/ 259 w 274"/>
                <a:gd name="T55" fmla="*/ 111 h 141"/>
                <a:gd name="T56" fmla="*/ 274 w 274"/>
                <a:gd name="T57" fmla="*/ 104 h 141"/>
                <a:gd name="T58" fmla="*/ 257 w 274"/>
                <a:gd name="T59" fmla="*/ 103 h 141"/>
                <a:gd name="T60" fmla="*/ 239 w 274"/>
                <a:gd name="T61" fmla="*/ 102 h 141"/>
                <a:gd name="T62" fmla="*/ 222 w 274"/>
                <a:gd name="T63" fmla="*/ 100 h 141"/>
                <a:gd name="T64" fmla="*/ 204 w 274"/>
                <a:gd name="T65" fmla="*/ 98 h 141"/>
                <a:gd name="T66" fmla="*/ 187 w 274"/>
                <a:gd name="T67" fmla="*/ 95 h 141"/>
                <a:gd name="T68" fmla="*/ 169 w 274"/>
                <a:gd name="T69" fmla="*/ 91 h 141"/>
                <a:gd name="T70" fmla="*/ 152 w 274"/>
                <a:gd name="T71" fmla="*/ 85 h 141"/>
                <a:gd name="T72" fmla="*/ 134 w 274"/>
                <a:gd name="T73" fmla="*/ 80 h 141"/>
                <a:gd name="T74" fmla="*/ 117 w 274"/>
                <a:gd name="T75" fmla="*/ 73 h 141"/>
                <a:gd name="T76" fmla="*/ 100 w 274"/>
                <a:gd name="T77" fmla="*/ 66 h 141"/>
                <a:gd name="T78" fmla="*/ 82 w 274"/>
                <a:gd name="T79" fmla="*/ 58 h 141"/>
                <a:gd name="T80" fmla="*/ 66 w 274"/>
                <a:gd name="T81" fmla="*/ 48 h 141"/>
                <a:gd name="T82" fmla="*/ 49 w 274"/>
                <a:gd name="T83" fmla="*/ 38 h 141"/>
                <a:gd name="T84" fmla="*/ 32 w 274"/>
                <a:gd name="T85" fmla="*/ 27 h 141"/>
                <a:gd name="T86" fmla="*/ 15 w 274"/>
                <a:gd name="T87" fmla="*/ 13 h 141"/>
                <a:gd name="T88" fmla="*/ 0 w 274"/>
                <a:gd name="T8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4" h="141">
                  <a:moveTo>
                    <a:pt x="0" y="0"/>
                  </a:moveTo>
                  <a:lnTo>
                    <a:pt x="3" y="15"/>
                  </a:lnTo>
                  <a:lnTo>
                    <a:pt x="8" y="32"/>
                  </a:lnTo>
                  <a:lnTo>
                    <a:pt x="14" y="49"/>
                  </a:lnTo>
                  <a:lnTo>
                    <a:pt x="22" y="67"/>
                  </a:lnTo>
                  <a:lnTo>
                    <a:pt x="27" y="76"/>
                  </a:lnTo>
                  <a:lnTo>
                    <a:pt x="32" y="84"/>
                  </a:lnTo>
                  <a:lnTo>
                    <a:pt x="38" y="93"/>
                  </a:lnTo>
                  <a:lnTo>
                    <a:pt x="44" y="100"/>
                  </a:lnTo>
                  <a:lnTo>
                    <a:pt x="51" y="107"/>
                  </a:lnTo>
                  <a:lnTo>
                    <a:pt x="59" y="114"/>
                  </a:lnTo>
                  <a:lnTo>
                    <a:pt x="67" y="120"/>
                  </a:lnTo>
                  <a:lnTo>
                    <a:pt x="76" y="125"/>
                  </a:lnTo>
                  <a:lnTo>
                    <a:pt x="85" y="131"/>
                  </a:lnTo>
                  <a:lnTo>
                    <a:pt x="94" y="134"/>
                  </a:lnTo>
                  <a:lnTo>
                    <a:pt x="105" y="137"/>
                  </a:lnTo>
                  <a:lnTo>
                    <a:pt x="115" y="139"/>
                  </a:lnTo>
                  <a:lnTo>
                    <a:pt x="126" y="141"/>
                  </a:lnTo>
                  <a:lnTo>
                    <a:pt x="138" y="141"/>
                  </a:lnTo>
                  <a:lnTo>
                    <a:pt x="150" y="141"/>
                  </a:lnTo>
                  <a:lnTo>
                    <a:pt x="161" y="140"/>
                  </a:lnTo>
                  <a:lnTo>
                    <a:pt x="174" y="139"/>
                  </a:lnTo>
                  <a:lnTo>
                    <a:pt x="188" y="136"/>
                  </a:lnTo>
                  <a:lnTo>
                    <a:pt x="201" y="133"/>
                  </a:lnTo>
                  <a:lnTo>
                    <a:pt x="214" y="129"/>
                  </a:lnTo>
                  <a:lnTo>
                    <a:pt x="229" y="123"/>
                  </a:lnTo>
                  <a:lnTo>
                    <a:pt x="243" y="117"/>
                  </a:lnTo>
                  <a:lnTo>
                    <a:pt x="259" y="111"/>
                  </a:lnTo>
                  <a:lnTo>
                    <a:pt x="274" y="104"/>
                  </a:lnTo>
                  <a:lnTo>
                    <a:pt x="257" y="103"/>
                  </a:lnTo>
                  <a:lnTo>
                    <a:pt x="239" y="102"/>
                  </a:lnTo>
                  <a:lnTo>
                    <a:pt x="222" y="100"/>
                  </a:lnTo>
                  <a:lnTo>
                    <a:pt x="204" y="98"/>
                  </a:lnTo>
                  <a:lnTo>
                    <a:pt x="187" y="95"/>
                  </a:lnTo>
                  <a:lnTo>
                    <a:pt x="169" y="91"/>
                  </a:lnTo>
                  <a:lnTo>
                    <a:pt x="152" y="85"/>
                  </a:lnTo>
                  <a:lnTo>
                    <a:pt x="134" y="80"/>
                  </a:lnTo>
                  <a:lnTo>
                    <a:pt x="117" y="73"/>
                  </a:lnTo>
                  <a:lnTo>
                    <a:pt x="100" y="66"/>
                  </a:lnTo>
                  <a:lnTo>
                    <a:pt x="82" y="58"/>
                  </a:lnTo>
                  <a:lnTo>
                    <a:pt x="66" y="48"/>
                  </a:lnTo>
                  <a:lnTo>
                    <a:pt x="49" y="38"/>
                  </a:lnTo>
                  <a:lnTo>
                    <a:pt x="32" y="27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3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3628256" y="2999956"/>
              <a:ext cx="201642" cy="56341"/>
            </a:xfrm>
            <a:custGeom>
              <a:avLst/>
              <a:gdLst>
                <a:gd name="T0" fmla="*/ 206 w 406"/>
                <a:gd name="T1" fmla="*/ 114 h 114"/>
                <a:gd name="T2" fmla="*/ 202 w 406"/>
                <a:gd name="T3" fmla="*/ 114 h 114"/>
                <a:gd name="T4" fmla="*/ 185 w 406"/>
                <a:gd name="T5" fmla="*/ 114 h 114"/>
                <a:gd name="T6" fmla="*/ 170 w 406"/>
                <a:gd name="T7" fmla="*/ 112 h 114"/>
                <a:gd name="T8" fmla="*/ 155 w 406"/>
                <a:gd name="T9" fmla="*/ 109 h 114"/>
                <a:gd name="T10" fmla="*/ 139 w 406"/>
                <a:gd name="T11" fmla="*/ 105 h 114"/>
                <a:gd name="T12" fmla="*/ 125 w 406"/>
                <a:gd name="T13" fmla="*/ 100 h 114"/>
                <a:gd name="T14" fmla="*/ 110 w 406"/>
                <a:gd name="T15" fmla="*/ 93 h 114"/>
                <a:gd name="T16" fmla="*/ 96 w 406"/>
                <a:gd name="T17" fmla="*/ 87 h 114"/>
                <a:gd name="T18" fmla="*/ 84 w 406"/>
                <a:gd name="T19" fmla="*/ 80 h 114"/>
                <a:gd name="T20" fmla="*/ 70 w 406"/>
                <a:gd name="T21" fmla="*/ 73 h 114"/>
                <a:gd name="T22" fmla="*/ 58 w 406"/>
                <a:gd name="T23" fmla="*/ 65 h 114"/>
                <a:gd name="T24" fmla="*/ 47 w 406"/>
                <a:gd name="T25" fmla="*/ 56 h 114"/>
                <a:gd name="T26" fmla="*/ 37 w 406"/>
                <a:gd name="T27" fmla="*/ 48 h 114"/>
                <a:gd name="T28" fmla="*/ 17 w 406"/>
                <a:gd name="T29" fmla="*/ 32 h 114"/>
                <a:gd name="T30" fmla="*/ 0 w 406"/>
                <a:gd name="T31" fmla="*/ 16 h 114"/>
                <a:gd name="T32" fmla="*/ 19 w 406"/>
                <a:gd name="T33" fmla="*/ 20 h 114"/>
                <a:gd name="T34" fmla="*/ 40 w 406"/>
                <a:gd name="T35" fmla="*/ 25 h 114"/>
                <a:gd name="T36" fmla="*/ 61 w 406"/>
                <a:gd name="T37" fmla="*/ 29 h 114"/>
                <a:gd name="T38" fmla="*/ 84 w 406"/>
                <a:gd name="T39" fmla="*/ 32 h 114"/>
                <a:gd name="T40" fmla="*/ 107 w 406"/>
                <a:gd name="T41" fmla="*/ 34 h 114"/>
                <a:gd name="T42" fmla="*/ 131 w 406"/>
                <a:gd name="T43" fmla="*/ 36 h 114"/>
                <a:gd name="T44" fmla="*/ 157 w 406"/>
                <a:gd name="T45" fmla="*/ 38 h 114"/>
                <a:gd name="T46" fmla="*/ 182 w 406"/>
                <a:gd name="T47" fmla="*/ 38 h 114"/>
                <a:gd name="T48" fmla="*/ 209 w 406"/>
                <a:gd name="T49" fmla="*/ 37 h 114"/>
                <a:gd name="T50" fmla="*/ 236 w 406"/>
                <a:gd name="T51" fmla="*/ 36 h 114"/>
                <a:gd name="T52" fmla="*/ 263 w 406"/>
                <a:gd name="T53" fmla="*/ 33 h 114"/>
                <a:gd name="T54" fmla="*/ 291 w 406"/>
                <a:gd name="T55" fmla="*/ 30 h 114"/>
                <a:gd name="T56" fmla="*/ 320 w 406"/>
                <a:gd name="T57" fmla="*/ 25 h 114"/>
                <a:gd name="T58" fmla="*/ 347 w 406"/>
                <a:gd name="T59" fmla="*/ 17 h 114"/>
                <a:gd name="T60" fmla="*/ 376 w 406"/>
                <a:gd name="T61" fmla="*/ 10 h 114"/>
                <a:gd name="T62" fmla="*/ 406 w 406"/>
                <a:gd name="T63" fmla="*/ 0 h 114"/>
                <a:gd name="T64" fmla="*/ 394 w 406"/>
                <a:gd name="T65" fmla="*/ 14 h 114"/>
                <a:gd name="T66" fmla="*/ 381 w 406"/>
                <a:gd name="T67" fmla="*/ 27 h 114"/>
                <a:gd name="T68" fmla="*/ 370 w 406"/>
                <a:gd name="T69" fmla="*/ 38 h 114"/>
                <a:gd name="T70" fmla="*/ 358 w 406"/>
                <a:gd name="T71" fmla="*/ 49 h 114"/>
                <a:gd name="T72" fmla="*/ 345 w 406"/>
                <a:gd name="T73" fmla="*/ 59 h 114"/>
                <a:gd name="T74" fmla="*/ 333 w 406"/>
                <a:gd name="T75" fmla="*/ 69 h 114"/>
                <a:gd name="T76" fmla="*/ 321 w 406"/>
                <a:gd name="T77" fmla="*/ 77 h 114"/>
                <a:gd name="T78" fmla="*/ 308 w 406"/>
                <a:gd name="T79" fmla="*/ 85 h 114"/>
                <a:gd name="T80" fmla="*/ 296 w 406"/>
                <a:gd name="T81" fmla="*/ 91 h 114"/>
                <a:gd name="T82" fmla="*/ 283 w 406"/>
                <a:gd name="T83" fmla="*/ 98 h 114"/>
                <a:gd name="T84" fmla="*/ 270 w 406"/>
                <a:gd name="T85" fmla="*/ 103 h 114"/>
                <a:gd name="T86" fmla="*/ 257 w 406"/>
                <a:gd name="T87" fmla="*/ 107 h 114"/>
                <a:gd name="T88" fmla="*/ 245 w 406"/>
                <a:gd name="T89" fmla="*/ 110 h 114"/>
                <a:gd name="T90" fmla="*/ 231 w 406"/>
                <a:gd name="T91" fmla="*/ 112 h 114"/>
                <a:gd name="T92" fmla="*/ 218 w 406"/>
                <a:gd name="T93" fmla="*/ 114 h 114"/>
                <a:gd name="T94" fmla="*/ 206 w 406"/>
                <a:gd name="T9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6" h="114">
                  <a:moveTo>
                    <a:pt x="206" y="114"/>
                  </a:moveTo>
                  <a:lnTo>
                    <a:pt x="202" y="114"/>
                  </a:lnTo>
                  <a:lnTo>
                    <a:pt x="185" y="114"/>
                  </a:lnTo>
                  <a:lnTo>
                    <a:pt x="170" y="112"/>
                  </a:lnTo>
                  <a:lnTo>
                    <a:pt x="155" y="109"/>
                  </a:lnTo>
                  <a:lnTo>
                    <a:pt x="139" y="105"/>
                  </a:lnTo>
                  <a:lnTo>
                    <a:pt x="125" y="100"/>
                  </a:lnTo>
                  <a:lnTo>
                    <a:pt x="110" y="93"/>
                  </a:lnTo>
                  <a:lnTo>
                    <a:pt x="96" y="87"/>
                  </a:lnTo>
                  <a:lnTo>
                    <a:pt x="84" y="80"/>
                  </a:lnTo>
                  <a:lnTo>
                    <a:pt x="70" y="73"/>
                  </a:lnTo>
                  <a:lnTo>
                    <a:pt x="58" y="65"/>
                  </a:lnTo>
                  <a:lnTo>
                    <a:pt x="47" y="56"/>
                  </a:lnTo>
                  <a:lnTo>
                    <a:pt x="37" y="48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9" y="20"/>
                  </a:lnTo>
                  <a:lnTo>
                    <a:pt x="40" y="25"/>
                  </a:lnTo>
                  <a:lnTo>
                    <a:pt x="61" y="29"/>
                  </a:lnTo>
                  <a:lnTo>
                    <a:pt x="84" y="32"/>
                  </a:lnTo>
                  <a:lnTo>
                    <a:pt x="107" y="34"/>
                  </a:lnTo>
                  <a:lnTo>
                    <a:pt x="131" y="36"/>
                  </a:lnTo>
                  <a:lnTo>
                    <a:pt x="157" y="38"/>
                  </a:lnTo>
                  <a:lnTo>
                    <a:pt x="182" y="38"/>
                  </a:lnTo>
                  <a:lnTo>
                    <a:pt x="209" y="37"/>
                  </a:lnTo>
                  <a:lnTo>
                    <a:pt x="236" y="36"/>
                  </a:lnTo>
                  <a:lnTo>
                    <a:pt x="263" y="33"/>
                  </a:lnTo>
                  <a:lnTo>
                    <a:pt x="291" y="30"/>
                  </a:lnTo>
                  <a:lnTo>
                    <a:pt x="320" y="25"/>
                  </a:lnTo>
                  <a:lnTo>
                    <a:pt x="347" y="17"/>
                  </a:lnTo>
                  <a:lnTo>
                    <a:pt x="376" y="10"/>
                  </a:lnTo>
                  <a:lnTo>
                    <a:pt x="406" y="0"/>
                  </a:lnTo>
                  <a:lnTo>
                    <a:pt x="394" y="14"/>
                  </a:lnTo>
                  <a:lnTo>
                    <a:pt x="381" y="27"/>
                  </a:lnTo>
                  <a:lnTo>
                    <a:pt x="370" y="38"/>
                  </a:lnTo>
                  <a:lnTo>
                    <a:pt x="358" y="49"/>
                  </a:lnTo>
                  <a:lnTo>
                    <a:pt x="345" y="59"/>
                  </a:lnTo>
                  <a:lnTo>
                    <a:pt x="333" y="69"/>
                  </a:lnTo>
                  <a:lnTo>
                    <a:pt x="321" y="77"/>
                  </a:lnTo>
                  <a:lnTo>
                    <a:pt x="308" y="85"/>
                  </a:lnTo>
                  <a:lnTo>
                    <a:pt x="296" y="91"/>
                  </a:lnTo>
                  <a:lnTo>
                    <a:pt x="283" y="98"/>
                  </a:lnTo>
                  <a:lnTo>
                    <a:pt x="270" y="103"/>
                  </a:lnTo>
                  <a:lnTo>
                    <a:pt x="257" y="107"/>
                  </a:lnTo>
                  <a:lnTo>
                    <a:pt x="245" y="110"/>
                  </a:lnTo>
                  <a:lnTo>
                    <a:pt x="231" y="112"/>
                  </a:lnTo>
                  <a:lnTo>
                    <a:pt x="218" y="114"/>
                  </a:lnTo>
                  <a:lnTo>
                    <a:pt x="206" y="114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3554122" y="2761248"/>
              <a:ext cx="332117" cy="241675"/>
            </a:xfrm>
            <a:custGeom>
              <a:avLst/>
              <a:gdLst>
                <a:gd name="T0" fmla="*/ 636 w 673"/>
                <a:gd name="T1" fmla="*/ 414 h 489"/>
                <a:gd name="T2" fmla="*/ 612 w 673"/>
                <a:gd name="T3" fmla="*/ 426 h 489"/>
                <a:gd name="T4" fmla="*/ 588 w 673"/>
                <a:gd name="T5" fmla="*/ 438 h 489"/>
                <a:gd name="T6" fmla="*/ 564 w 673"/>
                <a:gd name="T7" fmla="*/ 448 h 489"/>
                <a:gd name="T8" fmla="*/ 540 w 673"/>
                <a:gd name="T9" fmla="*/ 456 h 489"/>
                <a:gd name="T10" fmla="*/ 516 w 673"/>
                <a:gd name="T11" fmla="*/ 464 h 489"/>
                <a:gd name="T12" fmla="*/ 492 w 673"/>
                <a:gd name="T13" fmla="*/ 470 h 489"/>
                <a:gd name="T14" fmla="*/ 469 w 673"/>
                <a:gd name="T15" fmla="*/ 476 h 489"/>
                <a:gd name="T16" fmla="*/ 445 w 673"/>
                <a:gd name="T17" fmla="*/ 480 h 489"/>
                <a:gd name="T18" fmla="*/ 422 w 673"/>
                <a:gd name="T19" fmla="*/ 484 h 489"/>
                <a:gd name="T20" fmla="*/ 400 w 673"/>
                <a:gd name="T21" fmla="*/ 486 h 489"/>
                <a:gd name="T22" fmla="*/ 377 w 673"/>
                <a:gd name="T23" fmla="*/ 488 h 489"/>
                <a:gd name="T24" fmla="*/ 355 w 673"/>
                <a:gd name="T25" fmla="*/ 489 h 489"/>
                <a:gd name="T26" fmla="*/ 333 w 673"/>
                <a:gd name="T27" fmla="*/ 489 h 489"/>
                <a:gd name="T28" fmla="*/ 312 w 673"/>
                <a:gd name="T29" fmla="*/ 489 h 489"/>
                <a:gd name="T30" fmla="*/ 291 w 673"/>
                <a:gd name="T31" fmla="*/ 488 h 489"/>
                <a:gd name="T32" fmla="*/ 271 w 673"/>
                <a:gd name="T33" fmla="*/ 487 h 489"/>
                <a:gd name="T34" fmla="*/ 233 w 673"/>
                <a:gd name="T35" fmla="*/ 482 h 489"/>
                <a:gd name="T36" fmla="*/ 197 w 673"/>
                <a:gd name="T37" fmla="*/ 477 h 489"/>
                <a:gd name="T38" fmla="*/ 164 w 673"/>
                <a:gd name="T39" fmla="*/ 469 h 489"/>
                <a:gd name="T40" fmla="*/ 135 w 673"/>
                <a:gd name="T41" fmla="*/ 462 h 489"/>
                <a:gd name="T42" fmla="*/ 110 w 673"/>
                <a:gd name="T43" fmla="*/ 455 h 489"/>
                <a:gd name="T44" fmla="*/ 88 w 673"/>
                <a:gd name="T45" fmla="*/ 449 h 489"/>
                <a:gd name="T46" fmla="*/ 72 w 673"/>
                <a:gd name="T47" fmla="*/ 443 h 489"/>
                <a:gd name="T48" fmla="*/ 59 w 673"/>
                <a:gd name="T49" fmla="*/ 438 h 489"/>
                <a:gd name="T50" fmla="*/ 55 w 673"/>
                <a:gd name="T51" fmla="*/ 403 h 489"/>
                <a:gd name="T52" fmla="*/ 49 w 673"/>
                <a:gd name="T53" fmla="*/ 353 h 489"/>
                <a:gd name="T54" fmla="*/ 41 w 673"/>
                <a:gd name="T55" fmla="*/ 294 h 489"/>
                <a:gd name="T56" fmla="*/ 33 w 673"/>
                <a:gd name="T57" fmla="*/ 230 h 489"/>
                <a:gd name="T58" fmla="*/ 23 w 673"/>
                <a:gd name="T59" fmla="*/ 164 h 489"/>
                <a:gd name="T60" fmla="*/ 14 w 673"/>
                <a:gd name="T61" fmla="*/ 101 h 489"/>
                <a:gd name="T62" fmla="*/ 6 w 673"/>
                <a:gd name="T63" fmla="*/ 46 h 489"/>
                <a:gd name="T64" fmla="*/ 0 w 673"/>
                <a:gd name="T65" fmla="*/ 2 h 489"/>
                <a:gd name="T66" fmla="*/ 22 w 673"/>
                <a:gd name="T67" fmla="*/ 11 h 489"/>
                <a:gd name="T68" fmla="*/ 52 w 673"/>
                <a:gd name="T69" fmla="*/ 21 h 489"/>
                <a:gd name="T70" fmla="*/ 87 w 673"/>
                <a:gd name="T71" fmla="*/ 32 h 489"/>
                <a:gd name="T72" fmla="*/ 127 w 673"/>
                <a:gd name="T73" fmla="*/ 44 h 489"/>
                <a:gd name="T74" fmla="*/ 150 w 673"/>
                <a:gd name="T75" fmla="*/ 48 h 489"/>
                <a:gd name="T76" fmla="*/ 173 w 673"/>
                <a:gd name="T77" fmla="*/ 53 h 489"/>
                <a:gd name="T78" fmla="*/ 198 w 673"/>
                <a:gd name="T79" fmla="*/ 57 h 489"/>
                <a:gd name="T80" fmla="*/ 223 w 673"/>
                <a:gd name="T81" fmla="*/ 61 h 489"/>
                <a:gd name="T82" fmla="*/ 250 w 673"/>
                <a:gd name="T83" fmla="*/ 64 h 489"/>
                <a:gd name="T84" fmla="*/ 278 w 673"/>
                <a:gd name="T85" fmla="*/ 66 h 489"/>
                <a:gd name="T86" fmla="*/ 307 w 673"/>
                <a:gd name="T87" fmla="*/ 67 h 489"/>
                <a:gd name="T88" fmla="*/ 337 w 673"/>
                <a:gd name="T89" fmla="*/ 68 h 489"/>
                <a:gd name="T90" fmla="*/ 337 w 673"/>
                <a:gd name="T91" fmla="*/ 68 h 489"/>
                <a:gd name="T92" fmla="*/ 359 w 673"/>
                <a:gd name="T93" fmla="*/ 68 h 489"/>
                <a:gd name="T94" fmla="*/ 380 w 673"/>
                <a:gd name="T95" fmla="*/ 67 h 489"/>
                <a:gd name="T96" fmla="*/ 402 w 673"/>
                <a:gd name="T97" fmla="*/ 65 h 489"/>
                <a:gd name="T98" fmla="*/ 423 w 673"/>
                <a:gd name="T99" fmla="*/ 64 h 489"/>
                <a:gd name="T100" fmla="*/ 445 w 673"/>
                <a:gd name="T101" fmla="*/ 61 h 489"/>
                <a:gd name="T102" fmla="*/ 466 w 673"/>
                <a:gd name="T103" fmla="*/ 58 h 489"/>
                <a:gd name="T104" fmla="*/ 487 w 673"/>
                <a:gd name="T105" fmla="*/ 55 h 489"/>
                <a:gd name="T106" fmla="*/ 508 w 673"/>
                <a:gd name="T107" fmla="*/ 51 h 489"/>
                <a:gd name="T108" fmla="*/ 529 w 673"/>
                <a:gd name="T109" fmla="*/ 47 h 489"/>
                <a:gd name="T110" fmla="*/ 550 w 673"/>
                <a:gd name="T111" fmla="*/ 42 h 489"/>
                <a:gd name="T112" fmla="*/ 570 w 673"/>
                <a:gd name="T113" fmla="*/ 36 h 489"/>
                <a:gd name="T114" fmla="*/ 592 w 673"/>
                <a:gd name="T115" fmla="*/ 29 h 489"/>
                <a:gd name="T116" fmla="*/ 612 w 673"/>
                <a:gd name="T117" fmla="*/ 23 h 489"/>
                <a:gd name="T118" fmla="*/ 633 w 673"/>
                <a:gd name="T119" fmla="*/ 16 h 489"/>
                <a:gd name="T120" fmla="*/ 652 w 673"/>
                <a:gd name="T121" fmla="*/ 8 h 489"/>
                <a:gd name="T122" fmla="*/ 673 w 673"/>
                <a:gd name="T123" fmla="*/ 0 h 489"/>
                <a:gd name="T124" fmla="*/ 636 w 673"/>
                <a:gd name="T125" fmla="*/ 4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3" h="489">
                  <a:moveTo>
                    <a:pt x="636" y="414"/>
                  </a:moveTo>
                  <a:lnTo>
                    <a:pt x="612" y="426"/>
                  </a:lnTo>
                  <a:lnTo>
                    <a:pt x="588" y="438"/>
                  </a:lnTo>
                  <a:lnTo>
                    <a:pt x="564" y="448"/>
                  </a:lnTo>
                  <a:lnTo>
                    <a:pt x="540" y="456"/>
                  </a:lnTo>
                  <a:lnTo>
                    <a:pt x="516" y="464"/>
                  </a:lnTo>
                  <a:lnTo>
                    <a:pt x="492" y="470"/>
                  </a:lnTo>
                  <a:lnTo>
                    <a:pt x="469" y="476"/>
                  </a:lnTo>
                  <a:lnTo>
                    <a:pt x="445" y="480"/>
                  </a:lnTo>
                  <a:lnTo>
                    <a:pt x="422" y="484"/>
                  </a:lnTo>
                  <a:lnTo>
                    <a:pt x="400" y="486"/>
                  </a:lnTo>
                  <a:lnTo>
                    <a:pt x="377" y="488"/>
                  </a:lnTo>
                  <a:lnTo>
                    <a:pt x="355" y="489"/>
                  </a:lnTo>
                  <a:lnTo>
                    <a:pt x="333" y="489"/>
                  </a:lnTo>
                  <a:lnTo>
                    <a:pt x="312" y="489"/>
                  </a:lnTo>
                  <a:lnTo>
                    <a:pt x="291" y="488"/>
                  </a:lnTo>
                  <a:lnTo>
                    <a:pt x="271" y="487"/>
                  </a:lnTo>
                  <a:lnTo>
                    <a:pt x="233" y="482"/>
                  </a:lnTo>
                  <a:lnTo>
                    <a:pt x="197" y="477"/>
                  </a:lnTo>
                  <a:lnTo>
                    <a:pt x="164" y="469"/>
                  </a:lnTo>
                  <a:lnTo>
                    <a:pt x="135" y="462"/>
                  </a:lnTo>
                  <a:lnTo>
                    <a:pt x="110" y="455"/>
                  </a:lnTo>
                  <a:lnTo>
                    <a:pt x="88" y="449"/>
                  </a:lnTo>
                  <a:lnTo>
                    <a:pt x="72" y="443"/>
                  </a:lnTo>
                  <a:lnTo>
                    <a:pt x="59" y="438"/>
                  </a:lnTo>
                  <a:lnTo>
                    <a:pt x="55" y="403"/>
                  </a:lnTo>
                  <a:lnTo>
                    <a:pt x="49" y="353"/>
                  </a:lnTo>
                  <a:lnTo>
                    <a:pt x="41" y="294"/>
                  </a:lnTo>
                  <a:lnTo>
                    <a:pt x="33" y="230"/>
                  </a:lnTo>
                  <a:lnTo>
                    <a:pt x="23" y="164"/>
                  </a:lnTo>
                  <a:lnTo>
                    <a:pt x="14" y="101"/>
                  </a:lnTo>
                  <a:lnTo>
                    <a:pt x="6" y="46"/>
                  </a:lnTo>
                  <a:lnTo>
                    <a:pt x="0" y="2"/>
                  </a:lnTo>
                  <a:lnTo>
                    <a:pt x="22" y="11"/>
                  </a:lnTo>
                  <a:lnTo>
                    <a:pt x="52" y="21"/>
                  </a:lnTo>
                  <a:lnTo>
                    <a:pt x="87" y="32"/>
                  </a:lnTo>
                  <a:lnTo>
                    <a:pt x="127" y="44"/>
                  </a:lnTo>
                  <a:lnTo>
                    <a:pt x="150" y="48"/>
                  </a:lnTo>
                  <a:lnTo>
                    <a:pt x="173" y="53"/>
                  </a:lnTo>
                  <a:lnTo>
                    <a:pt x="198" y="57"/>
                  </a:lnTo>
                  <a:lnTo>
                    <a:pt x="223" y="61"/>
                  </a:lnTo>
                  <a:lnTo>
                    <a:pt x="250" y="64"/>
                  </a:lnTo>
                  <a:lnTo>
                    <a:pt x="278" y="66"/>
                  </a:lnTo>
                  <a:lnTo>
                    <a:pt x="307" y="67"/>
                  </a:lnTo>
                  <a:lnTo>
                    <a:pt x="337" y="68"/>
                  </a:lnTo>
                  <a:lnTo>
                    <a:pt x="337" y="68"/>
                  </a:lnTo>
                  <a:lnTo>
                    <a:pt x="359" y="68"/>
                  </a:lnTo>
                  <a:lnTo>
                    <a:pt x="380" y="67"/>
                  </a:lnTo>
                  <a:lnTo>
                    <a:pt x="402" y="65"/>
                  </a:lnTo>
                  <a:lnTo>
                    <a:pt x="423" y="64"/>
                  </a:lnTo>
                  <a:lnTo>
                    <a:pt x="445" y="61"/>
                  </a:lnTo>
                  <a:lnTo>
                    <a:pt x="466" y="58"/>
                  </a:lnTo>
                  <a:lnTo>
                    <a:pt x="487" y="55"/>
                  </a:lnTo>
                  <a:lnTo>
                    <a:pt x="508" y="51"/>
                  </a:lnTo>
                  <a:lnTo>
                    <a:pt x="529" y="47"/>
                  </a:lnTo>
                  <a:lnTo>
                    <a:pt x="550" y="42"/>
                  </a:lnTo>
                  <a:lnTo>
                    <a:pt x="570" y="36"/>
                  </a:lnTo>
                  <a:lnTo>
                    <a:pt x="592" y="29"/>
                  </a:lnTo>
                  <a:lnTo>
                    <a:pt x="612" y="23"/>
                  </a:lnTo>
                  <a:lnTo>
                    <a:pt x="633" y="16"/>
                  </a:lnTo>
                  <a:lnTo>
                    <a:pt x="652" y="8"/>
                  </a:lnTo>
                  <a:lnTo>
                    <a:pt x="673" y="0"/>
                  </a:lnTo>
                  <a:lnTo>
                    <a:pt x="636" y="414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3140458" y="1512843"/>
              <a:ext cx="1156478" cy="1266196"/>
            </a:xfrm>
            <a:custGeom>
              <a:avLst/>
              <a:gdLst>
                <a:gd name="T0" fmla="*/ 1733 w 2341"/>
                <a:gd name="T1" fmla="*/ 2220 h 2564"/>
                <a:gd name="T2" fmla="*/ 1626 w 2341"/>
                <a:gd name="T3" fmla="*/ 2333 h 2564"/>
                <a:gd name="T4" fmla="*/ 1556 w 2341"/>
                <a:gd name="T5" fmla="*/ 2425 h 2564"/>
                <a:gd name="T6" fmla="*/ 1495 w 2341"/>
                <a:gd name="T7" fmla="*/ 2499 h 2564"/>
                <a:gd name="T8" fmla="*/ 1412 w 2341"/>
                <a:gd name="T9" fmla="*/ 2529 h 2564"/>
                <a:gd name="T10" fmla="*/ 1326 w 2341"/>
                <a:gd name="T11" fmla="*/ 2549 h 2564"/>
                <a:gd name="T12" fmla="*/ 1239 w 2341"/>
                <a:gd name="T13" fmla="*/ 2562 h 2564"/>
                <a:gd name="T14" fmla="*/ 1173 w 2341"/>
                <a:gd name="T15" fmla="*/ 2564 h 2564"/>
                <a:gd name="T16" fmla="*/ 1049 w 2341"/>
                <a:gd name="T17" fmla="*/ 2554 h 2564"/>
                <a:gd name="T18" fmla="*/ 948 w 2341"/>
                <a:gd name="T19" fmla="*/ 2534 h 2564"/>
                <a:gd name="T20" fmla="*/ 831 w 2341"/>
                <a:gd name="T21" fmla="*/ 2492 h 2564"/>
                <a:gd name="T22" fmla="*/ 817 w 2341"/>
                <a:gd name="T23" fmla="*/ 2471 h 2564"/>
                <a:gd name="T24" fmla="*/ 757 w 2341"/>
                <a:gd name="T25" fmla="*/ 2379 h 2564"/>
                <a:gd name="T26" fmla="*/ 669 w 2341"/>
                <a:gd name="T27" fmla="*/ 2273 h 2564"/>
                <a:gd name="T28" fmla="*/ 538 w 2341"/>
                <a:gd name="T29" fmla="*/ 2154 h 2564"/>
                <a:gd name="T30" fmla="*/ 425 w 2341"/>
                <a:gd name="T31" fmla="*/ 2070 h 2564"/>
                <a:gd name="T32" fmla="*/ 324 w 2341"/>
                <a:gd name="T33" fmla="*/ 1976 h 2564"/>
                <a:gd name="T34" fmla="*/ 222 w 2341"/>
                <a:gd name="T35" fmla="*/ 1859 h 2564"/>
                <a:gd name="T36" fmla="*/ 132 w 2341"/>
                <a:gd name="T37" fmla="*/ 1716 h 2564"/>
                <a:gd name="T38" fmla="*/ 58 w 2341"/>
                <a:gd name="T39" fmla="*/ 1548 h 2564"/>
                <a:gd name="T40" fmla="*/ 12 w 2341"/>
                <a:gd name="T41" fmla="*/ 1350 h 2564"/>
                <a:gd name="T42" fmla="*/ 0 w 2341"/>
                <a:gd name="T43" fmla="*/ 1125 h 2564"/>
                <a:gd name="T44" fmla="*/ 31 w 2341"/>
                <a:gd name="T45" fmla="*/ 869 h 2564"/>
                <a:gd name="T46" fmla="*/ 69 w 2341"/>
                <a:gd name="T47" fmla="*/ 721 h 2564"/>
                <a:gd name="T48" fmla="*/ 106 w 2341"/>
                <a:gd name="T49" fmla="*/ 621 h 2564"/>
                <a:gd name="T50" fmla="*/ 154 w 2341"/>
                <a:gd name="T51" fmla="*/ 528 h 2564"/>
                <a:gd name="T52" fmla="*/ 209 w 2341"/>
                <a:gd name="T53" fmla="*/ 442 h 2564"/>
                <a:gd name="T54" fmla="*/ 273 w 2341"/>
                <a:gd name="T55" fmla="*/ 363 h 2564"/>
                <a:gd name="T56" fmla="*/ 345 w 2341"/>
                <a:gd name="T57" fmla="*/ 291 h 2564"/>
                <a:gd name="T58" fmla="*/ 426 w 2341"/>
                <a:gd name="T59" fmla="*/ 226 h 2564"/>
                <a:gd name="T60" fmla="*/ 517 w 2341"/>
                <a:gd name="T61" fmla="*/ 169 h 2564"/>
                <a:gd name="T62" fmla="*/ 613 w 2341"/>
                <a:gd name="T63" fmla="*/ 119 h 2564"/>
                <a:gd name="T64" fmla="*/ 710 w 2341"/>
                <a:gd name="T65" fmla="*/ 80 h 2564"/>
                <a:gd name="T66" fmla="*/ 871 w 2341"/>
                <a:gd name="T67" fmla="*/ 34 h 2564"/>
                <a:gd name="T68" fmla="*/ 1031 w 2341"/>
                <a:gd name="T69" fmla="*/ 8 h 2564"/>
                <a:gd name="T70" fmla="*/ 1150 w 2341"/>
                <a:gd name="T71" fmla="*/ 1 h 2564"/>
                <a:gd name="T72" fmla="*/ 1245 w 2341"/>
                <a:gd name="T73" fmla="*/ 3 h 2564"/>
                <a:gd name="T74" fmla="*/ 1388 w 2341"/>
                <a:gd name="T75" fmla="*/ 19 h 2564"/>
                <a:gd name="T76" fmla="*/ 1562 w 2341"/>
                <a:gd name="T77" fmla="*/ 58 h 2564"/>
                <a:gd name="T78" fmla="*/ 1681 w 2341"/>
                <a:gd name="T79" fmla="*/ 99 h 2564"/>
                <a:gd name="T80" fmla="*/ 1778 w 2341"/>
                <a:gd name="T81" fmla="*/ 143 h 2564"/>
                <a:gd name="T82" fmla="*/ 1872 w 2341"/>
                <a:gd name="T83" fmla="*/ 197 h 2564"/>
                <a:gd name="T84" fmla="*/ 1957 w 2341"/>
                <a:gd name="T85" fmla="*/ 257 h 2564"/>
                <a:gd name="T86" fmla="*/ 2034 w 2341"/>
                <a:gd name="T87" fmla="*/ 326 h 2564"/>
                <a:gd name="T88" fmla="*/ 2103 w 2341"/>
                <a:gd name="T89" fmla="*/ 401 h 2564"/>
                <a:gd name="T90" fmla="*/ 2162 w 2341"/>
                <a:gd name="T91" fmla="*/ 484 h 2564"/>
                <a:gd name="T92" fmla="*/ 2214 w 2341"/>
                <a:gd name="T93" fmla="*/ 574 h 2564"/>
                <a:gd name="T94" fmla="*/ 2256 w 2341"/>
                <a:gd name="T95" fmla="*/ 670 h 2564"/>
                <a:gd name="T96" fmla="*/ 2289 w 2341"/>
                <a:gd name="T97" fmla="*/ 773 h 2564"/>
                <a:gd name="T98" fmla="*/ 2330 w 2341"/>
                <a:gd name="T99" fmla="*/ 983 h 2564"/>
                <a:gd name="T100" fmla="*/ 2340 w 2341"/>
                <a:gd name="T101" fmla="*/ 1207 h 2564"/>
                <a:gd name="T102" fmla="*/ 2314 w 2341"/>
                <a:gd name="T103" fmla="*/ 1409 h 2564"/>
                <a:gd name="T104" fmla="*/ 2260 w 2341"/>
                <a:gd name="T105" fmla="*/ 1589 h 2564"/>
                <a:gd name="T106" fmla="*/ 2182 w 2341"/>
                <a:gd name="T107" fmla="*/ 1748 h 2564"/>
                <a:gd name="T108" fmla="*/ 2086 w 2341"/>
                <a:gd name="T109" fmla="*/ 1886 h 2564"/>
                <a:gd name="T110" fmla="*/ 1980 w 2341"/>
                <a:gd name="T111" fmla="*/ 2005 h 2564"/>
                <a:gd name="T112" fmla="*/ 1868 w 2341"/>
                <a:gd name="T113" fmla="*/ 2106 h 2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41" h="2564">
                  <a:moveTo>
                    <a:pt x="1840" y="2129"/>
                  </a:moveTo>
                  <a:lnTo>
                    <a:pt x="1801" y="2158"/>
                  </a:lnTo>
                  <a:lnTo>
                    <a:pt x="1766" y="2189"/>
                  </a:lnTo>
                  <a:lnTo>
                    <a:pt x="1733" y="2220"/>
                  </a:lnTo>
                  <a:lnTo>
                    <a:pt x="1703" y="2249"/>
                  </a:lnTo>
                  <a:lnTo>
                    <a:pt x="1675" y="2279"/>
                  </a:lnTo>
                  <a:lnTo>
                    <a:pt x="1649" y="2307"/>
                  </a:lnTo>
                  <a:lnTo>
                    <a:pt x="1626" y="2333"/>
                  </a:lnTo>
                  <a:lnTo>
                    <a:pt x="1605" y="2359"/>
                  </a:lnTo>
                  <a:lnTo>
                    <a:pt x="1587" y="2383"/>
                  </a:lnTo>
                  <a:lnTo>
                    <a:pt x="1570" y="2404"/>
                  </a:lnTo>
                  <a:lnTo>
                    <a:pt x="1556" y="2425"/>
                  </a:lnTo>
                  <a:lnTo>
                    <a:pt x="1544" y="2443"/>
                  </a:lnTo>
                  <a:lnTo>
                    <a:pt x="1526" y="2472"/>
                  </a:lnTo>
                  <a:lnTo>
                    <a:pt x="1516" y="2490"/>
                  </a:lnTo>
                  <a:lnTo>
                    <a:pt x="1495" y="2499"/>
                  </a:lnTo>
                  <a:lnTo>
                    <a:pt x="1475" y="2507"/>
                  </a:lnTo>
                  <a:lnTo>
                    <a:pt x="1454" y="2514"/>
                  </a:lnTo>
                  <a:lnTo>
                    <a:pt x="1433" y="2521"/>
                  </a:lnTo>
                  <a:lnTo>
                    <a:pt x="1412" y="2529"/>
                  </a:lnTo>
                  <a:lnTo>
                    <a:pt x="1391" y="2535"/>
                  </a:lnTo>
                  <a:lnTo>
                    <a:pt x="1369" y="2540"/>
                  </a:lnTo>
                  <a:lnTo>
                    <a:pt x="1348" y="2545"/>
                  </a:lnTo>
                  <a:lnTo>
                    <a:pt x="1326" y="2549"/>
                  </a:lnTo>
                  <a:lnTo>
                    <a:pt x="1305" y="2553"/>
                  </a:lnTo>
                  <a:lnTo>
                    <a:pt x="1283" y="2556"/>
                  </a:lnTo>
                  <a:lnTo>
                    <a:pt x="1262" y="2559"/>
                  </a:lnTo>
                  <a:lnTo>
                    <a:pt x="1239" y="2562"/>
                  </a:lnTo>
                  <a:lnTo>
                    <a:pt x="1217" y="2563"/>
                  </a:lnTo>
                  <a:lnTo>
                    <a:pt x="1195" y="2564"/>
                  </a:lnTo>
                  <a:lnTo>
                    <a:pt x="1173" y="2564"/>
                  </a:lnTo>
                  <a:lnTo>
                    <a:pt x="1173" y="2564"/>
                  </a:lnTo>
                  <a:lnTo>
                    <a:pt x="1140" y="2563"/>
                  </a:lnTo>
                  <a:lnTo>
                    <a:pt x="1109" y="2562"/>
                  </a:lnTo>
                  <a:lnTo>
                    <a:pt x="1078" y="2558"/>
                  </a:lnTo>
                  <a:lnTo>
                    <a:pt x="1049" y="2554"/>
                  </a:lnTo>
                  <a:lnTo>
                    <a:pt x="1021" y="2550"/>
                  </a:lnTo>
                  <a:lnTo>
                    <a:pt x="995" y="2545"/>
                  </a:lnTo>
                  <a:lnTo>
                    <a:pt x="970" y="2539"/>
                  </a:lnTo>
                  <a:lnTo>
                    <a:pt x="948" y="2534"/>
                  </a:lnTo>
                  <a:lnTo>
                    <a:pt x="907" y="2521"/>
                  </a:lnTo>
                  <a:lnTo>
                    <a:pt x="873" y="2509"/>
                  </a:lnTo>
                  <a:lnTo>
                    <a:pt x="847" y="2499"/>
                  </a:lnTo>
                  <a:lnTo>
                    <a:pt x="831" y="2492"/>
                  </a:lnTo>
                  <a:lnTo>
                    <a:pt x="830" y="2491"/>
                  </a:lnTo>
                  <a:lnTo>
                    <a:pt x="829" y="2491"/>
                  </a:lnTo>
                  <a:lnTo>
                    <a:pt x="827" y="2490"/>
                  </a:lnTo>
                  <a:lnTo>
                    <a:pt x="817" y="2471"/>
                  </a:lnTo>
                  <a:lnTo>
                    <a:pt x="800" y="2441"/>
                  </a:lnTo>
                  <a:lnTo>
                    <a:pt x="788" y="2422"/>
                  </a:lnTo>
                  <a:lnTo>
                    <a:pt x="773" y="2401"/>
                  </a:lnTo>
                  <a:lnTo>
                    <a:pt x="757" y="2379"/>
                  </a:lnTo>
                  <a:lnTo>
                    <a:pt x="738" y="2354"/>
                  </a:lnTo>
                  <a:lnTo>
                    <a:pt x="718" y="2328"/>
                  </a:lnTo>
                  <a:lnTo>
                    <a:pt x="694" y="2300"/>
                  </a:lnTo>
                  <a:lnTo>
                    <a:pt x="669" y="2273"/>
                  </a:lnTo>
                  <a:lnTo>
                    <a:pt x="640" y="2244"/>
                  </a:lnTo>
                  <a:lnTo>
                    <a:pt x="609" y="2214"/>
                  </a:lnTo>
                  <a:lnTo>
                    <a:pt x="575" y="2184"/>
                  </a:lnTo>
                  <a:lnTo>
                    <a:pt x="538" y="2154"/>
                  </a:lnTo>
                  <a:lnTo>
                    <a:pt x="498" y="2126"/>
                  </a:lnTo>
                  <a:lnTo>
                    <a:pt x="475" y="2108"/>
                  </a:lnTo>
                  <a:lnTo>
                    <a:pt x="450" y="2090"/>
                  </a:lnTo>
                  <a:lnTo>
                    <a:pt x="425" y="2070"/>
                  </a:lnTo>
                  <a:lnTo>
                    <a:pt x="401" y="2048"/>
                  </a:lnTo>
                  <a:lnTo>
                    <a:pt x="375" y="2026"/>
                  </a:lnTo>
                  <a:lnTo>
                    <a:pt x="349" y="2002"/>
                  </a:lnTo>
                  <a:lnTo>
                    <a:pt x="324" y="1976"/>
                  </a:lnTo>
                  <a:lnTo>
                    <a:pt x="298" y="1950"/>
                  </a:lnTo>
                  <a:lnTo>
                    <a:pt x="273" y="1921"/>
                  </a:lnTo>
                  <a:lnTo>
                    <a:pt x="247" y="1890"/>
                  </a:lnTo>
                  <a:lnTo>
                    <a:pt x="222" y="1859"/>
                  </a:lnTo>
                  <a:lnTo>
                    <a:pt x="199" y="1825"/>
                  </a:lnTo>
                  <a:lnTo>
                    <a:pt x="175" y="1790"/>
                  </a:lnTo>
                  <a:lnTo>
                    <a:pt x="152" y="1754"/>
                  </a:lnTo>
                  <a:lnTo>
                    <a:pt x="132" y="1716"/>
                  </a:lnTo>
                  <a:lnTo>
                    <a:pt x="111" y="1676"/>
                  </a:lnTo>
                  <a:lnTo>
                    <a:pt x="92" y="1635"/>
                  </a:lnTo>
                  <a:lnTo>
                    <a:pt x="75" y="1592"/>
                  </a:lnTo>
                  <a:lnTo>
                    <a:pt x="58" y="1548"/>
                  </a:lnTo>
                  <a:lnTo>
                    <a:pt x="44" y="1500"/>
                  </a:lnTo>
                  <a:lnTo>
                    <a:pt x="31" y="1452"/>
                  </a:lnTo>
                  <a:lnTo>
                    <a:pt x="20" y="1403"/>
                  </a:lnTo>
                  <a:lnTo>
                    <a:pt x="12" y="1350"/>
                  </a:lnTo>
                  <a:lnTo>
                    <a:pt x="6" y="1297"/>
                  </a:lnTo>
                  <a:lnTo>
                    <a:pt x="1" y="1241"/>
                  </a:lnTo>
                  <a:lnTo>
                    <a:pt x="0" y="1184"/>
                  </a:lnTo>
                  <a:lnTo>
                    <a:pt x="0" y="1125"/>
                  </a:lnTo>
                  <a:lnTo>
                    <a:pt x="4" y="1063"/>
                  </a:lnTo>
                  <a:lnTo>
                    <a:pt x="10" y="1001"/>
                  </a:lnTo>
                  <a:lnTo>
                    <a:pt x="19" y="936"/>
                  </a:lnTo>
                  <a:lnTo>
                    <a:pt x="31" y="869"/>
                  </a:lnTo>
                  <a:lnTo>
                    <a:pt x="47" y="800"/>
                  </a:lnTo>
                  <a:lnTo>
                    <a:pt x="54" y="773"/>
                  </a:lnTo>
                  <a:lnTo>
                    <a:pt x="61" y="747"/>
                  </a:lnTo>
                  <a:lnTo>
                    <a:pt x="69" y="721"/>
                  </a:lnTo>
                  <a:lnTo>
                    <a:pt x="78" y="695"/>
                  </a:lnTo>
                  <a:lnTo>
                    <a:pt x="87" y="670"/>
                  </a:lnTo>
                  <a:lnTo>
                    <a:pt x="96" y="645"/>
                  </a:lnTo>
                  <a:lnTo>
                    <a:pt x="106" y="621"/>
                  </a:lnTo>
                  <a:lnTo>
                    <a:pt x="118" y="597"/>
                  </a:lnTo>
                  <a:lnTo>
                    <a:pt x="129" y="574"/>
                  </a:lnTo>
                  <a:lnTo>
                    <a:pt x="141" y="550"/>
                  </a:lnTo>
                  <a:lnTo>
                    <a:pt x="154" y="528"/>
                  </a:lnTo>
                  <a:lnTo>
                    <a:pt x="166" y="506"/>
                  </a:lnTo>
                  <a:lnTo>
                    <a:pt x="180" y="484"/>
                  </a:lnTo>
                  <a:lnTo>
                    <a:pt x="194" y="463"/>
                  </a:lnTo>
                  <a:lnTo>
                    <a:pt x="209" y="442"/>
                  </a:lnTo>
                  <a:lnTo>
                    <a:pt x="223" y="422"/>
                  </a:lnTo>
                  <a:lnTo>
                    <a:pt x="240" y="401"/>
                  </a:lnTo>
                  <a:lnTo>
                    <a:pt x="256" y="382"/>
                  </a:lnTo>
                  <a:lnTo>
                    <a:pt x="273" y="363"/>
                  </a:lnTo>
                  <a:lnTo>
                    <a:pt x="290" y="345"/>
                  </a:lnTo>
                  <a:lnTo>
                    <a:pt x="307" y="326"/>
                  </a:lnTo>
                  <a:lnTo>
                    <a:pt x="326" y="309"/>
                  </a:lnTo>
                  <a:lnTo>
                    <a:pt x="345" y="291"/>
                  </a:lnTo>
                  <a:lnTo>
                    <a:pt x="365" y="274"/>
                  </a:lnTo>
                  <a:lnTo>
                    <a:pt x="384" y="257"/>
                  </a:lnTo>
                  <a:lnTo>
                    <a:pt x="405" y="242"/>
                  </a:lnTo>
                  <a:lnTo>
                    <a:pt x="426" y="226"/>
                  </a:lnTo>
                  <a:lnTo>
                    <a:pt x="448" y="211"/>
                  </a:lnTo>
                  <a:lnTo>
                    <a:pt x="471" y="197"/>
                  </a:lnTo>
                  <a:lnTo>
                    <a:pt x="493" y="182"/>
                  </a:lnTo>
                  <a:lnTo>
                    <a:pt x="517" y="169"/>
                  </a:lnTo>
                  <a:lnTo>
                    <a:pt x="540" y="155"/>
                  </a:lnTo>
                  <a:lnTo>
                    <a:pt x="564" y="143"/>
                  </a:lnTo>
                  <a:lnTo>
                    <a:pt x="589" y="131"/>
                  </a:lnTo>
                  <a:lnTo>
                    <a:pt x="613" y="119"/>
                  </a:lnTo>
                  <a:lnTo>
                    <a:pt x="637" y="108"/>
                  </a:lnTo>
                  <a:lnTo>
                    <a:pt x="661" y="99"/>
                  </a:lnTo>
                  <a:lnTo>
                    <a:pt x="685" y="90"/>
                  </a:lnTo>
                  <a:lnTo>
                    <a:pt x="710" y="80"/>
                  </a:lnTo>
                  <a:lnTo>
                    <a:pt x="733" y="72"/>
                  </a:lnTo>
                  <a:lnTo>
                    <a:pt x="779" y="58"/>
                  </a:lnTo>
                  <a:lnTo>
                    <a:pt x="826" y="45"/>
                  </a:lnTo>
                  <a:lnTo>
                    <a:pt x="871" y="34"/>
                  </a:lnTo>
                  <a:lnTo>
                    <a:pt x="914" y="26"/>
                  </a:lnTo>
                  <a:lnTo>
                    <a:pt x="955" y="19"/>
                  </a:lnTo>
                  <a:lnTo>
                    <a:pt x="994" y="13"/>
                  </a:lnTo>
                  <a:lnTo>
                    <a:pt x="1031" y="8"/>
                  </a:lnTo>
                  <a:lnTo>
                    <a:pt x="1065" y="5"/>
                  </a:lnTo>
                  <a:lnTo>
                    <a:pt x="1096" y="3"/>
                  </a:lnTo>
                  <a:lnTo>
                    <a:pt x="1125" y="1"/>
                  </a:lnTo>
                  <a:lnTo>
                    <a:pt x="1150" y="1"/>
                  </a:lnTo>
                  <a:lnTo>
                    <a:pt x="1171" y="0"/>
                  </a:lnTo>
                  <a:lnTo>
                    <a:pt x="1193" y="1"/>
                  </a:lnTo>
                  <a:lnTo>
                    <a:pt x="1217" y="1"/>
                  </a:lnTo>
                  <a:lnTo>
                    <a:pt x="1245" y="3"/>
                  </a:lnTo>
                  <a:lnTo>
                    <a:pt x="1277" y="5"/>
                  </a:lnTo>
                  <a:lnTo>
                    <a:pt x="1312" y="8"/>
                  </a:lnTo>
                  <a:lnTo>
                    <a:pt x="1348" y="13"/>
                  </a:lnTo>
                  <a:lnTo>
                    <a:pt x="1388" y="19"/>
                  </a:lnTo>
                  <a:lnTo>
                    <a:pt x="1429" y="26"/>
                  </a:lnTo>
                  <a:lnTo>
                    <a:pt x="1472" y="34"/>
                  </a:lnTo>
                  <a:lnTo>
                    <a:pt x="1516" y="45"/>
                  </a:lnTo>
                  <a:lnTo>
                    <a:pt x="1562" y="58"/>
                  </a:lnTo>
                  <a:lnTo>
                    <a:pt x="1609" y="72"/>
                  </a:lnTo>
                  <a:lnTo>
                    <a:pt x="1633" y="80"/>
                  </a:lnTo>
                  <a:lnTo>
                    <a:pt x="1657" y="90"/>
                  </a:lnTo>
                  <a:lnTo>
                    <a:pt x="1681" y="99"/>
                  </a:lnTo>
                  <a:lnTo>
                    <a:pt x="1705" y="108"/>
                  </a:lnTo>
                  <a:lnTo>
                    <a:pt x="1729" y="119"/>
                  </a:lnTo>
                  <a:lnTo>
                    <a:pt x="1754" y="131"/>
                  </a:lnTo>
                  <a:lnTo>
                    <a:pt x="1778" y="143"/>
                  </a:lnTo>
                  <a:lnTo>
                    <a:pt x="1802" y="155"/>
                  </a:lnTo>
                  <a:lnTo>
                    <a:pt x="1826" y="169"/>
                  </a:lnTo>
                  <a:lnTo>
                    <a:pt x="1849" y="182"/>
                  </a:lnTo>
                  <a:lnTo>
                    <a:pt x="1872" y="197"/>
                  </a:lnTo>
                  <a:lnTo>
                    <a:pt x="1894" y="211"/>
                  </a:lnTo>
                  <a:lnTo>
                    <a:pt x="1916" y="226"/>
                  </a:lnTo>
                  <a:lnTo>
                    <a:pt x="1937" y="242"/>
                  </a:lnTo>
                  <a:lnTo>
                    <a:pt x="1957" y="257"/>
                  </a:lnTo>
                  <a:lnTo>
                    <a:pt x="1978" y="274"/>
                  </a:lnTo>
                  <a:lnTo>
                    <a:pt x="1997" y="291"/>
                  </a:lnTo>
                  <a:lnTo>
                    <a:pt x="2016" y="309"/>
                  </a:lnTo>
                  <a:lnTo>
                    <a:pt x="2034" y="326"/>
                  </a:lnTo>
                  <a:lnTo>
                    <a:pt x="2053" y="345"/>
                  </a:lnTo>
                  <a:lnTo>
                    <a:pt x="2070" y="363"/>
                  </a:lnTo>
                  <a:lnTo>
                    <a:pt x="2086" y="382"/>
                  </a:lnTo>
                  <a:lnTo>
                    <a:pt x="2103" y="401"/>
                  </a:lnTo>
                  <a:lnTo>
                    <a:pt x="2118" y="422"/>
                  </a:lnTo>
                  <a:lnTo>
                    <a:pt x="2134" y="442"/>
                  </a:lnTo>
                  <a:lnTo>
                    <a:pt x="2148" y="463"/>
                  </a:lnTo>
                  <a:lnTo>
                    <a:pt x="2162" y="484"/>
                  </a:lnTo>
                  <a:lnTo>
                    <a:pt x="2176" y="506"/>
                  </a:lnTo>
                  <a:lnTo>
                    <a:pt x="2189" y="528"/>
                  </a:lnTo>
                  <a:lnTo>
                    <a:pt x="2201" y="550"/>
                  </a:lnTo>
                  <a:lnTo>
                    <a:pt x="2214" y="574"/>
                  </a:lnTo>
                  <a:lnTo>
                    <a:pt x="2225" y="597"/>
                  </a:lnTo>
                  <a:lnTo>
                    <a:pt x="2235" y="621"/>
                  </a:lnTo>
                  <a:lnTo>
                    <a:pt x="2245" y="645"/>
                  </a:lnTo>
                  <a:lnTo>
                    <a:pt x="2256" y="670"/>
                  </a:lnTo>
                  <a:lnTo>
                    <a:pt x="2264" y="695"/>
                  </a:lnTo>
                  <a:lnTo>
                    <a:pt x="2273" y="721"/>
                  </a:lnTo>
                  <a:lnTo>
                    <a:pt x="2281" y="747"/>
                  </a:lnTo>
                  <a:lnTo>
                    <a:pt x="2289" y="773"/>
                  </a:lnTo>
                  <a:lnTo>
                    <a:pt x="2296" y="800"/>
                  </a:lnTo>
                  <a:lnTo>
                    <a:pt x="2309" y="863"/>
                  </a:lnTo>
                  <a:lnTo>
                    <a:pt x="2321" y="924"/>
                  </a:lnTo>
                  <a:lnTo>
                    <a:pt x="2330" y="983"/>
                  </a:lnTo>
                  <a:lnTo>
                    <a:pt x="2336" y="1042"/>
                  </a:lnTo>
                  <a:lnTo>
                    <a:pt x="2340" y="1098"/>
                  </a:lnTo>
                  <a:lnTo>
                    <a:pt x="2341" y="1154"/>
                  </a:lnTo>
                  <a:lnTo>
                    <a:pt x="2340" y="1207"/>
                  </a:lnTo>
                  <a:lnTo>
                    <a:pt x="2337" y="1260"/>
                  </a:lnTo>
                  <a:lnTo>
                    <a:pt x="2331" y="1311"/>
                  </a:lnTo>
                  <a:lnTo>
                    <a:pt x="2323" y="1361"/>
                  </a:lnTo>
                  <a:lnTo>
                    <a:pt x="2314" y="1409"/>
                  </a:lnTo>
                  <a:lnTo>
                    <a:pt x="2303" y="1456"/>
                  </a:lnTo>
                  <a:lnTo>
                    <a:pt x="2291" y="1501"/>
                  </a:lnTo>
                  <a:lnTo>
                    <a:pt x="2276" y="1546"/>
                  </a:lnTo>
                  <a:lnTo>
                    <a:pt x="2260" y="1589"/>
                  </a:lnTo>
                  <a:lnTo>
                    <a:pt x="2242" y="1631"/>
                  </a:lnTo>
                  <a:lnTo>
                    <a:pt x="2223" y="1671"/>
                  </a:lnTo>
                  <a:lnTo>
                    <a:pt x="2203" y="1710"/>
                  </a:lnTo>
                  <a:lnTo>
                    <a:pt x="2182" y="1748"/>
                  </a:lnTo>
                  <a:lnTo>
                    <a:pt x="2159" y="1784"/>
                  </a:lnTo>
                  <a:lnTo>
                    <a:pt x="2136" y="1819"/>
                  </a:lnTo>
                  <a:lnTo>
                    <a:pt x="2112" y="1853"/>
                  </a:lnTo>
                  <a:lnTo>
                    <a:pt x="2086" y="1886"/>
                  </a:lnTo>
                  <a:lnTo>
                    <a:pt x="2061" y="1918"/>
                  </a:lnTo>
                  <a:lnTo>
                    <a:pt x="2034" y="1948"/>
                  </a:lnTo>
                  <a:lnTo>
                    <a:pt x="2007" y="1977"/>
                  </a:lnTo>
                  <a:lnTo>
                    <a:pt x="1980" y="2005"/>
                  </a:lnTo>
                  <a:lnTo>
                    <a:pt x="1952" y="2032"/>
                  </a:lnTo>
                  <a:lnTo>
                    <a:pt x="1924" y="2058"/>
                  </a:lnTo>
                  <a:lnTo>
                    <a:pt x="1896" y="2082"/>
                  </a:lnTo>
                  <a:lnTo>
                    <a:pt x="1868" y="2106"/>
                  </a:lnTo>
                  <a:lnTo>
                    <a:pt x="1840" y="2129"/>
                  </a:lnTo>
                  <a:close/>
                </a:path>
              </a:pathLst>
            </a:custGeom>
            <a:solidFill>
              <a:srgbClr val="FFF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3125633" y="1498018"/>
              <a:ext cx="1187615" cy="1573108"/>
            </a:xfrm>
            <a:custGeom>
              <a:avLst/>
              <a:gdLst>
                <a:gd name="T0" fmla="*/ 1618 w 2403"/>
                <a:gd name="T1" fmla="*/ 2412 h 3183"/>
                <a:gd name="T2" fmla="*/ 1443 w 2403"/>
                <a:gd name="T3" fmla="*/ 2558 h 3183"/>
                <a:gd name="T4" fmla="*/ 1226 w 2403"/>
                <a:gd name="T5" fmla="*/ 2593 h 3183"/>
                <a:gd name="T6" fmla="*/ 979 w 2403"/>
                <a:gd name="T7" fmla="*/ 2563 h 3183"/>
                <a:gd name="T8" fmla="*/ 819 w 2403"/>
                <a:gd name="T9" fmla="*/ 2451 h 3183"/>
                <a:gd name="T10" fmla="*/ 569 w 2403"/>
                <a:gd name="T11" fmla="*/ 2183 h 3183"/>
                <a:gd name="T12" fmla="*/ 304 w 2403"/>
                <a:gd name="T13" fmla="*/ 1950 h 3183"/>
                <a:gd name="T14" fmla="*/ 89 w 2403"/>
                <a:gd name="T15" fmla="*/ 1577 h 3183"/>
                <a:gd name="T16" fmla="*/ 41 w 2403"/>
                <a:gd name="T17" fmla="*/ 1030 h 3183"/>
                <a:gd name="T18" fmla="*/ 137 w 2403"/>
                <a:gd name="T19" fmla="*/ 650 h 3183"/>
                <a:gd name="T20" fmla="*/ 271 w 2403"/>
                <a:gd name="T21" fmla="*/ 430 h 3183"/>
                <a:gd name="T22" fmla="*/ 457 w 2403"/>
                <a:gd name="T23" fmla="*/ 255 h 3183"/>
                <a:gd name="T24" fmla="*/ 692 w 2403"/>
                <a:gd name="T25" fmla="*/ 128 h 3183"/>
                <a:gd name="T26" fmla="*/ 1062 w 2403"/>
                <a:gd name="T27" fmla="*/ 37 h 3183"/>
                <a:gd name="T28" fmla="*/ 1343 w 2403"/>
                <a:gd name="T29" fmla="*/ 37 h 3183"/>
                <a:gd name="T30" fmla="*/ 1712 w 2403"/>
                <a:gd name="T31" fmla="*/ 128 h 3183"/>
                <a:gd name="T32" fmla="*/ 1947 w 2403"/>
                <a:gd name="T33" fmla="*/ 255 h 3183"/>
                <a:gd name="T34" fmla="*/ 2134 w 2403"/>
                <a:gd name="T35" fmla="*/ 430 h 3183"/>
                <a:gd name="T36" fmla="*/ 2266 w 2403"/>
                <a:gd name="T37" fmla="*/ 650 h 3183"/>
                <a:gd name="T38" fmla="*/ 2361 w 2403"/>
                <a:gd name="T39" fmla="*/ 1012 h 3183"/>
                <a:gd name="T40" fmla="*/ 2322 w 2403"/>
                <a:gd name="T41" fmla="*/ 1530 h 3183"/>
                <a:gd name="T42" fmla="*/ 2117 w 2403"/>
                <a:gd name="T43" fmla="*/ 1915 h 3183"/>
                <a:gd name="T44" fmla="*/ 1871 w 2403"/>
                <a:gd name="T45" fmla="*/ 2158 h 3183"/>
                <a:gd name="T46" fmla="*/ 1289 w 2403"/>
                <a:gd name="T47" fmla="*/ 3039 h 3183"/>
                <a:gd name="T48" fmla="*/ 1031 w 2403"/>
                <a:gd name="T49" fmla="*/ 3024 h 3183"/>
                <a:gd name="T50" fmla="*/ 890 w 2403"/>
                <a:gd name="T51" fmla="*/ 2719 h 3183"/>
                <a:gd name="T52" fmla="*/ 1065 w 2403"/>
                <a:gd name="T53" fmla="*/ 2612 h 3183"/>
                <a:gd name="T54" fmla="*/ 1290 w 2403"/>
                <a:gd name="T55" fmla="*/ 2619 h 3183"/>
                <a:gd name="T56" fmla="*/ 1500 w 2403"/>
                <a:gd name="T57" fmla="*/ 2571 h 3183"/>
                <a:gd name="T58" fmla="*/ 1144 w 2403"/>
                <a:gd name="T59" fmla="*/ 3138 h 3183"/>
                <a:gd name="T60" fmla="*/ 1038 w 2403"/>
                <a:gd name="T61" fmla="*/ 3058 h 3183"/>
                <a:gd name="T62" fmla="*/ 1282 w 2403"/>
                <a:gd name="T63" fmla="*/ 3071 h 3183"/>
                <a:gd name="T64" fmla="*/ 1364 w 2403"/>
                <a:gd name="T65" fmla="*/ 3097 h 3183"/>
                <a:gd name="T66" fmla="*/ 1237 w 2403"/>
                <a:gd name="T67" fmla="*/ 3152 h 3183"/>
                <a:gd name="T68" fmla="*/ 2283 w 2403"/>
                <a:gd name="T69" fmla="*/ 613 h 3183"/>
                <a:gd name="T70" fmla="*/ 2141 w 2403"/>
                <a:gd name="T71" fmla="*/ 392 h 3183"/>
                <a:gd name="T72" fmla="*/ 1942 w 2403"/>
                <a:gd name="T73" fmla="*/ 216 h 3183"/>
                <a:gd name="T74" fmla="*/ 1699 w 2403"/>
                <a:gd name="T75" fmla="*/ 91 h 3183"/>
                <a:gd name="T76" fmla="*/ 1310 w 2403"/>
                <a:gd name="T77" fmla="*/ 4 h 3183"/>
                <a:gd name="T78" fmla="*/ 1021 w 2403"/>
                <a:gd name="T79" fmla="*/ 13 h 3183"/>
                <a:gd name="T80" fmla="*/ 655 w 2403"/>
                <a:gd name="T81" fmla="*/ 110 h 3183"/>
                <a:gd name="T82" fmla="*/ 417 w 2403"/>
                <a:gd name="T83" fmla="*/ 247 h 3183"/>
                <a:gd name="T84" fmla="*/ 231 w 2403"/>
                <a:gd name="T85" fmla="*/ 433 h 3183"/>
                <a:gd name="T86" fmla="*/ 99 w 2403"/>
                <a:gd name="T87" fmla="*/ 664 h 3183"/>
                <a:gd name="T88" fmla="*/ 4 w 2403"/>
                <a:gd name="T89" fmla="*/ 1092 h 3183"/>
                <a:gd name="T90" fmla="*/ 77 w 2403"/>
                <a:gd name="T91" fmla="*/ 1634 h 3183"/>
                <a:gd name="T92" fmla="*/ 306 w 2403"/>
                <a:gd name="T93" fmla="*/ 2000 h 3183"/>
                <a:gd name="T94" fmla="*/ 553 w 2403"/>
                <a:gd name="T95" fmla="*/ 2211 h 3183"/>
                <a:gd name="T96" fmla="*/ 791 w 2403"/>
                <a:gd name="T97" fmla="*/ 2467 h 3183"/>
                <a:gd name="T98" fmla="*/ 877 w 2403"/>
                <a:gd name="T99" fmla="*/ 2852 h 3183"/>
                <a:gd name="T100" fmla="*/ 974 w 2403"/>
                <a:gd name="T101" fmla="*/ 3052 h 3183"/>
                <a:gd name="T102" fmla="*/ 1137 w 2403"/>
                <a:gd name="T103" fmla="*/ 3167 h 3183"/>
                <a:gd name="T104" fmla="*/ 1259 w 2403"/>
                <a:gd name="T105" fmla="*/ 3180 h 3183"/>
                <a:gd name="T106" fmla="*/ 1421 w 2403"/>
                <a:gd name="T107" fmla="*/ 3087 h 3183"/>
                <a:gd name="T108" fmla="*/ 1572 w 2403"/>
                <a:gd name="T109" fmla="*/ 2537 h 3183"/>
                <a:gd name="T110" fmla="*/ 1749 w 2403"/>
                <a:gd name="T111" fmla="*/ 2308 h 3183"/>
                <a:gd name="T112" fmla="*/ 2061 w 2403"/>
                <a:gd name="T113" fmla="*/ 2028 h 3183"/>
                <a:gd name="T114" fmla="*/ 2301 w 2403"/>
                <a:gd name="T115" fmla="*/ 1673 h 3183"/>
                <a:gd name="T116" fmla="*/ 2403 w 2403"/>
                <a:gd name="T117" fmla="*/ 1185 h 3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3" h="3183">
                  <a:moveTo>
                    <a:pt x="1871" y="2158"/>
                  </a:moveTo>
                  <a:lnTo>
                    <a:pt x="1832" y="2187"/>
                  </a:lnTo>
                  <a:lnTo>
                    <a:pt x="1797" y="2218"/>
                  </a:lnTo>
                  <a:lnTo>
                    <a:pt x="1764" y="2249"/>
                  </a:lnTo>
                  <a:lnTo>
                    <a:pt x="1734" y="2278"/>
                  </a:lnTo>
                  <a:lnTo>
                    <a:pt x="1706" y="2308"/>
                  </a:lnTo>
                  <a:lnTo>
                    <a:pt x="1680" y="2336"/>
                  </a:lnTo>
                  <a:lnTo>
                    <a:pt x="1657" y="2362"/>
                  </a:lnTo>
                  <a:lnTo>
                    <a:pt x="1636" y="2388"/>
                  </a:lnTo>
                  <a:lnTo>
                    <a:pt x="1618" y="2412"/>
                  </a:lnTo>
                  <a:lnTo>
                    <a:pt x="1601" y="2433"/>
                  </a:lnTo>
                  <a:lnTo>
                    <a:pt x="1587" y="2454"/>
                  </a:lnTo>
                  <a:lnTo>
                    <a:pt x="1575" y="2472"/>
                  </a:lnTo>
                  <a:lnTo>
                    <a:pt x="1557" y="2501"/>
                  </a:lnTo>
                  <a:lnTo>
                    <a:pt x="1547" y="2519"/>
                  </a:lnTo>
                  <a:lnTo>
                    <a:pt x="1526" y="2528"/>
                  </a:lnTo>
                  <a:lnTo>
                    <a:pt x="1506" y="2536"/>
                  </a:lnTo>
                  <a:lnTo>
                    <a:pt x="1485" y="2543"/>
                  </a:lnTo>
                  <a:lnTo>
                    <a:pt x="1464" y="2550"/>
                  </a:lnTo>
                  <a:lnTo>
                    <a:pt x="1443" y="2558"/>
                  </a:lnTo>
                  <a:lnTo>
                    <a:pt x="1422" y="2564"/>
                  </a:lnTo>
                  <a:lnTo>
                    <a:pt x="1400" y="2569"/>
                  </a:lnTo>
                  <a:lnTo>
                    <a:pt x="1379" y="2574"/>
                  </a:lnTo>
                  <a:lnTo>
                    <a:pt x="1357" y="2578"/>
                  </a:lnTo>
                  <a:lnTo>
                    <a:pt x="1336" y="2582"/>
                  </a:lnTo>
                  <a:lnTo>
                    <a:pt x="1314" y="2585"/>
                  </a:lnTo>
                  <a:lnTo>
                    <a:pt x="1293" y="2588"/>
                  </a:lnTo>
                  <a:lnTo>
                    <a:pt x="1270" y="2591"/>
                  </a:lnTo>
                  <a:lnTo>
                    <a:pt x="1248" y="2592"/>
                  </a:lnTo>
                  <a:lnTo>
                    <a:pt x="1226" y="2593"/>
                  </a:lnTo>
                  <a:lnTo>
                    <a:pt x="1204" y="2593"/>
                  </a:lnTo>
                  <a:lnTo>
                    <a:pt x="1204" y="2593"/>
                  </a:lnTo>
                  <a:lnTo>
                    <a:pt x="1171" y="2592"/>
                  </a:lnTo>
                  <a:lnTo>
                    <a:pt x="1140" y="2591"/>
                  </a:lnTo>
                  <a:lnTo>
                    <a:pt x="1109" y="2587"/>
                  </a:lnTo>
                  <a:lnTo>
                    <a:pt x="1080" y="2583"/>
                  </a:lnTo>
                  <a:lnTo>
                    <a:pt x="1052" y="2579"/>
                  </a:lnTo>
                  <a:lnTo>
                    <a:pt x="1026" y="2574"/>
                  </a:lnTo>
                  <a:lnTo>
                    <a:pt x="1001" y="2568"/>
                  </a:lnTo>
                  <a:lnTo>
                    <a:pt x="979" y="2563"/>
                  </a:lnTo>
                  <a:lnTo>
                    <a:pt x="938" y="2550"/>
                  </a:lnTo>
                  <a:lnTo>
                    <a:pt x="904" y="2538"/>
                  </a:lnTo>
                  <a:lnTo>
                    <a:pt x="878" y="2528"/>
                  </a:lnTo>
                  <a:lnTo>
                    <a:pt x="862" y="2521"/>
                  </a:lnTo>
                  <a:lnTo>
                    <a:pt x="861" y="2520"/>
                  </a:lnTo>
                  <a:lnTo>
                    <a:pt x="860" y="2520"/>
                  </a:lnTo>
                  <a:lnTo>
                    <a:pt x="858" y="2519"/>
                  </a:lnTo>
                  <a:lnTo>
                    <a:pt x="848" y="2500"/>
                  </a:lnTo>
                  <a:lnTo>
                    <a:pt x="831" y="2470"/>
                  </a:lnTo>
                  <a:lnTo>
                    <a:pt x="819" y="2451"/>
                  </a:lnTo>
                  <a:lnTo>
                    <a:pt x="804" y="2430"/>
                  </a:lnTo>
                  <a:lnTo>
                    <a:pt x="788" y="2408"/>
                  </a:lnTo>
                  <a:lnTo>
                    <a:pt x="769" y="2383"/>
                  </a:lnTo>
                  <a:lnTo>
                    <a:pt x="749" y="2357"/>
                  </a:lnTo>
                  <a:lnTo>
                    <a:pt x="725" y="2329"/>
                  </a:lnTo>
                  <a:lnTo>
                    <a:pt x="700" y="2302"/>
                  </a:lnTo>
                  <a:lnTo>
                    <a:pt x="671" y="2273"/>
                  </a:lnTo>
                  <a:lnTo>
                    <a:pt x="640" y="2243"/>
                  </a:lnTo>
                  <a:lnTo>
                    <a:pt x="606" y="2213"/>
                  </a:lnTo>
                  <a:lnTo>
                    <a:pt x="569" y="2183"/>
                  </a:lnTo>
                  <a:lnTo>
                    <a:pt x="529" y="2155"/>
                  </a:lnTo>
                  <a:lnTo>
                    <a:pt x="506" y="2137"/>
                  </a:lnTo>
                  <a:lnTo>
                    <a:pt x="481" y="2119"/>
                  </a:lnTo>
                  <a:lnTo>
                    <a:pt x="456" y="2099"/>
                  </a:lnTo>
                  <a:lnTo>
                    <a:pt x="432" y="2077"/>
                  </a:lnTo>
                  <a:lnTo>
                    <a:pt x="406" y="2055"/>
                  </a:lnTo>
                  <a:lnTo>
                    <a:pt x="380" y="2031"/>
                  </a:lnTo>
                  <a:lnTo>
                    <a:pt x="355" y="2005"/>
                  </a:lnTo>
                  <a:lnTo>
                    <a:pt x="329" y="1979"/>
                  </a:lnTo>
                  <a:lnTo>
                    <a:pt x="304" y="1950"/>
                  </a:lnTo>
                  <a:lnTo>
                    <a:pt x="278" y="1919"/>
                  </a:lnTo>
                  <a:lnTo>
                    <a:pt x="253" y="1888"/>
                  </a:lnTo>
                  <a:lnTo>
                    <a:pt x="230" y="1854"/>
                  </a:lnTo>
                  <a:lnTo>
                    <a:pt x="206" y="1819"/>
                  </a:lnTo>
                  <a:lnTo>
                    <a:pt x="183" y="1783"/>
                  </a:lnTo>
                  <a:lnTo>
                    <a:pt x="163" y="1745"/>
                  </a:lnTo>
                  <a:lnTo>
                    <a:pt x="142" y="1705"/>
                  </a:lnTo>
                  <a:lnTo>
                    <a:pt x="123" y="1664"/>
                  </a:lnTo>
                  <a:lnTo>
                    <a:pt x="106" y="1621"/>
                  </a:lnTo>
                  <a:lnTo>
                    <a:pt x="89" y="1577"/>
                  </a:lnTo>
                  <a:lnTo>
                    <a:pt x="75" y="1529"/>
                  </a:lnTo>
                  <a:lnTo>
                    <a:pt x="62" y="1481"/>
                  </a:lnTo>
                  <a:lnTo>
                    <a:pt x="51" y="1432"/>
                  </a:lnTo>
                  <a:lnTo>
                    <a:pt x="43" y="1379"/>
                  </a:lnTo>
                  <a:lnTo>
                    <a:pt x="37" y="1326"/>
                  </a:lnTo>
                  <a:lnTo>
                    <a:pt x="32" y="1270"/>
                  </a:lnTo>
                  <a:lnTo>
                    <a:pt x="31" y="1213"/>
                  </a:lnTo>
                  <a:lnTo>
                    <a:pt x="31" y="1154"/>
                  </a:lnTo>
                  <a:lnTo>
                    <a:pt x="35" y="1092"/>
                  </a:lnTo>
                  <a:lnTo>
                    <a:pt x="41" y="1030"/>
                  </a:lnTo>
                  <a:lnTo>
                    <a:pt x="50" y="965"/>
                  </a:lnTo>
                  <a:lnTo>
                    <a:pt x="62" y="898"/>
                  </a:lnTo>
                  <a:lnTo>
                    <a:pt x="78" y="829"/>
                  </a:lnTo>
                  <a:lnTo>
                    <a:pt x="85" y="802"/>
                  </a:lnTo>
                  <a:lnTo>
                    <a:pt x="92" y="776"/>
                  </a:lnTo>
                  <a:lnTo>
                    <a:pt x="100" y="750"/>
                  </a:lnTo>
                  <a:lnTo>
                    <a:pt x="109" y="724"/>
                  </a:lnTo>
                  <a:lnTo>
                    <a:pt x="118" y="699"/>
                  </a:lnTo>
                  <a:lnTo>
                    <a:pt x="127" y="674"/>
                  </a:lnTo>
                  <a:lnTo>
                    <a:pt x="137" y="650"/>
                  </a:lnTo>
                  <a:lnTo>
                    <a:pt x="149" y="626"/>
                  </a:lnTo>
                  <a:lnTo>
                    <a:pt x="160" y="603"/>
                  </a:lnTo>
                  <a:lnTo>
                    <a:pt x="172" y="579"/>
                  </a:lnTo>
                  <a:lnTo>
                    <a:pt x="185" y="557"/>
                  </a:lnTo>
                  <a:lnTo>
                    <a:pt x="197" y="535"/>
                  </a:lnTo>
                  <a:lnTo>
                    <a:pt x="211" y="513"/>
                  </a:lnTo>
                  <a:lnTo>
                    <a:pt x="225" y="492"/>
                  </a:lnTo>
                  <a:lnTo>
                    <a:pt x="240" y="471"/>
                  </a:lnTo>
                  <a:lnTo>
                    <a:pt x="254" y="451"/>
                  </a:lnTo>
                  <a:lnTo>
                    <a:pt x="271" y="430"/>
                  </a:lnTo>
                  <a:lnTo>
                    <a:pt x="287" y="411"/>
                  </a:lnTo>
                  <a:lnTo>
                    <a:pt x="304" y="392"/>
                  </a:lnTo>
                  <a:lnTo>
                    <a:pt x="321" y="374"/>
                  </a:lnTo>
                  <a:lnTo>
                    <a:pt x="338" y="355"/>
                  </a:lnTo>
                  <a:lnTo>
                    <a:pt x="357" y="338"/>
                  </a:lnTo>
                  <a:lnTo>
                    <a:pt x="376" y="320"/>
                  </a:lnTo>
                  <a:lnTo>
                    <a:pt x="396" y="303"/>
                  </a:lnTo>
                  <a:lnTo>
                    <a:pt x="415" y="286"/>
                  </a:lnTo>
                  <a:lnTo>
                    <a:pt x="436" y="271"/>
                  </a:lnTo>
                  <a:lnTo>
                    <a:pt x="457" y="255"/>
                  </a:lnTo>
                  <a:lnTo>
                    <a:pt x="479" y="240"/>
                  </a:lnTo>
                  <a:lnTo>
                    <a:pt x="502" y="226"/>
                  </a:lnTo>
                  <a:lnTo>
                    <a:pt x="524" y="211"/>
                  </a:lnTo>
                  <a:lnTo>
                    <a:pt x="548" y="198"/>
                  </a:lnTo>
                  <a:lnTo>
                    <a:pt x="571" y="184"/>
                  </a:lnTo>
                  <a:lnTo>
                    <a:pt x="595" y="172"/>
                  </a:lnTo>
                  <a:lnTo>
                    <a:pt x="620" y="160"/>
                  </a:lnTo>
                  <a:lnTo>
                    <a:pt x="644" y="148"/>
                  </a:lnTo>
                  <a:lnTo>
                    <a:pt x="668" y="137"/>
                  </a:lnTo>
                  <a:lnTo>
                    <a:pt x="692" y="128"/>
                  </a:lnTo>
                  <a:lnTo>
                    <a:pt x="716" y="119"/>
                  </a:lnTo>
                  <a:lnTo>
                    <a:pt x="741" y="109"/>
                  </a:lnTo>
                  <a:lnTo>
                    <a:pt x="764" y="101"/>
                  </a:lnTo>
                  <a:lnTo>
                    <a:pt x="810" y="87"/>
                  </a:lnTo>
                  <a:lnTo>
                    <a:pt x="857" y="74"/>
                  </a:lnTo>
                  <a:lnTo>
                    <a:pt x="902" y="63"/>
                  </a:lnTo>
                  <a:lnTo>
                    <a:pt x="945" y="55"/>
                  </a:lnTo>
                  <a:lnTo>
                    <a:pt x="986" y="48"/>
                  </a:lnTo>
                  <a:lnTo>
                    <a:pt x="1025" y="42"/>
                  </a:lnTo>
                  <a:lnTo>
                    <a:pt x="1062" y="37"/>
                  </a:lnTo>
                  <a:lnTo>
                    <a:pt x="1096" y="34"/>
                  </a:lnTo>
                  <a:lnTo>
                    <a:pt x="1127" y="32"/>
                  </a:lnTo>
                  <a:lnTo>
                    <a:pt x="1156" y="30"/>
                  </a:lnTo>
                  <a:lnTo>
                    <a:pt x="1181" y="30"/>
                  </a:lnTo>
                  <a:lnTo>
                    <a:pt x="1202" y="29"/>
                  </a:lnTo>
                  <a:lnTo>
                    <a:pt x="1224" y="30"/>
                  </a:lnTo>
                  <a:lnTo>
                    <a:pt x="1248" y="30"/>
                  </a:lnTo>
                  <a:lnTo>
                    <a:pt x="1276" y="32"/>
                  </a:lnTo>
                  <a:lnTo>
                    <a:pt x="1308" y="34"/>
                  </a:lnTo>
                  <a:lnTo>
                    <a:pt x="1343" y="37"/>
                  </a:lnTo>
                  <a:lnTo>
                    <a:pt x="1379" y="42"/>
                  </a:lnTo>
                  <a:lnTo>
                    <a:pt x="1419" y="48"/>
                  </a:lnTo>
                  <a:lnTo>
                    <a:pt x="1460" y="55"/>
                  </a:lnTo>
                  <a:lnTo>
                    <a:pt x="1503" y="63"/>
                  </a:lnTo>
                  <a:lnTo>
                    <a:pt x="1547" y="74"/>
                  </a:lnTo>
                  <a:lnTo>
                    <a:pt x="1593" y="87"/>
                  </a:lnTo>
                  <a:lnTo>
                    <a:pt x="1640" y="101"/>
                  </a:lnTo>
                  <a:lnTo>
                    <a:pt x="1664" y="109"/>
                  </a:lnTo>
                  <a:lnTo>
                    <a:pt x="1688" y="119"/>
                  </a:lnTo>
                  <a:lnTo>
                    <a:pt x="1712" y="128"/>
                  </a:lnTo>
                  <a:lnTo>
                    <a:pt x="1736" y="137"/>
                  </a:lnTo>
                  <a:lnTo>
                    <a:pt x="1760" y="148"/>
                  </a:lnTo>
                  <a:lnTo>
                    <a:pt x="1785" y="160"/>
                  </a:lnTo>
                  <a:lnTo>
                    <a:pt x="1809" y="172"/>
                  </a:lnTo>
                  <a:lnTo>
                    <a:pt x="1833" y="184"/>
                  </a:lnTo>
                  <a:lnTo>
                    <a:pt x="1857" y="198"/>
                  </a:lnTo>
                  <a:lnTo>
                    <a:pt x="1880" y="211"/>
                  </a:lnTo>
                  <a:lnTo>
                    <a:pt x="1903" y="226"/>
                  </a:lnTo>
                  <a:lnTo>
                    <a:pt x="1925" y="240"/>
                  </a:lnTo>
                  <a:lnTo>
                    <a:pt x="1947" y="255"/>
                  </a:lnTo>
                  <a:lnTo>
                    <a:pt x="1968" y="271"/>
                  </a:lnTo>
                  <a:lnTo>
                    <a:pt x="1988" y="286"/>
                  </a:lnTo>
                  <a:lnTo>
                    <a:pt x="2009" y="303"/>
                  </a:lnTo>
                  <a:lnTo>
                    <a:pt x="2028" y="320"/>
                  </a:lnTo>
                  <a:lnTo>
                    <a:pt x="2047" y="338"/>
                  </a:lnTo>
                  <a:lnTo>
                    <a:pt x="2065" y="355"/>
                  </a:lnTo>
                  <a:lnTo>
                    <a:pt x="2084" y="374"/>
                  </a:lnTo>
                  <a:lnTo>
                    <a:pt x="2101" y="392"/>
                  </a:lnTo>
                  <a:lnTo>
                    <a:pt x="2117" y="411"/>
                  </a:lnTo>
                  <a:lnTo>
                    <a:pt x="2134" y="430"/>
                  </a:lnTo>
                  <a:lnTo>
                    <a:pt x="2149" y="451"/>
                  </a:lnTo>
                  <a:lnTo>
                    <a:pt x="2165" y="471"/>
                  </a:lnTo>
                  <a:lnTo>
                    <a:pt x="2179" y="492"/>
                  </a:lnTo>
                  <a:lnTo>
                    <a:pt x="2193" y="513"/>
                  </a:lnTo>
                  <a:lnTo>
                    <a:pt x="2207" y="535"/>
                  </a:lnTo>
                  <a:lnTo>
                    <a:pt x="2220" y="557"/>
                  </a:lnTo>
                  <a:lnTo>
                    <a:pt x="2232" y="579"/>
                  </a:lnTo>
                  <a:lnTo>
                    <a:pt x="2245" y="603"/>
                  </a:lnTo>
                  <a:lnTo>
                    <a:pt x="2256" y="626"/>
                  </a:lnTo>
                  <a:lnTo>
                    <a:pt x="2266" y="650"/>
                  </a:lnTo>
                  <a:lnTo>
                    <a:pt x="2276" y="674"/>
                  </a:lnTo>
                  <a:lnTo>
                    <a:pt x="2287" y="699"/>
                  </a:lnTo>
                  <a:lnTo>
                    <a:pt x="2295" y="724"/>
                  </a:lnTo>
                  <a:lnTo>
                    <a:pt x="2304" y="750"/>
                  </a:lnTo>
                  <a:lnTo>
                    <a:pt x="2312" y="776"/>
                  </a:lnTo>
                  <a:lnTo>
                    <a:pt x="2320" y="802"/>
                  </a:lnTo>
                  <a:lnTo>
                    <a:pt x="2327" y="829"/>
                  </a:lnTo>
                  <a:lnTo>
                    <a:pt x="2340" y="892"/>
                  </a:lnTo>
                  <a:lnTo>
                    <a:pt x="2352" y="953"/>
                  </a:lnTo>
                  <a:lnTo>
                    <a:pt x="2361" y="1012"/>
                  </a:lnTo>
                  <a:lnTo>
                    <a:pt x="2367" y="1071"/>
                  </a:lnTo>
                  <a:lnTo>
                    <a:pt x="2371" y="1127"/>
                  </a:lnTo>
                  <a:lnTo>
                    <a:pt x="2372" y="1183"/>
                  </a:lnTo>
                  <a:lnTo>
                    <a:pt x="2371" y="1236"/>
                  </a:lnTo>
                  <a:lnTo>
                    <a:pt x="2368" y="1289"/>
                  </a:lnTo>
                  <a:lnTo>
                    <a:pt x="2362" y="1340"/>
                  </a:lnTo>
                  <a:lnTo>
                    <a:pt x="2354" y="1390"/>
                  </a:lnTo>
                  <a:lnTo>
                    <a:pt x="2345" y="1438"/>
                  </a:lnTo>
                  <a:lnTo>
                    <a:pt x="2334" y="1485"/>
                  </a:lnTo>
                  <a:lnTo>
                    <a:pt x="2322" y="1530"/>
                  </a:lnTo>
                  <a:lnTo>
                    <a:pt x="2307" y="1575"/>
                  </a:lnTo>
                  <a:lnTo>
                    <a:pt x="2291" y="1618"/>
                  </a:lnTo>
                  <a:lnTo>
                    <a:pt x="2273" y="1660"/>
                  </a:lnTo>
                  <a:lnTo>
                    <a:pt x="2254" y="1700"/>
                  </a:lnTo>
                  <a:lnTo>
                    <a:pt x="2234" y="1739"/>
                  </a:lnTo>
                  <a:lnTo>
                    <a:pt x="2213" y="1777"/>
                  </a:lnTo>
                  <a:lnTo>
                    <a:pt x="2190" y="1813"/>
                  </a:lnTo>
                  <a:lnTo>
                    <a:pt x="2167" y="1848"/>
                  </a:lnTo>
                  <a:lnTo>
                    <a:pt x="2143" y="1882"/>
                  </a:lnTo>
                  <a:lnTo>
                    <a:pt x="2117" y="1915"/>
                  </a:lnTo>
                  <a:lnTo>
                    <a:pt x="2092" y="1947"/>
                  </a:lnTo>
                  <a:lnTo>
                    <a:pt x="2065" y="1977"/>
                  </a:lnTo>
                  <a:lnTo>
                    <a:pt x="2038" y="2006"/>
                  </a:lnTo>
                  <a:lnTo>
                    <a:pt x="2011" y="2034"/>
                  </a:lnTo>
                  <a:lnTo>
                    <a:pt x="1983" y="2061"/>
                  </a:lnTo>
                  <a:lnTo>
                    <a:pt x="1955" y="2087"/>
                  </a:lnTo>
                  <a:lnTo>
                    <a:pt x="1927" y="2111"/>
                  </a:lnTo>
                  <a:lnTo>
                    <a:pt x="1899" y="2135"/>
                  </a:lnTo>
                  <a:lnTo>
                    <a:pt x="1871" y="2158"/>
                  </a:lnTo>
                  <a:lnTo>
                    <a:pt x="1871" y="2158"/>
                  </a:lnTo>
                  <a:close/>
                  <a:moveTo>
                    <a:pt x="1503" y="2969"/>
                  </a:moveTo>
                  <a:lnTo>
                    <a:pt x="1479" y="2981"/>
                  </a:lnTo>
                  <a:lnTo>
                    <a:pt x="1455" y="2993"/>
                  </a:lnTo>
                  <a:lnTo>
                    <a:pt x="1431" y="3003"/>
                  </a:lnTo>
                  <a:lnTo>
                    <a:pt x="1407" y="3011"/>
                  </a:lnTo>
                  <a:lnTo>
                    <a:pt x="1383" y="3019"/>
                  </a:lnTo>
                  <a:lnTo>
                    <a:pt x="1359" y="3025"/>
                  </a:lnTo>
                  <a:lnTo>
                    <a:pt x="1336" y="3031"/>
                  </a:lnTo>
                  <a:lnTo>
                    <a:pt x="1312" y="3035"/>
                  </a:lnTo>
                  <a:lnTo>
                    <a:pt x="1289" y="3039"/>
                  </a:lnTo>
                  <a:lnTo>
                    <a:pt x="1267" y="3041"/>
                  </a:lnTo>
                  <a:lnTo>
                    <a:pt x="1244" y="3043"/>
                  </a:lnTo>
                  <a:lnTo>
                    <a:pt x="1222" y="3044"/>
                  </a:lnTo>
                  <a:lnTo>
                    <a:pt x="1200" y="3044"/>
                  </a:lnTo>
                  <a:lnTo>
                    <a:pt x="1179" y="3044"/>
                  </a:lnTo>
                  <a:lnTo>
                    <a:pt x="1158" y="3043"/>
                  </a:lnTo>
                  <a:lnTo>
                    <a:pt x="1138" y="3042"/>
                  </a:lnTo>
                  <a:lnTo>
                    <a:pt x="1100" y="3037"/>
                  </a:lnTo>
                  <a:lnTo>
                    <a:pt x="1064" y="3032"/>
                  </a:lnTo>
                  <a:lnTo>
                    <a:pt x="1031" y="3024"/>
                  </a:lnTo>
                  <a:lnTo>
                    <a:pt x="1002" y="3017"/>
                  </a:lnTo>
                  <a:lnTo>
                    <a:pt x="977" y="3010"/>
                  </a:lnTo>
                  <a:lnTo>
                    <a:pt x="955" y="3004"/>
                  </a:lnTo>
                  <a:lnTo>
                    <a:pt x="939" y="2998"/>
                  </a:lnTo>
                  <a:lnTo>
                    <a:pt x="926" y="2993"/>
                  </a:lnTo>
                  <a:lnTo>
                    <a:pt x="922" y="2958"/>
                  </a:lnTo>
                  <a:lnTo>
                    <a:pt x="916" y="2908"/>
                  </a:lnTo>
                  <a:lnTo>
                    <a:pt x="908" y="2849"/>
                  </a:lnTo>
                  <a:lnTo>
                    <a:pt x="900" y="2785"/>
                  </a:lnTo>
                  <a:lnTo>
                    <a:pt x="890" y="2719"/>
                  </a:lnTo>
                  <a:lnTo>
                    <a:pt x="881" y="2656"/>
                  </a:lnTo>
                  <a:lnTo>
                    <a:pt x="873" y="2601"/>
                  </a:lnTo>
                  <a:lnTo>
                    <a:pt x="867" y="2557"/>
                  </a:lnTo>
                  <a:lnTo>
                    <a:pt x="889" y="2566"/>
                  </a:lnTo>
                  <a:lnTo>
                    <a:pt x="919" y="2576"/>
                  </a:lnTo>
                  <a:lnTo>
                    <a:pt x="954" y="2587"/>
                  </a:lnTo>
                  <a:lnTo>
                    <a:pt x="994" y="2599"/>
                  </a:lnTo>
                  <a:lnTo>
                    <a:pt x="1017" y="2603"/>
                  </a:lnTo>
                  <a:lnTo>
                    <a:pt x="1040" y="2608"/>
                  </a:lnTo>
                  <a:lnTo>
                    <a:pt x="1065" y="2612"/>
                  </a:lnTo>
                  <a:lnTo>
                    <a:pt x="1090" y="2616"/>
                  </a:lnTo>
                  <a:lnTo>
                    <a:pt x="1117" y="2619"/>
                  </a:lnTo>
                  <a:lnTo>
                    <a:pt x="1145" y="2621"/>
                  </a:lnTo>
                  <a:lnTo>
                    <a:pt x="1174" y="2622"/>
                  </a:lnTo>
                  <a:lnTo>
                    <a:pt x="1204" y="2623"/>
                  </a:lnTo>
                  <a:lnTo>
                    <a:pt x="1204" y="2623"/>
                  </a:lnTo>
                  <a:lnTo>
                    <a:pt x="1226" y="2623"/>
                  </a:lnTo>
                  <a:lnTo>
                    <a:pt x="1247" y="2622"/>
                  </a:lnTo>
                  <a:lnTo>
                    <a:pt x="1269" y="2620"/>
                  </a:lnTo>
                  <a:lnTo>
                    <a:pt x="1290" y="2619"/>
                  </a:lnTo>
                  <a:lnTo>
                    <a:pt x="1312" y="2616"/>
                  </a:lnTo>
                  <a:lnTo>
                    <a:pt x="1333" y="2613"/>
                  </a:lnTo>
                  <a:lnTo>
                    <a:pt x="1354" y="2610"/>
                  </a:lnTo>
                  <a:lnTo>
                    <a:pt x="1375" y="2606"/>
                  </a:lnTo>
                  <a:lnTo>
                    <a:pt x="1396" y="2602"/>
                  </a:lnTo>
                  <a:lnTo>
                    <a:pt x="1417" y="2597"/>
                  </a:lnTo>
                  <a:lnTo>
                    <a:pt x="1437" y="2591"/>
                  </a:lnTo>
                  <a:lnTo>
                    <a:pt x="1459" y="2584"/>
                  </a:lnTo>
                  <a:lnTo>
                    <a:pt x="1479" y="2578"/>
                  </a:lnTo>
                  <a:lnTo>
                    <a:pt x="1500" y="2571"/>
                  </a:lnTo>
                  <a:lnTo>
                    <a:pt x="1519" y="2563"/>
                  </a:lnTo>
                  <a:lnTo>
                    <a:pt x="1540" y="2555"/>
                  </a:lnTo>
                  <a:lnTo>
                    <a:pt x="1503" y="2969"/>
                  </a:lnTo>
                  <a:close/>
                  <a:moveTo>
                    <a:pt x="1225" y="3152"/>
                  </a:moveTo>
                  <a:lnTo>
                    <a:pt x="1221" y="3152"/>
                  </a:lnTo>
                  <a:lnTo>
                    <a:pt x="1204" y="3152"/>
                  </a:lnTo>
                  <a:lnTo>
                    <a:pt x="1189" y="3150"/>
                  </a:lnTo>
                  <a:lnTo>
                    <a:pt x="1174" y="3147"/>
                  </a:lnTo>
                  <a:lnTo>
                    <a:pt x="1158" y="3143"/>
                  </a:lnTo>
                  <a:lnTo>
                    <a:pt x="1144" y="3138"/>
                  </a:lnTo>
                  <a:lnTo>
                    <a:pt x="1129" y="3131"/>
                  </a:lnTo>
                  <a:lnTo>
                    <a:pt x="1115" y="3125"/>
                  </a:lnTo>
                  <a:lnTo>
                    <a:pt x="1103" y="3118"/>
                  </a:lnTo>
                  <a:lnTo>
                    <a:pt x="1089" y="3111"/>
                  </a:lnTo>
                  <a:lnTo>
                    <a:pt x="1077" y="3103"/>
                  </a:lnTo>
                  <a:lnTo>
                    <a:pt x="1066" y="3094"/>
                  </a:lnTo>
                  <a:lnTo>
                    <a:pt x="1056" y="3086"/>
                  </a:lnTo>
                  <a:lnTo>
                    <a:pt x="1036" y="3070"/>
                  </a:lnTo>
                  <a:lnTo>
                    <a:pt x="1019" y="3054"/>
                  </a:lnTo>
                  <a:lnTo>
                    <a:pt x="1038" y="3058"/>
                  </a:lnTo>
                  <a:lnTo>
                    <a:pt x="1059" y="3063"/>
                  </a:lnTo>
                  <a:lnTo>
                    <a:pt x="1080" y="3067"/>
                  </a:lnTo>
                  <a:lnTo>
                    <a:pt x="1103" y="3070"/>
                  </a:lnTo>
                  <a:lnTo>
                    <a:pt x="1126" y="3072"/>
                  </a:lnTo>
                  <a:lnTo>
                    <a:pt x="1150" y="3074"/>
                  </a:lnTo>
                  <a:lnTo>
                    <a:pt x="1176" y="3076"/>
                  </a:lnTo>
                  <a:lnTo>
                    <a:pt x="1201" y="3076"/>
                  </a:lnTo>
                  <a:lnTo>
                    <a:pt x="1228" y="3075"/>
                  </a:lnTo>
                  <a:lnTo>
                    <a:pt x="1255" y="3074"/>
                  </a:lnTo>
                  <a:lnTo>
                    <a:pt x="1282" y="3071"/>
                  </a:lnTo>
                  <a:lnTo>
                    <a:pt x="1310" y="3068"/>
                  </a:lnTo>
                  <a:lnTo>
                    <a:pt x="1338" y="3063"/>
                  </a:lnTo>
                  <a:lnTo>
                    <a:pt x="1366" y="3055"/>
                  </a:lnTo>
                  <a:lnTo>
                    <a:pt x="1395" y="3048"/>
                  </a:lnTo>
                  <a:lnTo>
                    <a:pt x="1425" y="3038"/>
                  </a:lnTo>
                  <a:lnTo>
                    <a:pt x="1413" y="3052"/>
                  </a:lnTo>
                  <a:lnTo>
                    <a:pt x="1400" y="3065"/>
                  </a:lnTo>
                  <a:lnTo>
                    <a:pt x="1389" y="3076"/>
                  </a:lnTo>
                  <a:lnTo>
                    <a:pt x="1377" y="3087"/>
                  </a:lnTo>
                  <a:lnTo>
                    <a:pt x="1364" y="3097"/>
                  </a:lnTo>
                  <a:lnTo>
                    <a:pt x="1352" y="3107"/>
                  </a:lnTo>
                  <a:lnTo>
                    <a:pt x="1340" y="3115"/>
                  </a:lnTo>
                  <a:lnTo>
                    <a:pt x="1327" y="3123"/>
                  </a:lnTo>
                  <a:lnTo>
                    <a:pt x="1315" y="3129"/>
                  </a:lnTo>
                  <a:lnTo>
                    <a:pt x="1302" y="3136"/>
                  </a:lnTo>
                  <a:lnTo>
                    <a:pt x="1289" y="3141"/>
                  </a:lnTo>
                  <a:lnTo>
                    <a:pt x="1276" y="3145"/>
                  </a:lnTo>
                  <a:lnTo>
                    <a:pt x="1264" y="3148"/>
                  </a:lnTo>
                  <a:lnTo>
                    <a:pt x="1250" y="3150"/>
                  </a:lnTo>
                  <a:lnTo>
                    <a:pt x="1237" y="3152"/>
                  </a:lnTo>
                  <a:lnTo>
                    <a:pt x="1225" y="3152"/>
                  </a:lnTo>
                  <a:close/>
                  <a:moveTo>
                    <a:pt x="2356" y="823"/>
                  </a:moveTo>
                  <a:lnTo>
                    <a:pt x="2349" y="795"/>
                  </a:lnTo>
                  <a:lnTo>
                    <a:pt x="2341" y="767"/>
                  </a:lnTo>
                  <a:lnTo>
                    <a:pt x="2333" y="741"/>
                  </a:lnTo>
                  <a:lnTo>
                    <a:pt x="2324" y="715"/>
                  </a:lnTo>
                  <a:lnTo>
                    <a:pt x="2314" y="688"/>
                  </a:lnTo>
                  <a:lnTo>
                    <a:pt x="2305" y="664"/>
                  </a:lnTo>
                  <a:lnTo>
                    <a:pt x="2294" y="638"/>
                  </a:lnTo>
                  <a:lnTo>
                    <a:pt x="2283" y="613"/>
                  </a:lnTo>
                  <a:lnTo>
                    <a:pt x="2271" y="590"/>
                  </a:lnTo>
                  <a:lnTo>
                    <a:pt x="2259" y="566"/>
                  </a:lnTo>
                  <a:lnTo>
                    <a:pt x="2247" y="542"/>
                  </a:lnTo>
                  <a:lnTo>
                    <a:pt x="2232" y="520"/>
                  </a:lnTo>
                  <a:lnTo>
                    <a:pt x="2219" y="497"/>
                  </a:lnTo>
                  <a:lnTo>
                    <a:pt x="2205" y="475"/>
                  </a:lnTo>
                  <a:lnTo>
                    <a:pt x="2189" y="454"/>
                  </a:lnTo>
                  <a:lnTo>
                    <a:pt x="2174" y="433"/>
                  </a:lnTo>
                  <a:lnTo>
                    <a:pt x="2157" y="413"/>
                  </a:lnTo>
                  <a:lnTo>
                    <a:pt x="2141" y="392"/>
                  </a:lnTo>
                  <a:lnTo>
                    <a:pt x="2124" y="373"/>
                  </a:lnTo>
                  <a:lnTo>
                    <a:pt x="2105" y="353"/>
                  </a:lnTo>
                  <a:lnTo>
                    <a:pt x="2087" y="335"/>
                  </a:lnTo>
                  <a:lnTo>
                    <a:pt x="2068" y="316"/>
                  </a:lnTo>
                  <a:lnTo>
                    <a:pt x="2049" y="299"/>
                  </a:lnTo>
                  <a:lnTo>
                    <a:pt x="2028" y="281"/>
                  </a:lnTo>
                  <a:lnTo>
                    <a:pt x="2008" y="264"/>
                  </a:lnTo>
                  <a:lnTo>
                    <a:pt x="1986" y="247"/>
                  </a:lnTo>
                  <a:lnTo>
                    <a:pt x="1965" y="232"/>
                  </a:lnTo>
                  <a:lnTo>
                    <a:pt x="1942" y="216"/>
                  </a:lnTo>
                  <a:lnTo>
                    <a:pt x="1919" y="201"/>
                  </a:lnTo>
                  <a:lnTo>
                    <a:pt x="1896" y="186"/>
                  </a:lnTo>
                  <a:lnTo>
                    <a:pt x="1872" y="172"/>
                  </a:lnTo>
                  <a:lnTo>
                    <a:pt x="1848" y="159"/>
                  </a:lnTo>
                  <a:lnTo>
                    <a:pt x="1823" y="145"/>
                  </a:lnTo>
                  <a:lnTo>
                    <a:pt x="1798" y="133"/>
                  </a:lnTo>
                  <a:lnTo>
                    <a:pt x="1773" y="122"/>
                  </a:lnTo>
                  <a:lnTo>
                    <a:pt x="1748" y="110"/>
                  </a:lnTo>
                  <a:lnTo>
                    <a:pt x="1723" y="100"/>
                  </a:lnTo>
                  <a:lnTo>
                    <a:pt x="1699" y="91"/>
                  </a:lnTo>
                  <a:lnTo>
                    <a:pt x="1674" y="82"/>
                  </a:lnTo>
                  <a:lnTo>
                    <a:pt x="1651" y="73"/>
                  </a:lnTo>
                  <a:lnTo>
                    <a:pt x="1602" y="58"/>
                  </a:lnTo>
                  <a:lnTo>
                    <a:pt x="1555" y="46"/>
                  </a:lnTo>
                  <a:lnTo>
                    <a:pt x="1509" y="34"/>
                  </a:lnTo>
                  <a:lnTo>
                    <a:pt x="1466" y="26"/>
                  </a:lnTo>
                  <a:lnTo>
                    <a:pt x="1423" y="18"/>
                  </a:lnTo>
                  <a:lnTo>
                    <a:pt x="1383" y="13"/>
                  </a:lnTo>
                  <a:lnTo>
                    <a:pt x="1346" y="8"/>
                  </a:lnTo>
                  <a:lnTo>
                    <a:pt x="1310" y="4"/>
                  </a:lnTo>
                  <a:lnTo>
                    <a:pt x="1278" y="2"/>
                  </a:lnTo>
                  <a:lnTo>
                    <a:pt x="1249" y="1"/>
                  </a:lnTo>
                  <a:lnTo>
                    <a:pt x="1224" y="0"/>
                  </a:lnTo>
                  <a:lnTo>
                    <a:pt x="1202" y="0"/>
                  </a:lnTo>
                  <a:lnTo>
                    <a:pt x="1180" y="0"/>
                  </a:lnTo>
                  <a:lnTo>
                    <a:pt x="1155" y="1"/>
                  </a:lnTo>
                  <a:lnTo>
                    <a:pt x="1125" y="2"/>
                  </a:lnTo>
                  <a:lnTo>
                    <a:pt x="1094" y="4"/>
                  </a:lnTo>
                  <a:lnTo>
                    <a:pt x="1059" y="8"/>
                  </a:lnTo>
                  <a:lnTo>
                    <a:pt x="1021" y="13"/>
                  </a:lnTo>
                  <a:lnTo>
                    <a:pt x="981" y="18"/>
                  </a:lnTo>
                  <a:lnTo>
                    <a:pt x="939" y="26"/>
                  </a:lnTo>
                  <a:lnTo>
                    <a:pt x="894" y="34"/>
                  </a:lnTo>
                  <a:lnTo>
                    <a:pt x="849" y="46"/>
                  </a:lnTo>
                  <a:lnTo>
                    <a:pt x="802" y="58"/>
                  </a:lnTo>
                  <a:lnTo>
                    <a:pt x="754" y="73"/>
                  </a:lnTo>
                  <a:lnTo>
                    <a:pt x="729" y="82"/>
                  </a:lnTo>
                  <a:lnTo>
                    <a:pt x="705" y="91"/>
                  </a:lnTo>
                  <a:lnTo>
                    <a:pt x="680" y="100"/>
                  </a:lnTo>
                  <a:lnTo>
                    <a:pt x="655" y="110"/>
                  </a:lnTo>
                  <a:lnTo>
                    <a:pt x="631" y="122"/>
                  </a:lnTo>
                  <a:lnTo>
                    <a:pt x="606" y="133"/>
                  </a:lnTo>
                  <a:lnTo>
                    <a:pt x="582" y="145"/>
                  </a:lnTo>
                  <a:lnTo>
                    <a:pt x="557" y="159"/>
                  </a:lnTo>
                  <a:lnTo>
                    <a:pt x="532" y="172"/>
                  </a:lnTo>
                  <a:lnTo>
                    <a:pt x="508" y="186"/>
                  </a:lnTo>
                  <a:lnTo>
                    <a:pt x="484" y="201"/>
                  </a:lnTo>
                  <a:lnTo>
                    <a:pt x="462" y="216"/>
                  </a:lnTo>
                  <a:lnTo>
                    <a:pt x="439" y="232"/>
                  </a:lnTo>
                  <a:lnTo>
                    <a:pt x="417" y="247"/>
                  </a:lnTo>
                  <a:lnTo>
                    <a:pt x="397" y="264"/>
                  </a:lnTo>
                  <a:lnTo>
                    <a:pt x="375" y="281"/>
                  </a:lnTo>
                  <a:lnTo>
                    <a:pt x="356" y="299"/>
                  </a:lnTo>
                  <a:lnTo>
                    <a:pt x="336" y="316"/>
                  </a:lnTo>
                  <a:lnTo>
                    <a:pt x="317" y="335"/>
                  </a:lnTo>
                  <a:lnTo>
                    <a:pt x="298" y="353"/>
                  </a:lnTo>
                  <a:lnTo>
                    <a:pt x="281" y="373"/>
                  </a:lnTo>
                  <a:lnTo>
                    <a:pt x="264" y="392"/>
                  </a:lnTo>
                  <a:lnTo>
                    <a:pt x="247" y="413"/>
                  </a:lnTo>
                  <a:lnTo>
                    <a:pt x="231" y="433"/>
                  </a:lnTo>
                  <a:lnTo>
                    <a:pt x="214" y="454"/>
                  </a:lnTo>
                  <a:lnTo>
                    <a:pt x="200" y="475"/>
                  </a:lnTo>
                  <a:lnTo>
                    <a:pt x="186" y="497"/>
                  </a:lnTo>
                  <a:lnTo>
                    <a:pt x="171" y="520"/>
                  </a:lnTo>
                  <a:lnTo>
                    <a:pt x="158" y="542"/>
                  </a:lnTo>
                  <a:lnTo>
                    <a:pt x="145" y="566"/>
                  </a:lnTo>
                  <a:lnTo>
                    <a:pt x="133" y="590"/>
                  </a:lnTo>
                  <a:lnTo>
                    <a:pt x="121" y="613"/>
                  </a:lnTo>
                  <a:lnTo>
                    <a:pt x="110" y="638"/>
                  </a:lnTo>
                  <a:lnTo>
                    <a:pt x="99" y="664"/>
                  </a:lnTo>
                  <a:lnTo>
                    <a:pt x="89" y="688"/>
                  </a:lnTo>
                  <a:lnTo>
                    <a:pt x="80" y="715"/>
                  </a:lnTo>
                  <a:lnTo>
                    <a:pt x="71" y="741"/>
                  </a:lnTo>
                  <a:lnTo>
                    <a:pt x="62" y="767"/>
                  </a:lnTo>
                  <a:lnTo>
                    <a:pt x="55" y="795"/>
                  </a:lnTo>
                  <a:lnTo>
                    <a:pt x="48" y="823"/>
                  </a:lnTo>
                  <a:lnTo>
                    <a:pt x="32" y="893"/>
                  </a:lnTo>
                  <a:lnTo>
                    <a:pt x="19" y="962"/>
                  </a:lnTo>
                  <a:lnTo>
                    <a:pt x="10" y="1029"/>
                  </a:lnTo>
                  <a:lnTo>
                    <a:pt x="4" y="1092"/>
                  </a:lnTo>
                  <a:lnTo>
                    <a:pt x="0" y="1155"/>
                  </a:lnTo>
                  <a:lnTo>
                    <a:pt x="0" y="1216"/>
                  </a:lnTo>
                  <a:lnTo>
                    <a:pt x="2" y="1274"/>
                  </a:lnTo>
                  <a:lnTo>
                    <a:pt x="6" y="1332"/>
                  </a:lnTo>
                  <a:lnTo>
                    <a:pt x="12" y="1386"/>
                  </a:lnTo>
                  <a:lnTo>
                    <a:pt x="21" y="1440"/>
                  </a:lnTo>
                  <a:lnTo>
                    <a:pt x="33" y="1490"/>
                  </a:lnTo>
                  <a:lnTo>
                    <a:pt x="46" y="1541"/>
                  </a:lnTo>
                  <a:lnTo>
                    <a:pt x="60" y="1588"/>
                  </a:lnTo>
                  <a:lnTo>
                    <a:pt x="77" y="1634"/>
                  </a:lnTo>
                  <a:lnTo>
                    <a:pt x="95" y="1677"/>
                  </a:lnTo>
                  <a:lnTo>
                    <a:pt x="115" y="1721"/>
                  </a:lnTo>
                  <a:lnTo>
                    <a:pt x="135" y="1761"/>
                  </a:lnTo>
                  <a:lnTo>
                    <a:pt x="158" y="1800"/>
                  </a:lnTo>
                  <a:lnTo>
                    <a:pt x="180" y="1838"/>
                  </a:lnTo>
                  <a:lnTo>
                    <a:pt x="204" y="1873"/>
                  </a:lnTo>
                  <a:lnTo>
                    <a:pt x="229" y="1907"/>
                  </a:lnTo>
                  <a:lnTo>
                    <a:pt x="254" y="1940"/>
                  </a:lnTo>
                  <a:lnTo>
                    <a:pt x="280" y="1971"/>
                  </a:lnTo>
                  <a:lnTo>
                    <a:pt x="306" y="2000"/>
                  </a:lnTo>
                  <a:lnTo>
                    <a:pt x="332" y="2028"/>
                  </a:lnTo>
                  <a:lnTo>
                    <a:pt x="359" y="2054"/>
                  </a:lnTo>
                  <a:lnTo>
                    <a:pt x="386" y="2078"/>
                  </a:lnTo>
                  <a:lnTo>
                    <a:pt x="411" y="2102"/>
                  </a:lnTo>
                  <a:lnTo>
                    <a:pt x="437" y="2124"/>
                  </a:lnTo>
                  <a:lnTo>
                    <a:pt x="463" y="2144"/>
                  </a:lnTo>
                  <a:lnTo>
                    <a:pt x="487" y="2163"/>
                  </a:lnTo>
                  <a:lnTo>
                    <a:pt x="512" y="2180"/>
                  </a:lnTo>
                  <a:lnTo>
                    <a:pt x="533" y="2196"/>
                  </a:lnTo>
                  <a:lnTo>
                    <a:pt x="553" y="2211"/>
                  </a:lnTo>
                  <a:lnTo>
                    <a:pt x="572" y="2227"/>
                  </a:lnTo>
                  <a:lnTo>
                    <a:pt x="592" y="2243"/>
                  </a:lnTo>
                  <a:lnTo>
                    <a:pt x="627" y="2274"/>
                  </a:lnTo>
                  <a:lnTo>
                    <a:pt x="659" y="2305"/>
                  </a:lnTo>
                  <a:lnTo>
                    <a:pt x="688" y="2336"/>
                  </a:lnTo>
                  <a:lnTo>
                    <a:pt x="714" y="2364"/>
                  </a:lnTo>
                  <a:lnTo>
                    <a:pt x="738" y="2393"/>
                  </a:lnTo>
                  <a:lnTo>
                    <a:pt x="758" y="2420"/>
                  </a:lnTo>
                  <a:lnTo>
                    <a:pt x="775" y="2445"/>
                  </a:lnTo>
                  <a:lnTo>
                    <a:pt x="791" y="2467"/>
                  </a:lnTo>
                  <a:lnTo>
                    <a:pt x="804" y="2487"/>
                  </a:lnTo>
                  <a:lnTo>
                    <a:pt x="814" y="2504"/>
                  </a:lnTo>
                  <a:lnTo>
                    <a:pt x="828" y="2529"/>
                  </a:lnTo>
                  <a:lnTo>
                    <a:pt x="832" y="2538"/>
                  </a:lnTo>
                  <a:lnTo>
                    <a:pt x="833" y="2539"/>
                  </a:lnTo>
                  <a:lnTo>
                    <a:pt x="839" y="2578"/>
                  </a:lnTo>
                  <a:lnTo>
                    <a:pt x="847" y="2635"/>
                  </a:lnTo>
                  <a:lnTo>
                    <a:pt x="857" y="2704"/>
                  </a:lnTo>
                  <a:lnTo>
                    <a:pt x="868" y="2779"/>
                  </a:lnTo>
                  <a:lnTo>
                    <a:pt x="877" y="2852"/>
                  </a:lnTo>
                  <a:lnTo>
                    <a:pt x="886" y="2919"/>
                  </a:lnTo>
                  <a:lnTo>
                    <a:pt x="893" y="2972"/>
                  </a:lnTo>
                  <a:lnTo>
                    <a:pt x="897" y="3006"/>
                  </a:lnTo>
                  <a:lnTo>
                    <a:pt x="898" y="3015"/>
                  </a:lnTo>
                  <a:lnTo>
                    <a:pt x="906" y="3018"/>
                  </a:lnTo>
                  <a:lnTo>
                    <a:pt x="910" y="3020"/>
                  </a:lnTo>
                  <a:lnTo>
                    <a:pt x="922" y="3025"/>
                  </a:lnTo>
                  <a:lnTo>
                    <a:pt x="940" y="3032"/>
                  </a:lnTo>
                  <a:lnTo>
                    <a:pt x="964" y="3040"/>
                  </a:lnTo>
                  <a:lnTo>
                    <a:pt x="974" y="3052"/>
                  </a:lnTo>
                  <a:lnTo>
                    <a:pt x="992" y="3072"/>
                  </a:lnTo>
                  <a:lnTo>
                    <a:pt x="1004" y="3083"/>
                  </a:lnTo>
                  <a:lnTo>
                    <a:pt x="1017" y="3094"/>
                  </a:lnTo>
                  <a:lnTo>
                    <a:pt x="1032" y="3107"/>
                  </a:lnTo>
                  <a:lnTo>
                    <a:pt x="1047" y="3120"/>
                  </a:lnTo>
                  <a:lnTo>
                    <a:pt x="1065" y="3131"/>
                  </a:lnTo>
                  <a:lnTo>
                    <a:pt x="1084" y="3144"/>
                  </a:lnTo>
                  <a:lnTo>
                    <a:pt x="1104" y="3154"/>
                  </a:lnTo>
                  <a:lnTo>
                    <a:pt x="1125" y="3163"/>
                  </a:lnTo>
                  <a:lnTo>
                    <a:pt x="1137" y="3167"/>
                  </a:lnTo>
                  <a:lnTo>
                    <a:pt x="1148" y="3172"/>
                  </a:lnTo>
                  <a:lnTo>
                    <a:pt x="1159" y="3175"/>
                  </a:lnTo>
                  <a:lnTo>
                    <a:pt x="1171" y="3178"/>
                  </a:lnTo>
                  <a:lnTo>
                    <a:pt x="1184" y="3180"/>
                  </a:lnTo>
                  <a:lnTo>
                    <a:pt x="1196" y="3182"/>
                  </a:lnTo>
                  <a:lnTo>
                    <a:pt x="1208" y="3183"/>
                  </a:lnTo>
                  <a:lnTo>
                    <a:pt x="1221" y="3183"/>
                  </a:lnTo>
                  <a:lnTo>
                    <a:pt x="1225" y="3183"/>
                  </a:lnTo>
                  <a:lnTo>
                    <a:pt x="1242" y="3182"/>
                  </a:lnTo>
                  <a:lnTo>
                    <a:pt x="1259" y="3180"/>
                  </a:lnTo>
                  <a:lnTo>
                    <a:pt x="1276" y="3177"/>
                  </a:lnTo>
                  <a:lnTo>
                    <a:pt x="1293" y="3172"/>
                  </a:lnTo>
                  <a:lnTo>
                    <a:pt x="1309" y="3165"/>
                  </a:lnTo>
                  <a:lnTo>
                    <a:pt x="1325" y="3158"/>
                  </a:lnTo>
                  <a:lnTo>
                    <a:pt x="1342" y="3150"/>
                  </a:lnTo>
                  <a:lnTo>
                    <a:pt x="1358" y="3140"/>
                  </a:lnTo>
                  <a:lnTo>
                    <a:pt x="1375" y="3128"/>
                  </a:lnTo>
                  <a:lnTo>
                    <a:pt x="1390" y="3116"/>
                  </a:lnTo>
                  <a:lnTo>
                    <a:pt x="1405" y="3103"/>
                  </a:lnTo>
                  <a:lnTo>
                    <a:pt x="1421" y="3087"/>
                  </a:lnTo>
                  <a:lnTo>
                    <a:pt x="1436" y="3072"/>
                  </a:lnTo>
                  <a:lnTo>
                    <a:pt x="1452" y="3054"/>
                  </a:lnTo>
                  <a:lnTo>
                    <a:pt x="1466" y="3036"/>
                  </a:lnTo>
                  <a:lnTo>
                    <a:pt x="1480" y="3015"/>
                  </a:lnTo>
                  <a:lnTo>
                    <a:pt x="1492" y="3010"/>
                  </a:lnTo>
                  <a:lnTo>
                    <a:pt x="1503" y="3005"/>
                  </a:lnTo>
                  <a:lnTo>
                    <a:pt x="1514" y="2999"/>
                  </a:lnTo>
                  <a:lnTo>
                    <a:pt x="1525" y="2993"/>
                  </a:lnTo>
                  <a:lnTo>
                    <a:pt x="1532" y="2988"/>
                  </a:lnTo>
                  <a:lnTo>
                    <a:pt x="1572" y="2537"/>
                  </a:lnTo>
                  <a:lnTo>
                    <a:pt x="1578" y="2526"/>
                  </a:lnTo>
                  <a:lnTo>
                    <a:pt x="1593" y="2501"/>
                  </a:lnTo>
                  <a:lnTo>
                    <a:pt x="1604" y="2485"/>
                  </a:lnTo>
                  <a:lnTo>
                    <a:pt x="1618" y="2465"/>
                  </a:lnTo>
                  <a:lnTo>
                    <a:pt x="1633" y="2444"/>
                  </a:lnTo>
                  <a:lnTo>
                    <a:pt x="1651" y="2420"/>
                  </a:lnTo>
                  <a:lnTo>
                    <a:pt x="1671" y="2394"/>
                  </a:lnTo>
                  <a:lnTo>
                    <a:pt x="1695" y="2366"/>
                  </a:lnTo>
                  <a:lnTo>
                    <a:pt x="1720" y="2338"/>
                  </a:lnTo>
                  <a:lnTo>
                    <a:pt x="1749" y="2308"/>
                  </a:lnTo>
                  <a:lnTo>
                    <a:pt x="1780" y="2277"/>
                  </a:lnTo>
                  <a:lnTo>
                    <a:pt x="1814" y="2246"/>
                  </a:lnTo>
                  <a:lnTo>
                    <a:pt x="1850" y="2214"/>
                  </a:lnTo>
                  <a:lnTo>
                    <a:pt x="1890" y="2182"/>
                  </a:lnTo>
                  <a:lnTo>
                    <a:pt x="1918" y="2160"/>
                  </a:lnTo>
                  <a:lnTo>
                    <a:pt x="1947" y="2136"/>
                  </a:lnTo>
                  <a:lnTo>
                    <a:pt x="1976" y="2110"/>
                  </a:lnTo>
                  <a:lnTo>
                    <a:pt x="2005" y="2085"/>
                  </a:lnTo>
                  <a:lnTo>
                    <a:pt x="2033" y="2057"/>
                  </a:lnTo>
                  <a:lnTo>
                    <a:pt x="2061" y="2028"/>
                  </a:lnTo>
                  <a:lnTo>
                    <a:pt x="2089" y="1998"/>
                  </a:lnTo>
                  <a:lnTo>
                    <a:pt x="2115" y="1967"/>
                  </a:lnTo>
                  <a:lnTo>
                    <a:pt x="2142" y="1935"/>
                  </a:lnTo>
                  <a:lnTo>
                    <a:pt x="2168" y="1902"/>
                  </a:lnTo>
                  <a:lnTo>
                    <a:pt x="2192" y="1867"/>
                  </a:lnTo>
                  <a:lnTo>
                    <a:pt x="2217" y="1831"/>
                  </a:lnTo>
                  <a:lnTo>
                    <a:pt x="2239" y="1793"/>
                  </a:lnTo>
                  <a:lnTo>
                    <a:pt x="2261" y="1755"/>
                  </a:lnTo>
                  <a:lnTo>
                    <a:pt x="2282" y="1714"/>
                  </a:lnTo>
                  <a:lnTo>
                    <a:pt x="2301" y="1673"/>
                  </a:lnTo>
                  <a:lnTo>
                    <a:pt x="2320" y="1630"/>
                  </a:lnTo>
                  <a:lnTo>
                    <a:pt x="2336" y="1587"/>
                  </a:lnTo>
                  <a:lnTo>
                    <a:pt x="2350" y="1542"/>
                  </a:lnTo>
                  <a:lnTo>
                    <a:pt x="2364" y="1494"/>
                  </a:lnTo>
                  <a:lnTo>
                    <a:pt x="2375" y="1446"/>
                  </a:lnTo>
                  <a:lnTo>
                    <a:pt x="2385" y="1397"/>
                  </a:lnTo>
                  <a:lnTo>
                    <a:pt x="2392" y="1346"/>
                  </a:lnTo>
                  <a:lnTo>
                    <a:pt x="2397" y="1294"/>
                  </a:lnTo>
                  <a:lnTo>
                    <a:pt x="2402" y="1240"/>
                  </a:lnTo>
                  <a:lnTo>
                    <a:pt x="2403" y="1185"/>
                  </a:lnTo>
                  <a:lnTo>
                    <a:pt x="2401" y="1128"/>
                  </a:lnTo>
                  <a:lnTo>
                    <a:pt x="2397" y="1070"/>
                  </a:lnTo>
                  <a:lnTo>
                    <a:pt x="2391" y="1010"/>
                  </a:lnTo>
                  <a:lnTo>
                    <a:pt x="2382" y="949"/>
                  </a:lnTo>
                  <a:lnTo>
                    <a:pt x="2371" y="887"/>
                  </a:lnTo>
                  <a:lnTo>
                    <a:pt x="2356" y="823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3554122" y="2761248"/>
              <a:ext cx="161611" cy="241675"/>
            </a:xfrm>
            <a:custGeom>
              <a:avLst/>
              <a:gdLst>
                <a:gd name="T0" fmla="*/ 275 w 328"/>
                <a:gd name="T1" fmla="*/ 64 h 487"/>
                <a:gd name="T2" fmla="*/ 250 w 328"/>
                <a:gd name="T3" fmla="*/ 62 h 487"/>
                <a:gd name="T4" fmla="*/ 228 w 328"/>
                <a:gd name="T5" fmla="*/ 59 h 487"/>
                <a:gd name="T6" fmla="*/ 205 w 328"/>
                <a:gd name="T7" fmla="*/ 56 h 487"/>
                <a:gd name="T8" fmla="*/ 182 w 328"/>
                <a:gd name="T9" fmla="*/ 53 h 487"/>
                <a:gd name="T10" fmla="*/ 142 w 328"/>
                <a:gd name="T11" fmla="*/ 45 h 487"/>
                <a:gd name="T12" fmla="*/ 105 w 328"/>
                <a:gd name="T13" fmla="*/ 36 h 487"/>
                <a:gd name="T14" fmla="*/ 72 w 328"/>
                <a:gd name="T15" fmla="*/ 26 h 487"/>
                <a:gd name="T16" fmla="*/ 43 w 328"/>
                <a:gd name="T17" fmla="*/ 16 h 487"/>
                <a:gd name="T18" fmla="*/ 19 w 328"/>
                <a:gd name="T19" fmla="*/ 8 h 487"/>
                <a:gd name="T20" fmla="*/ 0 w 328"/>
                <a:gd name="T21" fmla="*/ 0 h 487"/>
                <a:gd name="T22" fmla="*/ 6 w 328"/>
                <a:gd name="T23" fmla="*/ 44 h 487"/>
                <a:gd name="T24" fmla="*/ 14 w 328"/>
                <a:gd name="T25" fmla="*/ 99 h 487"/>
                <a:gd name="T26" fmla="*/ 23 w 328"/>
                <a:gd name="T27" fmla="*/ 162 h 487"/>
                <a:gd name="T28" fmla="*/ 33 w 328"/>
                <a:gd name="T29" fmla="*/ 228 h 487"/>
                <a:gd name="T30" fmla="*/ 41 w 328"/>
                <a:gd name="T31" fmla="*/ 292 h 487"/>
                <a:gd name="T32" fmla="*/ 49 w 328"/>
                <a:gd name="T33" fmla="*/ 351 h 487"/>
                <a:gd name="T34" fmla="*/ 55 w 328"/>
                <a:gd name="T35" fmla="*/ 401 h 487"/>
                <a:gd name="T36" fmla="*/ 59 w 328"/>
                <a:gd name="T37" fmla="*/ 436 h 487"/>
                <a:gd name="T38" fmla="*/ 74 w 328"/>
                <a:gd name="T39" fmla="*/ 442 h 487"/>
                <a:gd name="T40" fmla="*/ 95 w 328"/>
                <a:gd name="T41" fmla="*/ 449 h 487"/>
                <a:gd name="T42" fmla="*/ 122 w 328"/>
                <a:gd name="T43" fmla="*/ 457 h 487"/>
                <a:gd name="T44" fmla="*/ 155 w 328"/>
                <a:gd name="T45" fmla="*/ 465 h 487"/>
                <a:gd name="T46" fmla="*/ 193 w 328"/>
                <a:gd name="T47" fmla="*/ 474 h 487"/>
                <a:gd name="T48" fmla="*/ 234 w 328"/>
                <a:gd name="T49" fmla="*/ 481 h 487"/>
                <a:gd name="T50" fmla="*/ 256 w 328"/>
                <a:gd name="T51" fmla="*/ 483 h 487"/>
                <a:gd name="T52" fmla="*/ 280 w 328"/>
                <a:gd name="T53" fmla="*/ 485 h 487"/>
                <a:gd name="T54" fmla="*/ 303 w 328"/>
                <a:gd name="T55" fmla="*/ 487 h 487"/>
                <a:gd name="T56" fmla="*/ 328 w 328"/>
                <a:gd name="T57" fmla="*/ 487 h 487"/>
                <a:gd name="T58" fmla="*/ 319 w 328"/>
                <a:gd name="T59" fmla="*/ 433 h 487"/>
                <a:gd name="T60" fmla="*/ 311 w 328"/>
                <a:gd name="T61" fmla="*/ 374 h 487"/>
                <a:gd name="T62" fmla="*/ 302 w 328"/>
                <a:gd name="T63" fmla="*/ 313 h 487"/>
                <a:gd name="T64" fmla="*/ 295 w 328"/>
                <a:gd name="T65" fmla="*/ 253 h 487"/>
                <a:gd name="T66" fmla="*/ 288 w 328"/>
                <a:gd name="T67" fmla="*/ 196 h 487"/>
                <a:gd name="T68" fmla="*/ 283 w 328"/>
                <a:gd name="T69" fmla="*/ 144 h 487"/>
                <a:gd name="T70" fmla="*/ 278 w 328"/>
                <a:gd name="T71" fmla="*/ 99 h 487"/>
                <a:gd name="T72" fmla="*/ 275 w 328"/>
                <a:gd name="T73" fmla="*/ 6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487">
                  <a:moveTo>
                    <a:pt x="275" y="64"/>
                  </a:moveTo>
                  <a:lnTo>
                    <a:pt x="250" y="62"/>
                  </a:lnTo>
                  <a:lnTo>
                    <a:pt x="228" y="59"/>
                  </a:lnTo>
                  <a:lnTo>
                    <a:pt x="205" y="56"/>
                  </a:lnTo>
                  <a:lnTo>
                    <a:pt x="182" y="53"/>
                  </a:lnTo>
                  <a:lnTo>
                    <a:pt x="142" y="45"/>
                  </a:lnTo>
                  <a:lnTo>
                    <a:pt x="105" y="36"/>
                  </a:lnTo>
                  <a:lnTo>
                    <a:pt x="72" y="26"/>
                  </a:lnTo>
                  <a:lnTo>
                    <a:pt x="43" y="16"/>
                  </a:lnTo>
                  <a:lnTo>
                    <a:pt x="19" y="8"/>
                  </a:lnTo>
                  <a:lnTo>
                    <a:pt x="0" y="0"/>
                  </a:lnTo>
                  <a:lnTo>
                    <a:pt x="6" y="44"/>
                  </a:lnTo>
                  <a:lnTo>
                    <a:pt x="14" y="99"/>
                  </a:lnTo>
                  <a:lnTo>
                    <a:pt x="23" y="162"/>
                  </a:lnTo>
                  <a:lnTo>
                    <a:pt x="33" y="228"/>
                  </a:lnTo>
                  <a:lnTo>
                    <a:pt x="41" y="292"/>
                  </a:lnTo>
                  <a:lnTo>
                    <a:pt x="49" y="351"/>
                  </a:lnTo>
                  <a:lnTo>
                    <a:pt x="55" y="401"/>
                  </a:lnTo>
                  <a:lnTo>
                    <a:pt x="59" y="436"/>
                  </a:lnTo>
                  <a:lnTo>
                    <a:pt x="74" y="442"/>
                  </a:lnTo>
                  <a:lnTo>
                    <a:pt x="95" y="449"/>
                  </a:lnTo>
                  <a:lnTo>
                    <a:pt x="122" y="457"/>
                  </a:lnTo>
                  <a:lnTo>
                    <a:pt x="155" y="465"/>
                  </a:lnTo>
                  <a:lnTo>
                    <a:pt x="193" y="474"/>
                  </a:lnTo>
                  <a:lnTo>
                    <a:pt x="234" y="481"/>
                  </a:lnTo>
                  <a:lnTo>
                    <a:pt x="256" y="483"/>
                  </a:lnTo>
                  <a:lnTo>
                    <a:pt x="280" y="485"/>
                  </a:lnTo>
                  <a:lnTo>
                    <a:pt x="303" y="487"/>
                  </a:lnTo>
                  <a:lnTo>
                    <a:pt x="328" y="487"/>
                  </a:lnTo>
                  <a:lnTo>
                    <a:pt x="319" y="433"/>
                  </a:lnTo>
                  <a:lnTo>
                    <a:pt x="311" y="374"/>
                  </a:lnTo>
                  <a:lnTo>
                    <a:pt x="302" y="313"/>
                  </a:lnTo>
                  <a:lnTo>
                    <a:pt x="295" y="253"/>
                  </a:lnTo>
                  <a:lnTo>
                    <a:pt x="288" y="196"/>
                  </a:lnTo>
                  <a:lnTo>
                    <a:pt x="283" y="144"/>
                  </a:lnTo>
                  <a:lnTo>
                    <a:pt x="278" y="99"/>
                  </a:lnTo>
                  <a:lnTo>
                    <a:pt x="275" y="64"/>
                  </a:lnTo>
                  <a:close/>
                </a:path>
              </a:pathLst>
            </a:custGeom>
            <a:solidFill>
              <a:srgbClr val="C7C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3577845" y="2805728"/>
              <a:ext cx="284672" cy="66720"/>
            </a:xfrm>
            <a:custGeom>
              <a:avLst/>
              <a:gdLst>
                <a:gd name="T0" fmla="*/ 21 w 574"/>
                <a:gd name="T1" fmla="*/ 13 h 137"/>
                <a:gd name="T2" fmla="*/ 75 w 574"/>
                <a:gd name="T3" fmla="*/ 45 h 137"/>
                <a:gd name="T4" fmla="*/ 126 w 574"/>
                <a:gd name="T5" fmla="*/ 70 h 137"/>
                <a:gd name="T6" fmla="*/ 164 w 574"/>
                <a:gd name="T7" fmla="*/ 86 h 137"/>
                <a:gd name="T8" fmla="*/ 206 w 574"/>
                <a:gd name="T9" fmla="*/ 101 h 137"/>
                <a:gd name="T10" fmla="*/ 251 w 574"/>
                <a:gd name="T11" fmla="*/ 114 h 137"/>
                <a:gd name="T12" fmla="*/ 299 w 574"/>
                <a:gd name="T13" fmla="*/ 123 h 137"/>
                <a:gd name="T14" fmla="*/ 344 w 574"/>
                <a:gd name="T15" fmla="*/ 132 h 137"/>
                <a:gd name="T16" fmla="*/ 378 w 574"/>
                <a:gd name="T17" fmla="*/ 134 h 137"/>
                <a:gd name="T18" fmla="*/ 399 w 574"/>
                <a:gd name="T19" fmla="*/ 136 h 137"/>
                <a:gd name="T20" fmla="*/ 420 w 574"/>
                <a:gd name="T21" fmla="*/ 137 h 137"/>
                <a:gd name="T22" fmla="*/ 440 w 574"/>
                <a:gd name="T23" fmla="*/ 136 h 137"/>
                <a:gd name="T24" fmla="*/ 460 w 574"/>
                <a:gd name="T25" fmla="*/ 135 h 137"/>
                <a:gd name="T26" fmla="*/ 478 w 574"/>
                <a:gd name="T27" fmla="*/ 134 h 137"/>
                <a:gd name="T28" fmla="*/ 496 w 574"/>
                <a:gd name="T29" fmla="*/ 133 h 137"/>
                <a:gd name="T30" fmla="*/ 512 w 574"/>
                <a:gd name="T31" fmla="*/ 131 h 137"/>
                <a:gd name="T32" fmla="*/ 535 w 574"/>
                <a:gd name="T33" fmla="*/ 127 h 137"/>
                <a:gd name="T34" fmla="*/ 561 w 574"/>
                <a:gd name="T35" fmla="*/ 121 h 137"/>
                <a:gd name="T36" fmla="*/ 561 w 574"/>
                <a:gd name="T37" fmla="*/ 119 h 137"/>
                <a:gd name="T38" fmla="*/ 535 w 574"/>
                <a:gd name="T39" fmla="*/ 121 h 137"/>
                <a:gd name="T40" fmla="*/ 511 w 574"/>
                <a:gd name="T41" fmla="*/ 122 h 137"/>
                <a:gd name="T42" fmla="*/ 495 w 574"/>
                <a:gd name="T43" fmla="*/ 123 h 137"/>
                <a:gd name="T44" fmla="*/ 477 w 574"/>
                <a:gd name="T45" fmla="*/ 123 h 137"/>
                <a:gd name="T46" fmla="*/ 460 w 574"/>
                <a:gd name="T47" fmla="*/ 122 h 137"/>
                <a:gd name="T48" fmla="*/ 440 w 574"/>
                <a:gd name="T49" fmla="*/ 122 h 137"/>
                <a:gd name="T50" fmla="*/ 421 w 574"/>
                <a:gd name="T51" fmla="*/ 122 h 137"/>
                <a:gd name="T52" fmla="*/ 400 w 574"/>
                <a:gd name="T53" fmla="*/ 120 h 137"/>
                <a:gd name="T54" fmla="*/ 379 w 574"/>
                <a:gd name="T55" fmla="*/ 118 h 137"/>
                <a:gd name="T56" fmla="*/ 347 w 574"/>
                <a:gd name="T57" fmla="*/ 114 h 137"/>
                <a:gd name="T58" fmla="*/ 302 w 574"/>
                <a:gd name="T59" fmla="*/ 107 h 137"/>
                <a:gd name="T60" fmla="*/ 256 w 574"/>
                <a:gd name="T61" fmla="*/ 97 h 137"/>
                <a:gd name="T62" fmla="*/ 211 w 574"/>
                <a:gd name="T63" fmla="*/ 84 h 137"/>
                <a:gd name="T64" fmla="*/ 151 w 574"/>
                <a:gd name="T65" fmla="*/ 65 h 137"/>
                <a:gd name="T66" fmla="*/ 80 w 574"/>
                <a:gd name="T67" fmla="*/ 36 h 137"/>
                <a:gd name="T68" fmla="*/ 23 w 574"/>
                <a:gd name="T69" fmla="*/ 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137">
                  <a:moveTo>
                    <a:pt x="0" y="0"/>
                  </a:moveTo>
                  <a:lnTo>
                    <a:pt x="21" y="13"/>
                  </a:lnTo>
                  <a:lnTo>
                    <a:pt x="46" y="29"/>
                  </a:lnTo>
                  <a:lnTo>
                    <a:pt x="75" y="45"/>
                  </a:lnTo>
                  <a:lnTo>
                    <a:pt x="109" y="62"/>
                  </a:lnTo>
                  <a:lnTo>
                    <a:pt x="126" y="70"/>
                  </a:lnTo>
                  <a:lnTo>
                    <a:pt x="145" y="78"/>
                  </a:lnTo>
                  <a:lnTo>
                    <a:pt x="164" y="86"/>
                  </a:lnTo>
                  <a:lnTo>
                    <a:pt x="185" y="94"/>
                  </a:lnTo>
                  <a:lnTo>
                    <a:pt x="206" y="101"/>
                  </a:lnTo>
                  <a:lnTo>
                    <a:pt x="229" y="108"/>
                  </a:lnTo>
                  <a:lnTo>
                    <a:pt x="251" y="114"/>
                  </a:lnTo>
                  <a:lnTo>
                    <a:pt x="275" y="119"/>
                  </a:lnTo>
                  <a:lnTo>
                    <a:pt x="299" y="123"/>
                  </a:lnTo>
                  <a:lnTo>
                    <a:pt x="321" y="128"/>
                  </a:lnTo>
                  <a:lnTo>
                    <a:pt x="344" y="132"/>
                  </a:lnTo>
                  <a:lnTo>
                    <a:pt x="366" y="133"/>
                  </a:lnTo>
                  <a:lnTo>
                    <a:pt x="378" y="134"/>
                  </a:lnTo>
                  <a:lnTo>
                    <a:pt x="389" y="135"/>
                  </a:lnTo>
                  <a:lnTo>
                    <a:pt x="399" y="136"/>
                  </a:lnTo>
                  <a:lnTo>
                    <a:pt x="409" y="137"/>
                  </a:lnTo>
                  <a:lnTo>
                    <a:pt x="420" y="137"/>
                  </a:lnTo>
                  <a:lnTo>
                    <a:pt x="430" y="136"/>
                  </a:lnTo>
                  <a:lnTo>
                    <a:pt x="440" y="136"/>
                  </a:lnTo>
                  <a:lnTo>
                    <a:pt x="450" y="136"/>
                  </a:lnTo>
                  <a:lnTo>
                    <a:pt x="460" y="135"/>
                  </a:lnTo>
                  <a:lnTo>
                    <a:pt x="469" y="135"/>
                  </a:lnTo>
                  <a:lnTo>
                    <a:pt x="478" y="134"/>
                  </a:lnTo>
                  <a:lnTo>
                    <a:pt x="487" y="134"/>
                  </a:lnTo>
                  <a:lnTo>
                    <a:pt x="496" y="133"/>
                  </a:lnTo>
                  <a:lnTo>
                    <a:pt x="504" y="132"/>
                  </a:lnTo>
                  <a:lnTo>
                    <a:pt x="512" y="131"/>
                  </a:lnTo>
                  <a:lnTo>
                    <a:pt x="520" y="129"/>
                  </a:lnTo>
                  <a:lnTo>
                    <a:pt x="535" y="127"/>
                  </a:lnTo>
                  <a:lnTo>
                    <a:pt x="549" y="124"/>
                  </a:lnTo>
                  <a:lnTo>
                    <a:pt x="561" y="121"/>
                  </a:lnTo>
                  <a:lnTo>
                    <a:pt x="574" y="119"/>
                  </a:lnTo>
                  <a:lnTo>
                    <a:pt x="561" y="119"/>
                  </a:lnTo>
                  <a:lnTo>
                    <a:pt x="548" y="120"/>
                  </a:lnTo>
                  <a:lnTo>
                    <a:pt x="535" y="121"/>
                  </a:lnTo>
                  <a:lnTo>
                    <a:pt x="519" y="121"/>
                  </a:lnTo>
                  <a:lnTo>
                    <a:pt x="511" y="122"/>
                  </a:lnTo>
                  <a:lnTo>
                    <a:pt x="504" y="123"/>
                  </a:lnTo>
                  <a:lnTo>
                    <a:pt x="495" y="123"/>
                  </a:lnTo>
                  <a:lnTo>
                    <a:pt x="486" y="123"/>
                  </a:lnTo>
                  <a:lnTo>
                    <a:pt x="477" y="123"/>
                  </a:lnTo>
                  <a:lnTo>
                    <a:pt x="469" y="123"/>
                  </a:lnTo>
                  <a:lnTo>
                    <a:pt x="460" y="122"/>
                  </a:lnTo>
                  <a:lnTo>
                    <a:pt x="449" y="122"/>
                  </a:lnTo>
                  <a:lnTo>
                    <a:pt x="440" y="122"/>
                  </a:lnTo>
                  <a:lnTo>
                    <a:pt x="431" y="122"/>
                  </a:lnTo>
                  <a:lnTo>
                    <a:pt x="421" y="122"/>
                  </a:lnTo>
                  <a:lnTo>
                    <a:pt x="410" y="121"/>
                  </a:lnTo>
                  <a:lnTo>
                    <a:pt x="400" y="120"/>
                  </a:lnTo>
                  <a:lnTo>
                    <a:pt x="390" y="119"/>
                  </a:lnTo>
                  <a:lnTo>
                    <a:pt x="379" y="118"/>
                  </a:lnTo>
                  <a:lnTo>
                    <a:pt x="368" y="117"/>
                  </a:lnTo>
                  <a:lnTo>
                    <a:pt x="347" y="114"/>
                  </a:lnTo>
                  <a:lnTo>
                    <a:pt x="324" y="111"/>
                  </a:lnTo>
                  <a:lnTo>
                    <a:pt x="302" y="107"/>
                  </a:lnTo>
                  <a:lnTo>
                    <a:pt x="278" y="102"/>
                  </a:lnTo>
                  <a:lnTo>
                    <a:pt x="256" y="97"/>
                  </a:lnTo>
                  <a:lnTo>
                    <a:pt x="233" y="91"/>
                  </a:lnTo>
                  <a:lnTo>
                    <a:pt x="211" y="84"/>
                  </a:lnTo>
                  <a:lnTo>
                    <a:pt x="191" y="78"/>
                  </a:lnTo>
                  <a:lnTo>
                    <a:pt x="151" y="65"/>
                  </a:lnTo>
                  <a:lnTo>
                    <a:pt x="113" y="50"/>
                  </a:lnTo>
                  <a:lnTo>
                    <a:pt x="80" y="36"/>
                  </a:lnTo>
                  <a:lnTo>
                    <a:pt x="49" y="23"/>
                  </a:lnTo>
                  <a:lnTo>
                    <a:pt x="2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13577845" y="2891722"/>
              <a:ext cx="284672" cy="54859"/>
            </a:xfrm>
            <a:custGeom>
              <a:avLst/>
              <a:gdLst>
                <a:gd name="T0" fmla="*/ 0 w 574"/>
                <a:gd name="T1" fmla="*/ 0 h 111"/>
                <a:gd name="T2" fmla="*/ 20 w 574"/>
                <a:gd name="T3" fmla="*/ 15 h 111"/>
                <a:gd name="T4" fmla="*/ 43 w 574"/>
                <a:gd name="T5" fmla="*/ 32 h 111"/>
                <a:gd name="T6" fmla="*/ 57 w 574"/>
                <a:gd name="T7" fmla="*/ 41 h 111"/>
                <a:gd name="T8" fmla="*/ 72 w 574"/>
                <a:gd name="T9" fmla="*/ 49 h 111"/>
                <a:gd name="T10" fmla="*/ 88 w 574"/>
                <a:gd name="T11" fmla="*/ 57 h 111"/>
                <a:gd name="T12" fmla="*/ 106 w 574"/>
                <a:gd name="T13" fmla="*/ 66 h 111"/>
                <a:gd name="T14" fmla="*/ 123 w 574"/>
                <a:gd name="T15" fmla="*/ 73 h 111"/>
                <a:gd name="T16" fmla="*/ 143 w 574"/>
                <a:gd name="T17" fmla="*/ 80 h 111"/>
                <a:gd name="T18" fmla="*/ 163 w 574"/>
                <a:gd name="T19" fmla="*/ 86 h 111"/>
                <a:gd name="T20" fmla="*/ 185 w 574"/>
                <a:gd name="T21" fmla="*/ 91 h 111"/>
                <a:gd name="T22" fmla="*/ 206 w 574"/>
                <a:gd name="T23" fmla="*/ 96 h 111"/>
                <a:gd name="T24" fmla="*/ 229 w 574"/>
                <a:gd name="T25" fmla="*/ 101 h 111"/>
                <a:gd name="T26" fmla="*/ 251 w 574"/>
                <a:gd name="T27" fmla="*/ 105 h 111"/>
                <a:gd name="T28" fmla="*/ 276 w 574"/>
                <a:gd name="T29" fmla="*/ 107 h 111"/>
                <a:gd name="T30" fmla="*/ 300 w 574"/>
                <a:gd name="T31" fmla="*/ 109 h 111"/>
                <a:gd name="T32" fmla="*/ 323 w 574"/>
                <a:gd name="T33" fmla="*/ 111 h 111"/>
                <a:gd name="T34" fmla="*/ 346 w 574"/>
                <a:gd name="T35" fmla="*/ 111 h 111"/>
                <a:gd name="T36" fmla="*/ 368 w 574"/>
                <a:gd name="T37" fmla="*/ 111 h 111"/>
                <a:gd name="T38" fmla="*/ 390 w 574"/>
                <a:gd name="T39" fmla="*/ 111 h 111"/>
                <a:gd name="T40" fmla="*/ 410 w 574"/>
                <a:gd name="T41" fmla="*/ 111 h 111"/>
                <a:gd name="T42" fmla="*/ 431 w 574"/>
                <a:gd name="T43" fmla="*/ 110 h 111"/>
                <a:gd name="T44" fmla="*/ 450 w 574"/>
                <a:gd name="T45" fmla="*/ 108 h 111"/>
                <a:gd name="T46" fmla="*/ 487 w 574"/>
                <a:gd name="T47" fmla="*/ 106 h 111"/>
                <a:gd name="T48" fmla="*/ 520 w 574"/>
                <a:gd name="T49" fmla="*/ 102 h 111"/>
                <a:gd name="T50" fmla="*/ 549 w 574"/>
                <a:gd name="T51" fmla="*/ 99 h 111"/>
                <a:gd name="T52" fmla="*/ 574 w 574"/>
                <a:gd name="T53" fmla="*/ 94 h 111"/>
                <a:gd name="T54" fmla="*/ 549 w 574"/>
                <a:gd name="T55" fmla="*/ 94 h 111"/>
                <a:gd name="T56" fmla="*/ 519 w 574"/>
                <a:gd name="T57" fmla="*/ 94 h 111"/>
                <a:gd name="T58" fmla="*/ 486 w 574"/>
                <a:gd name="T59" fmla="*/ 95 h 111"/>
                <a:gd name="T60" fmla="*/ 450 w 574"/>
                <a:gd name="T61" fmla="*/ 95 h 111"/>
                <a:gd name="T62" fmla="*/ 410 w 574"/>
                <a:gd name="T63" fmla="*/ 95 h 111"/>
                <a:gd name="T64" fmla="*/ 368 w 574"/>
                <a:gd name="T65" fmla="*/ 94 h 111"/>
                <a:gd name="T66" fmla="*/ 323 w 574"/>
                <a:gd name="T67" fmla="*/ 93 h 111"/>
                <a:gd name="T68" fmla="*/ 277 w 574"/>
                <a:gd name="T69" fmla="*/ 89 h 111"/>
                <a:gd name="T70" fmla="*/ 254 w 574"/>
                <a:gd name="T71" fmla="*/ 87 h 111"/>
                <a:gd name="T72" fmla="*/ 232 w 574"/>
                <a:gd name="T73" fmla="*/ 84 h 111"/>
                <a:gd name="T74" fmla="*/ 209 w 574"/>
                <a:gd name="T75" fmla="*/ 80 h 111"/>
                <a:gd name="T76" fmla="*/ 188 w 574"/>
                <a:gd name="T77" fmla="*/ 76 h 111"/>
                <a:gd name="T78" fmla="*/ 167 w 574"/>
                <a:gd name="T79" fmla="*/ 71 h 111"/>
                <a:gd name="T80" fmla="*/ 148 w 574"/>
                <a:gd name="T81" fmla="*/ 66 h 111"/>
                <a:gd name="T82" fmla="*/ 128 w 574"/>
                <a:gd name="T83" fmla="*/ 59 h 111"/>
                <a:gd name="T84" fmla="*/ 110 w 574"/>
                <a:gd name="T85" fmla="*/ 53 h 111"/>
                <a:gd name="T86" fmla="*/ 92 w 574"/>
                <a:gd name="T87" fmla="*/ 47 h 111"/>
                <a:gd name="T88" fmla="*/ 76 w 574"/>
                <a:gd name="T89" fmla="*/ 40 h 111"/>
                <a:gd name="T90" fmla="*/ 62 w 574"/>
                <a:gd name="T91" fmla="*/ 33 h 111"/>
                <a:gd name="T92" fmla="*/ 47 w 574"/>
                <a:gd name="T93" fmla="*/ 26 h 111"/>
                <a:gd name="T94" fmla="*/ 22 w 574"/>
                <a:gd name="T95" fmla="*/ 12 h 111"/>
                <a:gd name="T96" fmla="*/ 0 w 574"/>
                <a:gd name="T9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4" h="111">
                  <a:moveTo>
                    <a:pt x="0" y="0"/>
                  </a:moveTo>
                  <a:lnTo>
                    <a:pt x="20" y="15"/>
                  </a:lnTo>
                  <a:lnTo>
                    <a:pt x="43" y="32"/>
                  </a:lnTo>
                  <a:lnTo>
                    <a:pt x="57" y="41"/>
                  </a:lnTo>
                  <a:lnTo>
                    <a:pt x="72" y="49"/>
                  </a:lnTo>
                  <a:lnTo>
                    <a:pt x="88" y="57"/>
                  </a:lnTo>
                  <a:lnTo>
                    <a:pt x="106" y="66"/>
                  </a:lnTo>
                  <a:lnTo>
                    <a:pt x="123" y="73"/>
                  </a:lnTo>
                  <a:lnTo>
                    <a:pt x="143" y="80"/>
                  </a:lnTo>
                  <a:lnTo>
                    <a:pt x="163" y="86"/>
                  </a:lnTo>
                  <a:lnTo>
                    <a:pt x="185" y="91"/>
                  </a:lnTo>
                  <a:lnTo>
                    <a:pt x="206" y="96"/>
                  </a:lnTo>
                  <a:lnTo>
                    <a:pt x="229" y="101"/>
                  </a:lnTo>
                  <a:lnTo>
                    <a:pt x="251" y="105"/>
                  </a:lnTo>
                  <a:lnTo>
                    <a:pt x="276" y="107"/>
                  </a:lnTo>
                  <a:lnTo>
                    <a:pt x="300" y="109"/>
                  </a:lnTo>
                  <a:lnTo>
                    <a:pt x="323" y="111"/>
                  </a:lnTo>
                  <a:lnTo>
                    <a:pt x="346" y="111"/>
                  </a:lnTo>
                  <a:lnTo>
                    <a:pt x="368" y="111"/>
                  </a:lnTo>
                  <a:lnTo>
                    <a:pt x="390" y="111"/>
                  </a:lnTo>
                  <a:lnTo>
                    <a:pt x="410" y="111"/>
                  </a:lnTo>
                  <a:lnTo>
                    <a:pt x="431" y="110"/>
                  </a:lnTo>
                  <a:lnTo>
                    <a:pt x="450" y="108"/>
                  </a:lnTo>
                  <a:lnTo>
                    <a:pt x="487" y="106"/>
                  </a:lnTo>
                  <a:lnTo>
                    <a:pt x="520" y="102"/>
                  </a:lnTo>
                  <a:lnTo>
                    <a:pt x="549" y="99"/>
                  </a:lnTo>
                  <a:lnTo>
                    <a:pt x="574" y="94"/>
                  </a:lnTo>
                  <a:lnTo>
                    <a:pt x="549" y="94"/>
                  </a:lnTo>
                  <a:lnTo>
                    <a:pt x="519" y="94"/>
                  </a:lnTo>
                  <a:lnTo>
                    <a:pt x="486" y="95"/>
                  </a:lnTo>
                  <a:lnTo>
                    <a:pt x="450" y="95"/>
                  </a:lnTo>
                  <a:lnTo>
                    <a:pt x="410" y="95"/>
                  </a:lnTo>
                  <a:lnTo>
                    <a:pt x="368" y="94"/>
                  </a:lnTo>
                  <a:lnTo>
                    <a:pt x="323" y="93"/>
                  </a:lnTo>
                  <a:lnTo>
                    <a:pt x="277" y="89"/>
                  </a:lnTo>
                  <a:lnTo>
                    <a:pt x="254" y="87"/>
                  </a:lnTo>
                  <a:lnTo>
                    <a:pt x="232" y="84"/>
                  </a:lnTo>
                  <a:lnTo>
                    <a:pt x="209" y="80"/>
                  </a:lnTo>
                  <a:lnTo>
                    <a:pt x="188" y="76"/>
                  </a:lnTo>
                  <a:lnTo>
                    <a:pt x="167" y="71"/>
                  </a:lnTo>
                  <a:lnTo>
                    <a:pt x="148" y="66"/>
                  </a:lnTo>
                  <a:lnTo>
                    <a:pt x="128" y="59"/>
                  </a:lnTo>
                  <a:lnTo>
                    <a:pt x="110" y="53"/>
                  </a:lnTo>
                  <a:lnTo>
                    <a:pt x="92" y="47"/>
                  </a:lnTo>
                  <a:lnTo>
                    <a:pt x="76" y="40"/>
                  </a:lnTo>
                  <a:lnTo>
                    <a:pt x="62" y="33"/>
                  </a:lnTo>
                  <a:lnTo>
                    <a:pt x="47" y="26"/>
                  </a:lnTo>
                  <a:lnTo>
                    <a:pt x="2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3803210" y="1631457"/>
              <a:ext cx="351392" cy="271328"/>
            </a:xfrm>
            <a:custGeom>
              <a:avLst/>
              <a:gdLst>
                <a:gd name="T0" fmla="*/ 583 w 712"/>
                <a:gd name="T1" fmla="*/ 549 h 550"/>
                <a:gd name="T2" fmla="*/ 542 w 712"/>
                <a:gd name="T3" fmla="*/ 541 h 550"/>
                <a:gd name="T4" fmla="*/ 498 w 712"/>
                <a:gd name="T5" fmla="*/ 523 h 550"/>
                <a:gd name="T6" fmla="*/ 451 w 712"/>
                <a:gd name="T7" fmla="*/ 496 h 550"/>
                <a:gd name="T8" fmla="*/ 388 w 712"/>
                <a:gd name="T9" fmla="*/ 450 h 550"/>
                <a:gd name="T10" fmla="*/ 297 w 712"/>
                <a:gd name="T11" fmla="*/ 382 h 550"/>
                <a:gd name="T12" fmla="*/ 198 w 712"/>
                <a:gd name="T13" fmla="*/ 305 h 550"/>
                <a:gd name="T14" fmla="*/ 127 w 712"/>
                <a:gd name="T15" fmla="*/ 246 h 550"/>
                <a:gd name="T16" fmla="*/ 86 w 712"/>
                <a:gd name="T17" fmla="*/ 205 h 550"/>
                <a:gd name="T18" fmla="*/ 50 w 712"/>
                <a:gd name="T19" fmla="*/ 167 h 550"/>
                <a:gd name="T20" fmla="*/ 22 w 712"/>
                <a:gd name="T21" fmla="*/ 131 h 550"/>
                <a:gd name="T22" fmla="*/ 5 w 712"/>
                <a:gd name="T23" fmla="*/ 98 h 550"/>
                <a:gd name="T24" fmla="*/ 0 w 712"/>
                <a:gd name="T25" fmla="*/ 69 h 550"/>
                <a:gd name="T26" fmla="*/ 7 w 712"/>
                <a:gd name="T27" fmla="*/ 43 h 550"/>
                <a:gd name="T28" fmla="*/ 29 w 712"/>
                <a:gd name="T29" fmla="*/ 22 h 550"/>
                <a:gd name="T30" fmla="*/ 69 w 712"/>
                <a:gd name="T31" fmla="*/ 9 h 550"/>
                <a:gd name="T32" fmla="*/ 129 w 712"/>
                <a:gd name="T33" fmla="*/ 1 h 550"/>
                <a:gd name="T34" fmla="*/ 167 w 712"/>
                <a:gd name="T35" fmla="*/ 0 h 550"/>
                <a:gd name="T36" fmla="*/ 184 w 712"/>
                <a:gd name="T37" fmla="*/ 1 h 550"/>
                <a:gd name="T38" fmla="*/ 216 w 712"/>
                <a:gd name="T39" fmla="*/ 5 h 550"/>
                <a:gd name="T40" fmla="*/ 250 w 712"/>
                <a:gd name="T41" fmla="*/ 13 h 550"/>
                <a:gd name="T42" fmla="*/ 286 w 712"/>
                <a:gd name="T43" fmla="*/ 24 h 550"/>
                <a:gd name="T44" fmla="*/ 322 w 712"/>
                <a:gd name="T45" fmla="*/ 40 h 550"/>
                <a:gd name="T46" fmla="*/ 360 w 712"/>
                <a:gd name="T47" fmla="*/ 57 h 550"/>
                <a:gd name="T48" fmla="*/ 397 w 712"/>
                <a:gd name="T49" fmla="*/ 78 h 550"/>
                <a:gd name="T50" fmla="*/ 433 w 712"/>
                <a:gd name="T51" fmla="*/ 102 h 550"/>
                <a:gd name="T52" fmla="*/ 470 w 712"/>
                <a:gd name="T53" fmla="*/ 126 h 550"/>
                <a:gd name="T54" fmla="*/ 506 w 712"/>
                <a:gd name="T55" fmla="*/ 154 h 550"/>
                <a:gd name="T56" fmla="*/ 540 w 712"/>
                <a:gd name="T57" fmla="*/ 183 h 550"/>
                <a:gd name="T58" fmla="*/ 573 w 712"/>
                <a:gd name="T59" fmla="*/ 213 h 550"/>
                <a:gd name="T60" fmla="*/ 603 w 712"/>
                <a:gd name="T61" fmla="*/ 243 h 550"/>
                <a:gd name="T62" fmla="*/ 630 w 712"/>
                <a:gd name="T63" fmla="*/ 275 h 550"/>
                <a:gd name="T64" fmla="*/ 655 w 712"/>
                <a:gd name="T65" fmla="*/ 308 h 550"/>
                <a:gd name="T66" fmla="*/ 677 w 712"/>
                <a:gd name="T67" fmla="*/ 341 h 550"/>
                <a:gd name="T68" fmla="*/ 695 w 712"/>
                <a:gd name="T69" fmla="*/ 378 h 550"/>
                <a:gd name="T70" fmla="*/ 708 w 712"/>
                <a:gd name="T71" fmla="*/ 417 h 550"/>
                <a:gd name="T72" fmla="*/ 712 w 712"/>
                <a:gd name="T73" fmla="*/ 444 h 550"/>
                <a:gd name="T74" fmla="*/ 712 w 712"/>
                <a:gd name="T75" fmla="*/ 460 h 550"/>
                <a:gd name="T76" fmla="*/ 709 w 712"/>
                <a:gd name="T77" fmla="*/ 476 h 550"/>
                <a:gd name="T78" fmla="*/ 704 w 712"/>
                <a:gd name="T79" fmla="*/ 489 h 550"/>
                <a:gd name="T80" fmla="*/ 698 w 712"/>
                <a:gd name="T81" fmla="*/ 503 h 550"/>
                <a:gd name="T82" fmla="*/ 691 w 712"/>
                <a:gd name="T83" fmla="*/ 514 h 550"/>
                <a:gd name="T84" fmla="*/ 681 w 712"/>
                <a:gd name="T85" fmla="*/ 523 h 550"/>
                <a:gd name="T86" fmla="*/ 669 w 712"/>
                <a:gd name="T87" fmla="*/ 531 h 550"/>
                <a:gd name="T88" fmla="*/ 650 w 712"/>
                <a:gd name="T89" fmla="*/ 542 h 550"/>
                <a:gd name="T90" fmla="*/ 619 w 712"/>
                <a:gd name="T91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2" h="550">
                  <a:moveTo>
                    <a:pt x="603" y="550"/>
                  </a:moveTo>
                  <a:lnTo>
                    <a:pt x="583" y="549"/>
                  </a:lnTo>
                  <a:lnTo>
                    <a:pt x="564" y="546"/>
                  </a:lnTo>
                  <a:lnTo>
                    <a:pt x="542" y="541"/>
                  </a:lnTo>
                  <a:lnTo>
                    <a:pt x="521" y="532"/>
                  </a:lnTo>
                  <a:lnTo>
                    <a:pt x="498" y="523"/>
                  </a:lnTo>
                  <a:lnTo>
                    <a:pt x="475" y="511"/>
                  </a:lnTo>
                  <a:lnTo>
                    <a:pt x="451" y="496"/>
                  </a:lnTo>
                  <a:lnTo>
                    <a:pt x="427" y="479"/>
                  </a:lnTo>
                  <a:lnTo>
                    <a:pt x="388" y="450"/>
                  </a:lnTo>
                  <a:lnTo>
                    <a:pt x="344" y="418"/>
                  </a:lnTo>
                  <a:lnTo>
                    <a:pt x="297" y="382"/>
                  </a:lnTo>
                  <a:lnTo>
                    <a:pt x="247" y="344"/>
                  </a:lnTo>
                  <a:lnTo>
                    <a:pt x="198" y="305"/>
                  </a:lnTo>
                  <a:lnTo>
                    <a:pt x="149" y="265"/>
                  </a:lnTo>
                  <a:lnTo>
                    <a:pt x="127" y="246"/>
                  </a:lnTo>
                  <a:lnTo>
                    <a:pt x="105" y="225"/>
                  </a:lnTo>
                  <a:lnTo>
                    <a:pt x="86" y="205"/>
                  </a:lnTo>
                  <a:lnTo>
                    <a:pt x="66" y="186"/>
                  </a:lnTo>
                  <a:lnTo>
                    <a:pt x="50" y="167"/>
                  </a:lnTo>
                  <a:lnTo>
                    <a:pt x="35" y="149"/>
                  </a:lnTo>
                  <a:lnTo>
                    <a:pt x="22" y="131"/>
                  </a:lnTo>
                  <a:lnTo>
                    <a:pt x="13" y="114"/>
                  </a:lnTo>
                  <a:lnTo>
                    <a:pt x="5" y="98"/>
                  </a:lnTo>
                  <a:lnTo>
                    <a:pt x="1" y="83"/>
                  </a:lnTo>
                  <a:lnTo>
                    <a:pt x="0" y="69"/>
                  </a:lnTo>
                  <a:lnTo>
                    <a:pt x="2" y="55"/>
                  </a:lnTo>
                  <a:lnTo>
                    <a:pt x="7" y="43"/>
                  </a:lnTo>
                  <a:lnTo>
                    <a:pt x="16" y="33"/>
                  </a:lnTo>
                  <a:lnTo>
                    <a:pt x="29" y="22"/>
                  </a:lnTo>
                  <a:lnTo>
                    <a:pt x="48" y="15"/>
                  </a:lnTo>
                  <a:lnTo>
                    <a:pt x="69" y="9"/>
                  </a:lnTo>
                  <a:lnTo>
                    <a:pt x="97" y="4"/>
                  </a:lnTo>
                  <a:lnTo>
                    <a:pt x="129" y="1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84" y="1"/>
                  </a:lnTo>
                  <a:lnTo>
                    <a:pt x="200" y="3"/>
                  </a:lnTo>
                  <a:lnTo>
                    <a:pt x="216" y="5"/>
                  </a:lnTo>
                  <a:lnTo>
                    <a:pt x="232" y="9"/>
                  </a:lnTo>
                  <a:lnTo>
                    <a:pt x="250" y="13"/>
                  </a:lnTo>
                  <a:lnTo>
                    <a:pt x="267" y="18"/>
                  </a:lnTo>
                  <a:lnTo>
                    <a:pt x="286" y="24"/>
                  </a:lnTo>
                  <a:lnTo>
                    <a:pt x="303" y="32"/>
                  </a:lnTo>
                  <a:lnTo>
                    <a:pt x="322" y="40"/>
                  </a:lnTo>
                  <a:lnTo>
                    <a:pt x="340" y="48"/>
                  </a:lnTo>
                  <a:lnTo>
                    <a:pt x="360" y="57"/>
                  </a:lnTo>
                  <a:lnTo>
                    <a:pt x="378" y="68"/>
                  </a:lnTo>
                  <a:lnTo>
                    <a:pt x="397" y="78"/>
                  </a:lnTo>
                  <a:lnTo>
                    <a:pt x="415" y="89"/>
                  </a:lnTo>
                  <a:lnTo>
                    <a:pt x="433" y="102"/>
                  </a:lnTo>
                  <a:lnTo>
                    <a:pt x="452" y="114"/>
                  </a:lnTo>
                  <a:lnTo>
                    <a:pt x="470" y="126"/>
                  </a:lnTo>
                  <a:lnTo>
                    <a:pt x="489" y="140"/>
                  </a:lnTo>
                  <a:lnTo>
                    <a:pt x="506" y="154"/>
                  </a:lnTo>
                  <a:lnTo>
                    <a:pt x="524" y="168"/>
                  </a:lnTo>
                  <a:lnTo>
                    <a:pt x="540" y="183"/>
                  </a:lnTo>
                  <a:lnTo>
                    <a:pt x="557" y="197"/>
                  </a:lnTo>
                  <a:lnTo>
                    <a:pt x="573" y="213"/>
                  </a:lnTo>
                  <a:lnTo>
                    <a:pt x="588" y="228"/>
                  </a:lnTo>
                  <a:lnTo>
                    <a:pt x="603" y="243"/>
                  </a:lnTo>
                  <a:lnTo>
                    <a:pt x="617" y="260"/>
                  </a:lnTo>
                  <a:lnTo>
                    <a:pt x="630" y="275"/>
                  </a:lnTo>
                  <a:lnTo>
                    <a:pt x="644" y="292"/>
                  </a:lnTo>
                  <a:lnTo>
                    <a:pt x="655" y="308"/>
                  </a:lnTo>
                  <a:lnTo>
                    <a:pt x="666" y="325"/>
                  </a:lnTo>
                  <a:lnTo>
                    <a:pt x="677" y="341"/>
                  </a:lnTo>
                  <a:lnTo>
                    <a:pt x="686" y="357"/>
                  </a:lnTo>
                  <a:lnTo>
                    <a:pt x="695" y="378"/>
                  </a:lnTo>
                  <a:lnTo>
                    <a:pt x="703" y="398"/>
                  </a:lnTo>
                  <a:lnTo>
                    <a:pt x="708" y="417"/>
                  </a:lnTo>
                  <a:lnTo>
                    <a:pt x="712" y="435"/>
                  </a:lnTo>
                  <a:lnTo>
                    <a:pt x="712" y="444"/>
                  </a:lnTo>
                  <a:lnTo>
                    <a:pt x="712" y="452"/>
                  </a:lnTo>
                  <a:lnTo>
                    <a:pt x="712" y="460"/>
                  </a:lnTo>
                  <a:lnTo>
                    <a:pt x="710" y="468"/>
                  </a:lnTo>
                  <a:lnTo>
                    <a:pt x="709" y="476"/>
                  </a:lnTo>
                  <a:lnTo>
                    <a:pt x="707" y="483"/>
                  </a:lnTo>
                  <a:lnTo>
                    <a:pt x="704" y="489"/>
                  </a:lnTo>
                  <a:lnTo>
                    <a:pt x="702" y="496"/>
                  </a:lnTo>
                  <a:lnTo>
                    <a:pt x="698" y="503"/>
                  </a:lnTo>
                  <a:lnTo>
                    <a:pt x="695" y="508"/>
                  </a:lnTo>
                  <a:lnTo>
                    <a:pt x="691" y="514"/>
                  </a:lnTo>
                  <a:lnTo>
                    <a:pt x="686" y="519"/>
                  </a:lnTo>
                  <a:lnTo>
                    <a:pt x="681" y="523"/>
                  </a:lnTo>
                  <a:lnTo>
                    <a:pt x="676" y="528"/>
                  </a:lnTo>
                  <a:lnTo>
                    <a:pt x="669" y="531"/>
                  </a:lnTo>
                  <a:lnTo>
                    <a:pt x="663" y="535"/>
                  </a:lnTo>
                  <a:lnTo>
                    <a:pt x="650" y="542"/>
                  </a:lnTo>
                  <a:lnTo>
                    <a:pt x="636" y="546"/>
                  </a:lnTo>
                  <a:lnTo>
                    <a:pt x="619" y="549"/>
                  </a:lnTo>
                  <a:lnTo>
                    <a:pt x="603" y="550"/>
                  </a:lnTo>
                  <a:close/>
                </a:path>
              </a:pathLst>
            </a:custGeom>
            <a:solidFill>
              <a:srgbClr val="FFF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3140459" y="1512844"/>
              <a:ext cx="610858" cy="1266196"/>
            </a:xfrm>
            <a:custGeom>
              <a:avLst/>
              <a:gdLst>
                <a:gd name="T0" fmla="*/ 1185 w 1235"/>
                <a:gd name="T1" fmla="*/ 0 h 2562"/>
                <a:gd name="T2" fmla="*/ 1096 w 1235"/>
                <a:gd name="T3" fmla="*/ 3 h 2562"/>
                <a:gd name="T4" fmla="*/ 955 w 1235"/>
                <a:gd name="T5" fmla="*/ 19 h 2562"/>
                <a:gd name="T6" fmla="*/ 779 w 1235"/>
                <a:gd name="T7" fmla="*/ 58 h 2562"/>
                <a:gd name="T8" fmla="*/ 661 w 1235"/>
                <a:gd name="T9" fmla="*/ 99 h 2562"/>
                <a:gd name="T10" fmla="*/ 564 w 1235"/>
                <a:gd name="T11" fmla="*/ 143 h 2562"/>
                <a:gd name="T12" fmla="*/ 471 w 1235"/>
                <a:gd name="T13" fmla="*/ 197 h 2562"/>
                <a:gd name="T14" fmla="*/ 384 w 1235"/>
                <a:gd name="T15" fmla="*/ 257 h 2562"/>
                <a:gd name="T16" fmla="*/ 307 w 1235"/>
                <a:gd name="T17" fmla="*/ 326 h 2562"/>
                <a:gd name="T18" fmla="*/ 240 w 1235"/>
                <a:gd name="T19" fmla="*/ 401 h 2562"/>
                <a:gd name="T20" fmla="*/ 180 w 1235"/>
                <a:gd name="T21" fmla="*/ 484 h 2562"/>
                <a:gd name="T22" fmla="*/ 129 w 1235"/>
                <a:gd name="T23" fmla="*/ 574 h 2562"/>
                <a:gd name="T24" fmla="*/ 87 w 1235"/>
                <a:gd name="T25" fmla="*/ 670 h 2562"/>
                <a:gd name="T26" fmla="*/ 54 w 1235"/>
                <a:gd name="T27" fmla="*/ 773 h 2562"/>
                <a:gd name="T28" fmla="*/ 10 w 1235"/>
                <a:gd name="T29" fmla="*/ 1001 h 2562"/>
                <a:gd name="T30" fmla="*/ 1 w 1235"/>
                <a:gd name="T31" fmla="*/ 1241 h 2562"/>
                <a:gd name="T32" fmla="*/ 31 w 1235"/>
                <a:gd name="T33" fmla="*/ 1452 h 2562"/>
                <a:gd name="T34" fmla="*/ 92 w 1235"/>
                <a:gd name="T35" fmla="*/ 1635 h 2562"/>
                <a:gd name="T36" fmla="*/ 175 w 1235"/>
                <a:gd name="T37" fmla="*/ 1790 h 2562"/>
                <a:gd name="T38" fmla="*/ 273 w 1235"/>
                <a:gd name="T39" fmla="*/ 1921 h 2562"/>
                <a:gd name="T40" fmla="*/ 375 w 1235"/>
                <a:gd name="T41" fmla="*/ 2026 h 2562"/>
                <a:gd name="T42" fmla="*/ 475 w 1235"/>
                <a:gd name="T43" fmla="*/ 2108 h 2562"/>
                <a:gd name="T44" fmla="*/ 609 w 1235"/>
                <a:gd name="T45" fmla="*/ 2214 h 2562"/>
                <a:gd name="T46" fmla="*/ 718 w 1235"/>
                <a:gd name="T47" fmla="*/ 2328 h 2562"/>
                <a:gd name="T48" fmla="*/ 788 w 1235"/>
                <a:gd name="T49" fmla="*/ 2422 h 2562"/>
                <a:gd name="T50" fmla="*/ 829 w 1235"/>
                <a:gd name="T51" fmla="*/ 2491 h 2562"/>
                <a:gd name="T52" fmla="*/ 866 w 1235"/>
                <a:gd name="T53" fmla="*/ 2507 h 2562"/>
                <a:gd name="T54" fmla="*/ 964 w 1235"/>
                <a:gd name="T55" fmla="*/ 2538 h 2562"/>
                <a:gd name="T56" fmla="*/ 1055 w 1235"/>
                <a:gd name="T57" fmla="*/ 2555 h 2562"/>
                <a:gd name="T58" fmla="*/ 1104 w 1235"/>
                <a:gd name="T59" fmla="*/ 2496 h 2562"/>
                <a:gd name="T60" fmla="*/ 1072 w 1235"/>
                <a:gd name="T61" fmla="*/ 2356 h 2562"/>
                <a:gd name="T62" fmla="*/ 1042 w 1235"/>
                <a:gd name="T63" fmla="*/ 2283 h 2562"/>
                <a:gd name="T64" fmla="*/ 1002 w 1235"/>
                <a:gd name="T65" fmla="*/ 2209 h 2562"/>
                <a:gd name="T66" fmla="*/ 952 w 1235"/>
                <a:gd name="T67" fmla="*/ 2135 h 2562"/>
                <a:gd name="T68" fmla="*/ 889 w 1235"/>
                <a:gd name="T69" fmla="*/ 2062 h 2562"/>
                <a:gd name="T70" fmla="*/ 815 w 1235"/>
                <a:gd name="T71" fmla="*/ 1991 h 2562"/>
                <a:gd name="T72" fmla="*/ 719 w 1235"/>
                <a:gd name="T73" fmla="*/ 1884 h 2562"/>
                <a:gd name="T74" fmla="*/ 642 w 1235"/>
                <a:gd name="T75" fmla="*/ 1751 h 2562"/>
                <a:gd name="T76" fmla="*/ 584 w 1235"/>
                <a:gd name="T77" fmla="*/ 1601 h 2562"/>
                <a:gd name="T78" fmla="*/ 544 w 1235"/>
                <a:gd name="T79" fmla="*/ 1442 h 2562"/>
                <a:gd name="T80" fmla="*/ 520 w 1235"/>
                <a:gd name="T81" fmla="*/ 1283 h 2562"/>
                <a:gd name="T82" fmla="*/ 511 w 1235"/>
                <a:gd name="T83" fmla="*/ 1132 h 2562"/>
                <a:gd name="T84" fmla="*/ 515 w 1235"/>
                <a:gd name="T85" fmla="*/ 999 h 2562"/>
                <a:gd name="T86" fmla="*/ 530 w 1235"/>
                <a:gd name="T87" fmla="*/ 891 h 2562"/>
                <a:gd name="T88" fmla="*/ 568 w 1235"/>
                <a:gd name="T89" fmla="*/ 754 h 2562"/>
                <a:gd name="T90" fmla="*/ 617 w 1235"/>
                <a:gd name="T91" fmla="*/ 621 h 2562"/>
                <a:gd name="T92" fmla="*/ 680 w 1235"/>
                <a:gd name="T93" fmla="*/ 494 h 2562"/>
                <a:gd name="T94" fmla="*/ 757 w 1235"/>
                <a:gd name="T95" fmla="*/ 373 h 2562"/>
                <a:gd name="T96" fmla="*/ 849 w 1235"/>
                <a:gd name="T97" fmla="*/ 262 h 2562"/>
                <a:gd name="T98" fmla="*/ 960 w 1235"/>
                <a:gd name="T99" fmla="*/ 162 h 2562"/>
                <a:gd name="T100" fmla="*/ 1087 w 1235"/>
                <a:gd name="T101" fmla="*/ 75 h 2562"/>
                <a:gd name="T102" fmla="*/ 1235 w 1235"/>
                <a:gd name="T103" fmla="*/ 2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5" h="2562">
                  <a:moveTo>
                    <a:pt x="1235" y="2"/>
                  </a:moveTo>
                  <a:lnTo>
                    <a:pt x="1216" y="1"/>
                  </a:lnTo>
                  <a:lnTo>
                    <a:pt x="1200" y="1"/>
                  </a:lnTo>
                  <a:lnTo>
                    <a:pt x="1185" y="0"/>
                  </a:lnTo>
                  <a:lnTo>
                    <a:pt x="1171" y="0"/>
                  </a:lnTo>
                  <a:lnTo>
                    <a:pt x="1150" y="1"/>
                  </a:lnTo>
                  <a:lnTo>
                    <a:pt x="1125" y="1"/>
                  </a:lnTo>
                  <a:lnTo>
                    <a:pt x="1096" y="3"/>
                  </a:lnTo>
                  <a:lnTo>
                    <a:pt x="1065" y="5"/>
                  </a:lnTo>
                  <a:lnTo>
                    <a:pt x="1031" y="8"/>
                  </a:lnTo>
                  <a:lnTo>
                    <a:pt x="994" y="13"/>
                  </a:lnTo>
                  <a:lnTo>
                    <a:pt x="955" y="19"/>
                  </a:lnTo>
                  <a:lnTo>
                    <a:pt x="914" y="26"/>
                  </a:lnTo>
                  <a:lnTo>
                    <a:pt x="871" y="34"/>
                  </a:lnTo>
                  <a:lnTo>
                    <a:pt x="826" y="45"/>
                  </a:lnTo>
                  <a:lnTo>
                    <a:pt x="779" y="58"/>
                  </a:lnTo>
                  <a:lnTo>
                    <a:pt x="733" y="72"/>
                  </a:lnTo>
                  <a:lnTo>
                    <a:pt x="710" y="80"/>
                  </a:lnTo>
                  <a:lnTo>
                    <a:pt x="685" y="90"/>
                  </a:lnTo>
                  <a:lnTo>
                    <a:pt x="661" y="99"/>
                  </a:lnTo>
                  <a:lnTo>
                    <a:pt x="637" y="108"/>
                  </a:lnTo>
                  <a:lnTo>
                    <a:pt x="613" y="119"/>
                  </a:lnTo>
                  <a:lnTo>
                    <a:pt x="589" y="131"/>
                  </a:lnTo>
                  <a:lnTo>
                    <a:pt x="564" y="143"/>
                  </a:lnTo>
                  <a:lnTo>
                    <a:pt x="540" y="155"/>
                  </a:lnTo>
                  <a:lnTo>
                    <a:pt x="517" y="169"/>
                  </a:lnTo>
                  <a:lnTo>
                    <a:pt x="493" y="182"/>
                  </a:lnTo>
                  <a:lnTo>
                    <a:pt x="471" y="197"/>
                  </a:lnTo>
                  <a:lnTo>
                    <a:pt x="448" y="211"/>
                  </a:lnTo>
                  <a:lnTo>
                    <a:pt x="426" y="226"/>
                  </a:lnTo>
                  <a:lnTo>
                    <a:pt x="405" y="242"/>
                  </a:lnTo>
                  <a:lnTo>
                    <a:pt x="384" y="257"/>
                  </a:lnTo>
                  <a:lnTo>
                    <a:pt x="365" y="274"/>
                  </a:lnTo>
                  <a:lnTo>
                    <a:pt x="345" y="291"/>
                  </a:lnTo>
                  <a:lnTo>
                    <a:pt x="326" y="309"/>
                  </a:lnTo>
                  <a:lnTo>
                    <a:pt x="307" y="326"/>
                  </a:lnTo>
                  <a:lnTo>
                    <a:pt x="290" y="345"/>
                  </a:lnTo>
                  <a:lnTo>
                    <a:pt x="273" y="363"/>
                  </a:lnTo>
                  <a:lnTo>
                    <a:pt x="256" y="382"/>
                  </a:lnTo>
                  <a:lnTo>
                    <a:pt x="240" y="401"/>
                  </a:lnTo>
                  <a:lnTo>
                    <a:pt x="223" y="422"/>
                  </a:lnTo>
                  <a:lnTo>
                    <a:pt x="209" y="442"/>
                  </a:lnTo>
                  <a:lnTo>
                    <a:pt x="194" y="463"/>
                  </a:lnTo>
                  <a:lnTo>
                    <a:pt x="180" y="484"/>
                  </a:lnTo>
                  <a:lnTo>
                    <a:pt x="166" y="506"/>
                  </a:lnTo>
                  <a:lnTo>
                    <a:pt x="154" y="528"/>
                  </a:lnTo>
                  <a:lnTo>
                    <a:pt x="141" y="550"/>
                  </a:lnTo>
                  <a:lnTo>
                    <a:pt x="129" y="574"/>
                  </a:lnTo>
                  <a:lnTo>
                    <a:pt x="118" y="597"/>
                  </a:lnTo>
                  <a:lnTo>
                    <a:pt x="106" y="621"/>
                  </a:lnTo>
                  <a:lnTo>
                    <a:pt x="96" y="645"/>
                  </a:lnTo>
                  <a:lnTo>
                    <a:pt x="87" y="670"/>
                  </a:lnTo>
                  <a:lnTo>
                    <a:pt x="78" y="695"/>
                  </a:lnTo>
                  <a:lnTo>
                    <a:pt x="69" y="721"/>
                  </a:lnTo>
                  <a:lnTo>
                    <a:pt x="61" y="747"/>
                  </a:lnTo>
                  <a:lnTo>
                    <a:pt x="54" y="773"/>
                  </a:lnTo>
                  <a:lnTo>
                    <a:pt x="47" y="800"/>
                  </a:lnTo>
                  <a:lnTo>
                    <a:pt x="31" y="869"/>
                  </a:lnTo>
                  <a:lnTo>
                    <a:pt x="19" y="936"/>
                  </a:lnTo>
                  <a:lnTo>
                    <a:pt x="10" y="1001"/>
                  </a:lnTo>
                  <a:lnTo>
                    <a:pt x="4" y="1063"/>
                  </a:lnTo>
                  <a:lnTo>
                    <a:pt x="0" y="1125"/>
                  </a:lnTo>
                  <a:lnTo>
                    <a:pt x="0" y="1184"/>
                  </a:lnTo>
                  <a:lnTo>
                    <a:pt x="1" y="1241"/>
                  </a:lnTo>
                  <a:lnTo>
                    <a:pt x="6" y="1297"/>
                  </a:lnTo>
                  <a:lnTo>
                    <a:pt x="12" y="1350"/>
                  </a:lnTo>
                  <a:lnTo>
                    <a:pt x="20" y="1403"/>
                  </a:lnTo>
                  <a:lnTo>
                    <a:pt x="31" y="1452"/>
                  </a:lnTo>
                  <a:lnTo>
                    <a:pt x="44" y="1500"/>
                  </a:lnTo>
                  <a:lnTo>
                    <a:pt x="58" y="1548"/>
                  </a:lnTo>
                  <a:lnTo>
                    <a:pt x="75" y="1592"/>
                  </a:lnTo>
                  <a:lnTo>
                    <a:pt x="92" y="1635"/>
                  </a:lnTo>
                  <a:lnTo>
                    <a:pt x="111" y="1676"/>
                  </a:lnTo>
                  <a:lnTo>
                    <a:pt x="132" y="1716"/>
                  </a:lnTo>
                  <a:lnTo>
                    <a:pt x="152" y="1754"/>
                  </a:lnTo>
                  <a:lnTo>
                    <a:pt x="175" y="1790"/>
                  </a:lnTo>
                  <a:lnTo>
                    <a:pt x="199" y="1825"/>
                  </a:lnTo>
                  <a:lnTo>
                    <a:pt x="222" y="1859"/>
                  </a:lnTo>
                  <a:lnTo>
                    <a:pt x="247" y="1890"/>
                  </a:lnTo>
                  <a:lnTo>
                    <a:pt x="273" y="1921"/>
                  </a:lnTo>
                  <a:lnTo>
                    <a:pt x="298" y="1950"/>
                  </a:lnTo>
                  <a:lnTo>
                    <a:pt x="324" y="1976"/>
                  </a:lnTo>
                  <a:lnTo>
                    <a:pt x="349" y="2002"/>
                  </a:lnTo>
                  <a:lnTo>
                    <a:pt x="375" y="2026"/>
                  </a:lnTo>
                  <a:lnTo>
                    <a:pt x="401" y="2048"/>
                  </a:lnTo>
                  <a:lnTo>
                    <a:pt x="425" y="2070"/>
                  </a:lnTo>
                  <a:lnTo>
                    <a:pt x="450" y="2090"/>
                  </a:lnTo>
                  <a:lnTo>
                    <a:pt x="475" y="2108"/>
                  </a:lnTo>
                  <a:lnTo>
                    <a:pt x="498" y="2126"/>
                  </a:lnTo>
                  <a:lnTo>
                    <a:pt x="538" y="2154"/>
                  </a:lnTo>
                  <a:lnTo>
                    <a:pt x="575" y="2184"/>
                  </a:lnTo>
                  <a:lnTo>
                    <a:pt x="609" y="2214"/>
                  </a:lnTo>
                  <a:lnTo>
                    <a:pt x="640" y="2244"/>
                  </a:lnTo>
                  <a:lnTo>
                    <a:pt x="669" y="2273"/>
                  </a:lnTo>
                  <a:lnTo>
                    <a:pt x="694" y="2300"/>
                  </a:lnTo>
                  <a:lnTo>
                    <a:pt x="718" y="2328"/>
                  </a:lnTo>
                  <a:lnTo>
                    <a:pt x="738" y="2354"/>
                  </a:lnTo>
                  <a:lnTo>
                    <a:pt x="757" y="2379"/>
                  </a:lnTo>
                  <a:lnTo>
                    <a:pt x="773" y="2401"/>
                  </a:lnTo>
                  <a:lnTo>
                    <a:pt x="788" y="2422"/>
                  </a:lnTo>
                  <a:lnTo>
                    <a:pt x="800" y="2441"/>
                  </a:lnTo>
                  <a:lnTo>
                    <a:pt x="817" y="2471"/>
                  </a:lnTo>
                  <a:lnTo>
                    <a:pt x="827" y="2490"/>
                  </a:lnTo>
                  <a:lnTo>
                    <a:pt x="829" y="2491"/>
                  </a:lnTo>
                  <a:lnTo>
                    <a:pt x="830" y="2491"/>
                  </a:lnTo>
                  <a:lnTo>
                    <a:pt x="831" y="2492"/>
                  </a:lnTo>
                  <a:lnTo>
                    <a:pt x="844" y="2498"/>
                  </a:lnTo>
                  <a:lnTo>
                    <a:pt x="866" y="2507"/>
                  </a:lnTo>
                  <a:lnTo>
                    <a:pt x="892" y="2516"/>
                  </a:lnTo>
                  <a:lnTo>
                    <a:pt x="926" y="2528"/>
                  </a:lnTo>
                  <a:lnTo>
                    <a:pt x="945" y="2533"/>
                  </a:lnTo>
                  <a:lnTo>
                    <a:pt x="964" y="2538"/>
                  </a:lnTo>
                  <a:lnTo>
                    <a:pt x="986" y="2543"/>
                  </a:lnTo>
                  <a:lnTo>
                    <a:pt x="1007" y="2547"/>
                  </a:lnTo>
                  <a:lnTo>
                    <a:pt x="1031" y="2551"/>
                  </a:lnTo>
                  <a:lnTo>
                    <a:pt x="1055" y="2555"/>
                  </a:lnTo>
                  <a:lnTo>
                    <a:pt x="1081" y="2558"/>
                  </a:lnTo>
                  <a:lnTo>
                    <a:pt x="1108" y="2562"/>
                  </a:lnTo>
                  <a:lnTo>
                    <a:pt x="1107" y="2529"/>
                  </a:lnTo>
                  <a:lnTo>
                    <a:pt x="1104" y="2496"/>
                  </a:lnTo>
                  <a:lnTo>
                    <a:pt x="1098" y="2462"/>
                  </a:lnTo>
                  <a:lnTo>
                    <a:pt x="1092" y="2427"/>
                  </a:lnTo>
                  <a:lnTo>
                    <a:pt x="1083" y="2392"/>
                  </a:lnTo>
                  <a:lnTo>
                    <a:pt x="1072" y="2356"/>
                  </a:lnTo>
                  <a:lnTo>
                    <a:pt x="1065" y="2337"/>
                  </a:lnTo>
                  <a:lnTo>
                    <a:pt x="1058" y="2319"/>
                  </a:lnTo>
                  <a:lnTo>
                    <a:pt x="1050" y="2301"/>
                  </a:lnTo>
                  <a:lnTo>
                    <a:pt x="1042" y="2283"/>
                  </a:lnTo>
                  <a:lnTo>
                    <a:pt x="1033" y="2264"/>
                  </a:lnTo>
                  <a:lnTo>
                    <a:pt x="1024" y="2246"/>
                  </a:lnTo>
                  <a:lnTo>
                    <a:pt x="1013" y="2227"/>
                  </a:lnTo>
                  <a:lnTo>
                    <a:pt x="1002" y="2209"/>
                  </a:lnTo>
                  <a:lnTo>
                    <a:pt x="991" y="2190"/>
                  </a:lnTo>
                  <a:lnTo>
                    <a:pt x="978" y="2172"/>
                  </a:lnTo>
                  <a:lnTo>
                    <a:pt x="965" y="2153"/>
                  </a:lnTo>
                  <a:lnTo>
                    <a:pt x="952" y="2135"/>
                  </a:lnTo>
                  <a:lnTo>
                    <a:pt x="937" y="2116"/>
                  </a:lnTo>
                  <a:lnTo>
                    <a:pt x="922" y="2099"/>
                  </a:lnTo>
                  <a:lnTo>
                    <a:pt x="907" y="2080"/>
                  </a:lnTo>
                  <a:lnTo>
                    <a:pt x="889" y="2062"/>
                  </a:lnTo>
                  <a:lnTo>
                    <a:pt x="872" y="2044"/>
                  </a:lnTo>
                  <a:lnTo>
                    <a:pt x="854" y="2027"/>
                  </a:lnTo>
                  <a:lnTo>
                    <a:pt x="835" y="2008"/>
                  </a:lnTo>
                  <a:lnTo>
                    <a:pt x="815" y="1991"/>
                  </a:lnTo>
                  <a:lnTo>
                    <a:pt x="789" y="1967"/>
                  </a:lnTo>
                  <a:lnTo>
                    <a:pt x="764" y="1942"/>
                  </a:lnTo>
                  <a:lnTo>
                    <a:pt x="740" y="1914"/>
                  </a:lnTo>
                  <a:lnTo>
                    <a:pt x="719" y="1884"/>
                  </a:lnTo>
                  <a:lnTo>
                    <a:pt x="697" y="1853"/>
                  </a:lnTo>
                  <a:lnTo>
                    <a:pt x="678" y="1820"/>
                  </a:lnTo>
                  <a:lnTo>
                    <a:pt x="659" y="1786"/>
                  </a:lnTo>
                  <a:lnTo>
                    <a:pt x="642" y="1751"/>
                  </a:lnTo>
                  <a:lnTo>
                    <a:pt x="626" y="1714"/>
                  </a:lnTo>
                  <a:lnTo>
                    <a:pt x="611" y="1677"/>
                  </a:lnTo>
                  <a:lnTo>
                    <a:pt x="598" y="1639"/>
                  </a:lnTo>
                  <a:lnTo>
                    <a:pt x="584" y="1601"/>
                  </a:lnTo>
                  <a:lnTo>
                    <a:pt x="573" y="1561"/>
                  </a:lnTo>
                  <a:lnTo>
                    <a:pt x="562" y="1522"/>
                  </a:lnTo>
                  <a:lnTo>
                    <a:pt x="553" y="1482"/>
                  </a:lnTo>
                  <a:lnTo>
                    <a:pt x="544" y="1442"/>
                  </a:lnTo>
                  <a:lnTo>
                    <a:pt x="537" y="1402"/>
                  </a:lnTo>
                  <a:lnTo>
                    <a:pt x="530" y="1362"/>
                  </a:lnTo>
                  <a:lnTo>
                    <a:pt x="525" y="1323"/>
                  </a:lnTo>
                  <a:lnTo>
                    <a:pt x="520" y="1283"/>
                  </a:lnTo>
                  <a:lnTo>
                    <a:pt x="517" y="1244"/>
                  </a:lnTo>
                  <a:lnTo>
                    <a:pt x="514" y="1206"/>
                  </a:lnTo>
                  <a:lnTo>
                    <a:pt x="512" y="1169"/>
                  </a:lnTo>
                  <a:lnTo>
                    <a:pt x="511" y="1132"/>
                  </a:lnTo>
                  <a:lnTo>
                    <a:pt x="511" y="1097"/>
                  </a:lnTo>
                  <a:lnTo>
                    <a:pt x="511" y="1063"/>
                  </a:lnTo>
                  <a:lnTo>
                    <a:pt x="513" y="1030"/>
                  </a:lnTo>
                  <a:lnTo>
                    <a:pt x="515" y="999"/>
                  </a:lnTo>
                  <a:lnTo>
                    <a:pt x="517" y="969"/>
                  </a:lnTo>
                  <a:lnTo>
                    <a:pt x="521" y="941"/>
                  </a:lnTo>
                  <a:lnTo>
                    <a:pt x="525" y="914"/>
                  </a:lnTo>
                  <a:lnTo>
                    <a:pt x="530" y="891"/>
                  </a:lnTo>
                  <a:lnTo>
                    <a:pt x="538" y="856"/>
                  </a:lnTo>
                  <a:lnTo>
                    <a:pt x="547" y="822"/>
                  </a:lnTo>
                  <a:lnTo>
                    <a:pt x="557" y="788"/>
                  </a:lnTo>
                  <a:lnTo>
                    <a:pt x="568" y="754"/>
                  </a:lnTo>
                  <a:lnTo>
                    <a:pt x="578" y="720"/>
                  </a:lnTo>
                  <a:lnTo>
                    <a:pt x="591" y="687"/>
                  </a:lnTo>
                  <a:lnTo>
                    <a:pt x="604" y="654"/>
                  </a:lnTo>
                  <a:lnTo>
                    <a:pt x="617" y="621"/>
                  </a:lnTo>
                  <a:lnTo>
                    <a:pt x="632" y="588"/>
                  </a:lnTo>
                  <a:lnTo>
                    <a:pt x="647" y="556"/>
                  </a:lnTo>
                  <a:lnTo>
                    <a:pt x="662" y="525"/>
                  </a:lnTo>
                  <a:lnTo>
                    <a:pt x="680" y="494"/>
                  </a:lnTo>
                  <a:lnTo>
                    <a:pt x="697" y="463"/>
                  </a:lnTo>
                  <a:lnTo>
                    <a:pt x="717" y="432"/>
                  </a:lnTo>
                  <a:lnTo>
                    <a:pt x="736" y="402"/>
                  </a:lnTo>
                  <a:lnTo>
                    <a:pt x="757" y="373"/>
                  </a:lnTo>
                  <a:lnTo>
                    <a:pt x="778" y="345"/>
                  </a:lnTo>
                  <a:lnTo>
                    <a:pt x="801" y="317"/>
                  </a:lnTo>
                  <a:lnTo>
                    <a:pt x="824" y="289"/>
                  </a:lnTo>
                  <a:lnTo>
                    <a:pt x="849" y="262"/>
                  </a:lnTo>
                  <a:lnTo>
                    <a:pt x="876" y="236"/>
                  </a:lnTo>
                  <a:lnTo>
                    <a:pt x="902" y="211"/>
                  </a:lnTo>
                  <a:lnTo>
                    <a:pt x="930" y="186"/>
                  </a:lnTo>
                  <a:lnTo>
                    <a:pt x="960" y="162"/>
                  </a:lnTo>
                  <a:lnTo>
                    <a:pt x="990" y="139"/>
                  </a:lnTo>
                  <a:lnTo>
                    <a:pt x="1021" y="116"/>
                  </a:lnTo>
                  <a:lnTo>
                    <a:pt x="1053" y="96"/>
                  </a:lnTo>
                  <a:lnTo>
                    <a:pt x="1087" y="75"/>
                  </a:lnTo>
                  <a:lnTo>
                    <a:pt x="1122" y="56"/>
                  </a:lnTo>
                  <a:lnTo>
                    <a:pt x="1159" y="36"/>
                  </a:lnTo>
                  <a:lnTo>
                    <a:pt x="1196" y="19"/>
                  </a:lnTo>
                  <a:lnTo>
                    <a:pt x="1235" y="2"/>
                  </a:lnTo>
                  <a:close/>
                </a:path>
              </a:pathLst>
            </a:custGeom>
            <a:solidFill>
              <a:srgbClr val="FCE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3629739" y="2430613"/>
              <a:ext cx="173472" cy="354357"/>
            </a:xfrm>
            <a:custGeom>
              <a:avLst/>
              <a:gdLst>
                <a:gd name="T0" fmla="*/ 54 w 352"/>
                <a:gd name="T1" fmla="*/ 709 h 718"/>
                <a:gd name="T2" fmla="*/ 40 w 352"/>
                <a:gd name="T3" fmla="*/ 691 h 718"/>
                <a:gd name="T4" fmla="*/ 29 w 352"/>
                <a:gd name="T5" fmla="*/ 668 h 718"/>
                <a:gd name="T6" fmla="*/ 18 w 352"/>
                <a:gd name="T7" fmla="*/ 615 h 718"/>
                <a:gd name="T8" fmla="*/ 13 w 352"/>
                <a:gd name="T9" fmla="*/ 554 h 718"/>
                <a:gd name="T10" fmla="*/ 12 w 352"/>
                <a:gd name="T11" fmla="*/ 488 h 718"/>
                <a:gd name="T12" fmla="*/ 16 w 352"/>
                <a:gd name="T13" fmla="*/ 417 h 718"/>
                <a:gd name="T14" fmla="*/ 23 w 352"/>
                <a:gd name="T15" fmla="*/ 342 h 718"/>
                <a:gd name="T16" fmla="*/ 35 w 352"/>
                <a:gd name="T17" fmla="*/ 262 h 718"/>
                <a:gd name="T18" fmla="*/ 51 w 352"/>
                <a:gd name="T19" fmla="*/ 180 h 718"/>
                <a:gd name="T20" fmla="*/ 67 w 352"/>
                <a:gd name="T21" fmla="*/ 126 h 718"/>
                <a:gd name="T22" fmla="*/ 86 w 352"/>
                <a:gd name="T23" fmla="*/ 87 h 718"/>
                <a:gd name="T24" fmla="*/ 108 w 352"/>
                <a:gd name="T25" fmla="*/ 51 h 718"/>
                <a:gd name="T26" fmla="*/ 134 w 352"/>
                <a:gd name="T27" fmla="*/ 27 h 718"/>
                <a:gd name="T28" fmla="*/ 152 w 352"/>
                <a:gd name="T29" fmla="*/ 21 h 718"/>
                <a:gd name="T30" fmla="*/ 170 w 352"/>
                <a:gd name="T31" fmla="*/ 22 h 718"/>
                <a:gd name="T32" fmla="*/ 199 w 352"/>
                <a:gd name="T33" fmla="*/ 38 h 718"/>
                <a:gd name="T34" fmla="*/ 226 w 352"/>
                <a:gd name="T35" fmla="*/ 70 h 718"/>
                <a:gd name="T36" fmla="*/ 262 w 352"/>
                <a:gd name="T37" fmla="*/ 131 h 718"/>
                <a:gd name="T38" fmla="*/ 295 w 352"/>
                <a:gd name="T39" fmla="*/ 208 h 718"/>
                <a:gd name="T40" fmla="*/ 319 w 352"/>
                <a:gd name="T41" fmla="*/ 285 h 718"/>
                <a:gd name="T42" fmla="*/ 327 w 352"/>
                <a:gd name="T43" fmla="*/ 322 h 718"/>
                <a:gd name="T44" fmla="*/ 331 w 352"/>
                <a:gd name="T45" fmla="*/ 359 h 718"/>
                <a:gd name="T46" fmla="*/ 336 w 352"/>
                <a:gd name="T47" fmla="*/ 431 h 718"/>
                <a:gd name="T48" fmla="*/ 341 w 352"/>
                <a:gd name="T49" fmla="*/ 562 h 718"/>
                <a:gd name="T50" fmla="*/ 337 w 352"/>
                <a:gd name="T51" fmla="*/ 652 h 718"/>
                <a:gd name="T52" fmla="*/ 330 w 352"/>
                <a:gd name="T53" fmla="*/ 697 h 718"/>
                <a:gd name="T54" fmla="*/ 330 w 352"/>
                <a:gd name="T55" fmla="*/ 690 h 718"/>
                <a:gd name="T56" fmla="*/ 330 w 352"/>
                <a:gd name="T57" fmla="*/ 698 h 718"/>
                <a:gd name="T58" fmla="*/ 338 w 352"/>
                <a:gd name="T59" fmla="*/ 668 h 718"/>
                <a:gd name="T60" fmla="*/ 347 w 352"/>
                <a:gd name="T61" fmla="*/ 600 h 718"/>
                <a:gd name="T62" fmla="*/ 352 w 352"/>
                <a:gd name="T63" fmla="*/ 476 h 718"/>
                <a:gd name="T64" fmla="*/ 347 w 352"/>
                <a:gd name="T65" fmla="*/ 370 h 718"/>
                <a:gd name="T66" fmla="*/ 345 w 352"/>
                <a:gd name="T67" fmla="*/ 333 h 718"/>
                <a:gd name="T68" fmla="*/ 338 w 352"/>
                <a:gd name="T69" fmla="*/ 293 h 718"/>
                <a:gd name="T70" fmla="*/ 321 w 352"/>
                <a:gd name="T71" fmla="*/ 228 h 718"/>
                <a:gd name="T72" fmla="*/ 292 w 352"/>
                <a:gd name="T73" fmla="*/ 149 h 718"/>
                <a:gd name="T74" fmla="*/ 251 w 352"/>
                <a:gd name="T75" fmla="*/ 71 h 718"/>
                <a:gd name="T76" fmla="*/ 222 w 352"/>
                <a:gd name="T77" fmla="*/ 34 h 718"/>
                <a:gd name="T78" fmla="*/ 199 w 352"/>
                <a:gd name="T79" fmla="*/ 14 h 718"/>
                <a:gd name="T80" fmla="*/ 175 w 352"/>
                <a:gd name="T81" fmla="*/ 2 h 718"/>
                <a:gd name="T82" fmla="*/ 148 w 352"/>
                <a:gd name="T83" fmla="*/ 0 h 718"/>
                <a:gd name="T84" fmla="*/ 124 w 352"/>
                <a:gd name="T85" fmla="*/ 9 h 718"/>
                <a:gd name="T86" fmla="*/ 103 w 352"/>
                <a:gd name="T87" fmla="*/ 26 h 718"/>
                <a:gd name="T88" fmla="*/ 84 w 352"/>
                <a:gd name="T89" fmla="*/ 51 h 718"/>
                <a:gd name="T90" fmla="*/ 61 w 352"/>
                <a:gd name="T91" fmla="*/ 91 h 718"/>
                <a:gd name="T92" fmla="*/ 45 w 352"/>
                <a:gd name="T93" fmla="*/ 133 h 718"/>
                <a:gd name="T94" fmla="*/ 26 w 352"/>
                <a:gd name="T95" fmla="*/ 204 h 718"/>
                <a:gd name="T96" fmla="*/ 13 w 352"/>
                <a:gd name="T97" fmla="*/ 286 h 718"/>
                <a:gd name="T98" fmla="*/ 4 w 352"/>
                <a:gd name="T99" fmla="*/ 365 h 718"/>
                <a:gd name="T100" fmla="*/ 0 w 352"/>
                <a:gd name="T101" fmla="*/ 440 h 718"/>
                <a:gd name="T102" fmla="*/ 1 w 352"/>
                <a:gd name="T103" fmla="*/ 511 h 718"/>
                <a:gd name="T104" fmla="*/ 5 w 352"/>
                <a:gd name="T105" fmla="*/ 576 h 718"/>
                <a:gd name="T106" fmla="*/ 15 w 352"/>
                <a:gd name="T107" fmla="*/ 635 h 718"/>
                <a:gd name="T108" fmla="*/ 29 w 352"/>
                <a:gd name="T109" fmla="*/ 678 h 718"/>
                <a:gd name="T110" fmla="*/ 42 w 352"/>
                <a:gd name="T111" fmla="*/ 698 h 718"/>
                <a:gd name="T112" fmla="*/ 59 w 352"/>
                <a:gd name="T113" fmla="*/ 71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2" h="718">
                  <a:moveTo>
                    <a:pt x="65" y="718"/>
                  </a:moveTo>
                  <a:lnTo>
                    <a:pt x="59" y="714"/>
                  </a:lnTo>
                  <a:lnTo>
                    <a:pt x="54" y="709"/>
                  </a:lnTo>
                  <a:lnTo>
                    <a:pt x="49" y="704"/>
                  </a:lnTo>
                  <a:lnTo>
                    <a:pt x="44" y="697"/>
                  </a:lnTo>
                  <a:lnTo>
                    <a:pt x="40" y="691"/>
                  </a:lnTo>
                  <a:lnTo>
                    <a:pt x="36" y="684"/>
                  </a:lnTo>
                  <a:lnTo>
                    <a:pt x="32" y="676"/>
                  </a:lnTo>
                  <a:lnTo>
                    <a:pt x="29" y="668"/>
                  </a:lnTo>
                  <a:lnTo>
                    <a:pt x="25" y="651"/>
                  </a:lnTo>
                  <a:lnTo>
                    <a:pt x="21" y="634"/>
                  </a:lnTo>
                  <a:lnTo>
                    <a:pt x="18" y="615"/>
                  </a:lnTo>
                  <a:lnTo>
                    <a:pt x="16" y="596"/>
                  </a:lnTo>
                  <a:lnTo>
                    <a:pt x="14" y="575"/>
                  </a:lnTo>
                  <a:lnTo>
                    <a:pt x="13" y="554"/>
                  </a:lnTo>
                  <a:lnTo>
                    <a:pt x="12" y="533"/>
                  </a:lnTo>
                  <a:lnTo>
                    <a:pt x="12" y="510"/>
                  </a:lnTo>
                  <a:lnTo>
                    <a:pt x="12" y="488"/>
                  </a:lnTo>
                  <a:lnTo>
                    <a:pt x="13" y="465"/>
                  </a:lnTo>
                  <a:lnTo>
                    <a:pt x="14" y="441"/>
                  </a:lnTo>
                  <a:lnTo>
                    <a:pt x="16" y="417"/>
                  </a:lnTo>
                  <a:lnTo>
                    <a:pt x="18" y="392"/>
                  </a:lnTo>
                  <a:lnTo>
                    <a:pt x="20" y="366"/>
                  </a:lnTo>
                  <a:lnTo>
                    <a:pt x="23" y="342"/>
                  </a:lnTo>
                  <a:lnTo>
                    <a:pt x="26" y="315"/>
                  </a:lnTo>
                  <a:lnTo>
                    <a:pt x="30" y="289"/>
                  </a:lnTo>
                  <a:lnTo>
                    <a:pt x="35" y="262"/>
                  </a:lnTo>
                  <a:lnTo>
                    <a:pt x="40" y="235"/>
                  </a:lnTo>
                  <a:lnTo>
                    <a:pt x="45" y="208"/>
                  </a:lnTo>
                  <a:lnTo>
                    <a:pt x="51" y="180"/>
                  </a:lnTo>
                  <a:lnTo>
                    <a:pt x="58" y="153"/>
                  </a:lnTo>
                  <a:lnTo>
                    <a:pt x="63" y="139"/>
                  </a:lnTo>
                  <a:lnTo>
                    <a:pt x="67" y="126"/>
                  </a:lnTo>
                  <a:lnTo>
                    <a:pt x="74" y="113"/>
                  </a:lnTo>
                  <a:lnTo>
                    <a:pt x="80" y="100"/>
                  </a:lnTo>
                  <a:lnTo>
                    <a:pt x="86" y="87"/>
                  </a:lnTo>
                  <a:lnTo>
                    <a:pt x="93" y="74"/>
                  </a:lnTo>
                  <a:lnTo>
                    <a:pt x="100" y="62"/>
                  </a:lnTo>
                  <a:lnTo>
                    <a:pt x="108" y="51"/>
                  </a:lnTo>
                  <a:lnTo>
                    <a:pt x="118" y="40"/>
                  </a:lnTo>
                  <a:lnTo>
                    <a:pt x="128" y="31"/>
                  </a:lnTo>
                  <a:lnTo>
                    <a:pt x="134" y="27"/>
                  </a:lnTo>
                  <a:lnTo>
                    <a:pt x="139" y="24"/>
                  </a:lnTo>
                  <a:lnTo>
                    <a:pt x="145" y="22"/>
                  </a:lnTo>
                  <a:lnTo>
                    <a:pt x="152" y="21"/>
                  </a:lnTo>
                  <a:lnTo>
                    <a:pt x="158" y="20"/>
                  </a:lnTo>
                  <a:lnTo>
                    <a:pt x="164" y="21"/>
                  </a:lnTo>
                  <a:lnTo>
                    <a:pt x="170" y="22"/>
                  </a:lnTo>
                  <a:lnTo>
                    <a:pt x="176" y="24"/>
                  </a:lnTo>
                  <a:lnTo>
                    <a:pt x="187" y="30"/>
                  </a:lnTo>
                  <a:lnTo>
                    <a:pt x="199" y="38"/>
                  </a:lnTo>
                  <a:lnTo>
                    <a:pt x="208" y="49"/>
                  </a:lnTo>
                  <a:lnTo>
                    <a:pt x="217" y="59"/>
                  </a:lnTo>
                  <a:lnTo>
                    <a:pt x="226" y="70"/>
                  </a:lnTo>
                  <a:lnTo>
                    <a:pt x="235" y="81"/>
                  </a:lnTo>
                  <a:lnTo>
                    <a:pt x="249" y="106"/>
                  </a:lnTo>
                  <a:lnTo>
                    <a:pt x="262" y="131"/>
                  </a:lnTo>
                  <a:lnTo>
                    <a:pt x="275" y="157"/>
                  </a:lnTo>
                  <a:lnTo>
                    <a:pt x="285" y="182"/>
                  </a:lnTo>
                  <a:lnTo>
                    <a:pt x="295" y="208"/>
                  </a:lnTo>
                  <a:lnTo>
                    <a:pt x="304" y="234"/>
                  </a:lnTo>
                  <a:lnTo>
                    <a:pt x="312" y="259"/>
                  </a:lnTo>
                  <a:lnTo>
                    <a:pt x="319" y="285"/>
                  </a:lnTo>
                  <a:lnTo>
                    <a:pt x="322" y="297"/>
                  </a:lnTo>
                  <a:lnTo>
                    <a:pt x="325" y="310"/>
                  </a:lnTo>
                  <a:lnTo>
                    <a:pt x="327" y="322"/>
                  </a:lnTo>
                  <a:lnTo>
                    <a:pt x="329" y="334"/>
                  </a:lnTo>
                  <a:lnTo>
                    <a:pt x="330" y="347"/>
                  </a:lnTo>
                  <a:lnTo>
                    <a:pt x="331" y="359"/>
                  </a:lnTo>
                  <a:lnTo>
                    <a:pt x="332" y="371"/>
                  </a:lnTo>
                  <a:lnTo>
                    <a:pt x="333" y="384"/>
                  </a:lnTo>
                  <a:lnTo>
                    <a:pt x="336" y="431"/>
                  </a:lnTo>
                  <a:lnTo>
                    <a:pt x="339" y="477"/>
                  </a:lnTo>
                  <a:lnTo>
                    <a:pt x="341" y="521"/>
                  </a:lnTo>
                  <a:lnTo>
                    <a:pt x="341" y="562"/>
                  </a:lnTo>
                  <a:lnTo>
                    <a:pt x="341" y="600"/>
                  </a:lnTo>
                  <a:lnTo>
                    <a:pt x="339" y="635"/>
                  </a:lnTo>
                  <a:lnTo>
                    <a:pt x="337" y="652"/>
                  </a:lnTo>
                  <a:lnTo>
                    <a:pt x="335" y="668"/>
                  </a:lnTo>
                  <a:lnTo>
                    <a:pt x="333" y="683"/>
                  </a:lnTo>
                  <a:lnTo>
                    <a:pt x="330" y="697"/>
                  </a:lnTo>
                  <a:lnTo>
                    <a:pt x="330" y="697"/>
                  </a:lnTo>
                  <a:lnTo>
                    <a:pt x="330" y="693"/>
                  </a:lnTo>
                  <a:lnTo>
                    <a:pt x="330" y="690"/>
                  </a:lnTo>
                  <a:lnTo>
                    <a:pt x="330" y="693"/>
                  </a:lnTo>
                  <a:lnTo>
                    <a:pt x="330" y="697"/>
                  </a:lnTo>
                  <a:lnTo>
                    <a:pt x="330" y="698"/>
                  </a:lnTo>
                  <a:lnTo>
                    <a:pt x="330" y="697"/>
                  </a:lnTo>
                  <a:lnTo>
                    <a:pt x="334" y="683"/>
                  </a:lnTo>
                  <a:lnTo>
                    <a:pt x="338" y="668"/>
                  </a:lnTo>
                  <a:lnTo>
                    <a:pt x="341" y="652"/>
                  </a:lnTo>
                  <a:lnTo>
                    <a:pt x="343" y="636"/>
                  </a:lnTo>
                  <a:lnTo>
                    <a:pt x="347" y="600"/>
                  </a:lnTo>
                  <a:lnTo>
                    <a:pt x="351" y="562"/>
                  </a:lnTo>
                  <a:lnTo>
                    <a:pt x="352" y="521"/>
                  </a:lnTo>
                  <a:lnTo>
                    <a:pt x="352" y="476"/>
                  </a:lnTo>
                  <a:lnTo>
                    <a:pt x="350" y="431"/>
                  </a:lnTo>
                  <a:lnTo>
                    <a:pt x="347" y="383"/>
                  </a:lnTo>
                  <a:lnTo>
                    <a:pt x="347" y="370"/>
                  </a:lnTo>
                  <a:lnTo>
                    <a:pt x="346" y="358"/>
                  </a:lnTo>
                  <a:lnTo>
                    <a:pt x="345" y="346"/>
                  </a:lnTo>
                  <a:lnTo>
                    <a:pt x="345" y="333"/>
                  </a:lnTo>
                  <a:lnTo>
                    <a:pt x="343" y="319"/>
                  </a:lnTo>
                  <a:lnTo>
                    <a:pt x="341" y="307"/>
                  </a:lnTo>
                  <a:lnTo>
                    <a:pt x="338" y="293"/>
                  </a:lnTo>
                  <a:lnTo>
                    <a:pt x="335" y="281"/>
                  </a:lnTo>
                  <a:lnTo>
                    <a:pt x="329" y="254"/>
                  </a:lnTo>
                  <a:lnTo>
                    <a:pt x="321" y="228"/>
                  </a:lnTo>
                  <a:lnTo>
                    <a:pt x="313" y="202"/>
                  </a:lnTo>
                  <a:lnTo>
                    <a:pt x="302" y="175"/>
                  </a:lnTo>
                  <a:lnTo>
                    <a:pt x="292" y="149"/>
                  </a:lnTo>
                  <a:lnTo>
                    <a:pt x="280" y="123"/>
                  </a:lnTo>
                  <a:lnTo>
                    <a:pt x="266" y="97"/>
                  </a:lnTo>
                  <a:lnTo>
                    <a:pt x="251" y="71"/>
                  </a:lnTo>
                  <a:lnTo>
                    <a:pt x="243" y="59"/>
                  </a:lnTo>
                  <a:lnTo>
                    <a:pt x="234" y="46"/>
                  </a:lnTo>
                  <a:lnTo>
                    <a:pt x="222" y="34"/>
                  </a:lnTo>
                  <a:lnTo>
                    <a:pt x="211" y="24"/>
                  </a:lnTo>
                  <a:lnTo>
                    <a:pt x="205" y="19"/>
                  </a:lnTo>
                  <a:lnTo>
                    <a:pt x="199" y="14"/>
                  </a:lnTo>
                  <a:lnTo>
                    <a:pt x="192" y="9"/>
                  </a:lnTo>
                  <a:lnTo>
                    <a:pt x="183" y="5"/>
                  </a:lnTo>
                  <a:lnTo>
                    <a:pt x="175" y="2"/>
                  </a:lnTo>
                  <a:lnTo>
                    <a:pt x="167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9" y="2"/>
                  </a:lnTo>
                  <a:lnTo>
                    <a:pt x="131" y="5"/>
                  </a:lnTo>
                  <a:lnTo>
                    <a:pt x="124" y="9"/>
                  </a:lnTo>
                  <a:lnTo>
                    <a:pt x="117" y="15"/>
                  </a:lnTo>
                  <a:lnTo>
                    <a:pt x="109" y="20"/>
                  </a:lnTo>
                  <a:lnTo>
                    <a:pt x="103" y="26"/>
                  </a:lnTo>
                  <a:lnTo>
                    <a:pt x="98" y="32"/>
                  </a:lnTo>
                  <a:lnTo>
                    <a:pt x="93" y="38"/>
                  </a:lnTo>
                  <a:lnTo>
                    <a:pt x="84" y="51"/>
                  </a:lnTo>
                  <a:lnTo>
                    <a:pt x="76" y="64"/>
                  </a:lnTo>
                  <a:lnTo>
                    <a:pt x="68" y="77"/>
                  </a:lnTo>
                  <a:lnTo>
                    <a:pt x="61" y="91"/>
                  </a:lnTo>
                  <a:lnTo>
                    <a:pt x="55" y="105"/>
                  </a:lnTo>
                  <a:lnTo>
                    <a:pt x="50" y="118"/>
                  </a:lnTo>
                  <a:lnTo>
                    <a:pt x="45" y="133"/>
                  </a:lnTo>
                  <a:lnTo>
                    <a:pt x="40" y="147"/>
                  </a:lnTo>
                  <a:lnTo>
                    <a:pt x="32" y="176"/>
                  </a:lnTo>
                  <a:lnTo>
                    <a:pt x="26" y="204"/>
                  </a:lnTo>
                  <a:lnTo>
                    <a:pt x="21" y="232"/>
                  </a:lnTo>
                  <a:lnTo>
                    <a:pt x="16" y="259"/>
                  </a:lnTo>
                  <a:lnTo>
                    <a:pt x="13" y="286"/>
                  </a:lnTo>
                  <a:lnTo>
                    <a:pt x="9" y="313"/>
                  </a:lnTo>
                  <a:lnTo>
                    <a:pt x="7" y="340"/>
                  </a:lnTo>
                  <a:lnTo>
                    <a:pt x="4" y="365"/>
                  </a:lnTo>
                  <a:lnTo>
                    <a:pt x="3" y="391"/>
                  </a:lnTo>
                  <a:lnTo>
                    <a:pt x="1" y="416"/>
                  </a:lnTo>
                  <a:lnTo>
                    <a:pt x="0" y="440"/>
                  </a:lnTo>
                  <a:lnTo>
                    <a:pt x="0" y="464"/>
                  </a:lnTo>
                  <a:lnTo>
                    <a:pt x="0" y="488"/>
                  </a:lnTo>
                  <a:lnTo>
                    <a:pt x="1" y="511"/>
                  </a:lnTo>
                  <a:lnTo>
                    <a:pt x="2" y="533"/>
                  </a:lnTo>
                  <a:lnTo>
                    <a:pt x="3" y="554"/>
                  </a:lnTo>
                  <a:lnTo>
                    <a:pt x="5" y="576"/>
                  </a:lnTo>
                  <a:lnTo>
                    <a:pt x="8" y="597"/>
                  </a:lnTo>
                  <a:lnTo>
                    <a:pt x="11" y="616"/>
                  </a:lnTo>
                  <a:lnTo>
                    <a:pt x="15" y="635"/>
                  </a:lnTo>
                  <a:lnTo>
                    <a:pt x="20" y="652"/>
                  </a:lnTo>
                  <a:lnTo>
                    <a:pt x="25" y="670"/>
                  </a:lnTo>
                  <a:lnTo>
                    <a:pt x="29" y="678"/>
                  </a:lnTo>
                  <a:lnTo>
                    <a:pt x="34" y="685"/>
                  </a:lnTo>
                  <a:lnTo>
                    <a:pt x="38" y="692"/>
                  </a:lnTo>
                  <a:lnTo>
                    <a:pt x="42" y="698"/>
                  </a:lnTo>
                  <a:lnTo>
                    <a:pt x="47" y="705"/>
                  </a:lnTo>
                  <a:lnTo>
                    <a:pt x="53" y="710"/>
                  </a:lnTo>
                  <a:lnTo>
                    <a:pt x="59" y="714"/>
                  </a:lnTo>
                  <a:lnTo>
                    <a:pt x="65" y="718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3539296" y="2180043"/>
              <a:ext cx="102304" cy="364736"/>
            </a:xfrm>
            <a:custGeom>
              <a:avLst/>
              <a:gdLst>
                <a:gd name="T0" fmla="*/ 199 w 207"/>
                <a:gd name="T1" fmla="*/ 734 h 736"/>
                <a:gd name="T2" fmla="*/ 184 w 207"/>
                <a:gd name="T3" fmla="*/ 730 h 736"/>
                <a:gd name="T4" fmla="*/ 167 w 207"/>
                <a:gd name="T5" fmla="*/ 722 h 736"/>
                <a:gd name="T6" fmla="*/ 153 w 207"/>
                <a:gd name="T7" fmla="*/ 710 h 736"/>
                <a:gd name="T8" fmla="*/ 133 w 207"/>
                <a:gd name="T9" fmla="*/ 685 h 736"/>
                <a:gd name="T10" fmla="*/ 109 w 207"/>
                <a:gd name="T11" fmla="*/ 645 h 736"/>
                <a:gd name="T12" fmla="*/ 87 w 207"/>
                <a:gd name="T13" fmla="*/ 599 h 736"/>
                <a:gd name="T14" fmla="*/ 68 w 207"/>
                <a:gd name="T15" fmla="*/ 547 h 736"/>
                <a:gd name="T16" fmla="*/ 50 w 207"/>
                <a:gd name="T17" fmla="*/ 491 h 736"/>
                <a:gd name="T18" fmla="*/ 36 w 207"/>
                <a:gd name="T19" fmla="*/ 430 h 736"/>
                <a:gd name="T20" fmla="*/ 26 w 207"/>
                <a:gd name="T21" fmla="*/ 367 h 736"/>
                <a:gd name="T22" fmla="*/ 20 w 207"/>
                <a:gd name="T23" fmla="*/ 306 h 736"/>
                <a:gd name="T24" fmla="*/ 19 w 207"/>
                <a:gd name="T25" fmla="*/ 247 h 736"/>
                <a:gd name="T26" fmla="*/ 20 w 207"/>
                <a:gd name="T27" fmla="*/ 192 h 736"/>
                <a:gd name="T28" fmla="*/ 24 w 207"/>
                <a:gd name="T29" fmla="*/ 140 h 736"/>
                <a:gd name="T30" fmla="*/ 31 w 207"/>
                <a:gd name="T31" fmla="*/ 93 h 736"/>
                <a:gd name="T32" fmla="*/ 39 w 207"/>
                <a:gd name="T33" fmla="*/ 52 h 736"/>
                <a:gd name="T34" fmla="*/ 47 w 207"/>
                <a:gd name="T35" fmla="*/ 16 h 736"/>
                <a:gd name="T36" fmla="*/ 45 w 207"/>
                <a:gd name="T37" fmla="*/ 16 h 736"/>
                <a:gd name="T38" fmla="*/ 33 w 207"/>
                <a:gd name="T39" fmla="*/ 50 h 736"/>
                <a:gd name="T40" fmla="*/ 21 w 207"/>
                <a:gd name="T41" fmla="*/ 91 h 736"/>
                <a:gd name="T42" fmla="*/ 11 w 207"/>
                <a:gd name="T43" fmla="*/ 138 h 736"/>
                <a:gd name="T44" fmla="*/ 4 w 207"/>
                <a:gd name="T45" fmla="*/ 190 h 736"/>
                <a:gd name="T46" fmla="*/ 0 w 207"/>
                <a:gd name="T47" fmla="*/ 246 h 736"/>
                <a:gd name="T48" fmla="*/ 1 w 207"/>
                <a:gd name="T49" fmla="*/ 307 h 736"/>
                <a:gd name="T50" fmla="*/ 6 w 207"/>
                <a:gd name="T51" fmla="*/ 369 h 736"/>
                <a:gd name="T52" fmla="*/ 16 w 207"/>
                <a:gd name="T53" fmla="*/ 434 h 736"/>
                <a:gd name="T54" fmla="*/ 32 w 207"/>
                <a:gd name="T55" fmla="*/ 496 h 736"/>
                <a:gd name="T56" fmla="*/ 50 w 207"/>
                <a:gd name="T57" fmla="*/ 554 h 736"/>
                <a:gd name="T58" fmla="*/ 73 w 207"/>
                <a:gd name="T59" fmla="*/ 605 h 736"/>
                <a:gd name="T60" fmla="*/ 98 w 207"/>
                <a:gd name="T61" fmla="*/ 652 h 736"/>
                <a:gd name="T62" fmla="*/ 118 w 207"/>
                <a:gd name="T63" fmla="*/ 682 h 736"/>
                <a:gd name="T64" fmla="*/ 132 w 207"/>
                <a:gd name="T65" fmla="*/ 701 h 736"/>
                <a:gd name="T66" fmla="*/ 148 w 207"/>
                <a:gd name="T67" fmla="*/ 715 h 736"/>
                <a:gd name="T68" fmla="*/ 165 w 207"/>
                <a:gd name="T69" fmla="*/ 727 h 736"/>
                <a:gd name="T70" fmla="*/ 183 w 207"/>
                <a:gd name="T71" fmla="*/ 733 h 736"/>
                <a:gd name="T72" fmla="*/ 199 w 207"/>
                <a:gd name="T73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7" h="736">
                  <a:moveTo>
                    <a:pt x="207" y="734"/>
                  </a:moveTo>
                  <a:lnTo>
                    <a:pt x="199" y="734"/>
                  </a:lnTo>
                  <a:lnTo>
                    <a:pt x="191" y="733"/>
                  </a:lnTo>
                  <a:lnTo>
                    <a:pt x="184" y="730"/>
                  </a:lnTo>
                  <a:lnTo>
                    <a:pt x="176" y="727"/>
                  </a:lnTo>
                  <a:lnTo>
                    <a:pt x="167" y="722"/>
                  </a:lnTo>
                  <a:lnTo>
                    <a:pt x="160" y="717"/>
                  </a:lnTo>
                  <a:lnTo>
                    <a:pt x="153" y="710"/>
                  </a:lnTo>
                  <a:lnTo>
                    <a:pt x="146" y="703"/>
                  </a:lnTo>
                  <a:lnTo>
                    <a:pt x="133" y="685"/>
                  </a:lnTo>
                  <a:lnTo>
                    <a:pt x="121" y="667"/>
                  </a:lnTo>
                  <a:lnTo>
                    <a:pt x="109" y="645"/>
                  </a:lnTo>
                  <a:lnTo>
                    <a:pt x="98" y="622"/>
                  </a:lnTo>
                  <a:lnTo>
                    <a:pt x="87" y="599"/>
                  </a:lnTo>
                  <a:lnTo>
                    <a:pt x="77" y="573"/>
                  </a:lnTo>
                  <a:lnTo>
                    <a:pt x="68" y="547"/>
                  </a:lnTo>
                  <a:lnTo>
                    <a:pt x="59" y="520"/>
                  </a:lnTo>
                  <a:lnTo>
                    <a:pt x="50" y="491"/>
                  </a:lnTo>
                  <a:lnTo>
                    <a:pt x="43" y="461"/>
                  </a:lnTo>
                  <a:lnTo>
                    <a:pt x="36" y="430"/>
                  </a:lnTo>
                  <a:lnTo>
                    <a:pt x="31" y="399"/>
                  </a:lnTo>
                  <a:lnTo>
                    <a:pt x="26" y="367"/>
                  </a:lnTo>
                  <a:lnTo>
                    <a:pt x="23" y="337"/>
                  </a:lnTo>
                  <a:lnTo>
                    <a:pt x="20" y="306"/>
                  </a:lnTo>
                  <a:lnTo>
                    <a:pt x="19" y="276"/>
                  </a:lnTo>
                  <a:lnTo>
                    <a:pt x="19" y="247"/>
                  </a:lnTo>
                  <a:lnTo>
                    <a:pt x="19" y="218"/>
                  </a:lnTo>
                  <a:lnTo>
                    <a:pt x="20" y="192"/>
                  </a:lnTo>
                  <a:lnTo>
                    <a:pt x="22" y="165"/>
                  </a:lnTo>
                  <a:lnTo>
                    <a:pt x="24" y="140"/>
                  </a:lnTo>
                  <a:lnTo>
                    <a:pt x="27" y="115"/>
                  </a:lnTo>
                  <a:lnTo>
                    <a:pt x="31" y="93"/>
                  </a:lnTo>
                  <a:lnTo>
                    <a:pt x="35" y="71"/>
                  </a:lnTo>
                  <a:lnTo>
                    <a:pt x="39" y="52"/>
                  </a:lnTo>
                  <a:lnTo>
                    <a:pt x="43" y="33"/>
                  </a:lnTo>
                  <a:lnTo>
                    <a:pt x="47" y="16"/>
                  </a:lnTo>
                  <a:lnTo>
                    <a:pt x="51" y="0"/>
                  </a:lnTo>
                  <a:lnTo>
                    <a:pt x="45" y="16"/>
                  </a:lnTo>
                  <a:lnTo>
                    <a:pt x="39" y="32"/>
                  </a:lnTo>
                  <a:lnTo>
                    <a:pt x="33" y="50"/>
                  </a:lnTo>
                  <a:lnTo>
                    <a:pt x="27" y="69"/>
                  </a:lnTo>
                  <a:lnTo>
                    <a:pt x="21" y="91"/>
                  </a:lnTo>
                  <a:lnTo>
                    <a:pt x="15" y="113"/>
                  </a:lnTo>
                  <a:lnTo>
                    <a:pt x="11" y="138"/>
                  </a:lnTo>
                  <a:lnTo>
                    <a:pt x="7" y="163"/>
                  </a:lnTo>
                  <a:lnTo>
                    <a:pt x="4" y="190"/>
                  </a:lnTo>
                  <a:lnTo>
                    <a:pt x="1" y="217"/>
                  </a:lnTo>
                  <a:lnTo>
                    <a:pt x="0" y="246"/>
                  </a:lnTo>
                  <a:lnTo>
                    <a:pt x="0" y="276"/>
                  </a:lnTo>
                  <a:lnTo>
                    <a:pt x="1" y="307"/>
                  </a:lnTo>
                  <a:lnTo>
                    <a:pt x="3" y="339"/>
                  </a:lnTo>
                  <a:lnTo>
                    <a:pt x="6" y="369"/>
                  </a:lnTo>
                  <a:lnTo>
                    <a:pt x="10" y="402"/>
                  </a:lnTo>
                  <a:lnTo>
                    <a:pt x="16" y="434"/>
                  </a:lnTo>
                  <a:lnTo>
                    <a:pt x="24" y="465"/>
                  </a:lnTo>
                  <a:lnTo>
                    <a:pt x="32" y="496"/>
                  </a:lnTo>
                  <a:lnTo>
                    <a:pt x="40" y="525"/>
                  </a:lnTo>
                  <a:lnTo>
                    <a:pt x="50" y="554"/>
                  </a:lnTo>
                  <a:lnTo>
                    <a:pt x="62" y="580"/>
                  </a:lnTo>
                  <a:lnTo>
                    <a:pt x="73" y="605"/>
                  </a:lnTo>
                  <a:lnTo>
                    <a:pt x="85" y="630"/>
                  </a:lnTo>
                  <a:lnTo>
                    <a:pt x="98" y="652"/>
                  </a:lnTo>
                  <a:lnTo>
                    <a:pt x="111" y="673"/>
                  </a:lnTo>
                  <a:lnTo>
                    <a:pt x="118" y="682"/>
                  </a:lnTo>
                  <a:lnTo>
                    <a:pt x="125" y="691"/>
                  </a:lnTo>
                  <a:lnTo>
                    <a:pt x="132" y="701"/>
                  </a:lnTo>
                  <a:lnTo>
                    <a:pt x="141" y="708"/>
                  </a:lnTo>
                  <a:lnTo>
                    <a:pt x="148" y="715"/>
                  </a:lnTo>
                  <a:lnTo>
                    <a:pt x="156" y="721"/>
                  </a:lnTo>
                  <a:lnTo>
                    <a:pt x="165" y="727"/>
                  </a:lnTo>
                  <a:lnTo>
                    <a:pt x="173" y="731"/>
                  </a:lnTo>
                  <a:lnTo>
                    <a:pt x="183" y="733"/>
                  </a:lnTo>
                  <a:lnTo>
                    <a:pt x="191" y="736"/>
                  </a:lnTo>
                  <a:lnTo>
                    <a:pt x="199" y="736"/>
                  </a:lnTo>
                  <a:lnTo>
                    <a:pt x="207" y="734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3795797" y="2171147"/>
              <a:ext cx="111200" cy="385493"/>
            </a:xfrm>
            <a:custGeom>
              <a:avLst/>
              <a:gdLst>
                <a:gd name="T0" fmla="*/ 8 w 224"/>
                <a:gd name="T1" fmla="*/ 781 h 781"/>
                <a:gd name="T2" fmla="*/ 27 w 224"/>
                <a:gd name="T3" fmla="*/ 779 h 781"/>
                <a:gd name="T4" fmla="*/ 46 w 224"/>
                <a:gd name="T5" fmla="*/ 773 h 781"/>
                <a:gd name="T6" fmla="*/ 66 w 224"/>
                <a:gd name="T7" fmla="*/ 763 h 781"/>
                <a:gd name="T8" fmla="*/ 84 w 224"/>
                <a:gd name="T9" fmla="*/ 749 h 781"/>
                <a:gd name="T10" fmla="*/ 103 w 224"/>
                <a:gd name="T11" fmla="*/ 732 h 781"/>
                <a:gd name="T12" fmla="*/ 119 w 224"/>
                <a:gd name="T13" fmla="*/ 711 h 781"/>
                <a:gd name="T14" fmla="*/ 135 w 224"/>
                <a:gd name="T15" fmla="*/ 689 h 781"/>
                <a:gd name="T16" fmla="*/ 155 w 224"/>
                <a:gd name="T17" fmla="*/ 651 h 781"/>
                <a:gd name="T18" fmla="*/ 179 w 224"/>
                <a:gd name="T19" fmla="*/ 593 h 781"/>
                <a:gd name="T20" fmla="*/ 197 w 224"/>
                <a:gd name="T21" fmla="*/ 530 h 781"/>
                <a:gd name="T22" fmla="*/ 211 w 224"/>
                <a:gd name="T23" fmla="*/ 462 h 781"/>
                <a:gd name="T24" fmla="*/ 220 w 224"/>
                <a:gd name="T25" fmla="*/ 393 h 781"/>
                <a:gd name="T26" fmla="*/ 224 w 224"/>
                <a:gd name="T27" fmla="*/ 325 h 781"/>
                <a:gd name="T28" fmla="*/ 224 w 224"/>
                <a:gd name="T29" fmla="*/ 259 h 781"/>
                <a:gd name="T30" fmla="*/ 219 w 224"/>
                <a:gd name="T31" fmla="*/ 198 h 781"/>
                <a:gd name="T32" fmla="*/ 211 w 224"/>
                <a:gd name="T33" fmla="*/ 142 h 781"/>
                <a:gd name="T34" fmla="*/ 198 w 224"/>
                <a:gd name="T35" fmla="*/ 90 h 781"/>
                <a:gd name="T36" fmla="*/ 182 w 224"/>
                <a:gd name="T37" fmla="*/ 47 h 781"/>
                <a:gd name="T38" fmla="*/ 166 w 224"/>
                <a:gd name="T39" fmla="*/ 20 h 781"/>
                <a:gd name="T40" fmla="*/ 155 w 224"/>
                <a:gd name="T41" fmla="*/ 6 h 781"/>
                <a:gd name="T42" fmla="*/ 154 w 224"/>
                <a:gd name="T43" fmla="*/ 7 h 781"/>
                <a:gd name="T44" fmla="*/ 163 w 224"/>
                <a:gd name="T45" fmla="*/ 22 h 781"/>
                <a:gd name="T46" fmla="*/ 176 w 224"/>
                <a:gd name="T47" fmla="*/ 50 h 781"/>
                <a:gd name="T48" fmla="*/ 189 w 224"/>
                <a:gd name="T49" fmla="*/ 93 h 781"/>
                <a:gd name="T50" fmla="*/ 197 w 224"/>
                <a:gd name="T51" fmla="*/ 144 h 781"/>
                <a:gd name="T52" fmla="*/ 203 w 224"/>
                <a:gd name="T53" fmla="*/ 199 h 781"/>
                <a:gd name="T54" fmla="*/ 205 w 224"/>
                <a:gd name="T55" fmla="*/ 260 h 781"/>
                <a:gd name="T56" fmla="*/ 204 w 224"/>
                <a:gd name="T57" fmla="*/ 324 h 781"/>
                <a:gd name="T58" fmla="*/ 199 w 224"/>
                <a:gd name="T59" fmla="*/ 390 h 781"/>
                <a:gd name="T60" fmla="*/ 190 w 224"/>
                <a:gd name="T61" fmla="*/ 459 h 781"/>
                <a:gd name="T62" fmla="*/ 178 w 224"/>
                <a:gd name="T63" fmla="*/ 525 h 781"/>
                <a:gd name="T64" fmla="*/ 161 w 224"/>
                <a:gd name="T65" fmla="*/ 587 h 781"/>
                <a:gd name="T66" fmla="*/ 141 w 224"/>
                <a:gd name="T67" fmla="*/ 643 h 781"/>
                <a:gd name="T68" fmla="*/ 123 w 224"/>
                <a:gd name="T69" fmla="*/ 681 h 781"/>
                <a:gd name="T70" fmla="*/ 109 w 224"/>
                <a:gd name="T71" fmla="*/ 704 h 781"/>
                <a:gd name="T72" fmla="*/ 95 w 224"/>
                <a:gd name="T73" fmla="*/ 725 h 781"/>
                <a:gd name="T74" fmla="*/ 78 w 224"/>
                <a:gd name="T75" fmla="*/ 742 h 781"/>
                <a:gd name="T76" fmla="*/ 62 w 224"/>
                <a:gd name="T77" fmla="*/ 757 h 781"/>
                <a:gd name="T78" fmla="*/ 43 w 224"/>
                <a:gd name="T79" fmla="*/ 768 h 781"/>
                <a:gd name="T80" fmla="*/ 26 w 224"/>
                <a:gd name="T81" fmla="*/ 776 h 781"/>
                <a:gd name="T82" fmla="*/ 8 w 224"/>
                <a:gd name="T83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4" h="781">
                  <a:moveTo>
                    <a:pt x="0" y="781"/>
                  </a:moveTo>
                  <a:lnTo>
                    <a:pt x="8" y="781"/>
                  </a:lnTo>
                  <a:lnTo>
                    <a:pt x="18" y="780"/>
                  </a:lnTo>
                  <a:lnTo>
                    <a:pt x="27" y="779"/>
                  </a:lnTo>
                  <a:lnTo>
                    <a:pt x="36" y="776"/>
                  </a:lnTo>
                  <a:lnTo>
                    <a:pt x="46" y="773"/>
                  </a:lnTo>
                  <a:lnTo>
                    <a:pt x="56" y="769"/>
                  </a:lnTo>
                  <a:lnTo>
                    <a:pt x="66" y="763"/>
                  </a:lnTo>
                  <a:lnTo>
                    <a:pt x="75" y="757"/>
                  </a:lnTo>
                  <a:lnTo>
                    <a:pt x="84" y="749"/>
                  </a:lnTo>
                  <a:lnTo>
                    <a:pt x="94" y="741"/>
                  </a:lnTo>
                  <a:lnTo>
                    <a:pt x="103" y="732"/>
                  </a:lnTo>
                  <a:lnTo>
                    <a:pt x="111" y="723"/>
                  </a:lnTo>
                  <a:lnTo>
                    <a:pt x="119" y="711"/>
                  </a:lnTo>
                  <a:lnTo>
                    <a:pt x="127" y="701"/>
                  </a:lnTo>
                  <a:lnTo>
                    <a:pt x="135" y="689"/>
                  </a:lnTo>
                  <a:lnTo>
                    <a:pt x="142" y="676"/>
                  </a:lnTo>
                  <a:lnTo>
                    <a:pt x="155" y="651"/>
                  </a:lnTo>
                  <a:lnTo>
                    <a:pt x="167" y="623"/>
                  </a:lnTo>
                  <a:lnTo>
                    <a:pt x="179" y="593"/>
                  </a:lnTo>
                  <a:lnTo>
                    <a:pt x="188" y="562"/>
                  </a:lnTo>
                  <a:lnTo>
                    <a:pt x="197" y="530"/>
                  </a:lnTo>
                  <a:lnTo>
                    <a:pt x="204" y="496"/>
                  </a:lnTo>
                  <a:lnTo>
                    <a:pt x="211" y="462"/>
                  </a:lnTo>
                  <a:lnTo>
                    <a:pt x="216" y="428"/>
                  </a:lnTo>
                  <a:lnTo>
                    <a:pt x="220" y="393"/>
                  </a:lnTo>
                  <a:lnTo>
                    <a:pt x="222" y="359"/>
                  </a:lnTo>
                  <a:lnTo>
                    <a:pt x="224" y="325"/>
                  </a:lnTo>
                  <a:lnTo>
                    <a:pt x="224" y="292"/>
                  </a:lnTo>
                  <a:lnTo>
                    <a:pt x="224" y="259"/>
                  </a:lnTo>
                  <a:lnTo>
                    <a:pt x="222" y="228"/>
                  </a:lnTo>
                  <a:lnTo>
                    <a:pt x="219" y="198"/>
                  </a:lnTo>
                  <a:lnTo>
                    <a:pt x="216" y="168"/>
                  </a:lnTo>
                  <a:lnTo>
                    <a:pt x="211" y="142"/>
                  </a:lnTo>
                  <a:lnTo>
                    <a:pt x="205" y="115"/>
                  </a:lnTo>
                  <a:lnTo>
                    <a:pt x="198" y="90"/>
                  </a:lnTo>
                  <a:lnTo>
                    <a:pt x="190" y="68"/>
                  </a:lnTo>
                  <a:lnTo>
                    <a:pt x="182" y="47"/>
                  </a:lnTo>
                  <a:lnTo>
                    <a:pt x="172" y="29"/>
                  </a:lnTo>
                  <a:lnTo>
                    <a:pt x="166" y="20"/>
                  </a:lnTo>
                  <a:lnTo>
                    <a:pt x="161" y="13"/>
                  </a:lnTo>
                  <a:lnTo>
                    <a:pt x="155" y="6"/>
                  </a:lnTo>
                  <a:lnTo>
                    <a:pt x="149" y="0"/>
                  </a:lnTo>
                  <a:lnTo>
                    <a:pt x="154" y="7"/>
                  </a:lnTo>
                  <a:lnTo>
                    <a:pt x="159" y="14"/>
                  </a:lnTo>
                  <a:lnTo>
                    <a:pt x="163" y="22"/>
                  </a:lnTo>
                  <a:lnTo>
                    <a:pt x="168" y="31"/>
                  </a:lnTo>
                  <a:lnTo>
                    <a:pt x="176" y="50"/>
                  </a:lnTo>
                  <a:lnTo>
                    <a:pt x="183" y="71"/>
                  </a:lnTo>
                  <a:lnTo>
                    <a:pt x="189" y="93"/>
                  </a:lnTo>
                  <a:lnTo>
                    <a:pt x="193" y="118"/>
                  </a:lnTo>
                  <a:lnTo>
                    <a:pt x="197" y="144"/>
                  </a:lnTo>
                  <a:lnTo>
                    <a:pt x="200" y="170"/>
                  </a:lnTo>
                  <a:lnTo>
                    <a:pt x="203" y="199"/>
                  </a:lnTo>
                  <a:lnTo>
                    <a:pt x="204" y="229"/>
                  </a:lnTo>
                  <a:lnTo>
                    <a:pt x="205" y="260"/>
                  </a:lnTo>
                  <a:lnTo>
                    <a:pt x="205" y="291"/>
                  </a:lnTo>
                  <a:lnTo>
                    <a:pt x="204" y="324"/>
                  </a:lnTo>
                  <a:lnTo>
                    <a:pt x="202" y="357"/>
                  </a:lnTo>
                  <a:lnTo>
                    <a:pt x="199" y="390"/>
                  </a:lnTo>
                  <a:lnTo>
                    <a:pt x="195" y="425"/>
                  </a:lnTo>
                  <a:lnTo>
                    <a:pt x="190" y="459"/>
                  </a:lnTo>
                  <a:lnTo>
                    <a:pt x="185" y="493"/>
                  </a:lnTo>
                  <a:lnTo>
                    <a:pt x="178" y="525"/>
                  </a:lnTo>
                  <a:lnTo>
                    <a:pt x="171" y="557"/>
                  </a:lnTo>
                  <a:lnTo>
                    <a:pt x="161" y="587"/>
                  </a:lnTo>
                  <a:lnTo>
                    <a:pt x="152" y="617"/>
                  </a:lnTo>
                  <a:lnTo>
                    <a:pt x="141" y="643"/>
                  </a:lnTo>
                  <a:lnTo>
                    <a:pt x="129" y="669"/>
                  </a:lnTo>
                  <a:lnTo>
                    <a:pt x="123" y="681"/>
                  </a:lnTo>
                  <a:lnTo>
                    <a:pt x="116" y="694"/>
                  </a:lnTo>
                  <a:lnTo>
                    <a:pt x="109" y="704"/>
                  </a:lnTo>
                  <a:lnTo>
                    <a:pt x="102" y="715"/>
                  </a:lnTo>
                  <a:lnTo>
                    <a:pt x="95" y="725"/>
                  </a:lnTo>
                  <a:lnTo>
                    <a:pt x="86" y="734"/>
                  </a:lnTo>
                  <a:lnTo>
                    <a:pt x="78" y="742"/>
                  </a:lnTo>
                  <a:lnTo>
                    <a:pt x="70" y="750"/>
                  </a:lnTo>
                  <a:lnTo>
                    <a:pt x="62" y="757"/>
                  </a:lnTo>
                  <a:lnTo>
                    <a:pt x="53" y="763"/>
                  </a:lnTo>
                  <a:lnTo>
                    <a:pt x="43" y="768"/>
                  </a:lnTo>
                  <a:lnTo>
                    <a:pt x="35" y="772"/>
                  </a:lnTo>
                  <a:lnTo>
                    <a:pt x="26" y="776"/>
                  </a:lnTo>
                  <a:lnTo>
                    <a:pt x="17" y="778"/>
                  </a:lnTo>
                  <a:lnTo>
                    <a:pt x="8" y="78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3564502" y="2134080"/>
              <a:ext cx="305429" cy="149750"/>
            </a:xfrm>
            <a:custGeom>
              <a:avLst/>
              <a:gdLst>
                <a:gd name="T0" fmla="*/ 12 w 618"/>
                <a:gd name="T1" fmla="*/ 223 h 301"/>
                <a:gd name="T2" fmla="*/ 58 w 618"/>
                <a:gd name="T3" fmla="*/ 281 h 301"/>
                <a:gd name="T4" fmla="*/ 109 w 618"/>
                <a:gd name="T5" fmla="*/ 284 h 301"/>
                <a:gd name="T6" fmla="*/ 153 w 618"/>
                <a:gd name="T7" fmla="*/ 231 h 301"/>
                <a:gd name="T8" fmla="*/ 149 w 618"/>
                <a:gd name="T9" fmla="*/ 125 h 301"/>
                <a:gd name="T10" fmla="*/ 99 w 618"/>
                <a:gd name="T11" fmla="*/ 56 h 301"/>
                <a:gd name="T12" fmla="*/ 92 w 618"/>
                <a:gd name="T13" fmla="*/ 88 h 301"/>
                <a:gd name="T14" fmla="*/ 107 w 618"/>
                <a:gd name="T15" fmla="*/ 179 h 301"/>
                <a:gd name="T16" fmla="*/ 175 w 618"/>
                <a:gd name="T17" fmla="*/ 285 h 301"/>
                <a:gd name="T18" fmla="*/ 235 w 618"/>
                <a:gd name="T19" fmla="*/ 298 h 301"/>
                <a:gd name="T20" fmla="*/ 288 w 618"/>
                <a:gd name="T21" fmla="*/ 236 h 301"/>
                <a:gd name="T22" fmla="*/ 302 w 618"/>
                <a:gd name="T23" fmla="*/ 93 h 301"/>
                <a:gd name="T24" fmla="*/ 272 w 618"/>
                <a:gd name="T25" fmla="*/ 32 h 301"/>
                <a:gd name="T26" fmla="*/ 238 w 618"/>
                <a:gd name="T27" fmla="*/ 69 h 301"/>
                <a:gd name="T28" fmla="*/ 249 w 618"/>
                <a:gd name="T29" fmla="*/ 211 h 301"/>
                <a:gd name="T30" fmla="*/ 297 w 618"/>
                <a:gd name="T31" fmla="*/ 289 h 301"/>
                <a:gd name="T32" fmla="*/ 360 w 618"/>
                <a:gd name="T33" fmla="*/ 294 h 301"/>
                <a:gd name="T34" fmla="*/ 409 w 618"/>
                <a:gd name="T35" fmla="*/ 230 h 301"/>
                <a:gd name="T36" fmla="*/ 415 w 618"/>
                <a:gd name="T37" fmla="*/ 62 h 301"/>
                <a:gd name="T38" fmla="*/ 376 w 618"/>
                <a:gd name="T39" fmla="*/ 61 h 301"/>
                <a:gd name="T40" fmla="*/ 384 w 618"/>
                <a:gd name="T41" fmla="*/ 203 h 301"/>
                <a:gd name="T42" fmla="*/ 427 w 618"/>
                <a:gd name="T43" fmla="*/ 263 h 301"/>
                <a:gd name="T44" fmla="*/ 476 w 618"/>
                <a:gd name="T45" fmla="*/ 264 h 301"/>
                <a:gd name="T46" fmla="*/ 528 w 618"/>
                <a:gd name="T47" fmla="*/ 219 h 301"/>
                <a:gd name="T48" fmla="*/ 536 w 618"/>
                <a:gd name="T49" fmla="*/ 101 h 301"/>
                <a:gd name="T50" fmla="*/ 499 w 618"/>
                <a:gd name="T51" fmla="*/ 7 h 301"/>
                <a:gd name="T52" fmla="*/ 482 w 618"/>
                <a:gd name="T53" fmla="*/ 28 h 301"/>
                <a:gd name="T54" fmla="*/ 477 w 618"/>
                <a:gd name="T55" fmla="*/ 120 h 301"/>
                <a:gd name="T56" fmla="*/ 522 w 618"/>
                <a:gd name="T57" fmla="*/ 189 h 301"/>
                <a:gd name="T58" fmla="*/ 590 w 618"/>
                <a:gd name="T59" fmla="*/ 187 h 301"/>
                <a:gd name="T60" fmla="*/ 618 w 618"/>
                <a:gd name="T61" fmla="*/ 92 h 301"/>
                <a:gd name="T62" fmla="*/ 614 w 618"/>
                <a:gd name="T63" fmla="*/ 121 h 301"/>
                <a:gd name="T64" fmla="*/ 574 w 618"/>
                <a:gd name="T65" fmla="*/ 192 h 301"/>
                <a:gd name="T66" fmla="*/ 513 w 618"/>
                <a:gd name="T67" fmla="*/ 170 h 301"/>
                <a:gd name="T68" fmla="*/ 483 w 618"/>
                <a:gd name="T69" fmla="*/ 96 h 301"/>
                <a:gd name="T70" fmla="*/ 495 w 618"/>
                <a:gd name="T71" fmla="*/ 26 h 301"/>
                <a:gd name="T72" fmla="*/ 521 w 618"/>
                <a:gd name="T73" fmla="*/ 89 h 301"/>
                <a:gd name="T74" fmla="*/ 519 w 618"/>
                <a:gd name="T75" fmla="*/ 200 h 301"/>
                <a:gd name="T76" fmla="*/ 481 w 618"/>
                <a:gd name="T77" fmla="*/ 248 h 301"/>
                <a:gd name="T78" fmla="*/ 429 w 618"/>
                <a:gd name="T79" fmla="*/ 246 h 301"/>
                <a:gd name="T80" fmla="*/ 393 w 618"/>
                <a:gd name="T81" fmla="*/ 168 h 301"/>
                <a:gd name="T82" fmla="*/ 403 w 618"/>
                <a:gd name="T83" fmla="*/ 29 h 301"/>
                <a:gd name="T84" fmla="*/ 402 w 618"/>
                <a:gd name="T85" fmla="*/ 121 h 301"/>
                <a:gd name="T86" fmla="*/ 373 w 618"/>
                <a:gd name="T87" fmla="*/ 257 h 301"/>
                <a:gd name="T88" fmla="*/ 336 w 618"/>
                <a:gd name="T89" fmla="*/ 280 h 301"/>
                <a:gd name="T90" fmla="*/ 295 w 618"/>
                <a:gd name="T91" fmla="*/ 260 h 301"/>
                <a:gd name="T92" fmla="*/ 257 w 618"/>
                <a:gd name="T93" fmla="*/ 144 h 301"/>
                <a:gd name="T94" fmla="*/ 262 w 618"/>
                <a:gd name="T95" fmla="*/ 49 h 301"/>
                <a:gd name="T96" fmla="*/ 285 w 618"/>
                <a:gd name="T97" fmla="*/ 107 h 301"/>
                <a:gd name="T98" fmla="*/ 267 w 618"/>
                <a:gd name="T99" fmla="*/ 237 h 301"/>
                <a:gd name="T100" fmla="*/ 222 w 618"/>
                <a:gd name="T101" fmla="*/ 283 h 301"/>
                <a:gd name="T102" fmla="*/ 161 w 618"/>
                <a:gd name="T103" fmla="*/ 248 h 301"/>
                <a:gd name="T104" fmla="*/ 109 w 618"/>
                <a:gd name="T105" fmla="*/ 126 h 301"/>
                <a:gd name="T106" fmla="*/ 107 w 618"/>
                <a:gd name="T107" fmla="*/ 79 h 301"/>
                <a:gd name="T108" fmla="*/ 141 w 618"/>
                <a:gd name="T109" fmla="*/ 142 h 301"/>
                <a:gd name="T110" fmla="*/ 141 w 618"/>
                <a:gd name="T111" fmla="*/ 240 h 301"/>
                <a:gd name="T112" fmla="*/ 98 w 618"/>
                <a:gd name="T113" fmla="*/ 279 h 301"/>
                <a:gd name="T114" fmla="*/ 32 w 618"/>
                <a:gd name="T115" fmla="*/ 254 h 301"/>
                <a:gd name="T116" fmla="*/ 2 w 618"/>
                <a:gd name="T117" fmla="*/ 13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18" h="301">
                  <a:moveTo>
                    <a:pt x="7" y="93"/>
                  </a:moveTo>
                  <a:lnTo>
                    <a:pt x="3" y="111"/>
                  </a:lnTo>
                  <a:lnTo>
                    <a:pt x="1" y="130"/>
                  </a:lnTo>
                  <a:lnTo>
                    <a:pt x="0" y="153"/>
                  </a:lnTo>
                  <a:lnTo>
                    <a:pt x="2" y="179"/>
                  </a:lnTo>
                  <a:lnTo>
                    <a:pt x="4" y="192"/>
                  </a:lnTo>
                  <a:lnTo>
                    <a:pt x="8" y="207"/>
                  </a:lnTo>
                  <a:lnTo>
                    <a:pt x="12" y="223"/>
                  </a:lnTo>
                  <a:lnTo>
                    <a:pt x="18" y="240"/>
                  </a:lnTo>
                  <a:lnTo>
                    <a:pt x="23" y="249"/>
                  </a:lnTo>
                  <a:lnTo>
                    <a:pt x="28" y="257"/>
                  </a:lnTo>
                  <a:lnTo>
                    <a:pt x="35" y="265"/>
                  </a:lnTo>
                  <a:lnTo>
                    <a:pt x="42" y="273"/>
                  </a:lnTo>
                  <a:lnTo>
                    <a:pt x="48" y="276"/>
                  </a:lnTo>
                  <a:lnTo>
                    <a:pt x="53" y="279"/>
                  </a:lnTo>
                  <a:lnTo>
                    <a:pt x="58" y="281"/>
                  </a:lnTo>
                  <a:lnTo>
                    <a:pt x="64" y="284"/>
                  </a:lnTo>
                  <a:lnTo>
                    <a:pt x="69" y="286"/>
                  </a:lnTo>
                  <a:lnTo>
                    <a:pt x="75" y="287"/>
                  </a:lnTo>
                  <a:lnTo>
                    <a:pt x="82" y="287"/>
                  </a:lnTo>
                  <a:lnTo>
                    <a:pt x="89" y="287"/>
                  </a:lnTo>
                  <a:lnTo>
                    <a:pt x="89" y="287"/>
                  </a:lnTo>
                  <a:lnTo>
                    <a:pt x="99" y="286"/>
                  </a:lnTo>
                  <a:lnTo>
                    <a:pt x="109" y="284"/>
                  </a:lnTo>
                  <a:lnTo>
                    <a:pt x="114" y="281"/>
                  </a:lnTo>
                  <a:lnTo>
                    <a:pt x="119" y="279"/>
                  </a:lnTo>
                  <a:lnTo>
                    <a:pt x="125" y="276"/>
                  </a:lnTo>
                  <a:lnTo>
                    <a:pt x="129" y="272"/>
                  </a:lnTo>
                  <a:lnTo>
                    <a:pt x="137" y="264"/>
                  </a:lnTo>
                  <a:lnTo>
                    <a:pt x="144" y="255"/>
                  </a:lnTo>
                  <a:lnTo>
                    <a:pt x="149" y="243"/>
                  </a:lnTo>
                  <a:lnTo>
                    <a:pt x="153" y="231"/>
                  </a:lnTo>
                  <a:lnTo>
                    <a:pt x="156" y="219"/>
                  </a:lnTo>
                  <a:lnTo>
                    <a:pt x="157" y="206"/>
                  </a:lnTo>
                  <a:lnTo>
                    <a:pt x="158" y="193"/>
                  </a:lnTo>
                  <a:lnTo>
                    <a:pt x="158" y="180"/>
                  </a:lnTo>
                  <a:lnTo>
                    <a:pt x="157" y="166"/>
                  </a:lnTo>
                  <a:lnTo>
                    <a:pt x="155" y="153"/>
                  </a:lnTo>
                  <a:lnTo>
                    <a:pt x="152" y="139"/>
                  </a:lnTo>
                  <a:lnTo>
                    <a:pt x="149" y="125"/>
                  </a:lnTo>
                  <a:lnTo>
                    <a:pt x="144" y="111"/>
                  </a:lnTo>
                  <a:lnTo>
                    <a:pt x="138" y="97"/>
                  </a:lnTo>
                  <a:lnTo>
                    <a:pt x="134" y="90"/>
                  </a:lnTo>
                  <a:lnTo>
                    <a:pt x="130" y="84"/>
                  </a:lnTo>
                  <a:lnTo>
                    <a:pt x="125" y="77"/>
                  </a:lnTo>
                  <a:lnTo>
                    <a:pt x="118" y="71"/>
                  </a:lnTo>
                  <a:lnTo>
                    <a:pt x="109" y="64"/>
                  </a:lnTo>
                  <a:lnTo>
                    <a:pt x="99" y="56"/>
                  </a:lnTo>
                  <a:lnTo>
                    <a:pt x="98" y="55"/>
                  </a:lnTo>
                  <a:lnTo>
                    <a:pt x="98" y="56"/>
                  </a:lnTo>
                  <a:lnTo>
                    <a:pt x="97" y="59"/>
                  </a:lnTo>
                  <a:lnTo>
                    <a:pt x="95" y="66"/>
                  </a:lnTo>
                  <a:lnTo>
                    <a:pt x="94" y="72"/>
                  </a:lnTo>
                  <a:lnTo>
                    <a:pt x="93" y="77"/>
                  </a:lnTo>
                  <a:lnTo>
                    <a:pt x="92" y="84"/>
                  </a:lnTo>
                  <a:lnTo>
                    <a:pt x="92" y="88"/>
                  </a:lnTo>
                  <a:lnTo>
                    <a:pt x="92" y="92"/>
                  </a:lnTo>
                  <a:lnTo>
                    <a:pt x="92" y="96"/>
                  </a:lnTo>
                  <a:lnTo>
                    <a:pt x="92" y="105"/>
                  </a:lnTo>
                  <a:lnTo>
                    <a:pt x="92" y="113"/>
                  </a:lnTo>
                  <a:lnTo>
                    <a:pt x="95" y="129"/>
                  </a:lnTo>
                  <a:lnTo>
                    <a:pt x="98" y="146"/>
                  </a:lnTo>
                  <a:lnTo>
                    <a:pt x="102" y="162"/>
                  </a:lnTo>
                  <a:lnTo>
                    <a:pt x="107" y="179"/>
                  </a:lnTo>
                  <a:lnTo>
                    <a:pt x="113" y="195"/>
                  </a:lnTo>
                  <a:lnTo>
                    <a:pt x="120" y="211"/>
                  </a:lnTo>
                  <a:lnTo>
                    <a:pt x="129" y="227"/>
                  </a:lnTo>
                  <a:lnTo>
                    <a:pt x="138" y="242"/>
                  </a:lnTo>
                  <a:lnTo>
                    <a:pt x="148" y="258"/>
                  </a:lnTo>
                  <a:lnTo>
                    <a:pt x="160" y="272"/>
                  </a:lnTo>
                  <a:lnTo>
                    <a:pt x="168" y="278"/>
                  </a:lnTo>
                  <a:lnTo>
                    <a:pt x="175" y="285"/>
                  </a:lnTo>
                  <a:lnTo>
                    <a:pt x="183" y="291"/>
                  </a:lnTo>
                  <a:lnTo>
                    <a:pt x="192" y="295"/>
                  </a:lnTo>
                  <a:lnTo>
                    <a:pt x="202" y="299"/>
                  </a:lnTo>
                  <a:lnTo>
                    <a:pt x="213" y="300"/>
                  </a:lnTo>
                  <a:lnTo>
                    <a:pt x="218" y="301"/>
                  </a:lnTo>
                  <a:lnTo>
                    <a:pt x="224" y="300"/>
                  </a:lnTo>
                  <a:lnTo>
                    <a:pt x="229" y="300"/>
                  </a:lnTo>
                  <a:lnTo>
                    <a:pt x="235" y="298"/>
                  </a:lnTo>
                  <a:lnTo>
                    <a:pt x="245" y="293"/>
                  </a:lnTo>
                  <a:lnTo>
                    <a:pt x="254" y="287"/>
                  </a:lnTo>
                  <a:lnTo>
                    <a:pt x="261" y="279"/>
                  </a:lnTo>
                  <a:lnTo>
                    <a:pt x="268" y="271"/>
                  </a:lnTo>
                  <a:lnTo>
                    <a:pt x="274" y="263"/>
                  </a:lnTo>
                  <a:lnTo>
                    <a:pt x="279" y="255"/>
                  </a:lnTo>
                  <a:lnTo>
                    <a:pt x="284" y="246"/>
                  </a:lnTo>
                  <a:lnTo>
                    <a:pt x="288" y="236"/>
                  </a:lnTo>
                  <a:lnTo>
                    <a:pt x="295" y="217"/>
                  </a:lnTo>
                  <a:lnTo>
                    <a:pt x="300" y="197"/>
                  </a:lnTo>
                  <a:lnTo>
                    <a:pt x="303" y="177"/>
                  </a:lnTo>
                  <a:lnTo>
                    <a:pt x="305" y="156"/>
                  </a:lnTo>
                  <a:lnTo>
                    <a:pt x="305" y="135"/>
                  </a:lnTo>
                  <a:lnTo>
                    <a:pt x="305" y="115"/>
                  </a:lnTo>
                  <a:lnTo>
                    <a:pt x="303" y="105"/>
                  </a:lnTo>
                  <a:lnTo>
                    <a:pt x="302" y="93"/>
                  </a:lnTo>
                  <a:lnTo>
                    <a:pt x="300" y="83"/>
                  </a:lnTo>
                  <a:lnTo>
                    <a:pt x="297" y="73"/>
                  </a:lnTo>
                  <a:lnTo>
                    <a:pt x="293" y="62"/>
                  </a:lnTo>
                  <a:lnTo>
                    <a:pt x="289" y="52"/>
                  </a:lnTo>
                  <a:lnTo>
                    <a:pt x="286" y="47"/>
                  </a:lnTo>
                  <a:lnTo>
                    <a:pt x="283" y="42"/>
                  </a:lnTo>
                  <a:lnTo>
                    <a:pt x="278" y="38"/>
                  </a:lnTo>
                  <a:lnTo>
                    <a:pt x="272" y="32"/>
                  </a:lnTo>
                  <a:lnTo>
                    <a:pt x="257" y="19"/>
                  </a:lnTo>
                  <a:lnTo>
                    <a:pt x="254" y="17"/>
                  </a:lnTo>
                  <a:lnTo>
                    <a:pt x="252" y="22"/>
                  </a:lnTo>
                  <a:lnTo>
                    <a:pt x="250" y="26"/>
                  </a:lnTo>
                  <a:lnTo>
                    <a:pt x="248" y="32"/>
                  </a:lnTo>
                  <a:lnTo>
                    <a:pt x="242" y="47"/>
                  </a:lnTo>
                  <a:lnTo>
                    <a:pt x="239" y="58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6" y="91"/>
                  </a:lnTo>
                  <a:lnTo>
                    <a:pt x="235" y="102"/>
                  </a:lnTo>
                  <a:lnTo>
                    <a:pt x="235" y="123"/>
                  </a:lnTo>
                  <a:lnTo>
                    <a:pt x="237" y="146"/>
                  </a:lnTo>
                  <a:lnTo>
                    <a:pt x="239" y="167"/>
                  </a:lnTo>
                  <a:lnTo>
                    <a:pt x="244" y="189"/>
                  </a:lnTo>
                  <a:lnTo>
                    <a:pt x="249" y="211"/>
                  </a:lnTo>
                  <a:lnTo>
                    <a:pt x="256" y="232"/>
                  </a:lnTo>
                  <a:lnTo>
                    <a:pt x="261" y="242"/>
                  </a:lnTo>
                  <a:lnTo>
                    <a:pt x="266" y="253"/>
                  </a:lnTo>
                  <a:lnTo>
                    <a:pt x="272" y="263"/>
                  </a:lnTo>
                  <a:lnTo>
                    <a:pt x="279" y="272"/>
                  </a:lnTo>
                  <a:lnTo>
                    <a:pt x="285" y="278"/>
                  </a:lnTo>
                  <a:lnTo>
                    <a:pt x="291" y="284"/>
                  </a:lnTo>
                  <a:lnTo>
                    <a:pt x="297" y="289"/>
                  </a:lnTo>
                  <a:lnTo>
                    <a:pt x="304" y="293"/>
                  </a:lnTo>
                  <a:lnTo>
                    <a:pt x="311" y="297"/>
                  </a:lnTo>
                  <a:lnTo>
                    <a:pt x="319" y="299"/>
                  </a:lnTo>
                  <a:lnTo>
                    <a:pt x="328" y="300"/>
                  </a:lnTo>
                  <a:lnTo>
                    <a:pt x="336" y="301"/>
                  </a:lnTo>
                  <a:lnTo>
                    <a:pt x="345" y="299"/>
                  </a:lnTo>
                  <a:lnTo>
                    <a:pt x="353" y="297"/>
                  </a:lnTo>
                  <a:lnTo>
                    <a:pt x="360" y="294"/>
                  </a:lnTo>
                  <a:lnTo>
                    <a:pt x="368" y="290"/>
                  </a:lnTo>
                  <a:lnTo>
                    <a:pt x="374" y="286"/>
                  </a:lnTo>
                  <a:lnTo>
                    <a:pt x="380" y="280"/>
                  </a:lnTo>
                  <a:lnTo>
                    <a:pt x="385" y="274"/>
                  </a:lnTo>
                  <a:lnTo>
                    <a:pt x="389" y="268"/>
                  </a:lnTo>
                  <a:lnTo>
                    <a:pt x="397" y="256"/>
                  </a:lnTo>
                  <a:lnTo>
                    <a:pt x="404" y="242"/>
                  </a:lnTo>
                  <a:lnTo>
                    <a:pt x="409" y="230"/>
                  </a:lnTo>
                  <a:lnTo>
                    <a:pt x="412" y="217"/>
                  </a:lnTo>
                  <a:lnTo>
                    <a:pt x="417" y="191"/>
                  </a:lnTo>
                  <a:lnTo>
                    <a:pt x="420" y="166"/>
                  </a:lnTo>
                  <a:lnTo>
                    <a:pt x="421" y="143"/>
                  </a:lnTo>
                  <a:lnTo>
                    <a:pt x="421" y="120"/>
                  </a:lnTo>
                  <a:lnTo>
                    <a:pt x="420" y="99"/>
                  </a:lnTo>
                  <a:lnTo>
                    <a:pt x="418" y="80"/>
                  </a:lnTo>
                  <a:lnTo>
                    <a:pt x="415" y="62"/>
                  </a:lnTo>
                  <a:lnTo>
                    <a:pt x="411" y="47"/>
                  </a:lnTo>
                  <a:lnTo>
                    <a:pt x="407" y="33"/>
                  </a:lnTo>
                  <a:lnTo>
                    <a:pt x="402" y="21"/>
                  </a:lnTo>
                  <a:lnTo>
                    <a:pt x="391" y="0"/>
                  </a:lnTo>
                  <a:lnTo>
                    <a:pt x="385" y="22"/>
                  </a:lnTo>
                  <a:lnTo>
                    <a:pt x="381" y="36"/>
                  </a:lnTo>
                  <a:lnTo>
                    <a:pt x="378" y="48"/>
                  </a:lnTo>
                  <a:lnTo>
                    <a:pt x="376" y="61"/>
                  </a:lnTo>
                  <a:lnTo>
                    <a:pt x="374" y="75"/>
                  </a:lnTo>
                  <a:lnTo>
                    <a:pt x="373" y="99"/>
                  </a:lnTo>
                  <a:lnTo>
                    <a:pt x="373" y="124"/>
                  </a:lnTo>
                  <a:lnTo>
                    <a:pt x="374" y="148"/>
                  </a:lnTo>
                  <a:lnTo>
                    <a:pt x="377" y="170"/>
                  </a:lnTo>
                  <a:lnTo>
                    <a:pt x="379" y="182"/>
                  </a:lnTo>
                  <a:lnTo>
                    <a:pt x="381" y="193"/>
                  </a:lnTo>
                  <a:lnTo>
                    <a:pt x="384" y="203"/>
                  </a:lnTo>
                  <a:lnTo>
                    <a:pt x="387" y="213"/>
                  </a:lnTo>
                  <a:lnTo>
                    <a:pt x="391" y="222"/>
                  </a:lnTo>
                  <a:lnTo>
                    <a:pt x="395" y="231"/>
                  </a:lnTo>
                  <a:lnTo>
                    <a:pt x="400" y="239"/>
                  </a:lnTo>
                  <a:lnTo>
                    <a:pt x="407" y="247"/>
                  </a:lnTo>
                  <a:lnTo>
                    <a:pt x="413" y="254"/>
                  </a:lnTo>
                  <a:lnTo>
                    <a:pt x="420" y="259"/>
                  </a:lnTo>
                  <a:lnTo>
                    <a:pt x="427" y="263"/>
                  </a:lnTo>
                  <a:lnTo>
                    <a:pt x="435" y="265"/>
                  </a:lnTo>
                  <a:lnTo>
                    <a:pt x="443" y="267"/>
                  </a:lnTo>
                  <a:lnTo>
                    <a:pt x="450" y="268"/>
                  </a:lnTo>
                  <a:lnTo>
                    <a:pt x="456" y="268"/>
                  </a:lnTo>
                  <a:lnTo>
                    <a:pt x="461" y="267"/>
                  </a:lnTo>
                  <a:lnTo>
                    <a:pt x="470" y="265"/>
                  </a:lnTo>
                  <a:lnTo>
                    <a:pt x="477" y="264"/>
                  </a:lnTo>
                  <a:lnTo>
                    <a:pt x="476" y="264"/>
                  </a:lnTo>
                  <a:lnTo>
                    <a:pt x="486" y="261"/>
                  </a:lnTo>
                  <a:lnTo>
                    <a:pt x="494" y="258"/>
                  </a:lnTo>
                  <a:lnTo>
                    <a:pt x="501" y="253"/>
                  </a:lnTo>
                  <a:lnTo>
                    <a:pt x="508" y="247"/>
                  </a:lnTo>
                  <a:lnTo>
                    <a:pt x="513" y="240"/>
                  </a:lnTo>
                  <a:lnTo>
                    <a:pt x="519" y="234"/>
                  </a:lnTo>
                  <a:lnTo>
                    <a:pt x="524" y="227"/>
                  </a:lnTo>
                  <a:lnTo>
                    <a:pt x="528" y="219"/>
                  </a:lnTo>
                  <a:lnTo>
                    <a:pt x="533" y="204"/>
                  </a:lnTo>
                  <a:lnTo>
                    <a:pt x="537" y="189"/>
                  </a:lnTo>
                  <a:lnTo>
                    <a:pt x="539" y="174"/>
                  </a:lnTo>
                  <a:lnTo>
                    <a:pt x="540" y="158"/>
                  </a:lnTo>
                  <a:lnTo>
                    <a:pt x="540" y="144"/>
                  </a:lnTo>
                  <a:lnTo>
                    <a:pt x="539" y="128"/>
                  </a:lnTo>
                  <a:lnTo>
                    <a:pt x="538" y="114"/>
                  </a:lnTo>
                  <a:lnTo>
                    <a:pt x="536" y="101"/>
                  </a:lnTo>
                  <a:lnTo>
                    <a:pt x="533" y="87"/>
                  </a:lnTo>
                  <a:lnTo>
                    <a:pt x="530" y="74"/>
                  </a:lnTo>
                  <a:lnTo>
                    <a:pt x="526" y="60"/>
                  </a:lnTo>
                  <a:lnTo>
                    <a:pt x="522" y="47"/>
                  </a:lnTo>
                  <a:lnTo>
                    <a:pt x="516" y="36"/>
                  </a:lnTo>
                  <a:lnTo>
                    <a:pt x="509" y="23"/>
                  </a:lnTo>
                  <a:lnTo>
                    <a:pt x="504" y="15"/>
                  </a:lnTo>
                  <a:lnTo>
                    <a:pt x="499" y="7"/>
                  </a:lnTo>
                  <a:lnTo>
                    <a:pt x="496" y="4"/>
                  </a:lnTo>
                  <a:lnTo>
                    <a:pt x="496" y="3"/>
                  </a:lnTo>
                  <a:lnTo>
                    <a:pt x="495" y="2"/>
                  </a:lnTo>
                  <a:lnTo>
                    <a:pt x="494" y="2"/>
                  </a:lnTo>
                  <a:lnTo>
                    <a:pt x="494" y="3"/>
                  </a:lnTo>
                  <a:lnTo>
                    <a:pt x="490" y="11"/>
                  </a:lnTo>
                  <a:lnTo>
                    <a:pt x="486" y="19"/>
                  </a:lnTo>
                  <a:lnTo>
                    <a:pt x="482" y="28"/>
                  </a:lnTo>
                  <a:lnTo>
                    <a:pt x="477" y="39"/>
                  </a:lnTo>
                  <a:lnTo>
                    <a:pt x="475" y="51"/>
                  </a:lnTo>
                  <a:lnTo>
                    <a:pt x="473" y="62"/>
                  </a:lnTo>
                  <a:lnTo>
                    <a:pt x="472" y="75"/>
                  </a:lnTo>
                  <a:lnTo>
                    <a:pt x="472" y="86"/>
                  </a:lnTo>
                  <a:lnTo>
                    <a:pt x="473" y="97"/>
                  </a:lnTo>
                  <a:lnTo>
                    <a:pt x="474" y="109"/>
                  </a:lnTo>
                  <a:lnTo>
                    <a:pt x="477" y="120"/>
                  </a:lnTo>
                  <a:lnTo>
                    <a:pt x="481" y="130"/>
                  </a:lnTo>
                  <a:lnTo>
                    <a:pt x="485" y="141"/>
                  </a:lnTo>
                  <a:lnTo>
                    <a:pt x="490" y="150"/>
                  </a:lnTo>
                  <a:lnTo>
                    <a:pt x="495" y="159"/>
                  </a:lnTo>
                  <a:lnTo>
                    <a:pt x="501" y="167"/>
                  </a:lnTo>
                  <a:lnTo>
                    <a:pt x="507" y="176"/>
                  </a:lnTo>
                  <a:lnTo>
                    <a:pt x="514" y="183"/>
                  </a:lnTo>
                  <a:lnTo>
                    <a:pt x="522" y="189"/>
                  </a:lnTo>
                  <a:lnTo>
                    <a:pt x="531" y="194"/>
                  </a:lnTo>
                  <a:lnTo>
                    <a:pt x="539" y="198"/>
                  </a:lnTo>
                  <a:lnTo>
                    <a:pt x="548" y="200"/>
                  </a:lnTo>
                  <a:lnTo>
                    <a:pt x="558" y="201"/>
                  </a:lnTo>
                  <a:lnTo>
                    <a:pt x="568" y="200"/>
                  </a:lnTo>
                  <a:lnTo>
                    <a:pt x="576" y="198"/>
                  </a:lnTo>
                  <a:lnTo>
                    <a:pt x="584" y="193"/>
                  </a:lnTo>
                  <a:lnTo>
                    <a:pt x="590" y="187"/>
                  </a:lnTo>
                  <a:lnTo>
                    <a:pt x="596" y="181"/>
                  </a:lnTo>
                  <a:lnTo>
                    <a:pt x="601" y="174"/>
                  </a:lnTo>
                  <a:lnTo>
                    <a:pt x="605" y="166"/>
                  </a:lnTo>
                  <a:lnTo>
                    <a:pt x="611" y="151"/>
                  </a:lnTo>
                  <a:lnTo>
                    <a:pt x="614" y="135"/>
                  </a:lnTo>
                  <a:lnTo>
                    <a:pt x="616" y="121"/>
                  </a:lnTo>
                  <a:lnTo>
                    <a:pt x="618" y="107"/>
                  </a:lnTo>
                  <a:lnTo>
                    <a:pt x="618" y="92"/>
                  </a:lnTo>
                  <a:lnTo>
                    <a:pt x="618" y="79"/>
                  </a:lnTo>
                  <a:lnTo>
                    <a:pt x="618" y="66"/>
                  </a:lnTo>
                  <a:lnTo>
                    <a:pt x="617" y="52"/>
                  </a:lnTo>
                  <a:lnTo>
                    <a:pt x="617" y="66"/>
                  </a:lnTo>
                  <a:lnTo>
                    <a:pt x="617" y="79"/>
                  </a:lnTo>
                  <a:lnTo>
                    <a:pt x="617" y="92"/>
                  </a:lnTo>
                  <a:lnTo>
                    <a:pt x="615" y="107"/>
                  </a:lnTo>
                  <a:lnTo>
                    <a:pt x="614" y="121"/>
                  </a:lnTo>
                  <a:lnTo>
                    <a:pt x="611" y="135"/>
                  </a:lnTo>
                  <a:lnTo>
                    <a:pt x="607" y="150"/>
                  </a:lnTo>
                  <a:lnTo>
                    <a:pt x="601" y="164"/>
                  </a:lnTo>
                  <a:lnTo>
                    <a:pt x="596" y="171"/>
                  </a:lnTo>
                  <a:lnTo>
                    <a:pt x="592" y="178"/>
                  </a:lnTo>
                  <a:lnTo>
                    <a:pt x="587" y="184"/>
                  </a:lnTo>
                  <a:lnTo>
                    <a:pt x="581" y="189"/>
                  </a:lnTo>
                  <a:lnTo>
                    <a:pt x="574" y="192"/>
                  </a:lnTo>
                  <a:lnTo>
                    <a:pt x="567" y="195"/>
                  </a:lnTo>
                  <a:lnTo>
                    <a:pt x="558" y="195"/>
                  </a:lnTo>
                  <a:lnTo>
                    <a:pt x="550" y="194"/>
                  </a:lnTo>
                  <a:lnTo>
                    <a:pt x="542" y="192"/>
                  </a:lnTo>
                  <a:lnTo>
                    <a:pt x="534" y="188"/>
                  </a:lnTo>
                  <a:lnTo>
                    <a:pt x="527" y="183"/>
                  </a:lnTo>
                  <a:lnTo>
                    <a:pt x="519" y="177"/>
                  </a:lnTo>
                  <a:lnTo>
                    <a:pt x="513" y="170"/>
                  </a:lnTo>
                  <a:lnTo>
                    <a:pt x="507" y="162"/>
                  </a:lnTo>
                  <a:lnTo>
                    <a:pt x="502" y="155"/>
                  </a:lnTo>
                  <a:lnTo>
                    <a:pt x="497" y="146"/>
                  </a:lnTo>
                  <a:lnTo>
                    <a:pt x="493" y="137"/>
                  </a:lnTo>
                  <a:lnTo>
                    <a:pt x="489" y="127"/>
                  </a:lnTo>
                  <a:lnTo>
                    <a:pt x="486" y="118"/>
                  </a:lnTo>
                  <a:lnTo>
                    <a:pt x="484" y="108"/>
                  </a:lnTo>
                  <a:lnTo>
                    <a:pt x="483" y="96"/>
                  </a:lnTo>
                  <a:lnTo>
                    <a:pt x="482" y="86"/>
                  </a:lnTo>
                  <a:lnTo>
                    <a:pt x="483" y="75"/>
                  </a:lnTo>
                  <a:lnTo>
                    <a:pt x="484" y="65"/>
                  </a:lnTo>
                  <a:lnTo>
                    <a:pt x="486" y="53"/>
                  </a:lnTo>
                  <a:lnTo>
                    <a:pt x="488" y="42"/>
                  </a:lnTo>
                  <a:lnTo>
                    <a:pt x="492" y="32"/>
                  </a:lnTo>
                  <a:lnTo>
                    <a:pt x="493" y="29"/>
                  </a:lnTo>
                  <a:lnTo>
                    <a:pt x="495" y="26"/>
                  </a:lnTo>
                  <a:lnTo>
                    <a:pt x="496" y="23"/>
                  </a:lnTo>
                  <a:lnTo>
                    <a:pt x="497" y="25"/>
                  </a:lnTo>
                  <a:lnTo>
                    <a:pt x="500" y="30"/>
                  </a:lnTo>
                  <a:lnTo>
                    <a:pt x="505" y="40"/>
                  </a:lnTo>
                  <a:lnTo>
                    <a:pt x="510" y="52"/>
                  </a:lnTo>
                  <a:lnTo>
                    <a:pt x="514" y="64"/>
                  </a:lnTo>
                  <a:lnTo>
                    <a:pt x="517" y="77"/>
                  </a:lnTo>
                  <a:lnTo>
                    <a:pt x="521" y="89"/>
                  </a:lnTo>
                  <a:lnTo>
                    <a:pt x="523" y="103"/>
                  </a:lnTo>
                  <a:lnTo>
                    <a:pt x="525" y="116"/>
                  </a:lnTo>
                  <a:lnTo>
                    <a:pt x="526" y="129"/>
                  </a:lnTo>
                  <a:lnTo>
                    <a:pt x="527" y="144"/>
                  </a:lnTo>
                  <a:lnTo>
                    <a:pt x="527" y="157"/>
                  </a:lnTo>
                  <a:lnTo>
                    <a:pt x="525" y="171"/>
                  </a:lnTo>
                  <a:lnTo>
                    <a:pt x="523" y="186"/>
                  </a:lnTo>
                  <a:lnTo>
                    <a:pt x="519" y="200"/>
                  </a:lnTo>
                  <a:lnTo>
                    <a:pt x="514" y="214"/>
                  </a:lnTo>
                  <a:lnTo>
                    <a:pt x="511" y="220"/>
                  </a:lnTo>
                  <a:lnTo>
                    <a:pt x="507" y="226"/>
                  </a:lnTo>
                  <a:lnTo>
                    <a:pt x="503" y="231"/>
                  </a:lnTo>
                  <a:lnTo>
                    <a:pt x="498" y="236"/>
                  </a:lnTo>
                  <a:lnTo>
                    <a:pt x="493" y="240"/>
                  </a:lnTo>
                  <a:lnTo>
                    <a:pt x="487" y="244"/>
                  </a:lnTo>
                  <a:lnTo>
                    <a:pt x="481" y="248"/>
                  </a:lnTo>
                  <a:lnTo>
                    <a:pt x="473" y="249"/>
                  </a:lnTo>
                  <a:lnTo>
                    <a:pt x="472" y="250"/>
                  </a:lnTo>
                  <a:lnTo>
                    <a:pt x="467" y="251"/>
                  </a:lnTo>
                  <a:lnTo>
                    <a:pt x="459" y="252"/>
                  </a:lnTo>
                  <a:lnTo>
                    <a:pt x="450" y="252"/>
                  </a:lnTo>
                  <a:lnTo>
                    <a:pt x="439" y="251"/>
                  </a:lnTo>
                  <a:lnTo>
                    <a:pt x="434" y="249"/>
                  </a:lnTo>
                  <a:lnTo>
                    <a:pt x="429" y="246"/>
                  </a:lnTo>
                  <a:lnTo>
                    <a:pt x="424" y="241"/>
                  </a:lnTo>
                  <a:lnTo>
                    <a:pt x="419" y="236"/>
                  </a:lnTo>
                  <a:lnTo>
                    <a:pt x="414" y="230"/>
                  </a:lnTo>
                  <a:lnTo>
                    <a:pt x="410" y="223"/>
                  </a:lnTo>
                  <a:lnTo>
                    <a:pt x="407" y="216"/>
                  </a:lnTo>
                  <a:lnTo>
                    <a:pt x="403" y="206"/>
                  </a:lnTo>
                  <a:lnTo>
                    <a:pt x="397" y="189"/>
                  </a:lnTo>
                  <a:lnTo>
                    <a:pt x="393" y="168"/>
                  </a:lnTo>
                  <a:lnTo>
                    <a:pt x="391" y="147"/>
                  </a:lnTo>
                  <a:lnTo>
                    <a:pt x="390" y="124"/>
                  </a:lnTo>
                  <a:lnTo>
                    <a:pt x="390" y="101"/>
                  </a:lnTo>
                  <a:lnTo>
                    <a:pt x="392" y="76"/>
                  </a:lnTo>
                  <a:lnTo>
                    <a:pt x="394" y="65"/>
                  </a:lnTo>
                  <a:lnTo>
                    <a:pt x="396" y="52"/>
                  </a:lnTo>
                  <a:lnTo>
                    <a:pt x="398" y="40"/>
                  </a:lnTo>
                  <a:lnTo>
                    <a:pt x="403" y="29"/>
                  </a:lnTo>
                  <a:lnTo>
                    <a:pt x="396" y="29"/>
                  </a:lnTo>
                  <a:lnTo>
                    <a:pt x="385" y="30"/>
                  </a:lnTo>
                  <a:lnTo>
                    <a:pt x="389" y="40"/>
                  </a:lnTo>
                  <a:lnTo>
                    <a:pt x="392" y="52"/>
                  </a:lnTo>
                  <a:lnTo>
                    <a:pt x="395" y="67"/>
                  </a:lnTo>
                  <a:lnTo>
                    <a:pt x="398" y="83"/>
                  </a:lnTo>
                  <a:lnTo>
                    <a:pt x="400" y="102"/>
                  </a:lnTo>
                  <a:lnTo>
                    <a:pt x="402" y="121"/>
                  </a:lnTo>
                  <a:lnTo>
                    <a:pt x="402" y="143"/>
                  </a:lnTo>
                  <a:lnTo>
                    <a:pt x="400" y="165"/>
                  </a:lnTo>
                  <a:lnTo>
                    <a:pt x="397" y="188"/>
                  </a:lnTo>
                  <a:lnTo>
                    <a:pt x="392" y="212"/>
                  </a:lnTo>
                  <a:lnTo>
                    <a:pt x="389" y="224"/>
                  </a:lnTo>
                  <a:lnTo>
                    <a:pt x="385" y="235"/>
                  </a:lnTo>
                  <a:lnTo>
                    <a:pt x="380" y="247"/>
                  </a:lnTo>
                  <a:lnTo>
                    <a:pt x="373" y="257"/>
                  </a:lnTo>
                  <a:lnTo>
                    <a:pt x="370" y="261"/>
                  </a:lnTo>
                  <a:lnTo>
                    <a:pt x="366" y="266"/>
                  </a:lnTo>
                  <a:lnTo>
                    <a:pt x="362" y="270"/>
                  </a:lnTo>
                  <a:lnTo>
                    <a:pt x="356" y="273"/>
                  </a:lnTo>
                  <a:lnTo>
                    <a:pt x="351" y="276"/>
                  </a:lnTo>
                  <a:lnTo>
                    <a:pt x="346" y="278"/>
                  </a:lnTo>
                  <a:lnTo>
                    <a:pt x="341" y="279"/>
                  </a:lnTo>
                  <a:lnTo>
                    <a:pt x="336" y="280"/>
                  </a:lnTo>
                  <a:lnTo>
                    <a:pt x="330" y="280"/>
                  </a:lnTo>
                  <a:lnTo>
                    <a:pt x="325" y="279"/>
                  </a:lnTo>
                  <a:lnTo>
                    <a:pt x="318" y="277"/>
                  </a:lnTo>
                  <a:lnTo>
                    <a:pt x="313" y="275"/>
                  </a:lnTo>
                  <a:lnTo>
                    <a:pt x="308" y="272"/>
                  </a:lnTo>
                  <a:lnTo>
                    <a:pt x="303" y="268"/>
                  </a:lnTo>
                  <a:lnTo>
                    <a:pt x="299" y="264"/>
                  </a:lnTo>
                  <a:lnTo>
                    <a:pt x="295" y="260"/>
                  </a:lnTo>
                  <a:lnTo>
                    <a:pt x="289" y="252"/>
                  </a:lnTo>
                  <a:lnTo>
                    <a:pt x="284" y="243"/>
                  </a:lnTo>
                  <a:lnTo>
                    <a:pt x="279" y="234"/>
                  </a:lnTo>
                  <a:lnTo>
                    <a:pt x="275" y="225"/>
                  </a:lnTo>
                  <a:lnTo>
                    <a:pt x="268" y="205"/>
                  </a:lnTo>
                  <a:lnTo>
                    <a:pt x="263" y="185"/>
                  </a:lnTo>
                  <a:lnTo>
                    <a:pt x="260" y="164"/>
                  </a:lnTo>
                  <a:lnTo>
                    <a:pt x="257" y="144"/>
                  </a:lnTo>
                  <a:lnTo>
                    <a:pt x="256" y="123"/>
                  </a:lnTo>
                  <a:lnTo>
                    <a:pt x="256" y="103"/>
                  </a:lnTo>
                  <a:lnTo>
                    <a:pt x="256" y="92"/>
                  </a:lnTo>
                  <a:lnTo>
                    <a:pt x="257" y="82"/>
                  </a:lnTo>
                  <a:lnTo>
                    <a:pt x="258" y="72"/>
                  </a:lnTo>
                  <a:lnTo>
                    <a:pt x="259" y="61"/>
                  </a:lnTo>
                  <a:lnTo>
                    <a:pt x="262" y="49"/>
                  </a:lnTo>
                  <a:lnTo>
                    <a:pt x="262" y="49"/>
                  </a:lnTo>
                  <a:lnTo>
                    <a:pt x="266" y="53"/>
                  </a:lnTo>
                  <a:lnTo>
                    <a:pt x="269" y="57"/>
                  </a:lnTo>
                  <a:lnTo>
                    <a:pt x="271" y="61"/>
                  </a:lnTo>
                  <a:lnTo>
                    <a:pt x="275" y="70"/>
                  </a:lnTo>
                  <a:lnTo>
                    <a:pt x="278" y="79"/>
                  </a:lnTo>
                  <a:lnTo>
                    <a:pt x="280" y="88"/>
                  </a:lnTo>
                  <a:lnTo>
                    <a:pt x="283" y="97"/>
                  </a:lnTo>
                  <a:lnTo>
                    <a:pt x="285" y="107"/>
                  </a:lnTo>
                  <a:lnTo>
                    <a:pt x="286" y="116"/>
                  </a:lnTo>
                  <a:lnTo>
                    <a:pt x="287" y="135"/>
                  </a:lnTo>
                  <a:lnTo>
                    <a:pt x="286" y="155"/>
                  </a:lnTo>
                  <a:lnTo>
                    <a:pt x="285" y="175"/>
                  </a:lnTo>
                  <a:lnTo>
                    <a:pt x="281" y="193"/>
                  </a:lnTo>
                  <a:lnTo>
                    <a:pt x="276" y="212"/>
                  </a:lnTo>
                  <a:lnTo>
                    <a:pt x="271" y="229"/>
                  </a:lnTo>
                  <a:lnTo>
                    <a:pt x="267" y="237"/>
                  </a:lnTo>
                  <a:lnTo>
                    <a:pt x="263" y="246"/>
                  </a:lnTo>
                  <a:lnTo>
                    <a:pt x="259" y="254"/>
                  </a:lnTo>
                  <a:lnTo>
                    <a:pt x="254" y="261"/>
                  </a:lnTo>
                  <a:lnTo>
                    <a:pt x="249" y="267"/>
                  </a:lnTo>
                  <a:lnTo>
                    <a:pt x="242" y="273"/>
                  </a:lnTo>
                  <a:lnTo>
                    <a:pt x="235" y="277"/>
                  </a:lnTo>
                  <a:lnTo>
                    <a:pt x="229" y="281"/>
                  </a:lnTo>
                  <a:lnTo>
                    <a:pt x="222" y="283"/>
                  </a:lnTo>
                  <a:lnTo>
                    <a:pt x="215" y="283"/>
                  </a:lnTo>
                  <a:lnTo>
                    <a:pt x="207" y="281"/>
                  </a:lnTo>
                  <a:lnTo>
                    <a:pt x="199" y="279"/>
                  </a:lnTo>
                  <a:lnTo>
                    <a:pt x="192" y="275"/>
                  </a:lnTo>
                  <a:lnTo>
                    <a:pt x="185" y="271"/>
                  </a:lnTo>
                  <a:lnTo>
                    <a:pt x="179" y="266"/>
                  </a:lnTo>
                  <a:lnTo>
                    <a:pt x="173" y="260"/>
                  </a:lnTo>
                  <a:lnTo>
                    <a:pt x="161" y="248"/>
                  </a:lnTo>
                  <a:lnTo>
                    <a:pt x="151" y="233"/>
                  </a:lnTo>
                  <a:lnTo>
                    <a:pt x="143" y="219"/>
                  </a:lnTo>
                  <a:lnTo>
                    <a:pt x="135" y="204"/>
                  </a:lnTo>
                  <a:lnTo>
                    <a:pt x="128" y="189"/>
                  </a:lnTo>
                  <a:lnTo>
                    <a:pt x="121" y="174"/>
                  </a:lnTo>
                  <a:lnTo>
                    <a:pt x="116" y="158"/>
                  </a:lnTo>
                  <a:lnTo>
                    <a:pt x="112" y="142"/>
                  </a:lnTo>
                  <a:lnTo>
                    <a:pt x="109" y="126"/>
                  </a:lnTo>
                  <a:lnTo>
                    <a:pt x="106" y="111"/>
                  </a:lnTo>
                  <a:lnTo>
                    <a:pt x="106" y="104"/>
                  </a:lnTo>
                  <a:lnTo>
                    <a:pt x="105" y="95"/>
                  </a:lnTo>
                  <a:lnTo>
                    <a:pt x="105" y="92"/>
                  </a:lnTo>
                  <a:lnTo>
                    <a:pt x="105" y="88"/>
                  </a:lnTo>
                  <a:lnTo>
                    <a:pt x="105" y="85"/>
                  </a:lnTo>
                  <a:lnTo>
                    <a:pt x="106" y="83"/>
                  </a:lnTo>
                  <a:lnTo>
                    <a:pt x="107" y="79"/>
                  </a:lnTo>
                  <a:lnTo>
                    <a:pt x="111" y="82"/>
                  </a:lnTo>
                  <a:lnTo>
                    <a:pt x="114" y="86"/>
                  </a:lnTo>
                  <a:lnTo>
                    <a:pt x="119" y="91"/>
                  </a:lnTo>
                  <a:lnTo>
                    <a:pt x="122" y="97"/>
                  </a:lnTo>
                  <a:lnTo>
                    <a:pt x="127" y="104"/>
                  </a:lnTo>
                  <a:lnTo>
                    <a:pt x="133" y="116"/>
                  </a:lnTo>
                  <a:lnTo>
                    <a:pt x="138" y="128"/>
                  </a:lnTo>
                  <a:lnTo>
                    <a:pt x="141" y="142"/>
                  </a:lnTo>
                  <a:lnTo>
                    <a:pt x="144" y="155"/>
                  </a:lnTo>
                  <a:lnTo>
                    <a:pt x="147" y="167"/>
                  </a:lnTo>
                  <a:lnTo>
                    <a:pt x="148" y="181"/>
                  </a:lnTo>
                  <a:lnTo>
                    <a:pt x="148" y="193"/>
                  </a:lnTo>
                  <a:lnTo>
                    <a:pt x="148" y="205"/>
                  </a:lnTo>
                  <a:lnTo>
                    <a:pt x="146" y="218"/>
                  </a:lnTo>
                  <a:lnTo>
                    <a:pt x="144" y="229"/>
                  </a:lnTo>
                  <a:lnTo>
                    <a:pt x="141" y="240"/>
                  </a:lnTo>
                  <a:lnTo>
                    <a:pt x="136" y="251"/>
                  </a:lnTo>
                  <a:lnTo>
                    <a:pt x="131" y="259"/>
                  </a:lnTo>
                  <a:lnTo>
                    <a:pt x="123" y="267"/>
                  </a:lnTo>
                  <a:lnTo>
                    <a:pt x="119" y="270"/>
                  </a:lnTo>
                  <a:lnTo>
                    <a:pt x="115" y="273"/>
                  </a:lnTo>
                  <a:lnTo>
                    <a:pt x="111" y="275"/>
                  </a:lnTo>
                  <a:lnTo>
                    <a:pt x="107" y="277"/>
                  </a:lnTo>
                  <a:lnTo>
                    <a:pt x="98" y="279"/>
                  </a:lnTo>
                  <a:lnTo>
                    <a:pt x="89" y="280"/>
                  </a:lnTo>
                  <a:lnTo>
                    <a:pt x="88" y="280"/>
                  </a:lnTo>
                  <a:lnTo>
                    <a:pt x="76" y="280"/>
                  </a:lnTo>
                  <a:lnTo>
                    <a:pt x="65" y="278"/>
                  </a:lnTo>
                  <a:lnTo>
                    <a:pt x="55" y="274"/>
                  </a:lnTo>
                  <a:lnTo>
                    <a:pt x="47" y="268"/>
                  </a:lnTo>
                  <a:lnTo>
                    <a:pt x="38" y="262"/>
                  </a:lnTo>
                  <a:lnTo>
                    <a:pt x="32" y="254"/>
                  </a:lnTo>
                  <a:lnTo>
                    <a:pt x="27" y="247"/>
                  </a:lnTo>
                  <a:lnTo>
                    <a:pt x="22" y="238"/>
                  </a:lnTo>
                  <a:lnTo>
                    <a:pt x="16" y="222"/>
                  </a:lnTo>
                  <a:lnTo>
                    <a:pt x="11" y="206"/>
                  </a:lnTo>
                  <a:lnTo>
                    <a:pt x="8" y="192"/>
                  </a:lnTo>
                  <a:lnTo>
                    <a:pt x="5" y="178"/>
                  </a:lnTo>
                  <a:lnTo>
                    <a:pt x="2" y="153"/>
                  </a:lnTo>
                  <a:lnTo>
                    <a:pt x="2" y="130"/>
                  </a:lnTo>
                  <a:lnTo>
                    <a:pt x="3" y="111"/>
                  </a:lnTo>
                  <a:lnTo>
                    <a:pt x="7" y="93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13749834" y="1149591"/>
              <a:ext cx="28171" cy="268363"/>
            </a:xfrm>
            <a:custGeom>
              <a:avLst/>
              <a:gdLst>
                <a:gd name="T0" fmla="*/ 27 w 59"/>
                <a:gd name="T1" fmla="*/ 544 h 544"/>
                <a:gd name="T2" fmla="*/ 24 w 59"/>
                <a:gd name="T3" fmla="*/ 531 h 544"/>
                <a:gd name="T4" fmla="*/ 22 w 59"/>
                <a:gd name="T5" fmla="*/ 515 h 544"/>
                <a:gd name="T6" fmla="*/ 20 w 59"/>
                <a:gd name="T7" fmla="*/ 499 h 544"/>
                <a:gd name="T8" fmla="*/ 19 w 59"/>
                <a:gd name="T9" fmla="*/ 480 h 544"/>
                <a:gd name="T10" fmla="*/ 30 w 59"/>
                <a:gd name="T11" fmla="*/ 480 h 544"/>
                <a:gd name="T12" fmla="*/ 39 w 59"/>
                <a:gd name="T13" fmla="*/ 480 h 544"/>
                <a:gd name="T14" fmla="*/ 36 w 59"/>
                <a:gd name="T15" fmla="*/ 499 h 544"/>
                <a:gd name="T16" fmla="*/ 33 w 59"/>
                <a:gd name="T17" fmla="*/ 515 h 544"/>
                <a:gd name="T18" fmla="*/ 30 w 59"/>
                <a:gd name="T19" fmla="*/ 531 h 544"/>
                <a:gd name="T20" fmla="*/ 27 w 59"/>
                <a:gd name="T21" fmla="*/ 544 h 544"/>
                <a:gd name="T22" fmla="*/ 27 w 59"/>
                <a:gd name="T23" fmla="*/ 544 h 544"/>
                <a:gd name="T24" fmla="*/ 18 w 59"/>
                <a:gd name="T25" fmla="*/ 457 h 544"/>
                <a:gd name="T26" fmla="*/ 17 w 59"/>
                <a:gd name="T27" fmla="*/ 436 h 544"/>
                <a:gd name="T28" fmla="*/ 17 w 59"/>
                <a:gd name="T29" fmla="*/ 414 h 544"/>
                <a:gd name="T30" fmla="*/ 16 w 59"/>
                <a:gd name="T31" fmla="*/ 392 h 544"/>
                <a:gd name="T32" fmla="*/ 16 w 59"/>
                <a:gd name="T33" fmla="*/ 369 h 544"/>
                <a:gd name="T34" fmla="*/ 17 w 59"/>
                <a:gd name="T35" fmla="*/ 344 h 544"/>
                <a:gd name="T36" fmla="*/ 17 w 59"/>
                <a:gd name="T37" fmla="*/ 320 h 544"/>
                <a:gd name="T38" fmla="*/ 17 w 59"/>
                <a:gd name="T39" fmla="*/ 294 h 544"/>
                <a:gd name="T40" fmla="*/ 18 w 59"/>
                <a:gd name="T41" fmla="*/ 267 h 544"/>
                <a:gd name="T42" fmla="*/ 19 w 59"/>
                <a:gd name="T43" fmla="*/ 246 h 544"/>
                <a:gd name="T44" fmla="*/ 19 w 59"/>
                <a:gd name="T45" fmla="*/ 224 h 544"/>
                <a:gd name="T46" fmla="*/ 20 w 59"/>
                <a:gd name="T47" fmla="*/ 204 h 544"/>
                <a:gd name="T48" fmla="*/ 20 w 59"/>
                <a:gd name="T49" fmla="*/ 183 h 544"/>
                <a:gd name="T50" fmla="*/ 20 w 59"/>
                <a:gd name="T51" fmla="*/ 163 h 544"/>
                <a:gd name="T52" fmla="*/ 20 w 59"/>
                <a:gd name="T53" fmla="*/ 144 h 544"/>
                <a:gd name="T54" fmla="*/ 20 w 59"/>
                <a:gd name="T55" fmla="*/ 125 h 544"/>
                <a:gd name="T56" fmla="*/ 20 w 59"/>
                <a:gd name="T57" fmla="*/ 108 h 544"/>
                <a:gd name="T58" fmla="*/ 18 w 59"/>
                <a:gd name="T59" fmla="*/ 75 h 544"/>
                <a:gd name="T60" fmla="*/ 15 w 59"/>
                <a:gd name="T61" fmla="*/ 45 h 544"/>
                <a:gd name="T62" fmla="*/ 13 w 59"/>
                <a:gd name="T63" fmla="*/ 32 h 544"/>
                <a:gd name="T64" fmla="*/ 10 w 59"/>
                <a:gd name="T65" fmla="*/ 21 h 544"/>
                <a:gd name="T66" fmla="*/ 6 w 59"/>
                <a:gd name="T67" fmla="*/ 9 h 544"/>
                <a:gd name="T68" fmla="*/ 0 w 59"/>
                <a:gd name="T69" fmla="*/ 0 h 544"/>
                <a:gd name="T70" fmla="*/ 5 w 59"/>
                <a:gd name="T71" fmla="*/ 3 h 544"/>
                <a:gd name="T72" fmla="*/ 9 w 59"/>
                <a:gd name="T73" fmla="*/ 6 h 544"/>
                <a:gd name="T74" fmla="*/ 13 w 59"/>
                <a:gd name="T75" fmla="*/ 11 h 544"/>
                <a:gd name="T76" fmla="*/ 17 w 59"/>
                <a:gd name="T77" fmla="*/ 16 h 544"/>
                <a:gd name="T78" fmla="*/ 25 w 59"/>
                <a:gd name="T79" fmla="*/ 28 h 544"/>
                <a:gd name="T80" fmla="*/ 32 w 59"/>
                <a:gd name="T81" fmla="*/ 41 h 544"/>
                <a:gd name="T82" fmla="*/ 37 w 59"/>
                <a:gd name="T83" fmla="*/ 56 h 544"/>
                <a:gd name="T84" fmla="*/ 42 w 59"/>
                <a:gd name="T85" fmla="*/ 71 h 544"/>
                <a:gd name="T86" fmla="*/ 46 w 59"/>
                <a:gd name="T87" fmla="*/ 87 h 544"/>
                <a:gd name="T88" fmla="*/ 49 w 59"/>
                <a:gd name="T89" fmla="*/ 105 h 544"/>
                <a:gd name="T90" fmla="*/ 52 w 59"/>
                <a:gd name="T91" fmla="*/ 123 h 544"/>
                <a:gd name="T92" fmla="*/ 54 w 59"/>
                <a:gd name="T93" fmla="*/ 143 h 544"/>
                <a:gd name="T94" fmla="*/ 56 w 59"/>
                <a:gd name="T95" fmla="*/ 162 h 544"/>
                <a:gd name="T96" fmla="*/ 57 w 59"/>
                <a:gd name="T97" fmla="*/ 182 h 544"/>
                <a:gd name="T98" fmla="*/ 58 w 59"/>
                <a:gd name="T99" fmla="*/ 204 h 544"/>
                <a:gd name="T100" fmla="*/ 59 w 59"/>
                <a:gd name="T101" fmla="*/ 224 h 544"/>
                <a:gd name="T102" fmla="*/ 59 w 59"/>
                <a:gd name="T103" fmla="*/ 247 h 544"/>
                <a:gd name="T104" fmla="*/ 59 w 59"/>
                <a:gd name="T105" fmla="*/ 268 h 544"/>
                <a:gd name="T106" fmla="*/ 58 w 59"/>
                <a:gd name="T107" fmla="*/ 295 h 544"/>
                <a:gd name="T108" fmla="*/ 56 w 59"/>
                <a:gd name="T109" fmla="*/ 321 h 544"/>
                <a:gd name="T110" fmla="*/ 55 w 59"/>
                <a:gd name="T111" fmla="*/ 345 h 544"/>
                <a:gd name="T112" fmla="*/ 53 w 59"/>
                <a:gd name="T113" fmla="*/ 370 h 544"/>
                <a:gd name="T114" fmla="*/ 51 w 59"/>
                <a:gd name="T115" fmla="*/ 393 h 544"/>
                <a:gd name="T116" fmla="*/ 48 w 59"/>
                <a:gd name="T117" fmla="*/ 415 h 544"/>
                <a:gd name="T118" fmla="*/ 46 w 59"/>
                <a:gd name="T119" fmla="*/ 437 h 544"/>
                <a:gd name="T120" fmla="*/ 43 w 59"/>
                <a:gd name="T121" fmla="*/ 457 h 544"/>
                <a:gd name="T122" fmla="*/ 31 w 59"/>
                <a:gd name="T123" fmla="*/ 457 h 544"/>
                <a:gd name="T124" fmla="*/ 18 w 59"/>
                <a:gd name="T125" fmla="*/ 4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" h="544">
                  <a:moveTo>
                    <a:pt x="27" y="544"/>
                  </a:moveTo>
                  <a:lnTo>
                    <a:pt x="24" y="531"/>
                  </a:lnTo>
                  <a:lnTo>
                    <a:pt x="22" y="515"/>
                  </a:lnTo>
                  <a:lnTo>
                    <a:pt x="20" y="499"/>
                  </a:lnTo>
                  <a:lnTo>
                    <a:pt x="19" y="480"/>
                  </a:lnTo>
                  <a:lnTo>
                    <a:pt x="30" y="480"/>
                  </a:lnTo>
                  <a:lnTo>
                    <a:pt x="39" y="480"/>
                  </a:lnTo>
                  <a:lnTo>
                    <a:pt x="36" y="499"/>
                  </a:lnTo>
                  <a:lnTo>
                    <a:pt x="33" y="515"/>
                  </a:lnTo>
                  <a:lnTo>
                    <a:pt x="30" y="531"/>
                  </a:lnTo>
                  <a:lnTo>
                    <a:pt x="27" y="544"/>
                  </a:lnTo>
                  <a:lnTo>
                    <a:pt x="27" y="544"/>
                  </a:lnTo>
                  <a:close/>
                  <a:moveTo>
                    <a:pt x="18" y="457"/>
                  </a:moveTo>
                  <a:lnTo>
                    <a:pt x="17" y="436"/>
                  </a:lnTo>
                  <a:lnTo>
                    <a:pt x="17" y="414"/>
                  </a:lnTo>
                  <a:lnTo>
                    <a:pt x="16" y="392"/>
                  </a:lnTo>
                  <a:lnTo>
                    <a:pt x="16" y="369"/>
                  </a:lnTo>
                  <a:lnTo>
                    <a:pt x="17" y="344"/>
                  </a:lnTo>
                  <a:lnTo>
                    <a:pt x="17" y="320"/>
                  </a:lnTo>
                  <a:lnTo>
                    <a:pt x="17" y="294"/>
                  </a:lnTo>
                  <a:lnTo>
                    <a:pt x="18" y="267"/>
                  </a:lnTo>
                  <a:lnTo>
                    <a:pt x="19" y="246"/>
                  </a:lnTo>
                  <a:lnTo>
                    <a:pt x="19" y="224"/>
                  </a:lnTo>
                  <a:lnTo>
                    <a:pt x="20" y="204"/>
                  </a:lnTo>
                  <a:lnTo>
                    <a:pt x="20" y="183"/>
                  </a:lnTo>
                  <a:lnTo>
                    <a:pt x="20" y="163"/>
                  </a:lnTo>
                  <a:lnTo>
                    <a:pt x="20" y="144"/>
                  </a:lnTo>
                  <a:lnTo>
                    <a:pt x="20" y="125"/>
                  </a:lnTo>
                  <a:lnTo>
                    <a:pt x="20" y="108"/>
                  </a:lnTo>
                  <a:lnTo>
                    <a:pt x="18" y="75"/>
                  </a:lnTo>
                  <a:lnTo>
                    <a:pt x="15" y="45"/>
                  </a:lnTo>
                  <a:lnTo>
                    <a:pt x="13" y="32"/>
                  </a:lnTo>
                  <a:lnTo>
                    <a:pt x="10" y="21"/>
                  </a:lnTo>
                  <a:lnTo>
                    <a:pt x="6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6"/>
                  </a:lnTo>
                  <a:lnTo>
                    <a:pt x="13" y="11"/>
                  </a:lnTo>
                  <a:lnTo>
                    <a:pt x="17" y="16"/>
                  </a:lnTo>
                  <a:lnTo>
                    <a:pt x="25" y="28"/>
                  </a:lnTo>
                  <a:lnTo>
                    <a:pt x="32" y="41"/>
                  </a:lnTo>
                  <a:lnTo>
                    <a:pt x="37" y="56"/>
                  </a:lnTo>
                  <a:lnTo>
                    <a:pt x="42" y="71"/>
                  </a:lnTo>
                  <a:lnTo>
                    <a:pt x="46" y="87"/>
                  </a:lnTo>
                  <a:lnTo>
                    <a:pt x="49" y="105"/>
                  </a:lnTo>
                  <a:lnTo>
                    <a:pt x="52" y="123"/>
                  </a:lnTo>
                  <a:lnTo>
                    <a:pt x="54" y="143"/>
                  </a:lnTo>
                  <a:lnTo>
                    <a:pt x="56" y="162"/>
                  </a:lnTo>
                  <a:lnTo>
                    <a:pt x="57" y="182"/>
                  </a:lnTo>
                  <a:lnTo>
                    <a:pt x="58" y="204"/>
                  </a:lnTo>
                  <a:lnTo>
                    <a:pt x="59" y="224"/>
                  </a:lnTo>
                  <a:lnTo>
                    <a:pt x="59" y="247"/>
                  </a:lnTo>
                  <a:lnTo>
                    <a:pt x="59" y="268"/>
                  </a:lnTo>
                  <a:lnTo>
                    <a:pt x="58" y="295"/>
                  </a:lnTo>
                  <a:lnTo>
                    <a:pt x="56" y="321"/>
                  </a:lnTo>
                  <a:lnTo>
                    <a:pt x="55" y="345"/>
                  </a:lnTo>
                  <a:lnTo>
                    <a:pt x="53" y="370"/>
                  </a:lnTo>
                  <a:lnTo>
                    <a:pt x="51" y="393"/>
                  </a:lnTo>
                  <a:lnTo>
                    <a:pt x="48" y="415"/>
                  </a:lnTo>
                  <a:lnTo>
                    <a:pt x="46" y="437"/>
                  </a:lnTo>
                  <a:lnTo>
                    <a:pt x="43" y="457"/>
                  </a:lnTo>
                  <a:lnTo>
                    <a:pt x="31" y="457"/>
                  </a:lnTo>
                  <a:lnTo>
                    <a:pt x="18" y="45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58730" y="1374956"/>
              <a:ext cx="11861" cy="11861"/>
            </a:xfrm>
            <a:custGeom>
              <a:avLst/>
              <a:gdLst>
                <a:gd name="T0" fmla="*/ 1 w 25"/>
                <a:gd name="T1" fmla="*/ 23 h 23"/>
                <a:gd name="T2" fmla="*/ 0 w 25"/>
                <a:gd name="T3" fmla="*/ 12 h 23"/>
                <a:gd name="T4" fmla="*/ 0 w 25"/>
                <a:gd name="T5" fmla="*/ 0 h 23"/>
                <a:gd name="T6" fmla="*/ 13 w 25"/>
                <a:gd name="T7" fmla="*/ 0 h 23"/>
                <a:gd name="T8" fmla="*/ 25 w 25"/>
                <a:gd name="T9" fmla="*/ 0 h 23"/>
                <a:gd name="T10" fmla="*/ 23 w 25"/>
                <a:gd name="T11" fmla="*/ 12 h 23"/>
                <a:gd name="T12" fmla="*/ 21 w 25"/>
                <a:gd name="T13" fmla="*/ 23 h 23"/>
                <a:gd name="T14" fmla="*/ 12 w 25"/>
                <a:gd name="T15" fmla="*/ 23 h 23"/>
                <a:gd name="T16" fmla="*/ 1 w 2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1" y="2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23" y="12"/>
                  </a:lnTo>
                  <a:lnTo>
                    <a:pt x="21" y="23"/>
                  </a:lnTo>
                  <a:lnTo>
                    <a:pt x="12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66"/>
            <p:cNvSpPr>
              <a:spLocks noEditPoints="1"/>
            </p:cNvSpPr>
            <p:nvPr/>
          </p:nvSpPr>
          <p:spPr bwMode="auto">
            <a:xfrm>
              <a:off x="14050816" y="1237069"/>
              <a:ext cx="140854" cy="214987"/>
            </a:xfrm>
            <a:custGeom>
              <a:avLst/>
              <a:gdLst>
                <a:gd name="T0" fmla="*/ 0 w 285"/>
                <a:gd name="T1" fmla="*/ 435 h 435"/>
                <a:gd name="T2" fmla="*/ 12 w 285"/>
                <a:gd name="T3" fmla="*/ 408 h 435"/>
                <a:gd name="T4" fmla="*/ 26 w 285"/>
                <a:gd name="T5" fmla="*/ 376 h 435"/>
                <a:gd name="T6" fmla="*/ 44 w 285"/>
                <a:gd name="T7" fmla="*/ 341 h 435"/>
                <a:gd name="T8" fmla="*/ 66 w 285"/>
                <a:gd name="T9" fmla="*/ 303 h 435"/>
                <a:gd name="T10" fmla="*/ 76 w 285"/>
                <a:gd name="T11" fmla="*/ 303 h 435"/>
                <a:gd name="T12" fmla="*/ 87 w 285"/>
                <a:gd name="T13" fmla="*/ 303 h 435"/>
                <a:gd name="T14" fmla="*/ 98 w 285"/>
                <a:gd name="T15" fmla="*/ 303 h 435"/>
                <a:gd name="T16" fmla="*/ 109 w 285"/>
                <a:gd name="T17" fmla="*/ 303 h 435"/>
                <a:gd name="T18" fmla="*/ 78 w 285"/>
                <a:gd name="T19" fmla="*/ 344 h 435"/>
                <a:gd name="T20" fmla="*/ 48 w 285"/>
                <a:gd name="T21" fmla="*/ 381 h 435"/>
                <a:gd name="T22" fmla="*/ 35 w 285"/>
                <a:gd name="T23" fmla="*/ 397 h 435"/>
                <a:gd name="T24" fmla="*/ 23 w 285"/>
                <a:gd name="T25" fmla="*/ 411 h 435"/>
                <a:gd name="T26" fmla="*/ 12 w 285"/>
                <a:gd name="T27" fmla="*/ 423 h 435"/>
                <a:gd name="T28" fmla="*/ 0 w 285"/>
                <a:gd name="T29" fmla="*/ 435 h 435"/>
                <a:gd name="T30" fmla="*/ 0 w 285"/>
                <a:gd name="T31" fmla="*/ 435 h 435"/>
                <a:gd name="T32" fmla="*/ 125 w 285"/>
                <a:gd name="T33" fmla="*/ 280 h 435"/>
                <a:gd name="T34" fmla="*/ 113 w 285"/>
                <a:gd name="T35" fmla="*/ 280 h 435"/>
                <a:gd name="T36" fmla="*/ 102 w 285"/>
                <a:gd name="T37" fmla="*/ 280 h 435"/>
                <a:gd name="T38" fmla="*/ 91 w 285"/>
                <a:gd name="T39" fmla="*/ 280 h 435"/>
                <a:gd name="T40" fmla="*/ 79 w 285"/>
                <a:gd name="T41" fmla="*/ 280 h 435"/>
                <a:gd name="T42" fmla="*/ 91 w 285"/>
                <a:gd name="T43" fmla="*/ 262 h 435"/>
                <a:gd name="T44" fmla="*/ 102 w 285"/>
                <a:gd name="T45" fmla="*/ 244 h 435"/>
                <a:gd name="T46" fmla="*/ 113 w 285"/>
                <a:gd name="T47" fmla="*/ 225 h 435"/>
                <a:gd name="T48" fmla="*/ 125 w 285"/>
                <a:gd name="T49" fmla="*/ 207 h 435"/>
                <a:gd name="T50" fmla="*/ 148 w 285"/>
                <a:gd name="T51" fmla="*/ 172 h 435"/>
                <a:gd name="T52" fmla="*/ 171 w 285"/>
                <a:gd name="T53" fmla="*/ 140 h 435"/>
                <a:gd name="T54" fmla="*/ 193 w 285"/>
                <a:gd name="T55" fmla="*/ 110 h 435"/>
                <a:gd name="T56" fmla="*/ 214 w 285"/>
                <a:gd name="T57" fmla="*/ 82 h 435"/>
                <a:gd name="T58" fmla="*/ 234 w 285"/>
                <a:gd name="T59" fmla="*/ 56 h 435"/>
                <a:gd name="T60" fmla="*/ 253 w 285"/>
                <a:gd name="T61" fmla="*/ 34 h 435"/>
                <a:gd name="T62" fmla="*/ 270 w 285"/>
                <a:gd name="T63" fmla="*/ 15 h 435"/>
                <a:gd name="T64" fmla="*/ 285 w 285"/>
                <a:gd name="T65" fmla="*/ 0 h 435"/>
                <a:gd name="T66" fmla="*/ 277 w 285"/>
                <a:gd name="T67" fmla="*/ 20 h 435"/>
                <a:gd name="T68" fmla="*/ 266 w 285"/>
                <a:gd name="T69" fmla="*/ 44 h 435"/>
                <a:gd name="T70" fmla="*/ 254 w 285"/>
                <a:gd name="T71" fmla="*/ 70 h 435"/>
                <a:gd name="T72" fmla="*/ 238 w 285"/>
                <a:gd name="T73" fmla="*/ 98 h 435"/>
                <a:gd name="T74" fmla="*/ 221 w 285"/>
                <a:gd name="T75" fmla="*/ 128 h 435"/>
                <a:gd name="T76" fmla="*/ 202 w 285"/>
                <a:gd name="T77" fmla="*/ 160 h 435"/>
                <a:gd name="T78" fmla="*/ 182 w 285"/>
                <a:gd name="T79" fmla="*/ 194 h 435"/>
                <a:gd name="T80" fmla="*/ 160 w 285"/>
                <a:gd name="T81" fmla="*/ 228 h 435"/>
                <a:gd name="T82" fmla="*/ 151 w 285"/>
                <a:gd name="T83" fmla="*/ 241 h 435"/>
                <a:gd name="T84" fmla="*/ 142 w 285"/>
                <a:gd name="T85" fmla="*/ 255 h 435"/>
                <a:gd name="T86" fmla="*/ 134 w 285"/>
                <a:gd name="T87" fmla="*/ 267 h 435"/>
                <a:gd name="T88" fmla="*/ 125 w 285"/>
                <a:gd name="T89" fmla="*/ 28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5" h="435">
                  <a:moveTo>
                    <a:pt x="0" y="435"/>
                  </a:moveTo>
                  <a:lnTo>
                    <a:pt x="12" y="408"/>
                  </a:lnTo>
                  <a:lnTo>
                    <a:pt x="26" y="376"/>
                  </a:lnTo>
                  <a:lnTo>
                    <a:pt x="44" y="341"/>
                  </a:lnTo>
                  <a:lnTo>
                    <a:pt x="66" y="303"/>
                  </a:lnTo>
                  <a:lnTo>
                    <a:pt x="76" y="303"/>
                  </a:lnTo>
                  <a:lnTo>
                    <a:pt x="87" y="303"/>
                  </a:lnTo>
                  <a:lnTo>
                    <a:pt x="98" y="303"/>
                  </a:lnTo>
                  <a:lnTo>
                    <a:pt x="109" y="303"/>
                  </a:lnTo>
                  <a:lnTo>
                    <a:pt x="78" y="344"/>
                  </a:lnTo>
                  <a:lnTo>
                    <a:pt x="48" y="381"/>
                  </a:lnTo>
                  <a:lnTo>
                    <a:pt x="35" y="397"/>
                  </a:lnTo>
                  <a:lnTo>
                    <a:pt x="23" y="411"/>
                  </a:lnTo>
                  <a:lnTo>
                    <a:pt x="12" y="423"/>
                  </a:lnTo>
                  <a:lnTo>
                    <a:pt x="0" y="435"/>
                  </a:lnTo>
                  <a:lnTo>
                    <a:pt x="0" y="435"/>
                  </a:lnTo>
                  <a:close/>
                  <a:moveTo>
                    <a:pt x="125" y="280"/>
                  </a:moveTo>
                  <a:lnTo>
                    <a:pt x="113" y="280"/>
                  </a:lnTo>
                  <a:lnTo>
                    <a:pt x="102" y="280"/>
                  </a:lnTo>
                  <a:lnTo>
                    <a:pt x="91" y="280"/>
                  </a:lnTo>
                  <a:lnTo>
                    <a:pt x="79" y="280"/>
                  </a:lnTo>
                  <a:lnTo>
                    <a:pt x="91" y="262"/>
                  </a:lnTo>
                  <a:lnTo>
                    <a:pt x="102" y="244"/>
                  </a:lnTo>
                  <a:lnTo>
                    <a:pt x="113" y="225"/>
                  </a:lnTo>
                  <a:lnTo>
                    <a:pt x="125" y="207"/>
                  </a:lnTo>
                  <a:lnTo>
                    <a:pt x="148" y="172"/>
                  </a:lnTo>
                  <a:lnTo>
                    <a:pt x="171" y="140"/>
                  </a:lnTo>
                  <a:lnTo>
                    <a:pt x="193" y="110"/>
                  </a:lnTo>
                  <a:lnTo>
                    <a:pt x="214" y="82"/>
                  </a:lnTo>
                  <a:lnTo>
                    <a:pt x="234" y="56"/>
                  </a:lnTo>
                  <a:lnTo>
                    <a:pt x="253" y="34"/>
                  </a:lnTo>
                  <a:lnTo>
                    <a:pt x="270" y="15"/>
                  </a:lnTo>
                  <a:lnTo>
                    <a:pt x="285" y="0"/>
                  </a:lnTo>
                  <a:lnTo>
                    <a:pt x="277" y="20"/>
                  </a:lnTo>
                  <a:lnTo>
                    <a:pt x="266" y="44"/>
                  </a:lnTo>
                  <a:lnTo>
                    <a:pt x="254" y="70"/>
                  </a:lnTo>
                  <a:lnTo>
                    <a:pt x="238" y="98"/>
                  </a:lnTo>
                  <a:lnTo>
                    <a:pt x="221" y="128"/>
                  </a:lnTo>
                  <a:lnTo>
                    <a:pt x="202" y="160"/>
                  </a:lnTo>
                  <a:lnTo>
                    <a:pt x="182" y="194"/>
                  </a:lnTo>
                  <a:lnTo>
                    <a:pt x="160" y="228"/>
                  </a:lnTo>
                  <a:lnTo>
                    <a:pt x="151" y="241"/>
                  </a:lnTo>
                  <a:lnTo>
                    <a:pt x="142" y="255"/>
                  </a:lnTo>
                  <a:lnTo>
                    <a:pt x="134" y="267"/>
                  </a:lnTo>
                  <a:lnTo>
                    <a:pt x="125" y="280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4083434" y="1374956"/>
              <a:ext cx="29653" cy="11861"/>
            </a:xfrm>
            <a:custGeom>
              <a:avLst/>
              <a:gdLst>
                <a:gd name="T0" fmla="*/ 43 w 59"/>
                <a:gd name="T1" fmla="*/ 23 h 23"/>
                <a:gd name="T2" fmla="*/ 32 w 59"/>
                <a:gd name="T3" fmla="*/ 23 h 23"/>
                <a:gd name="T4" fmla="*/ 21 w 59"/>
                <a:gd name="T5" fmla="*/ 23 h 23"/>
                <a:gd name="T6" fmla="*/ 10 w 59"/>
                <a:gd name="T7" fmla="*/ 23 h 23"/>
                <a:gd name="T8" fmla="*/ 0 w 59"/>
                <a:gd name="T9" fmla="*/ 23 h 23"/>
                <a:gd name="T10" fmla="*/ 7 w 59"/>
                <a:gd name="T11" fmla="*/ 12 h 23"/>
                <a:gd name="T12" fmla="*/ 13 w 59"/>
                <a:gd name="T13" fmla="*/ 0 h 23"/>
                <a:gd name="T14" fmla="*/ 25 w 59"/>
                <a:gd name="T15" fmla="*/ 0 h 23"/>
                <a:gd name="T16" fmla="*/ 36 w 59"/>
                <a:gd name="T17" fmla="*/ 0 h 23"/>
                <a:gd name="T18" fmla="*/ 47 w 59"/>
                <a:gd name="T19" fmla="*/ 0 h 23"/>
                <a:gd name="T20" fmla="*/ 59 w 59"/>
                <a:gd name="T21" fmla="*/ 0 h 23"/>
                <a:gd name="T22" fmla="*/ 50 w 59"/>
                <a:gd name="T23" fmla="*/ 12 h 23"/>
                <a:gd name="T24" fmla="*/ 43 w 59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23">
                  <a:moveTo>
                    <a:pt x="43" y="23"/>
                  </a:moveTo>
                  <a:lnTo>
                    <a:pt x="32" y="23"/>
                  </a:lnTo>
                  <a:lnTo>
                    <a:pt x="21" y="23"/>
                  </a:lnTo>
                  <a:lnTo>
                    <a:pt x="10" y="23"/>
                  </a:lnTo>
                  <a:lnTo>
                    <a:pt x="0" y="23"/>
                  </a:lnTo>
                  <a:lnTo>
                    <a:pt x="7" y="12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50" y="12"/>
                  </a:lnTo>
                  <a:lnTo>
                    <a:pt x="43" y="23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4329557" y="1555841"/>
              <a:ext cx="173472" cy="140854"/>
            </a:xfrm>
            <a:custGeom>
              <a:avLst/>
              <a:gdLst>
                <a:gd name="T0" fmla="*/ 0 w 352"/>
                <a:gd name="T1" fmla="*/ 284 h 284"/>
                <a:gd name="T2" fmla="*/ 14 w 352"/>
                <a:gd name="T3" fmla="*/ 270 h 284"/>
                <a:gd name="T4" fmla="*/ 29 w 352"/>
                <a:gd name="T5" fmla="*/ 255 h 284"/>
                <a:gd name="T6" fmla="*/ 49 w 352"/>
                <a:gd name="T7" fmla="*/ 238 h 284"/>
                <a:gd name="T8" fmla="*/ 69 w 352"/>
                <a:gd name="T9" fmla="*/ 220 h 284"/>
                <a:gd name="T10" fmla="*/ 93 w 352"/>
                <a:gd name="T11" fmla="*/ 200 h 284"/>
                <a:gd name="T12" fmla="*/ 118 w 352"/>
                <a:gd name="T13" fmla="*/ 180 h 284"/>
                <a:gd name="T14" fmla="*/ 145 w 352"/>
                <a:gd name="T15" fmla="*/ 159 h 284"/>
                <a:gd name="T16" fmla="*/ 173 w 352"/>
                <a:gd name="T17" fmla="*/ 137 h 284"/>
                <a:gd name="T18" fmla="*/ 202 w 352"/>
                <a:gd name="T19" fmla="*/ 115 h 284"/>
                <a:gd name="T20" fmla="*/ 228 w 352"/>
                <a:gd name="T21" fmla="*/ 94 h 284"/>
                <a:gd name="T22" fmla="*/ 253 w 352"/>
                <a:gd name="T23" fmla="*/ 75 h 284"/>
                <a:gd name="T24" fmla="*/ 276 w 352"/>
                <a:gd name="T25" fmla="*/ 56 h 284"/>
                <a:gd name="T26" fmla="*/ 299 w 352"/>
                <a:gd name="T27" fmla="*/ 39 h 284"/>
                <a:gd name="T28" fmla="*/ 319 w 352"/>
                <a:gd name="T29" fmla="*/ 23 h 284"/>
                <a:gd name="T30" fmla="*/ 337 w 352"/>
                <a:gd name="T31" fmla="*/ 10 h 284"/>
                <a:gd name="T32" fmla="*/ 352 w 352"/>
                <a:gd name="T33" fmla="*/ 0 h 284"/>
                <a:gd name="T34" fmla="*/ 343 w 352"/>
                <a:gd name="T35" fmla="*/ 16 h 284"/>
                <a:gd name="T36" fmla="*/ 331 w 352"/>
                <a:gd name="T37" fmla="*/ 36 h 284"/>
                <a:gd name="T38" fmla="*/ 315 w 352"/>
                <a:gd name="T39" fmla="*/ 56 h 284"/>
                <a:gd name="T40" fmla="*/ 297 w 352"/>
                <a:gd name="T41" fmla="*/ 78 h 284"/>
                <a:gd name="T42" fmla="*/ 275 w 352"/>
                <a:gd name="T43" fmla="*/ 100 h 284"/>
                <a:gd name="T44" fmla="*/ 252 w 352"/>
                <a:gd name="T45" fmla="*/ 123 h 284"/>
                <a:gd name="T46" fmla="*/ 226 w 352"/>
                <a:gd name="T47" fmla="*/ 147 h 284"/>
                <a:gd name="T48" fmla="*/ 197 w 352"/>
                <a:gd name="T49" fmla="*/ 169 h 284"/>
                <a:gd name="T50" fmla="*/ 169 w 352"/>
                <a:gd name="T51" fmla="*/ 191 h 284"/>
                <a:gd name="T52" fmla="*/ 140 w 352"/>
                <a:gd name="T53" fmla="*/ 210 h 284"/>
                <a:gd name="T54" fmla="*/ 112 w 352"/>
                <a:gd name="T55" fmla="*/ 228 h 284"/>
                <a:gd name="T56" fmla="*/ 87 w 352"/>
                <a:gd name="T57" fmla="*/ 243 h 284"/>
                <a:gd name="T58" fmla="*/ 62 w 352"/>
                <a:gd name="T59" fmla="*/ 258 h 284"/>
                <a:gd name="T60" fmla="*/ 38 w 352"/>
                <a:gd name="T61" fmla="*/ 269 h 284"/>
                <a:gd name="T62" fmla="*/ 18 w 352"/>
                <a:gd name="T63" fmla="*/ 278 h 284"/>
                <a:gd name="T64" fmla="*/ 0 w 352"/>
                <a:gd name="T6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284">
                  <a:moveTo>
                    <a:pt x="0" y="284"/>
                  </a:moveTo>
                  <a:lnTo>
                    <a:pt x="14" y="270"/>
                  </a:lnTo>
                  <a:lnTo>
                    <a:pt x="29" y="255"/>
                  </a:lnTo>
                  <a:lnTo>
                    <a:pt x="49" y="238"/>
                  </a:lnTo>
                  <a:lnTo>
                    <a:pt x="69" y="220"/>
                  </a:lnTo>
                  <a:lnTo>
                    <a:pt x="93" y="200"/>
                  </a:lnTo>
                  <a:lnTo>
                    <a:pt x="118" y="180"/>
                  </a:lnTo>
                  <a:lnTo>
                    <a:pt x="145" y="159"/>
                  </a:lnTo>
                  <a:lnTo>
                    <a:pt x="173" y="137"/>
                  </a:lnTo>
                  <a:lnTo>
                    <a:pt x="202" y="115"/>
                  </a:lnTo>
                  <a:lnTo>
                    <a:pt x="228" y="94"/>
                  </a:lnTo>
                  <a:lnTo>
                    <a:pt x="253" y="75"/>
                  </a:lnTo>
                  <a:lnTo>
                    <a:pt x="276" y="56"/>
                  </a:lnTo>
                  <a:lnTo>
                    <a:pt x="299" y="39"/>
                  </a:lnTo>
                  <a:lnTo>
                    <a:pt x="319" y="23"/>
                  </a:lnTo>
                  <a:lnTo>
                    <a:pt x="337" y="10"/>
                  </a:lnTo>
                  <a:lnTo>
                    <a:pt x="352" y="0"/>
                  </a:lnTo>
                  <a:lnTo>
                    <a:pt x="343" y="16"/>
                  </a:lnTo>
                  <a:lnTo>
                    <a:pt x="331" y="36"/>
                  </a:lnTo>
                  <a:lnTo>
                    <a:pt x="315" y="56"/>
                  </a:lnTo>
                  <a:lnTo>
                    <a:pt x="297" y="78"/>
                  </a:lnTo>
                  <a:lnTo>
                    <a:pt x="275" y="100"/>
                  </a:lnTo>
                  <a:lnTo>
                    <a:pt x="252" y="123"/>
                  </a:lnTo>
                  <a:lnTo>
                    <a:pt x="226" y="147"/>
                  </a:lnTo>
                  <a:lnTo>
                    <a:pt x="197" y="169"/>
                  </a:lnTo>
                  <a:lnTo>
                    <a:pt x="169" y="191"/>
                  </a:lnTo>
                  <a:lnTo>
                    <a:pt x="140" y="210"/>
                  </a:lnTo>
                  <a:lnTo>
                    <a:pt x="112" y="228"/>
                  </a:lnTo>
                  <a:lnTo>
                    <a:pt x="87" y="243"/>
                  </a:lnTo>
                  <a:lnTo>
                    <a:pt x="62" y="258"/>
                  </a:lnTo>
                  <a:lnTo>
                    <a:pt x="38" y="269"/>
                  </a:lnTo>
                  <a:lnTo>
                    <a:pt x="18" y="278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69"/>
            <p:cNvSpPr>
              <a:spLocks noEditPoints="1"/>
            </p:cNvSpPr>
            <p:nvPr/>
          </p:nvSpPr>
          <p:spPr bwMode="auto">
            <a:xfrm>
              <a:off x="14403690" y="1996193"/>
              <a:ext cx="214987" cy="25206"/>
            </a:xfrm>
            <a:custGeom>
              <a:avLst/>
              <a:gdLst>
                <a:gd name="T0" fmla="*/ 314 w 434"/>
                <a:gd name="T1" fmla="*/ 50 h 50"/>
                <a:gd name="T2" fmla="*/ 296 w 434"/>
                <a:gd name="T3" fmla="*/ 50 h 50"/>
                <a:gd name="T4" fmla="*/ 276 w 434"/>
                <a:gd name="T5" fmla="*/ 49 h 50"/>
                <a:gd name="T6" fmla="*/ 257 w 434"/>
                <a:gd name="T7" fmla="*/ 48 h 50"/>
                <a:gd name="T8" fmla="*/ 236 w 434"/>
                <a:gd name="T9" fmla="*/ 47 h 50"/>
                <a:gd name="T10" fmla="*/ 236 w 434"/>
                <a:gd name="T11" fmla="*/ 37 h 50"/>
                <a:gd name="T12" fmla="*/ 236 w 434"/>
                <a:gd name="T13" fmla="*/ 27 h 50"/>
                <a:gd name="T14" fmla="*/ 236 w 434"/>
                <a:gd name="T15" fmla="*/ 17 h 50"/>
                <a:gd name="T16" fmla="*/ 236 w 434"/>
                <a:gd name="T17" fmla="*/ 6 h 50"/>
                <a:gd name="T18" fmla="*/ 265 w 434"/>
                <a:gd name="T19" fmla="*/ 9 h 50"/>
                <a:gd name="T20" fmla="*/ 294 w 434"/>
                <a:gd name="T21" fmla="*/ 13 h 50"/>
                <a:gd name="T22" fmla="*/ 320 w 434"/>
                <a:gd name="T23" fmla="*/ 18 h 50"/>
                <a:gd name="T24" fmla="*/ 345 w 434"/>
                <a:gd name="T25" fmla="*/ 21 h 50"/>
                <a:gd name="T26" fmla="*/ 372 w 434"/>
                <a:gd name="T27" fmla="*/ 25 h 50"/>
                <a:gd name="T28" fmla="*/ 395 w 434"/>
                <a:gd name="T29" fmla="*/ 29 h 50"/>
                <a:gd name="T30" fmla="*/ 417 w 434"/>
                <a:gd name="T31" fmla="*/ 34 h 50"/>
                <a:gd name="T32" fmla="*/ 434 w 434"/>
                <a:gd name="T33" fmla="*/ 38 h 50"/>
                <a:gd name="T34" fmla="*/ 416 w 434"/>
                <a:gd name="T35" fmla="*/ 42 h 50"/>
                <a:gd name="T36" fmla="*/ 395 w 434"/>
                <a:gd name="T37" fmla="*/ 45 h 50"/>
                <a:gd name="T38" fmla="*/ 371 w 434"/>
                <a:gd name="T39" fmla="*/ 48 h 50"/>
                <a:gd name="T40" fmla="*/ 343 w 434"/>
                <a:gd name="T41" fmla="*/ 49 h 50"/>
                <a:gd name="T42" fmla="*/ 330 w 434"/>
                <a:gd name="T43" fmla="*/ 50 h 50"/>
                <a:gd name="T44" fmla="*/ 314 w 434"/>
                <a:gd name="T45" fmla="*/ 50 h 50"/>
                <a:gd name="T46" fmla="*/ 314 w 434"/>
                <a:gd name="T47" fmla="*/ 50 h 50"/>
                <a:gd name="T48" fmla="*/ 214 w 434"/>
                <a:gd name="T49" fmla="*/ 45 h 50"/>
                <a:gd name="T50" fmla="*/ 180 w 434"/>
                <a:gd name="T51" fmla="*/ 42 h 50"/>
                <a:gd name="T52" fmla="*/ 148 w 434"/>
                <a:gd name="T53" fmla="*/ 38 h 50"/>
                <a:gd name="T54" fmla="*/ 117 w 434"/>
                <a:gd name="T55" fmla="*/ 34 h 50"/>
                <a:gd name="T56" fmla="*/ 90 w 434"/>
                <a:gd name="T57" fmla="*/ 30 h 50"/>
                <a:gd name="T58" fmla="*/ 63 w 434"/>
                <a:gd name="T59" fmla="*/ 26 h 50"/>
                <a:gd name="T60" fmla="*/ 39 w 434"/>
                <a:gd name="T61" fmla="*/ 22 h 50"/>
                <a:gd name="T62" fmla="*/ 18 w 434"/>
                <a:gd name="T63" fmla="*/ 17 h 50"/>
                <a:gd name="T64" fmla="*/ 0 w 434"/>
                <a:gd name="T65" fmla="*/ 11 h 50"/>
                <a:gd name="T66" fmla="*/ 19 w 434"/>
                <a:gd name="T67" fmla="*/ 8 h 50"/>
                <a:gd name="T68" fmla="*/ 39 w 434"/>
                <a:gd name="T69" fmla="*/ 5 h 50"/>
                <a:gd name="T70" fmla="*/ 64 w 434"/>
                <a:gd name="T71" fmla="*/ 2 h 50"/>
                <a:gd name="T72" fmla="*/ 92 w 434"/>
                <a:gd name="T73" fmla="*/ 0 h 50"/>
                <a:gd name="T74" fmla="*/ 103 w 434"/>
                <a:gd name="T75" fmla="*/ 0 h 50"/>
                <a:gd name="T76" fmla="*/ 114 w 434"/>
                <a:gd name="T77" fmla="*/ 0 h 50"/>
                <a:gd name="T78" fmla="*/ 138 w 434"/>
                <a:gd name="T79" fmla="*/ 0 h 50"/>
                <a:gd name="T80" fmla="*/ 162 w 434"/>
                <a:gd name="T81" fmla="*/ 1 h 50"/>
                <a:gd name="T82" fmla="*/ 187 w 434"/>
                <a:gd name="T83" fmla="*/ 3 h 50"/>
                <a:gd name="T84" fmla="*/ 213 w 434"/>
                <a:gd name="T85" fmla="*/ 5 h 50"/>
                <a:gd name="T86" fmla="*/ 213 w 434"/>
                <a:gd name="T87" fmla="*/ 14 h 50"/>
                <a:gd name="T88" fmla="*/ 213 w 434"/>
                <a:gd name="T89" fmla="*/ 25 h 50"/>
                <a:gd name="T90" fmla="*/ 213 w 434"/>
                <a:gd name="T91" fmla="*/ 35 h 50"/>
                <a:gd name="T92" fmla="*/ 214 w 434"/>
                <a:gd name="T9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4" h="50">
                  <a:moveTo>
                    <a:pt x="314" y="50"/>
                  </a:moveTo>
                  <a:lnTo>
                    <a:pt x="296" y="50"/>
                  </a:lnTo>
                  <a:lnTo>
                    <a:pt x="276" y="49"/>
                  </a:lnTo>
                  <a:lnTo>
                    <a:pt x="257" y="48"/>
                  </a:lnTo>
                  <a:lnTo>
                    <a:pt x="236" y="47"/>
                  </a:lnTo>
                  <a:lnTo>
                    <a:pt x="236" y="37"/>
                  </a:lnTo>
                  <a:lnTo>
                    <a:pt x="236" y="27"/>
                  </a:lnTo>
                  <a:lnTo>
                    <a:pt x="236" y="17"/>
                  </a:lnTo>
                  <a:lnTo>
                    <a:pt x="236" y="6"/>
                  </a:lnTo>
                  <a:lnTo>
                    <a:pt x="265" y="9"/>
                  </a:lnTo>
                  <a:lnTo>
                    <a:pt x="294" y="13"/>
                  </a:lnTo>
                  <a:lnTo>
                    <a:pt x="320" y="18"/>
                  </a:lnTo>
                  <a:lnTo>
                    <a:pt x="345" y="21"/>
                  </a:lnTo>
                  <a:lnTo>
                    <a:pt x="372" y="25"/>
                  </a:lnTo>
                  <a:lnTo>
                    <a:pt x="395" y="29"/>
                  </a:lnTo>
                  <a:lnTo>
                    <a:pt x="417" y="34"/>
                  </a:lnTo>
                  <a:lnTo>
                    <a:pt x="434" y="38"/>
                  </a:lnTo>
                  <a:lnTo>
                    <a:pt x="416" y="42"/>
                  </a:lnTo>
                  <a:lnTo>
                    <a:pt x="395" y="45"/>
                  </a:lnTo>
                  <a:lnTo>
                    <a:pt x="371" y="48"/>
                  </a:lnTo>
                  <a:lnTo>
                    <a:pt x="343" y="49"/>
                  </a:lnTo>
                  <a:lnTo>
                    <a:pt x="330" y="50"/>
                  </a:lnTo>
                  <a:lnTo>
                    <a:pt x="314" y="50"/>
                  </a:lnTo>
                  <a:lnTo>
                    <a:pt x="314" y="50"/>
                  </a:lnTo>
                  <a:close/>
                  <a:moveTo>
                    <a:pt x="214" y="45"/>
                  </a:moveTo>
                  <a:lnTo>
                    <a:pt x="180" y="42"/>
                  </a:lnTo>
                  <a:lnTo>
                    <a:pt x="148" y="38"/>
                  </a:lnTo>
                  <a:lnTo>
                    <a:pt x="117" y="34"/>
                  </a:lnTo>
                  <a:lnTo>
                    <a:pt x="90" y="30"/>
                  </a:lnTo>
                  <a:lnTo>
                    <a:pt x="63" y="26"/>
                  </a:lnTo>
                  <a:lnTo>
                    <a:pt x="39" y="22"/>
                  </a:lnTo>
                  <a:lnTo>
                    <a:pt x="18" y="17"/>
                  </a:lnTo>
                  <a:lnTo>
                    <a:pt x="0" y="11"/>
                  </a:lnTo>
                  <a:lnTo>
                    <a:pt x="19" y="8"/>
                  </a:lnTo>
                  <a:lnTo>
                    <a:pt x="39" y="5"/>
                  </a:lnTo>
                  <a:lnTo>
                    <a:pt x="64" y="2"/>
                  </a:lnTo>
                  <a:lnTo>
                    <a:pt x="92" y="0"/>
                  </a:lnTo>
                  <a:lnTo>
                    <a:pt x="103" y="0"/>
                  </a:lnTo>
                  <a:lnTo>
                    <a:pt x="114" y="0"/>
                  </a:lnTo>
                  <a:lnTo>
                    <a:pt x="138" y="0"/>
                  </a:lnTo>
                  <a:lnTo>
                    <a:pt x="162" y="1"/>
                  </a:lnTo>
                  <a:lnTo>
                    <a:pt x="187" y="3"/>
                  </a:lnTo>
                  <a:lnTo>
                    <a:pt x="213" y="5"/>
                  </a:lnTo>
                  <a:lnTo>
                    <a:pt x="213" y="14"/>
                  </a:lnTo>
                  <a:lnTo>
                    <a:pt x="213" y="25"/>
                  </a:lnTo>
                  <a:lnTo>
                    <a:pt x="213" y="35"/>
                  </a:lnTo>
                  <a:lnTo>
                    <a:pt x="214" y="45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4508959" y="1999158"/>
              <a:ext cx="11861" cy="20757"/>
            </a:xfrm>
            <a:custGeom>
              <a:avLst/>
              <a:gdLst>
                <a:gd name="T0" fmla="*/ 23 w 23"/>
                <a:gd name="T1" fmla="*/ 42 h 42"/>
                <a:gd name="T2" fmla="*/ 13 w 23"/>
                <a:gd name="T3" fmla="*/ 41 h 42"/>
                <a:gd name="T4" fmla="*/ 3 w 23"/>
                <a:gd name="T5" fmla="*/ 40 h 42"/>
                <a:gd name="T6" fmla="*/ 2 w 23"/>
                <a:gd name="T7" fmla="*/ 40 h 42"/>
                <a:gd name="T8" fmla="*/ 1 w 23"/>
                <a:gd name="T9" fmla="*/ 40 h 42"/>
                <a:gd name="T10" fmla="*/ 0 w 23"/>
                <a:gd name="T11" fmla="*/ 30 h 42"/>
                <a:gd name="T12" fmla="*/ 0 w 23"/>
                <a:gd name="T13" fmla="*/ 20 h 42"/>
                <a:gd name="T14" fmla="*/ 0 w 23"/>
                <a:gd name="T15" fmla="*/ 9 h 42"/>
                <a:gd name="T16" fmla="*/ 0 w 23"/>
                <a:gd name="T17" fmla="*/ 0 h 42"/>
                <a:gd name="T18" fmla="*/ 3 w 23"/>
                <a:gd name="T19" fmla="*/ 0 h 42"/>
                <a:gd name="T20" fmla="*/ 6 w 23"/>
                <a:gd name="T21" fmla="*/ 0 h 42"/>
                <a:gd name="T22" fmla="*/ 15 w 23"/>
                <a:gd name="T23" fmla="*/ 1 h 42"/>
                <a:gd name="T24" fmla="*/ 23 w 23"/>
                <a:gd name="T25" fmla="*/ 1 h 42"/>
                <a:gd name="T26" fmla="*/ 23 w 23"/>
                <a:gd name="T27" fmla="*/ 12 h 42"/>
                <a:gd name="T28" fmla="*/ 23 w 23"/>
                <a:gd name="T29" fmla="*/ 22 h 42"/>
                <a:gd name="T30" fmla="*/ 23 w 23"/>
                <a:gd name="T31" fmla="*/ 32 h 42"/>
                <a:gd name="T32" fmla="*/ 23 w 23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2">
                  <a:moveTo>
                    <a:pt x="23" y="42"/>
                  </a:moveTo>
                  <a:lnTo>
                    <a:pt x="13" y="41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0" y="9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5" y="1"/>
                  </a:lnTo>
                  <a:lnTo>
                    <a:pt x="23" y="1"/>
                  </a:lnTo>
                  <a:lnTo>
                    <a:pt x="23" y="12"/>
                  </a:lnTo>
                  <a:lnTo>
                    <a:pt x="23" y="22"/>
                  </a:lnTo>
                  <a:lnTo>
                    <a:pt x="23" y="32"/>
                  </a:lnTo>
                  <a:lnTo>
                    <a:pt x="23" y="42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Freeform 71"/>
            <p:cNvSpPr>
              <a:spLocks noEditPoints="1"/>
            </p:cNvSpPr>
            <p:nvPr/>
          </p:nvSpPr>
          <p:spPr bwMode="auto">
            <a:xfrm>
              <a:off x="13296139" y="1259308"/>
              <a:ext cx="128992" cy="204608"/>
            </a:xfrm>
            <a:custGeom>
              <a:avLst/>
              <a:gdLst>
                <a:gd name="T0" fmla="*/ 263 w 263"/>
                <a:gd name="T1" fmla="*/ 414 h 414"/>
                <a:gd name="T2" fmla="*/ 251 w 263"/>
                <a:gd name="T3" fmla="*/ 402 h 414"/>
                <a:gd name="T4" fmla="*/ 239 w 263"/>
                <a:gd name="T5" fmla="*/ 388 h 414"/>
                <a:gd name="T6" fmla="*/ 224 w 263"/>
                <a:gd name="T7" fmla="*/ 371 h 414"/>
                <a:gd name="T8" fmla="*/ 209 w 263"/>
                <a:gd name="T9" fmla="*/ 352 h 414"/>
                <a:gd name="T10" fmla="*/ 192 w 263"/>
                <a:gd name="T11" fmla="*/ 332 h 414"/>
                <a:gd name="T12" fmla="*/ 176 w 263"/>
                <a:gd name="T13" fmla="*/ 310 h 414"/>
                <a:gd name="T14" fmla="*/ 160 w 263"/>
                <a:gd name="T15" fmla="*/ 286 h 414"/>
                <a:gd name="T16" fmla="*/ 142 w 263"/>
                <a:gd name="T17" fmla="*/ 260 h 414"/>
                <a:gd name="T18" fmla="*/ 153 w 263"/>
                <a:gd name="T19" fmla="*/ 260 h 414"/>
                <a:gd name="T20" fmla="*/ 165 w 263"/>
                <a:gd name="T21" fmla="*/ 260 h 414"/>
                <a:gd name="T22" fmla="*/ 176 w 263"/>
                <a:gd name="T23" fmla="*/ 260 h 414"/>
                <a:gd name="T24" fmla="*/ 187 w 263"/>
                <a:gd name="T25" fmla="*/ 260 h 414"/>
                <a:gd name="T26" fmla="*/ 213 w 263"/>
                <a:gd name="T27" fmla="*/ 305 h 414"/>
                <a:gd name="T28" fmla="*/ 235 w 263"/>
                <a:gd name="T29" fmla="*/ 348 h 414"/>
                <a:gd name="T30" fmla="*/ 244 w 263"/>
                <a:gd name="T31" fmla="*/ 366 h 414"/>
                <a:gd name="T32" fmla="*/ 252 w 263"/>
                <a:gd name="T33" fmla="*/ 384 h 414"/>
                <a:gd name="T34" fmla="*/ 258 w 263"/>
                <a:gd name="T35" fmla="*/ 400 h 414"/>
                <a:gd name="T36" fmla="*/ 263 w 263"/>
                <a:gd name="T37" fmla="*/ 414 h 414"/>
                <a:gd name="T38" fmla="*/ 127 w 263"/>
                <a:gd name="T39" fmla="*/ 238 h 414"/>
                <a:gd name="T40" fmla="*/ 121 w 263"/>
                <a:gd name="T41" fmla="*/ 227 h 414"/>
                <a:gd name="T42" fmla="*/ 114 w 263"/>
                <a:gd name="T43" fmla="*/ 218 h 414"/>
                <a:gd name="T44" fmla="*/ 94 w 263"/>
                <a:gd name="T45" fmla="*/ 185 h 414"/>
                <a:gd name="T46" fmla="*/ 74 w 263"/>
                <a:gd name="T47" fmla="*/ 153 h 414"/>
                <a:gd name="T48" fmla="*/ 57 w 263"/>
                <a:gd name="T49" fmla="*/ 122 h 414"/>
                <a:gd name="T50" fmla="*/ 42 w 263"/>
                <a:gd name="T51" fmla="*/ 94 h 414"/>
                <a:gd name="T52" fmla="*/ 28 w 263"/>
                <a:gd name="T53" fmla="*/ 67 h 414"/>
                <a:gd name="T54" fmla="*/ 16 w 263"/>
                <a:gd name="T55" fmla="*/ 42 h 414"/>
                <a:gd name="T56" fmla="*/ 7 w 263"/>
                <a:gd name="T57" fmla="*/ 20 h 414"/>
                <a:gd name="T58" fmla="*/ 0 w 263"/>
                <a:gd name="T59" fmla="*/ 0 h 414"/>
                <a:gd name="T60" fmla="*/ 14 w 263"/>
                <a:gd name="T61" fmla="*/ 15 h 414"/>
                <a:gd name="T62" fmla="*/ 30 w 263"/>
                <a:gd name="T63" fmla="*/ 33 h 414"/>
                <a:gd name="T64" fmla="*/ 48 w 263"/>
                <a:gd name="T65" fmla="*/ 55 h 414"/>
                <a:gd name="T66" fmla="*/ 66 w 263"/>
                <a:gd name="T67" fmla="*/ 78 h 414"/>
                <a:gd name="T68" fmla="*/ 86 w 263"/>
                <a:gd name="T69" fmla="*/ 105 h 414"/>
                <a:gd name="T70" fmla="*/ 106 w 263"/>
                <a:gd name="T71" fmla="*/ 133 h 414"/>
                <a:gd name="T72" fmla="*/ 128 w 263"/>
                <a:gd name="T73" fmla="*/ 164 h 414"/>
                <a:gd name="T74" fmla="*/ 148 w 263"/>
                <a:gd name="T75" fmla="*/ 196 h 414"/>
                <a:gd name="T76" fmla="*/ 156 w 263"/>
                <a:gd name="T77" fmla="*/ 207 h 414"/>
                <a:gd name="T78" fmla="*/ 162 w 263"/>
                <a:gd name="T79" fmla="*/ 217 h 414"/>
                <a:gd name="T80" fmla="*/ 168 w 263"/>
                <a:gd name="T81" fmla="*/ 227 h 414"/>
                <a:gd name="T82" fmla="*/ 174 w 263"/>
                <a:gd name="T83" fmla="*/ 238 h 414"/>
                <a:gd name="T84" fmla="*/ 163 w 263"/>
                <a:gd name="T85" fmla="*/ 238 h 414"/>
                <a:gd name="T86" fmla="*/ 150 w 263"/>
                <a:gd name="T87" fmla="*/ 238 h 414"/>
                <a:gd name="T88" fmla="*/ 139 w 263"/>
                <a:gd name="T89" fmla="*/ 238 h 414"/>
                <a:gd name="T90" fmla="*/ 127 w 263"/>
                <a:gd name="T91" fmla="*/ 23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3" h="414">
                  <a:moveTo>
                    <a:pt x="263" y="414"/>
                  </a:moveTo>
                  <a:lnTo>
                    <a:pt x="251" y="402"/>
                  </a:lnTo>
                  <a:lnTo>
                    <a:pt x="239" y="388"/>
                  </a:lnTo>
                  <a:lnTo>
                    <a:pt x="224" y="371"/>
                  </a:lnTo>
                  <a:lnTo>
                    <a:pt x="209" y="352"/>
                  </a:lnTo>
                  <a:lnTo>
                    <a:pt x="192" y="332"/>
                  </a:lnTo>
                  <a:lnTo>
                    <a:pt x="176" y="310"/>
                  </a:lnTo>
                  <a:lnTo>
                    <a:pt x="160" y="286"/>
                  </a:lnTo>
                  <a:lnTo>
                    <a:pt x="142" y="260"/>
                  </a:lnTo>
                  <a:lnTo>
                    <a:pt x="153" y="260"/>
                  </a:lnTo>
                  <a:lnTo>
                    <a:pt x="165" y="260"/>
                  </a:lnTo>
                  <a:lnTo>
                    <a:pt x="176" y="260"/>
                  </a:lnTo>
                  <a:lnTo>
                    <a:pt x="187" y="260"/>
                  </a:lnTo>
                  <a:lnTo>
                    <a:pt x="213" y="305"/>
                  </a:lnTo>
                  <a:lnTo>
                    <a:pt x="235" y="348"/>
                  </a:lnTo>
                  <a:lnTo>
                    <a:pt x="244" y="366"/>
                  </a:lnTo>
                  <a:lnTo>
                    <a:pt x="252" y="384"/>
                  </a:lnTo>
                  <a:lnTo>
                    <a:pt x="258" y="400"/>
                  </a:lnTo>
                  <a:lnTo>
                    <a:pt x="263" y="414"/>
                  </a:lnTo>
                  <a:close/>
                  <a:moveTo>
                    <a:pt x="127" y="238"/>
                  </a:moveTo>
                  <a:lnTo>
                    <a:pt x="121" y="227"/>
                  </a:lnTo>
                  <a:lnTo>
                    <a:pt x="114" y="218"/>
                  </a:lnTo>
                  <a:lnTo>
                    <a:pt x="94" y="185"/>
                  </a:lnTo>
                  <a:lnTo>
                    <a:pt x="74" y="153"/>
                  </a:lnTo>
                  <a:lnTo>
                    <a:pt x="57" y="122"/>
                  </a:lnTo>
                  <a:lnTo>
                    <a:pt x="42" y="94"/>
                  </a:lnTo>
                  <a:lnTo>
                    <a:pt x="28" y="67"/>
                  </a:lnTo>
                  <a:lnTo>
                    <a:pt x="16" y="42"/>
                  </a:lnTo>
                  <a:lnTo>
                    <a:pt x="7" y="20"/>
                  </a:lnTo>
                  <a:lnTo>
                    <a:pt x="0" y="0"/>
                  </a:lnTo>
                  <a:lnTo>
                    <a:pt x="14" y="15"/>
                  </a:lnTo>
                  <a:lnTo>
                    <a:pt x="30" y="33"/>
                  </a:lnTo>
                  <a:lnTo>
                    <a:pt x="48" y="55"/>
                  </a:lnTo>
                  <a:lnTo>
                    <a:pt x="66" y="78"/>
                  </a:lnTo>
                  <a:lnTo>
                    <a:pt x="86" y="105"/>
                  </a:lnTo>
                  <a:lnTo>
                    <a:pt x="106" y="133"/>
                  </a:lnTo>
                  <a:lnTo>
                    <a:pt x="128" y="164"/>
                  </a:lnTo>
                  <a:lnTo>
                    <a:pt x="148" y="196"/>
                  </a:lnTo>
                  <a:lnTo>
                    <a:pt x="156" y="207"/>
                  </a:lnTo>
                  <a:lnTo>
                    <a:pt x="162" y="217"/>
                  </a:lnTo>
                  <a:lnTo>
                    <a:pt x="168" y="227"/>
                  </a:lnTo>
                  <a:lnTo>
                    <a:pt x="174" y="238"/>
                  </a:lnTo>
                  <a:lnTo>
                    <a:pt x="163" y="238"/>
                  </a:lnTo>
                  <a:lnTo>
                    <a:pt x="150" y="238"/>
                  </a:lnTo>
                  <a:lnTo>
                    <a:pt x="139" y="238"/>
                  </a:lnTo>
                  <a:lnTo>
                    <a:pt x="127" y="238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3358411" y="1376439"/>
              <a:ext cx="29653" cy="10379"/>
            </a:xfrm>
            <a:custGeom>
              <a:avLst/>
              <a:gdLst>
                <a:gd name="T0" fmla="*/ 15 w 60"/>
                <a:gd name="T1" fmla="*/ 22 h 22"/>
                <a:gd name="T2" fmla="*/ 8 w 60"/>
                <a:gd name="T3" fmla="*/ 11 h 22"/>
                <a:gd name="T4" fmla="*/ 0 w 60"/>
                <a:gd name="T5" fmla="*/ 0 h 22"/>
                <a:gd name="T6" fmla="*/ 12 w 60"/>
                <a:gd name="T7" fmla="*/ 0 h 22"/>
                <a:gd name="T8" fmla="*/ 23 w 60"/>
                <a:gd name="T9" fmla="*/ 0 h 22"/>
                <a:gd name="T10" fmla="*/ 36 w 60"/>
                <a:gd name="T11" fmla="*/ 0 h 22"/>
                <a:gd name="T12" fmla="*/ 47 w 60"/>
                <a:gd name="T13" fmla="*/ 0 h 22"/>
                <a:gd name="T14" fmla="*/ 54 w 60"/>
                <a:gd name="T15" fmla="*/ 11 h 22"/>
                <a:gd name="T16" fmla="*/ 60 w 60"/>
                <a:gd name="T17" fmla="*/ 22 h 22"/>
                <a:gd name="T18" fmla="*/ 49 w 60"/>
                <a:gd name="T19" fmla="*/ 22 h 22"/>
                <a:gd name="T20" fmla="*/ 38 w 60"/>
                <a:gd name="T21" fmla="*/ 22 h 22"/>
                <a:gd name="T22" fmla="*/ 26 w 60"/>
                <a:gd name="T23" fmla="*/ 22 h 22"/>
                <a:gd name="T24" fmla="*/ 15 w 60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22">
                  <a:moveTo>
                    <a:pt x="15" y="22"/>
                  </a:moveTo>
                  <a:lnTo>
                    <a:pt x="8" y="1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4" y="11"/>
                  </a:lnTo>
                  <a:lnTo>
                    <a:pt x="60" y="22"/>
                  </a:lnTo>
                  <a:lnTo>
                    <a:pt x="49" y="22"/>
                  </a:lnTo>
                  <a:lnTo>
                    <a:pt x="38" y="22"/>
                  </a:lnTo>
                  <a:lnTo>
                    <a:pt x="26" y="22"/>
                  </a:lnTo>
                  <a:lnTo>
                    <a:pt x="15" y="22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2931403" y="1548428"/>
              <a:ext cx="167542" cy="128992"/>
            </a:xfrm>
            <a:custGeom>
              <a:avLst/>
              <a:gdLst>
                <a:gd name="T0" fmla="*/ 339 w 339"/>
                <a:gd name="T1" fmla="*/ 259 h 259"/>
                <a:gd name="T2" fmla="*/ 322 w 339"/>
                <a:gd name="T3" fmla="*/ 252 h 259"/>
                <a:gd name="T4" fmla="*/ 303 w 339"/>
                <a:gd name="T5" fmla="*/ 243 h 259"/>
                <a:gd name="T6" fmla="*/ 281 w 339"/>
                <a:gd name="T7" fmla="*/ 233 h 259"/>
                <a:gd name="T8" fmla="*/ 259 w 339"/>
                <a:gd name="T9" fmla="*/ 219 h 259"/>
                <a:gd name="T10" fmla="*/ 234 w 339"/>
                <a:gd name="T11" fmla="*/ 206 h 259"/>
                <a:gd name="T12" fmla="*/ 207 w 339"/>
                <a:gd name="T13" fmla="*/ 189 h 259"/>
                <a:gd name="T14" fmla="*/ 181 w 339"/>
                <a:gd name="T15" fmla="*/ 172 h 259"/>
                <a:gd name="T16" fmla="*/ 152 w 339"/>
                <a:gd name="T17" fmla="*/ 152 h 259"/>
                <a:gd name="T18" fmla="*/ 125 w 339"/>
                <a:gd name="T19" fmla="*/ 133 h 259"/>
                <a:gd name="T20" fmla="*/ 99 w 339"/>
                <a:gd name="T21" fmla="*/ 112 h 259"/>
                <a:gd name="T22" fmla="*/ 76 w 339"/>
                <a:gd name="T23" fmla="*/ 92 h 259"/>
                <a:gd name="T24" fmla="*/ 55 w 339"/>
                <a:gd name="T25" fmla="*/ 71 h 259"/>
                <a:gd name="T26" fmla="*/ 37 w 339"/>
                <a:gd name="T27" fmla="*/ 52 h 259"/>
                <a:gd name="T28" fmla="*/ 22 w 339"/>
                <a:gd name="T29" fmla="*/ 33 h 259"/>
                <a:gd name="T30" fmla="*/ 9 w 339"/>
                <a:gd name="T31" fmla="*/ 16 h 259"/>
                <a:gd name="T32" fmla="*/ 0 w 339"/>
                <a:gd name="T33" fmla="*/ 0 h 259"/>
                <a:gd name="T34" fmla="*/ 15 w 339"/>
                <a:gd name="T35" fmla="*/ 9 h 259"/>
                <a:gd name="T36" fmla="*/ 33 w 339"/>
                <a:gd name="T37" fmla="*/ 21 h 259"/>
                <a:gd name="T38" fmla="*/ 53 w 339"/>
                <a:gd name="T39" fmla="*/ 34 h 259"/>
                <a:gd name="T40" fmla="*/ 75 w 339"/>
                <a:gd name="T41" fmla="*/ 49 h 259"/>
                <a:gd name="T42" fmla="*/ 97 w 339"/>
                <a:gd name="T43" fmla="*/ 65 h 259"/>
                <a:gd name="T44" fmla="*/ 122 w 339"/>
                <a:gd name="T45" fmla="*/ 82 h 259"/>
                <a:gd name="T46" fmla="*/ 149 w 339"/>
                <a:gd name="T47" fmla="*/ 101 h 259"/>
                <a:gd name="T48" fmla="*/ 175 w 339"/>
                <a:gd name="T49" fmla="*/ 119 h 259"/>
                <a:gd name="T50" fmla="*/ 203 w 339"/>
                <a:gd name="T51" fmla="*/ 139 h 259"/>
                <a:gd name="T52" fmla="*/ 229 w 339"/>
                <a:gd name="T53" fmla="*/ 159 h 259"/>
                <a:gd name="T54" fmla="*/ 252 w 339"/>
                <a:gd name="T55" fmla="*/ 177 h 259"/>
                <a:gd name="T56" fmla="*/ 275 w 339"/>
                <a:gd name="T57" fmla="*/ 196 h 259"/>
                <a:gd name="T58" fmla="*/ 294 w 339"/>
                <a:gd name="T59" fmla="*/ 213 h 259"/>
                <a:gd name="T60" fmla="*/ 312 w 339"/>
                <a:gd name="T61" fmla="*/ 230 h 259"/>
                <a:gd name="T62" fmla="*/ 327 w 339"/>
                <a:gd name="T63" fmla="*/ 245 h 259"/>
                <a:gd name="T64" fmla="*/ 339 w 339"/>
                <a:gd name="T65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59">
                  <a:moveTo>
                    <a:pt x="339" y="259"/>
                  </a:moveTo>
                  <a:lnTo>
                    <a:pt x="322" y="252"/>
                  </a:lnTo>
                  <a:lnTo>
                    <a:pt x="303" y="243"/>
                  </a:lnTo>
                  <a:lnTo>
                    <a:pt x="281" y="233"/>
                  </a:lnTo>
                  <a:lnTo>
                    <a:pt x="259" y="219"/>
                  </a:lnTo>
                  <a:lnTo>
                    <a:pt x="234" y="206"/>
                  </a:lnTo>
                  <a:lnTo>
                    <a:pt x="207" y="189"/>
                  </a:lnTo>
                  <a:lnTo>
                    <a:pt x="181" y="172"/>
                  </a:lnTo>
                  <a:lnTo>
                    <a:pt x="152" y="152"/>
                  </a:lnTo>
                  <a:lnTo>
                    <a:pt x="125" y="133"/>
                  </a:lnTo>
                  <a:lnTo>
                    <a:pt x="99" y="112"/>
                  </a:lnTo>
                  <a:lnTo>
                    <a:pt x="76" y="92"/>
                  </a:lnTo>
                  <a:lnTo>
                    <a:pt x="55" y="71"/>
                  </a:lnTo>
                  <a:lnTo>
                    <a:pt x="37" y="52"/>
                  </a:lnTo>
                  <a:lnTo>
                    <a:pt x="22" y="33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5" y="9"/>
                  </a:lnTo>
                  <a:lnTo>
                    <a:pt x="33" y="21"/>
                  </a:lnTo>
                  <a:lnTo>
                    <a:pt x="53" y="34"/>
                  </a:lnTo>
                  <a:lnTo>
                    <a:pt x="75" y="49"/>
                  </a:lnTo>
                  <a:lnTo>
                    <a:pt x="97" y="65"/>
                  </a:lnTo>
                  <a:lnTo>
                    <a:pt x="122" y="82"/>
                  </a:lnTo>
                  <a:lnTo>
                    <a:pt x="149" y="101"/>
                  </a:lnTo>
                  <a:lnTo>
                    <a:pt x="175" y="119"/>
                  </a:lnTo>
                  <a:lnTo>
                    <a:pt x="203" y="139"/>
                  </a:lnTo>
                  <a:lnTo>
                    <a:pt x="229" y="159"/>
                  </a:lnTo>
                  <a:lnTo>
                    <a:pt x="252" y="177"/>
                  </a:lnTo>
                  <a:lnTo>
                    <a:pt x="275" y="196"/>
                  </a:lnTo>
                  <a:lnTo>
                    <a:pt x="294" y="213"/>
                  </a:lnTo>
                  <a:lnTo>
                    <a:pt x="312" y="230"/>
                  </a:lnTo>
                  <a:lnTo>
                    <a:pt x="327" y="245"/>
                  </a:lnTo>
                  <a:lnTo>
                    <a:pt x="339" y="259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2848374" y="2015467"/>
              <a:ext cx="174954" cy="26688"/>
            </a:xfrm>
            <a:custGeom>
              <a:avLst/>
              <a:gdLst>
                <a:gd name="T0" fmla="*/ 116 w 353"/>
                <a:gd name="T1" fmla="*/ 54 h 54"/>
                <a:gd name="T2" fmla="*/ 104 w 353"/>
                <a:gd name="T3" fmla="*/ 54 h 54"/>
                <a:gd name="T4" fmla="*/ 94 w 353"/>
                <a:gd name="T5" fmla="*/ 53 h 54"/>
                <a:gd name="T6" fmla="*/ 84 w 353"/>
                <a:gd name="T7" fmla="*/ 52 h 54"/>
                <a:gd name="T8" fmla="*/ 74 w 353"/>
                <a:gd name="T9" fmla="*/ 51 h 54"/>
                <a:gd name="T10" fmla="*/ 51 w 353"/>
                <a:gd name="T11" fmla="*/ 48 h 54"/>
                <a:gd name="T12" fmla="*/ 32 w 353"/>
                <a:gd name="T13" fmla="*/ 43 h 54"/>
                <a:gd name="T14" fmla="*/ 14 w 353"/>
                <a:gd name="T15" fmla="*/ 38 h 54"/>
                <a:gd name="T16" fmla="*/ 0 w 353"/>
                <a:gd name="T17" fmla="*/ 33 h 54"/>
                <a:gd name="T18" fmla="*/ 15 w 353"/>
                <a:gd name="T19" fmla="*/ 30 h 54"/>
                <a:gd name="T20" fmla="*/ 33 w 353"/>
                <a:gd name="T21" fmla="*/ 27 h 54"/>
                <a:gd name="T22" fmla="*/ 52 w 353"/>
                <a:gd name="T23" fmla="*/ 24 h 54"/>
                <a:gd name="T24" fmla="*/ 74 w 353"/>
                <a:gd name="T25" fmla="*/ 22 h 54"/>
                <a:gd name="T26" fmla="*/ 96 w 353"/>
                <a:gd name="T27" fmla="*/ 19 h 54"/>
                <a:gd name="T28" fmla="*/ 121 w 353"/>
                <a:gd name="T29" fmla="*/ 16 h 54"/>
                <a:gd name="T30" fmla="*/ 147 w 353"/>
                <a:gd name="T31" fmla="*/ 12 h 54"/>
                <a:gd name="T32" fmla="*/ 174 w 353"/>
                <a:gd name="T33" fmla="*/ 9 h 54"/>
                <a:gd name="T34" fmla="*/ 206 w 353"/>
                <a:gd name="T35" fmla="*/ 5 h 54"/>
                <a:gd name="T36" fmla="*/ 237 w 353"/>
                <a:gd name="T37" fmla="*/ 3 h 54"/>
                <a:gd name="T38" fmla="*/ 265 w 353"/>
                <a:gd name="T39" fmla="*/ 1 h 54"/>
                <a:gd name="T40" fmla="*/ 292 w 353"/>
                <a:gd name="T41" fmla="*/ 0 h 54"/>
                <a:gd name="T42" fmla="*/ 310 w 353"/>
                <a:gd name="T43" fmla="*/ 1 h 54"/>
                <a:gd name="T44" fmla="*/ 326 w 353"/>
                <a:gd name="T45" fmla="*/ 2 h 54"/>
                <a:gd name="T46" fmla="*/ 340 w 353"/>
                <a:gd name="T47" fmla="*/ 3 h 54"/>
                <a:gd name="T48" fmla="*/ 353 w 353"/>
                <a:gd name="T49" fmla="*/ 5 h 54"/>
                <a:gd name="T50" fmla="*/ 338 w 353"/>
                <a:gd name="T51" fmla="*/ 11 h 54"/>
                <a:gd name="T52" fmla="*/ 322 w 353"/>
                <a:gd name="T53" fmla="*/ 18 h 54"/>
                <a:gd name="T54" fmla="*/ 303 w 353"/>
                <a:gd name="T55" fmla="*/ 24 h 54"/>
                <a:gd name="T56" fmla="*/ 282 w 353"/>
                <a:gd name="T57" fmla="*/ 30 h 54"/>
                <a:gd name="T58" fmla="*/ 258 w 353"/>
                <a:gd name="T59" fmla="*/ 35 h 54"/>
                <a:gd name="T60" fmla="*/ 234 w 353"/>
                <a:gd name="T61" fmla="*/ 41 h 54"/>
                <a:gd name="T62" fmla="*/ 207 w 353"/>
                <a:gd name="T63" fmla="*/ 45 h 54"/>
                <a:gd name="T64" fmla="*/ 179 w 353"/>
                <a:gd name="T65" fmla="*/ 49 h 54"/>
                <a:gd name="T66" fmla="*/ 163 w 353"/>
                <a:gd name="T67" fmla="*/ 52 h 54"/>
                <a:gd name="T68" fmla="*/ 146 w 353"/>
                <a:gd name="T69" fmla="*/ 53 h 54"/>
                <a:gd name="T70" fmla="*/ 131 w 353"/>
                <a:gd name="T71" fmla="*/ 54 h 54"/>
                <a:gd name="T72" fmla="*/ 116 w 353"/>
                <a:gd name="T7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3" h="54">
                  <a:moveTo>
                    <a:pt x="116" y="54"/>
                  </a:moveTo>
                  <a:lnTo>
                    <a:pt x="104" y="54"/>
                  </a:lnTo>
                  <a:lnTo>
                    <a:pt x="94" y="53"/>
                  </a:lnTo>
                  <a:lnTo>
                    <a:pt x="84" y="52"/>
                  </a:lnTo>
                  <a:lnTo>
                    <a:pt x="74" y="51"/>
                  </a:lnTo>
                  <a:lnTo>
                    <a:pt x="51" y="48"/>
                  </a:lnTo>
                  <a:lnTo>
                    <a:pt x="32" y="43"/>
                  </a:lnTo>
                  <a:lnTo>
                    <a:pt x="14" y="38"/>
                  </a:lnTo>
                  <a:lnTo>
                    <a:pt x="0" y="33"/>
                  </a:lnTo>
                  <a:lnTo>
                    <a:pt x="15" y="30"/>
                  </a:lnTo>
                  <a:lnTo>
                    <a:pt x="33" y="27"/>
                  </a:lnTo>
                  <a:lnTo>
                    <a:pt x="52" y="24"/>
                  </a:lnTo>
                  <a:lnTo>
                    <a:pt x="74" y="22"/>
                  </a:lnTo>
                  <a:lnTo>
                    <a:pt x="96" y="19"/>
                  </a:lnTo>
                  <a:lnTo>
                    <a:pt x="121" y="16"/>
                  </a:lnTo>
                  <a:lnTo>
                    <a:pt x="147" y="12"/>
                  </a:lnTo>
                  <a:lnTo>
                    <a:pt x="174" y="9"/>
                  </a:lnTo>
                  <a:lnTo>
                    <a:pt x="206" y="5"/>
                  </a:lnTo>
                  <a:lnTo>
                    <a:pt x="237" y="3"/>
                  </a:lnTo>
                  <a:lnTo>
                    <a:pt x="265" y="1"/>
                  </a:lnTo>
                  <a:lnTo>
                    <a:pt x="292" y="0"/>
                  </a:lnTo>
                  <a:lnTo>
                    <a:pt x="310" y="1"/>
                  </a:lnTo>
                  <a:lnTo>
                    <a:pt x="326" y="2"/>
                  </a:lnTo>
                  <a:lnTo>
                    <a:pt x="340" y="3"/>
                  </a:lnTo>
                  <a:lnTo>
                    <a:pt x="353" y="5"/>
                  </a:lnTo>
                  <a:lnTo>
                    <a:pt x="338" y="11"/>
                  </a:lnTo>
                  <a:lnTo>
                    <a:pt x="322" y="18"/>
                  </a:lnTo>
                  <a:lnTo>
                    <a:pt x="303" y="24"/>
                  </a:lnTo>
                  <a:lnTo>
                    <a:pt x="282" y="30"/>
                  </a:lnTo>
                  <a:lnTo>
                    <a:pt x="258" y="35"/>
                  </a:lnTo>
                  <a:lnTo>
                    <a:pt x="234" y="41"/>
                  </a:lnTo>
                  <a:lnTo>
                    <a:pt x="207" y="45"/>
                  </a:lnTo>
                  <a:lnTo>
                    <a:pt x="179" y="49"/>
                  </a:lnTo>
                  <a:lnTo>
                    <a:pt x="163" y="52"/>
                  </a:lnTo>
                  <a:lnTo>
                    <a:pt x="146" y="53"/>
                  </a:lnTo>
                  <a:lnTo>
                    <a:pt x="131" y="54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2848374" y="2372790"/>
              <a:ext cx="274293" cy="100821"/>
            </a:xfrm>
            <a:custGeom>
              <a:avLst/>
              <a:gdLst>
                <a:gd name="T0" fmla="*/ 0 w 556"/>
                <a:gd name="T1" fmla="*/ 204 h 204"/>
                <a:gd name="T2" fmla="*/ 22 w 556"/>
                <a:gd name="T3" fmla="*/ 192 h 204"/>
                <a:gd name="T4" fmla="*/ 49 w 556"/>
                <a:gd name="T5" fmla="*/ 179 h 204"/>
                <a:gd name="T6" fmla="*/ 79 w 556"/>
                <a:gd name="T7" fmla="*/ 167 h 204"/>
                <a:gd name="T8" fmla="*/ 113 w 556"/>
                <a:gd name="T9" fmla="*/ 152 h 204"/>
                <a:gd name="T10" fmla="*/ 130 w 556"/>
                <a:gd name="T11" fmla="*/ 145 h 204"/>
                <a:gd name="T12" fmla="*/ 149 w 556"/>
                <a:gd name="T13" fmla="*/ 138 h 204"/>
                <a:gd name="T14" fmla="*/ 168 w 556"/>
                <a:gd name="T15" fmla="*/ 130 h 204"/>
                <a:gd name="T16" fmla="*/ 188 w 556"/>
                <a:gd name="T17" fmla="*/ 121 h 204"/>
                <a:gd name="T18" fmla="*/ 209 w 556"/>
                <a:gd name="T19" fmla="*/ 113 h 204"/>
                <a:gd name="T20" fmla="*/ 229 w 556"/>
                <a:gd name="T21" fmla="*/ 105 h 204"/>
                <a:gd name="T22" fmla="*/ 251 w 556"/>
                <a:gd name="T23" fmla="*/ 97 h 204"/>
                <a:gd name="T24" fmla="*/ 273 w 556"/>
                <a:gd name="T25" fmla="*/ 88 h 204"/>
                <a:gd name="T26" fmla="*/ 317 w 556"/>
                <a:gd name="T27" fmla="*/ 72 h 204"/>
                <a:gd name="T28" fmla="*/ 359 w 556"/>
                <a:gd name="T29" fmla="*/ 57 h 204"/>
                <a:gd name="T30" fmla="*/ 399 w 556"/>
                <a:gd name="T31" fmla="*/ 43 h 204"/>
                <a:gd name="T32" fmla="*/ 437 w 556"/>
                <a:gd name="T33" fmla="*/ 31 h 204"/>
                <a:gd name="T34" fmla="*/ 472 w 556"/>
                <a:gd name="T35" fmla="*/ 21 h 204"/>
                <a:gd name="T36" fmla="*/ 503 w 556"/>
                <a:gd name="T37" fmla="*/ 11 h 204"/>
                <a:gd name="T38" fmla="*/ 532 w 556"/>
                <a:gd name="T39" fmla="*/ 4 h 204"/>
                <a:gd name="T40" fmla="*/ 556 w 556"/>
                <a:gd name="T41" fmla="*/ 0 h 204"/>
                <a:gd name="T42" fmla="*/ 535 w 556"/>
                <a:gd name="T43" fmla="*/ 12 h 204"/>
                <a:gd name="T44" fmla="*/ 510 w 556"/>
                <a:gd name="T45" fmla="*/ 27 h 204"/>
                <a:gd name="T46" fmla="*/ 480 w 556"/>
                <a:gd name="T47" fmla="*/ 42 h 204"/>
                <a:gd name="T48" fmla="*/ 447 w 556"/>
                <a:gd name="T49" fmla="*/ 59 h 204"/>
                <a:gd name="T50" fmla="*/ 411 w 556"/>
                <a:gd name="T51" fmla="*/ 75 h 204"/>
                <a:gd name="T52" fmla="*/ 372 w 556"/>
                <a:gd name="T53" fmla="*/ 93 h 204"/>
                <a:gd name="T54" fmla="*/ 331 w 556"/>
                <a:gd name="T55" fmla="*/ 109 h 204"/>
                <a:gd name="T56" fmla="*/ 287 w 556"/>
                <a:gd name="T57" fmla="*/ 126 h 204"/>
                <a:gd name="T58" fmla="*/ 265 w 556"/>
                <a:gd name="T59" fmla="*/ 135 h 204"/>
                <a:gd name="T60" fmla="*/ 243 w 556"/>
                <a:gd name="T61" fmla="*/ 143 h 204"/>
                <a:gd name="T62" fmla="*/ 221 w 556"/>
                <a:gd name="T63" fmla="*/ 150 h 204"/>
                <a:gd name="T64" fmla="*/ 201 w 556"/>
                <a:gd name="T65" fmla="*/ 157 h 204"/>
                <a:gd name="T66" fmla="*/ 180 w 556"/>
                <a:gd name="T67" fmla="*/ 163 h 204"/>
                <a:gd name="T68" fmla="*/ 160 w 556"/>
                <a:gd name="T69" fmla="*/ 170 h 204"/>
                <a:gd name="T70" fmla="*/ 140 w 556"/>
                <a:gd name="T71" fmla="*/ 176 h 204"/>
                <a:gd name="T72" fmla="*/ 122 w 556"/>
                <a:gd name="T73" fmla="*/ 180 h 204"/>
                <a:gd name="T74" fmla="*/ 86 w 556"/>
                <a:gd name="T75" fmla="*/ 188 h 204"/>
                <a:gd name="T76" fmla="*/ 53 w 556"/>
                <a:gd name="T77" fmla="*/ 195 h 204"/>
                <a:gd name="T78" fmla="*/ 24 w 556"/>
                <a:gd name="T79" fmla="*/ 200 h 204"/>
                <a:gd name="T80" fmla="*/ 0 w 556"/>
                <a:gd name="T8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6" h="204">
                  <a:moveTo>
                    <a:pt x="0" y="204"/>
                  </a:moveTo>
                  <a:lnTo>
                    <a:pt x="22" y="192"/>
                  </a:lnTo>
                  <a:lnTo>
                    <a:pt x="49" y="179"/>
                  </a:lnTo>
                  <a:lnTo>
                    <a:pt x="79" y="167"/>
                  </a:lnTo>
                  <a:lnTo>
                    <a:pt x="113" y="152"/>
                  </a:lnTo>
                  <a:lnTo>
                    <a:pt x="130" y="145"/>
                  </a:lnTo>
                  <a:lnTo>
                    <a:pt x="149" y="138"/>
                  </a:lnTo>
                  <a:lnTo>
                    <a:pt x="168" y="130"/>
                  </a:lnTo>
                  <a:lnTo>
                    <a:pt x="188" y="121"/>
                  </a:lnTo>
                  <a:lnTo>
                    <a:pt x="209" y="113"/>
                  </a:lnTo>
                  <a:lnTo>
                    <a:pt x="229" y="105"/>
                  </a:lnTo>
                  <a:lnTo>
                    <a:pt x="251" y="97"/>
                  </a:lnTo>
                  <a:lnTo>
                    <a:pt x="273" y="88"/>
                  </a:lnTo>
                  <a:lnTo>
                    <a:pt x="317" y="72"/>
                  </a:lnTo>
                  <a:lnTo>
                    <a:pt x="359" y="57"/>
                  </a:lnTo>
                  <a:lnTo>
                    <a:pt x="399" y="43"/>
                  </a:lnTo>
                  <a:lnTo>
                    <a:pt x="437" y="31"/>
                  </a:lnTo>
                  <a:lnTo>
                    <a:pt x="472" y="21"/>
                  </a:lnTo>
                  <a:lnTo>
                    <a:pt x="503" y="11"/>
                  </a:lnTo>
                  <a:lnTo>
                    <a:pt x="532" y="4"/>
                  </a:lnTo>
                  <a:lnTo>
                    <a:pt x="556" y="0"/>
                  </a:lnTo>
                  <a:lnTo>
                    <a:pt x="535" y="12"/>
                  </a:lnTo>
                  <a:lnTo>
                    <a:pt x="510" y="27"/>
                  </a:lnTo>
                  <a:lnTo>
                    <a:pt x="480" y="42"/>
                  </a:lnTo>
                  <a:lnTo>
                    <a:pt x="447" y="59"/>
                  </a:lnTo>
                  <a:lnTo>
                    <a:pt x="411" y="75"/>
                  </a:lnTo>
                  <a:lnTo>
                    <a:pt x="372" y="93"/>
                  </a:lnTo>
                  <a:lnTo>
                    <a:pt x="331" y="109"/>
                  </a:lnTo>
                  <a:lnTo>
                    <a:pt x="287" y="126"/>
                  </a:lnTo>
                  <a:lnTo>
                    <a:pt x="265" y="135"/>
                  </a:lnTo>
                  <a:lnTo>
                    <a:pt x="243" y="143"/>
                  </a:lnTo>
                  <a:lnTo>
                    <a:pt x="221" y="150"/>
                  </a:lnTo>
                  <a:lnTo>
                    <a:pt x="201" y="157"/>
                  </a:lnTo>
                  <a:lnTo>
                    <a:pt x="180" y="163"/>
                  </a:lnTo>
                  <a:lnTo>
                    <a:pt x="160" y="170"/>
                  </a:lnTo>
                  <a:lnTo>
                    <a:pt x="140" y="176"/>
                  </a:lnTo>
                  <a:lnTo>
                    <a:pt x="122" y="180"/>
                  </a:lnTo>
                  <a:lnTo>
                    <a:pt x="86" y="188"/>
                  </a:lnTo>
                  <a:lnTo>
                    <a:pt x="53" y="195"/>
                  </a:lnTo>
                  <a:lnTo>
                    <a:pt x="24" y="20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14359210" y="2335723"/>
              <a:ext cx="194230" cy="93408"/>
            </a:xfrm>
            <a:custGeom>
              <a:avLst/>
              <a:gdLst>
                <a:gd name="T0" fmla="*/ 393 w 393"/>
                <a:gd name="T1" fmla="*/ 190 h 190"/>
                <a:gd name="T2" fmla="*/ 381 w 393"/>
                <a:gd name="T3" fmla="*/ 186 h 190"/>
                <a:gd name="T4" fmla="*/ 365 w 393"/>
                <a:gd name="T5" fmla="*/ 182 h 190"/>
                <a:gd name="T6" fmla="*/ 350 w 393"/>
                <a:gd name="T7" fmla="*/ 176 h 190"/>
                <a:gd name="T8" fmla="*/ 332 w 393"/>
                <a:gd name="T9" fmla="*/ 169 h 190"/>
                <a:gd name="T10" fmla="*/ 332 w 393"/>
                <a:gd name="T11" fmla="*/ 153 h 190"/>
                <a:gd name="T12" fmla="*/ 332 w 393"/>
                <a:gd name="T13" fmla="*/ 139 h 190"/>
                <a:gd name="T14" fmla="*/ 351 w 393"/>
                <a:gd name="T15" fmla="*/ 153 h 190"/>
                <a:gd name="T16" fmla="*/ 367 w 393"/>
                <a:gd name="T17" fmla="*/ 166 h 190"/>
                <a:gd name="T18" fmla="*/ 382 w 393"/>
                <a:gd name="T19" fmla="*/ 179 h 190"/>
                <a:gd name="T20" fmla="*/ 393 w 393"/>
                <a:gd name="T21" fmla="*/ 190 h 190"/>
                <a:gd name="T22" fmla="*/ 393 w 393"/>
                <a:gd name="T23" fmla="*/ 190 h 190"/>
                <a:gd name="T24" fmla="*/ 310 w 393"/>
                <a:gd name="T25" fmla="*/ 157 h 190"/>
                <a:gd name="T26" fmla="*/ 309 w 393"/>
                <a:gd name="T27" fmla="*/ 157 h 190"/>
                <a:gd name="T28" fmla="*/ 308 w 393"/>
                <a:gd name="T29" fmla="*/ 156 h 190"/>
                <a:gd name="T30" fmla="*/ 281 w 393"/>
                <a:gd name="T31" fmla="*/ 143 h 190"/>
                <a:gd name="T32" fmla="*/ 253 w 393"/>
                <a:gd name="T33" fmla="*/ 128 h 190"/>
                <a:gd name="T34" fmla="*/ 225 w 393"/>
                <a:gd name="T35" fmla="*/ 113 h 190"/>
                <a:gd name="T36" fmla="*/ 195 w 393"/>
                <a:gd name="T37" fmla="*/ 97 h 190"/>
                <a:gd name="T38" fmla="*/ 164 w 393"/>
                <a:gd name="T39" fmla="*/ 80 h 190"/>
                <a:gd name="T40" fmla="*/ 136 w 393"/>
                <a:gd name="T41" fmla="*/ 65 h 190"/>
                <a:gd name="T42" fmla="*/ 109 w 393"/>
                <a:gd name="T43" fmla="*/ 51 h 190"/>
                <a:gd name="T44" fmla="*/ 83 w 393"/>
                <a:gd name="T45" fmla="*/ 38 h 190"/>
                <a:gd name="T46" fmla="*/ 58 w 393"/>
                <a:gd name="T47" fmla="*/ 27 h 190"/>
                <a:gd name="T48" fmla="*/ 37 w 393"/>
                <a:gd name="T49" fmla="*/ 17 h 190"/>
                <a:gd name="T50" fmla="*/ 16 w 393"/>
                <a:gd name="T51" fmla="*/ 8 h 190"/>
                <a:gd name="T52" fmla="*/ 0 w 393"/>
                <a:gd name="T53" fmla="*/ 0 h 190"/>
                <a:gd name="T54" fmla="*/ 5 w 393"/>
                <a:gd name="T55" fmla="*/ 0 h 190"/>
                <a:gd name="T56" fmla="*/ 9 w 393"/>
                <a:gd name="T57" fmla="*/ 0 h 190"/>
                <a:gd name="T58" fmla="*/ 27 w 393"/>
                <a:gd name="T59" fmla="*/ 0 h 190"/>
                <a:gd name="T60" fmla="*/ 47 w 393"/>
                <a:gd name="T61" fmla="*/ 2 h 190"/>
                <a:gd name="T62" fmla="*/ 69 w 393"/>
                <a:gd name="T63" fmla="*/ 5 h 190"/>
                <a:gd name="T64" fmla="*/ 92 w 393"/>
                <a:gd name="T65" fmla="*/ 11 h 190"/>
                <a:gd name="T66" fmla="*/ 107 w 393"/>
                <a:gd name="T67" fmla="*/ 14 h 190"/>
                <a:gd name="T68" fmla="*/ 122 w 393"/>
                <a:gd name="T69" fmla="*/ 19 h 190"/>
                <a:gd name="T70" fmla="*/ 136 w 393"/>
                <a:gd name="T71" fmla="*/ 25 h 190"/>
                <a:gd name="T72" fmla="*/ 152 w 393"/>
                <a:gd name="T73" fmla="*/ 31 h 190"/>
                <a:gd name="T74" fmla="*/ 183 w 393"/>
                <a:gd name="T75" fmla="*/ 44 h 190"/>
                <a:gd name="T76" fmla="*/ 214 w 393"/>
                <a:gd name="T77" fmla="*/ 61 h 190"/>
                <a:gd name="T78" fmla="*/ 240 w 393"/>
                <a:gd name="T79" fmla="*/ 76 h 190"/>
                <a:gd name="T80" fmla="*/ 265 w 393"/>
                <a:gd name="T81" fmla="*/ 91 h 190"/>
                <a:gd name="T82" fmla="*/ 287 w 393"/>
                <a:gd name="T83" fmla="*/ 106 h 190"/>
                <a:gd name="T84" fmla="*/ 309 w 393"/>
                <a:gd name="T85" fmla="*/ 121 h 190"/>
                <a:gd name="T86" fmla="*/ 309 w 393"/>
                <a:gd name="T87" fmla="*/ 130 h 190"/>
                <a:gd name="T88" fmla="*/ 309 w 393"/>
                <a:gd name="T89" fmla="*/ 140 h 190"/>
                <a:gd name="T90" fmla="*/ 309 w 393"/>
                <a:gd name="T91" fmla="*/ 148 h 190"/>
                <a:gd name="T92" fmla="*/ 310 w 393"/>
                <a:gd name="T93" fmla="*/ 1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190">
                  <a:moveTo>
                    <a:pt x="393" y="190"/>
                  </a:moveTo>
                  <a:lnTo>
                    <a:pt x="381" y="186"/>
                  </a:lnTo>
                  <a:lnTo>
                    <a:pt x="365" y="182"/>
                  </a:lnTo>
                  <a:lnTo>
                    <a:pt x="350" y="176"/>
                  </a:lnTo>
                  <a:lnTo>
                    <a:pt x="332" y="169"/>
                  </a:lnTo>
                  <a:lnTo>
                    <a:pt x="332" y="153"/>
                  </a:lnTo>
                  <a:lnTo>
                    <a:pt x="332" y="139"/>
                  </a:lnTo>
                  <a:lnTo>
                    <a:pt x="351" y="153"/>
                  </a:lnTo>
                  <a:lnTo>
                    <a:pt x="367" y="166"/>
                  </a:lnTo>
                  <a:lnTo>
                    <a:pt x="382" y="179"/>
                  </a:lnTo>
                  <a:lnTo>
                    <a:pt x="393" y="190"/>
                  </a:lnTo>
                  <a:lnTo>
                    <a:pt x="393" y="190"/>
                  </a:lnTo>
                  <a:close/>
                  <a:moveTo>
                    <a:pt x="310" y="157"/>
                  </a:moveTo>
                  <a:lnTo>
                    <a:pt x="309" y="157"/>
                  </a:lnTo>
                  <a:lnTo>
                    <a:pt x="308" y="156"/>
                  </a:lnTo>
                  <a:lnTo>
                    <a:pt x="281" y="143"/>
                  </a:lnTo>
                  <a:lnTo>
                    <a:pt x="253" y="128"/>
                  </a:lnTo>
                  <a:lnTo>
                    <a:pt x="225" y="113"/>
                  </a:lnTo>
                  <a:lnTo>
                    <a:pt x="195" y="97"/>
                  </a:lnTo>
                  <a:lnTo>
                    <a:pt x="164" y="80"/>
                  </a:lnTo>
                  <a:lnTo>
                    <a:pt x="136" y="65"/>
                  </a:lnTo>
                  <a:lnTo>
                    <a:pt x="109" y="51"/>
                  </a:lnTo>
                  <a:lnTo>
                    <a:pt x="83" y="38"/>
                  </a:lnTo>
                  <a:lnTo>
                    <a:pt x="58" y="27"/>
                  </a:lnTo>
                  <a:lnTo>
                    <a:pt x="37" y="17"/>
                  </a:lnTo>
                  <a:lnTo>
                    <a:pt x="16" y="8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27" y="0"/>
                  </a:lnTo>
                  <a:lnTo>
                    <a:pt x="47" y="2"/>
                  </a:lnTo>
                  <a:lnTo>
                    <a:pt x="69" y="5"/>
                  </a:lnTo>
                  <a:lnTo>
                    <a:pt x="92" y="11"/>
                  </a:lnTo>
                  <a:lnTo>
                    <a:pt x="107" y="14"/>
                  </a:lnTo>
                  <a:lnTo>
                    <a:pt x="122" y="19"/>
                  </a:lnTo>
                  <a:lnTo>
                    <a:pt x="136" y="25"/>
                  </a:lnTo>
                  <a:lnTo>
                    <a:pt x="152" y="31"/>
                  </a:lnTo>
                  <a:lnTo>
                    <a:pt x="183" y="44"/>
                  </a:lnTo>
                  <a:lnTo>
                    <a:pt x="214" y="61"/>
                  </a:lnTo>
                  <a:lnTo>
                    <a:pt x="240" y="76"/>
                  </a:lnTo>
                  <a:lnTo>
                    <a:pt x="265" y="91"/>
                  </a:lnTo>
                  <a:lnTo>
                    <a:pt x="287" y="106"/>
                  </a:lnTo>
                  <a:lnTo>
                    <a:pt x="309" y="121"/>
                  </a:lnTo>
                  <a:lnTo>
                    <a:pt x="309" y="130"/>
                  </a:lnTo>
                  <a:lnTo>
                    <a:pt x="309" y="140"/>
                  </a:lnTo>
                  <a:lnTo>
                    <a:pt x="309" y="148"/>
                  </a:lnTo>
                  <a:lnTo>
                    <a:pt x="310" y="15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4511924" y="2395029"/>
              <a:ext cx="11861" cy="23723"/>
            </a:xfrm>
            <a:custGeom>
              <a:avLst/>
              <a:gdLst>
                <a:gd name="T0" fmla="*/ 23 w 23"/>
                <a:gd name="T1" fmla="*/ 48 h 48"/>
                <a:gd name="T2" fmla="*/ 12 w 23"/>
                <a:gd name="T3" fmla="*/ 42 h 48"/>
                <a:gd name="T4" fmla="*/ 1 w 23"/>
                <a:gd name="T5" fmla="*/ 36 h 48"/>
                <a:gd name="T6" fmla="*/ 0 w 23"/>
                <a:gd name="T7" fmla="*/ 27 h 48"/>
                <a:gd name="T8" fmla="*/ 0 w 23"/>
                <a:gd name="T9" fmla="*/ 19 h 48"/>
                <a:gd name="T10" fmla="*/ 0 w 23"/>
                <a:gd name="T11" fmla="*/ 9 h 48"/>
                <a:gd name="T12" fmla="*/ 0 w 23"/>
                <a:gd name="T13" fmla="*/ 0 h 48"/>
                <a:gd name="T14" fmla="*/ 7 w 23"/>
                <a:gd name="T15" fmla="*/ 5 h 48"/>
                <a:gd name="T16" fmla="*/ 13 w 23"/>
                <a:gd name="T17" fmla="*/ 11 h 48"/>
                <a:gd name="T18" fmla="*/ 18 w 23"/>
                <a:gd name="T19" fmla="*/ 14 h 48"/>
                <a:gd name="T20" fmla="*/ 23 w 23"/>
                <a:gd name="T21" fmla="*/ 18 h 48"/>
                <a:gd name="T22" fmla="*/ 23 w 23"/>
                <a:gd name="T23" fmla="*/ 32 h 48"/>
                <a:gd name="T24" fmla="*/ 23 w 23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12" y="42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7" y="5"/>
                  </a:lnTo>
                  <a:lnTo>
                    <a:pt x="13" y="11"/>
                  </a:lnTo>
                  <a:lnTo>
                    <a:pt x="18" y="14"/>
                  </a:lnTo>
                  <a:lnTo>
                    <a:pt x="23" y="18"/>
                  </a:lnTo>
                  <a:lnTo>
                    <a:pt x="23" y="32"/>
                  </a:lnTo>
                  <a:lnTo>
                    <a:pt x="23" y="48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4086400" y="3504062"/>
              <a:ext cx="134923" cy="612341"/>
            </a:xfrm>
            <a:custGeom>
              <a:avLst/>
              <a:gdLst>
                <a:gd name="T0" fmla="*/ 22 w 275"/>
                <a:gd name="T1" fmla="*/ 15 h 1239"/>
                <a:gd name="T2" fmla="*/ 57 w 275"/>
                <a:gd name="T3" fmla="*/ 42 h 1239"/>
                <a:gd name="T4" fmla="*/ 82 w 275"/>
                <a:gd name="T5" fmla="*/ 64 h 1239"/>
                <a:gd name="T6" fmla="*/ 106 w 275"/>
                <a:gd name="T7" fmla="*/ 89 h 1239"/>
                <a:gd name="T8" fmla="*/ 129 w 275"/>
                <a:gd name="T9" fmla="*/ 118 h 1239"/>
                <a:gd name="T10" fmla="*/ 152 w 275"/>
                <a:gd name="T11" fmla="*/ 150 h 1239"/>
                <a:gd name="T12" fmla="*/ 172 w 275"/>
                <a:gd name="T13" fmla="*/ 186 h 1239"/>
                <a:gd name="T14" fmla="*/ 191 w 275"/>
                <a:gd name="T15" fmla="*/ 224 h 1239"/>
                <a:gd name="T16" fmla="*/ 207 w 275"/>
                <a:gd name="T17" fmla="*/ 266 h 1239"/>
                <a:gd name="T18" fmla="*/ 222 w 275"/>
                <a:gd name="T19" fmla="*/ 310 h 1239"/>
                <a:gd name="T20" fmla="*/ 234 w 275"/>
                <a:gd name="T21" fmla="*/ 356 h 1239"/>
                <a:gd name="T22" fmla="*/ 243 w 275"/>
                <a:gd name="T23" fmla="*/ 404 h 1239"/>
                <a:gd name="T24" fmla="*/ 251 w 275"/>
                <a:gd name="T25" fmla="*/ 454 h 1239"/>
                <a:gd name="T26" fmla="*/ 256 w 275"/>
                <a:gd name="T27" fmla="*/ 506 h 1239"/>
                <a:gd name="T28" fmla="*/ 259 w 275"/>
                <a:gd name="T29" fmla="*/ 558 h 1239"/>
                <a:gd name="T30" fmla="*/ 259 w 275"/>
                <a:gd name="T31" fmla="*/ 638 h 1239"/>
                <a:gd name="T32" fmla="*/ 252 w 275"/>
                <a:gd name="T33" fmla="*/ 742 h 1239"/>
                <a:gd name="T34" fmla="*/ 240 w 275"/>
                <a:gd name="T35" fmla="*/ 840 h 1239"/>
                <a:gd name="T36" fmla="*/ 224 w 275"/>
                <a:gd name="T37" fmla="*/ 931 h 1239"/>
                <a:gd name="T38" fmla="*/ 204 w 275"/>
                <a:gd name="T39" fmla="*/ 1016 h 1239"/>
                <a:gd name="T40" fmla="*/ 183 w 275"/>
                <a:gd name="T41" fmla="*/ 1091 h 1239"/>
                <a:gd name="T42" fmla="*/ 160 w 275"/>
                <a:gd name="T43" fmla="*/ 1158 h 1239"/>
                <a:gd name="T44" fmla="*/ 137 w 275"/>
                <a:gd name="T45" fmla="*/ 1214 h 1239"/>
                <a:gd name="T46" fmla="*/ 140 w 275"/>
                <a:gd name="T47" fmla="*/ 1215 h 1239"/>
                <a:gd name="T48" fmla="*/ 164 w 275"/>
                <a:gd name="T49" fmla="*/ 1160 h 1239"/>
                <a:gd name="T50" fmla="*/ 190 w 275"/>
                <a:gd name="T51" fmla="*/ 1094 h 1239"/>
                <a:gd name="T52" fmla="*/ 213 w 275"/>
                <a:gd name="T53" fmla="*/ 1018 h 1239"/>
                <a:gd name="T54" fmla="*/ 235 w 275"/>
                <a:gd name="T55" fmla="*/ 934 h 1239"/>
                <a:gd name="T56" fmla="*/ 253 w 275"/>
                <a:gd name="T57" fmla="*/ 842 h 1239"/>
                <a:gd name="T58" fmla="*/ 267 w 275"/>
                <a:gd name="T59" fmla="*/ 743 h 1239"/>
                <a:gd name="T60" fmla="*/ 274 w 275"/>
                <a:gd name="T61" fmla="*/ 639 h 1239"/>
                <a:gd name="T62" fmla="*/ 274 w 275"/>
                <a:gd name="T63" fmla="*/ 558 h 1239"/>
                <a:gd name="T64" fmla="*/ 271 w 275"/>
                <a:gd name="T65" fmla="*/ 505 h 1239"/>
                <a:gd name="T66" fmla="*/ 266 w 275"/>
                <a:gd name="T67" fmla="*/ 452 h 1239"/>
                <a:gd name="T68" fmla="*/ 258 w 275"/>
                <a:gd name="T69" fmla="*/ 402 h 1239"/>
                <a:gd name="T70" fmla="*/ 247 w 275"/>
                <a:gd name="T71" fmla="*/ 353 h 1239"/>
                <a:gd name="T72" fmla="*/ 235 w 275"/>
                <a:gd name="T73" fmla="*/ 306 h 1239"/>
                <a:gd name="T74" fmla="*/ 220 w 275"/>
                <a:gd name="T75" fmla="*/ 261 h 1239"/>
                <a:gd name="T76" fmla="*/ 202 w 275"/>
                <a:gd name="T77" fmla="*/ 220 h 1239"/>
                <a:gd name="T78" fmla="*/ 182 w 275"/>
                <a:gd name="T79" fmla="*/ 181 h 1239"/>
                <a:gd name="T80" fmla="*/ 159 w 275"/>
                <a:gd name="T81" fmla="*/ 145 h 1239"/>
                <a:gd name="T82" fmla="*/ 135 w 275"/>
                <a:gd name="T83" fmla="*/ 113 h 1239"/>
                <a:gd name="T84" fmla="*/ 111 w 275"/>
                <a:gd name="T85" fmla="*/ 85 h 1239"/>
                <a:gd name="T86" fmla="*/ 85 w 275"/>
                <a:gd name="T87" fmla="*/ 60 h 1239"/>
                <a:gd name="T88" fmla="*/ 60 w 275"/>
                <a:gd name="T89" fmla="*/ 39 h 1239"/>
                <a:gd name="T90" fmla="*/ 23 w 275"/>
                <a:gd name="T91" fmla="*/ 14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" h="1239">
                  <a:moveTo>
                    <a:pt x="0" y="0"/>
                  </a:moveTo>
                  <a:lnTo>
                    <a:pt x="22" y="15"/>
                  </a:lnTo>
                  <a:lnTo>
                    <a:pt x="45" y="33"/>
                  </a:lnTo>
                  <a:lnTo>
                    <a:pt x="57" y="42"/>
                  </a:lnTo>
                  <a:lnTo>
                    <a:pt x="70" y="52"/>
                  </a:lnTo>
                  <a:lnTo>
                    <a:pt x="82" y="64"/>
                  </a:lnTo>
                  <a:lnTo>
                    <a:pt x="94" y="76"/>
                  </a:lnTo>
                  <a:lnTo>
                    <a:pt x="106" y="89"/>
                  </a:lnTo>
                  <a:lnTo>
                    <a:pt x="118" y="104"/>
                  </a:lnTo>
                  <a:lnTo>
                    <a:pt x="129" y="118"/>
                  </a:lnTo>
                  <a:lnTo>
                    <a:pt x="141" y="134"/>
                  </a:lnTo>
                  <a:lnTo>
                    <a:pt x="152" y="150"/>
                  </a:lnTo>
                  <a:lnTo>
                    <a:pt x="162" y="167"/>
                  </a:lnTo>
                  <a:lnTo>
                    <a:pt x="172" y="186"/>
                  </a:lnTo>
                  <a:lnTo>
                    <a:pt x="182" y="205"/>
                  </a:lnTo>
                  <a:lnTo>
                    <a:pt x="191" y="224"/>
                  </a:lnTo>
                  <a:lnTo>
                    <a:pt x="200" y="245"/>
                  </a:lnTo>
                  <a:lnTo>
                    <a:pt x="207" y="266"/>
                  </a:lnTo>
                  <a:lnTo>
                    <a:pt x="215" y="288"/>
                  </a:lnTo>
                  <a:lnTo>
                    <a:pt x="222" y="310"/>
                  </a:lnTo>
                  <a:lnTo>
                    <a:pt x="229" y="333"/>
                  </a:lnTo>
                  <a:lnTo>
                    <a:pt x="234" y="356"/>
                  </a:lnTo>
                  <a:lnTo>
                    <a:pt x="239" y="380"/>
                  </a:lnTo>
                  <a:lnTo>
                    <a:pt x="243" y="404"/>
                  </a:lnTo>
                  <a:lnTo>
                    <a:pt x="247" y="430"/>
                  </a:lnTo>
                  <a:lnTo>
                    <a:pt x="251" y="454"/>
                  </a:lnTo>
                  <a:lnTo>
                    <a:pt x="253" y="480"/>
                  </a:lnTo>
                  <a:lnTo>
                    <a:pt x="256" y="506"/>
                  </a:lnTo>
                  <a:lnTo>
                    <a:pt x="258" y="533"/>
                  </a:lnTo>
                  <a:lnTo>
                    <a:pt x="259" y="558"/>
                  </a:lnTo>
                  <a:lnTo>
                    <a:pt x="260" y="585"/>
                  </a:lnTo>
                  <a:lnTo>
                    <a:pt x="259" y="638"/>
                  </a:lnTo>
                  <a:lnTo>
                    <a:pt x="256" y="691"/>
                  </a:lnTo>
                  <a:lnTo>
                    <a:pt x="252" y="742"/>
                  </a:lnTo>
                  <a:lnTo>
                    <a:pt x="247" y="792"/>
                  </a:lnTo>
                  <a:lnTo>
                    <a:pt x="240" y="840"/>
                  </a:lnTo>
                  <a:lnTo>
                    <a:pt x="232" y="886"/>
                  </a:lnTo>
                  <a:lnTo>
                    <a:pt x="224" y="931"/>
                  </a:lnTo>
                  <a:lnTo>
                    <a:pt x="214" y="975"/>
                  </a:lnTo>
                  <a:lnTo>
                    <a:pt x="204" y="1016"/>
                  </a:lnTo>
                  <a:lnTo>
                    <a:pt x="193" y="1055"/>
                  </a:lnTo>
                  <a:lnTo>
                    <a:pt x="183" y="1091"/>
                  </a:lnTo>
                  <a:lnTo>
                    <a:pt x="171" y="1126"/>
                  </a:lnTo>
                  <a:lnTo>
                    <a:pt x="160" y="1158"/>
                  </a:lnTo>
                  <a:lnTo>
                    <a:pt x="149" y="1188"/>
                  </a:lnTo>
                  <a:lnTo>
                    <a:pt x="137" y="1214"/>
                  </a:lnTo>
                  <a:lnTo>
                    <a:pt x="127" y="1239"/>
                  </a:lnTo>
                  <a:lnTo>
                    <a:pt x="140" y="1215"/>
                  </a:lnTo>
                  <a:lnTo>
                    <a:pt x="152" y="1189"/>
                  </a:lnTo>
                  <a:lnTo>
                    <a:pt x="164" y="1160"/>
                  </a:lnTo>
                  <a:lnTo>
                    <a:pt x="176" y="1128"/>
                  </a:lnTo>
                  <a:lnTo>
                    <a:pt x="190" y="1094"/>
                  </a:lnTo>
                  <a:lnTo>
                    <a:pt x="202" y="1057"/>
                  </a:lnTo>
                  <a:lnTo>
                    <a:pt x="213" y="1018"/>
                  </a:lnTo>
                  <a:lnTo>
                    <a:pt x="225" y="977"/>
                  </a:lnTo>
                  <a:lnTo>
                    <a:pt x="235" y="934"/>
                  </a:lnTo>
                  <a:lnTo>
                    <a:pt x="245" y="889"/>
                  </a:lnTo>
                  <a:lnTo>
                    <a:pt x="253" y="842"/>
                  </a:lnTo>
                  <a:lnTo>
                    <a:pt x="261" y="794"/>
                  </a:lnTo>
                  <a:lnTo>
                    <a:pt x="267" y="743"/>
                  </a:lnTo>
                  <a:lnTo>
                    <a:pt x="272" y="692"/>
                  </a:lnTo>
                  <a:lnTo>
                    <a:pt x="274" y="639"/>
                  </a:lnTo>
                  <a:lnTo>
                    <a:pt x="275" y="585"/>
                  </a:lnTo>
                  <a:lnTo>
                    <a:pt x="274" y="558"/>
                  </a:lnTo>
                  <a:lnTo>
                    <a:pt x="273" y="531"/>
                  </a:lnTo>
                  <a:lnTo>
                    <a:pt x="271" y="505"/>
                  </a:lnTo>
                  <a:lnTo>
                    <a:pt x="269" y="478"/>
                  </a:lnTo>
                  <a:lnTo>
                    <a:pt x="266" y="452"/>
                  </a:lnTo>
                  <a:lnTo>
                    <a:pt x="262" y="427"/>
                  </a:lnTo>
                  <a:lnTo>
                    <a:pt x="258" y="402"/>
                  </a:lnTo>
                  <a:lnTo>
                    <a:pt x="253" y="377"/>
                  </a:lnTo>
                  <a:lnTo>
                    <a:pt x="247" y="353"/>
                  </a:lnTo>
                  <a:lnTo>
                    <a:pt x="241" y="329"/>
                  </a:lnTo>
                  <a:lnTo>
                    <a:pt x="235" y="306"/>
                  </a:lnTo>
                  <a:lnTo>
                    <a:pt x="228" y="284"/>
                  </a:lnTo>
                  <a:lnTo>
                    <a:pt x="220" y="261"/>
                  </a:lnTo>
                  <a:lnTo>
                    <a:pt x="210" y="240"/>
                  </a:lnTo>
                  <a:lnTo>
                    <a:pt x="202" y="220"/>
                  </a:lnTo>
                  <a:lnTo>
                    <a:pt x="192" y="199"/>
                  </a:lnTo>
                  <a:lnTo>
                    <a:pt x="182" y="181"/>
                  </a:lnTo>
                  <a:lnTo>
                    <a:pt x="170" y="162"/>
                  </a:lnTo>
                  <a:lnTo>
                    <a:pt x="159" y="145"/>
                  </a:lnTo>
                  <a:lnTo>
                    <a:pt x="148" y="128"/>
                  </a:lnTo>
                  <a:lnTo>
                    <a:pt x="135" y="113"/>
                  </a:lnTo>
                  <a:lnTo>
                    <a:pt x="123" y="99"/>
                  </a:lnTo>
                  <a:lnTo>
                    <a:pt x="111" y="85"/>
                  </a:lnTo>
                  <a:lnTo>
                    <a:pt x="99" y="72"/>
                  </a:lnTo>
                  <a:lnTo>
                    <a:pt x="85" y="60"/>
                  </a:lnTo>
                  <a:lnTo>
                    <a:pt x="73" y="49"/>
                  </a:lnTo>
                  <a:lnTo>
                    <a:pt x="60" y="39"/>
                  </a:lnTo>
                  <a:lnTo>
                    <a:pt x="47" y="30"/>
                  </a:lnTo>
                  <a:lnTo>
                    <a:pt x="2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3972234" y="3498132"/>
              <a:ext cx="137888" cy="646442"/>
            </a:xfrm>
            <a:custGeom>
              <a:avLst/>
              <a:gdLst>
                <a:gd name="T0" fmla="*/ 23 w 280"/>
                <a:gd name="T1" fmla="*/ 17 h 1308"/>
                <a:gd name="T2" fmla="*/ 73 w 280"/>
                <a:gd name="T3" fmla="*/ 59 h 1308"/>
                <a:gd name="T4" fmla="*/ 111 w 280"/>
                <a:gd name="T5" fmla="*/ 99 h 1308"/>
                <a:gd name="T6" fmla="*/ 137 w 280"/>
                <a:gd name="T7" fmla="*/ 130 h 1308"/>
                <a:gd name="T8" fmla="*/ 161 w 280"/>
                <a:gd name="T9" fmla="*/ 164 h 1308"/>
                <a:gd name="T10" fmla="*/ 185 w 280"/>
                <a:gd name="T11" fmla="*/ 202 h 1308"/>
                <a:gd name="T12" fmla="*/ 205 w 280"/>
                <a:gd name="T13" fmla="*/ 243 h 1308"/>
                <a:gd name="T14" fmla="*/ 224 w 280"/>
                <a:gd name="T15" fmla="*/ 287 h 1308"/>
                <a:gd name="T16" fmla="*/ 239 w 280"/>
                <a:gd name="T17" fmla="*/ 335 h 1308"/>
                <a:gd name="T18" fmla="*/ 252 w 280"/>
                <a:gd name="T19" fmla="*/ 385 h 1308"/>
                <a:gd name="T20" fmla="*/ 259 w 280"/>
                <a:gd name="T21" fmla="*/ 438 h 1308"/>
                <a:gd name="T22" fmla="*/ 264 w 280"/>
                <a:gd name="T23" fmla="*/ 491 h 1308"/>
                <a:gd name="T24" fmla="*/ 265 w 280"/>
                <a:gd name="T25" fmla="*/ 547 h 1308"/>
                <a:gd name="T26" fmla="*/ 262 w 280"/>
                <a:gd name="T27" fmla="*/ 603 h 1308"/>
                <a:gd name="T28" fmla="*/ 257 w 280"/>
                <a:gd name="T29" fmla="*/ 661 h 1308"/>
                <a:gd name="T30" fmla="*/ 247 w 280"/>
                <a:gd name="T31" fmla="*/ 717 h 1308"/>
                <a:gd name="T32" fmla="*/ 237 w 280"/>
                <a:gd name="T33" fmla="*/ 772 h 1308"/>
                <a:gd name="T34" fmla="*/ 224 w 280"/>
                <a:gd name="T35" fmla="*/ 824 h 1308"/>
                <a:gd name="T36" fmla="*/ 202 w 280"/>
                <a:gd name="T37" fmla="*/ 900 h 1308"/>
                <a:gd name="T38" fmla="*/ 168 w 280"/>
                <a:gd name="T39" fmla="*/ 995 h 1308"/>
                <a:gd name="T40" fmla="*/ 134 w 280"/>
                <a:gd name="T41" fmla="*/ 1081 h 1308"/>
                <a:gd name="T42" fmla="*/ 98 w 280"/>
                <a:gd name="T43" fmla="*/ 1158 h 1308"/>
                <a:gd name="T44" fmla="*/ 63 w 280"/>
                <a:gd name="T45" fmla="*/ 1225 h 1308"/>
                <a:gd name="T46" fmla="*/ 32 w 280"/>
                <a:gd name="T47" fmla="*/ 1283 h 1308"/>
                <a:gd name="T48" fmla="*/ 33 w 280"/>
                <a:gd name="T49" fmla="*/ 1284 h 1308"/>
                <a:gd name="T50" fmla="*/ 68 w 280"/>
                <a:gd name="T51" fmla="*/ 1227 h 1308"/>
                <a:gd name="T52" fmla="*/ 105 w 280"/>
                <a:gd name="T53" fmla="*/ 1161 h 1308"/>
                <a:gd name="T54" fmla="*/ 143 w 280"/>
                <a:gd name="T55" fmla="*/ 1085 h 1308"/>
                <a:gd name="T56" fmla="*/ 180 w 280"/>
                <a:gd name="T57" fmla="*/ 999 h 1308"/>
                <a:gd name="T58" fmla="*/ 215 w 280"/>
                <a:gd name="T59" fmla="*/ 904 h 1308"/>
                <a:gd name="T60" fmla="*/ 238 w 280"/>
                <a:gd name="T61" fmla="*/ 828 h 1308"/>
                <a:gd name="T62" fmla="*/ 252 w 280"/>
                <a:gd name="T63" fmla="*/ 775 h 1308"/>
                <a:gd name="T64" fmla="*/ 263 w 280"/>
                <a:gd name="T65" fmla="*/ 719 h 1308"/>
                <a:gd name="T66" fmla="*/ 271 w 280"/>
                <a:gd name="T67" fmla="*/ 663 h 1308"/>
                <a:gd name="T68" fmla="*/ 277 w 280"/>
                <a:gd name="T69" fmla="*/ 604 h 1308"/>
                <a:gd name="T70" fmla="*/ 280 w 280"/>
                <a:gd name="T71" fmla="*/ 547 h 1308"/>
                <a:gd name="T72" fmla="*/ 278 w 280"/>
                <a:gd name="T73" fmla="*/ 490 h 1308"/>
                <a:gd name="T74" fmla="*/ 273 w 280"/>
                <a:gd name="T75" fmla="*/ 436 h 1308"/>
                <a:gd name="T76" fmla="*/ 265 w 280"/>
                <a:gd name="T77" fmla="*/ 382 h 1308"/>
                <a:gd name="T78" fmla="*/ 253 w 280"/>
                <a:gd name="T79" fmla="*/ 332 h 1308"/>
                <a:gd name="T80" fmla="*/ 236 w 280"/>
                <a:gd name="T81" fmla="*/ 283 h 1308"/>
                <a:gd name="T82" fmla="*/ 217 w 280"/>
                <a:gd name="T83" fmla="*/ 238 h 1308"/>
                <a:gd name="T84" fmla="*/ 194 w 280"/>
                <a:gd name="T85" fmla="*/ 197 h 1308"/>
                <a:gd name="T86" fmla="*/ 169 w 280"/>
                <a:gd name="T87" fmla="*/ 159 h 1308"/>
                <a:gd name="T88" fmla="*/ 144 w 280"/>
                <a:gd name="T89" fmla="*/ 125 h 1308"/>
                <a:gd name="T90" fmla="*/ 116 w 280"/>
                <a:gd name="T91" fmla="*/ 94 h 1308"/>
                <a:gd name="T92" fmla="*/ 89 w 280"/>
                <a:gd name="T93" fmla="*/ 68 h 1308"/>
                <a:gd name="T94" fmla="*/ 63 w 280"/>
                <a:gd name="T95" fmla="*/ 45 h 1308"/>
                <a:gd name="T96" fmla="*/ 24 w 280"/>
                <a:gd name="T97" fmla="*/ 16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0" h="1308">
                  <a:moveTo>
                    <a:pt x="0" y="0"/>
                  </a:moveTo>
                  <a:lnTo>
                    <a:pt x="23" y="17"/>
                  </a:lnTo>
                  <a:lnTo>
                    <a:pt x="47" y="37"/>
                  </a:lnTo>
                  <a:lnTo>
                    <a:pt x="73" y="59"/>
                  </a:lnTo>
                  <a:lnTo>
                    <a:pt x="99" y="85"/>
                  </a:lnTo>
                  <a:lnTo>
                    <a:pt x="111" y="99"/>
                  </a:lnTo>
                  <a:lnTo>
                    <a:pt x="124" y="115"/>
                  </a:lnTo>
                  <a:lnTo>
                    <a:pt x="137" y="130"/>
                  </a:lnTo>
                  <a:lnTo>
                    <a:pt x="150" y="147"/>
                  </a:lnTo>
                  <a:lnTo>
                    <a:pt x="161" y="164"/>
                  </a:lnTo>
                  <a:lnTo>
                    <a:pt x="174" y="183"/>
                  </a:lnTo>
                  <a:lnTo>
                    <a:pt x="185" y="202"/>
                  </a:lnTo>
                  <a:lnTo>
                    <a:pt x="195" y="222"/>
                  </a:lnTo>
                  <a:lnTo>
                    <a:pt x="205" y="243"/>
                  </a:lnTo>
                  <a:lnTo>
                    <a:pt x="216" y="265"/>
                  </a:lnTo>
                  <a:lnTo>
                    <a:pt x="224" y="287"/>
                  </a:lnTo>
                  <a:lnTo>
                    <a:pt x="232" y="311"/>
                  </a:lnTo>
                  <a:lnTo>
                    <a:pt x="239" y="335"/>
                  </a:lnTo>
                  <a:lnTo>
                    <a:pt x="245" y="359"/>
                  </a:lnTo>
                  <a:lnTo>
                    <a:pt x="252" y="385"/>
                  </a:lnTo>
                  <a:lnTo>
                    <a:pt x="256" y="411"/>
                  </a:lnTo>
                  <a:lnTo>
                    <a:pt x="259" y="438"/>
                  </a:lnTo>
                  <a:lnTo>
                    <a:pt x="262" y="464"/>
                  </a:lnTo>
                  <a:lnTo>
                    <a:pt x="264" y="491"/>
                  </a:lnTo>
                  <a:lnTo>
                    <a:pt x="265" y="519"/>
                  </a:lnTo>
                  <a:lnTo>
                    <a:pt x="265" y="547"/>
                  </a:lnTo>
                  <a:lnTo>
                    <a:pt x="264" y="575"/>
                  </a:lnTo>
                  <a:lnTo>
                    <a:pt x="262" y="603"/>
                  </a:lnTo>
                  <a:lnTo>
                    <a:pt x="260" y="632"/>
                  </a:lnTo>
                  <a:lnTo>
                    <a:pt x="257" y="661"/>
                  </a:lnTo>
                  <a:lnTo>
                    <a:pt x="253" y="688"/>
                  </a:lnTo>
                  <a:lnTo>
                    <a:pt x="247" y="717"/>
                  </a:lnTo>
                  <a:lnTo>
                    <a:pt x="242" y="744"/>
                  </a:lnTo>
                  <a:lnTo>
                    <a:pt x="237" y="772"/>
                  </a:lnTo>
                  <a:lnTo>
                    <a:pt x="231" y="799"/>
                  </a:lnTo>
                  <a:lnTo>
                    <a:pt x="224" y="824"/>
                  </a:lnTo>
                  <a:lnTo>
                    <a:pt x="217" y="850"/>
                  </a:lnTo>
                  <a:lnTo>
                    <a:pt x="202" y="900"/>
                  </a:lnTo>
                  <a:lnTo>
                    <a:pt x="186" y="949"/>
                  </a:lnTo>
                  <a:lnTo>
                    <a:pt x="168" y="995"/>
                  </a:lnTo>
                  <a:lnTo>
                    <a:pt x="151" y="1039"/>
                  </a:lnTo>
                  <a:lnTo>
                    <a:pt x="134" y="1081"/>
                  </a:lnTo>
                  <a:lnTo>
                    <a:pt x="115" y="1120"/>
                  </a:lnTo>
                  <a:lnTo>
                    <a:pt x="98" y="1158"/>
                  </a:lnTo>
                  <a:lnTo>
                    <a:pt x="80" y="1193"/>
                  </a:lnTo>
                  <a:lnTo>
                    <a:pt x="63" y="1225"/>
                  </a:lnTo>
                  <a:lnTo>
                    <a:pt x="47" y="1255"/>
                  </a:lnTo>
                  <a:lnTo>
                    <a:pt x="32" y="1283"/>
                  </a:lnTo>
                  <a:lnTo>
                    <a:pt x="18" y="1308"/>
                  </a:lnTo>
                  <a:lnTo>
                    <a:pt x="33" y="1284"/>
                  </a:lnTo>
                  <a:lnTo>
                    <a:pt x="49" y="1257"/>
                  </a:lnTo>
                  <a:lnTo>
                    <a:pt x="68" y="1227"/>
                  </a:lnTo>
                  <a:lnTo>
                    <a:pt x="85" y="1195"/>
                  </a:lnTo>
                  <a:lnTo>
                    <a:pt x="105" y="1161"/>
                  </a:lnTo>
                  <a:lnTo>
                    <a:pt x="123" y="1124"/>
                  </a:lnTo>
                  <a:lnTo>
                    <a:pt x="143" y="1085"/>
                  </a:lnTo>
                  <a:lnTo>
                    <a:pt x="161" y="1043"/>
                  </a:lnTo>
                  <a:lnTo>
                    <a:pt x="180" y="999"/>
                  </a:lnTo>
                  <a:lnTo>
                    <a:pt x="198" y="953"/>
                  </a:lnTo>
                  <a:lnTo>
                    <a:pt x="215" y="904"/>
                  </a:lnTo>
                  <a:lnTo>
                    <a:pt x="231" y="854"/>
                  </a:lnTo>
                  <a:lnTo>
                    <a:pt x="238" y="828"/>
                  </a:lnTo>
                  <a:lnTo>
                    <a:pt x="245" y="802"/>
                  </a:lnTo>
                  <a:lnTo>
                    <a:pt x="252" y="775"/>
                  </a:lnTo>
                  <a:lnTo>
                    <a:pt x="258" y="747"/>
                  </a:lnTo>
                  <a:lnTo>
                    <a:pt x="263" y="719"/>
                  </a:lnTo>
                  <a:lnTo>
                    <a:pt x="267" y="692"/>
                  </a:lnTo>
                  <a:lnTo>
                    <a:pt x="271" y="663"/>
                  </a:lnTo>
                  <a:lnTo>
                    <a:pt x="275" y="634"/>
                  </a:lnTo>
                  <a:lnTo>
                    <a:pt x="277" y="604"/>
                  </a:lnTo>
                  <a:lnTo>
                    <a:pt x="279" y="575"/>
                  </a:lnTo>
                  <a:lnTo>
                    <a:pt x="280" y="547"/>
                  </a:lnTo>
                  <a:lnTo>
                    <a:pt x="279" y="519"/>
                  </a:lnTo>
                  <a:lnTo>
                    <a:pt x="278" y="490"/>
                  </a:lnTo>
                  <a:lnTo>
                    <a:pt x="276" y="462"/>
                  </a:lnTo>
                  <a:lnTo>
                    <a:pt x="273" y="436"/>
                  </a:lnTo>
                  <a:lnTo>
                    <a:pt x="270" y="409"/>
                  </a:lnTo>
                  <a:lnTo>
                    <a:pt x="265" y="382"/>
                  </a:lnTo>
                  <a:lnTo>
                    <a:pt x="259" y="356"/>
                  </a:lnTo>
                  <a:lnTo>
                    <a:pt x="253" y="332"/>
                  </a:lnTo>
                  <a:lnTo>
                    <a:pt x="244" y="307"/>
                  </a:lnTo>
                  <a:lnTo>
                    <a:pt x="236" y="283"/>
                  </a:lnTo>
                  <a:lnTo>
                    <a:pt x="226" y="261"/>
                  </a:lnTo>
                  <a:lnTo>
                    <a:pt x="217" y="238"/>
                  </a:lnTo>
                  <a:lnTo>
                    <a:pt x="205" y="217"/>
                  </a:lnTo>
                  <a:lnTo>
                    <a:pt x="194" y="197"/>
                  </a:lnTo>
                  <a:lnTo>
                    <a:pt x="182" y="177"/>
                  </a:lnTo>
                  <a:lnTo>
                    <a:pt x="169" y="159"/>
                  </a:lnTo>
                  <a:lnTo>
                    <a:pt x="156" y="141"/>
                  </a:lnTo>
                  <a:lnTo>
                    <a:pt x="144" y="125"/>
                  </a:lnTo>
                  <a:lnTo>
                    <a:pt x="130" y="110"/>
                  </a:lnTo>
                  <a:lnTo>
                    <a:pt x="116" y="94"/>
                  </a:lnTo>
                  <a:lnTo>
                    <a:pt x="103" y="81"/>
                  </a:lnTo>
                  <a:lnTo>
                    <a:pt x="89" y="68"/>
                  </a:lnTo>
                  <a:lnTo>
                    <a:pt x="76" y="56"/>
                  </a:lnTo>
                  <a:lnTo>
                    <a:pt x="63" y="45"/>
                  </a:lnTo>
                  <a:lnTo>
                    <a:pt x="49" y="35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3717216" y="3738323"/>
              <a:ext cx="274293" cy="397354"/>
            </a:xfrm>
            <a:custGeom>
              <a:avLst/>
              <a:gdLst>
                <a:gd name="T0" fmla="*/ 554 w 554"/>
                <a:gd name="T1" fmla="*/ 0 h 804"/>
                <a:gd name="T2" fmla="*/ 550 w 554"/>
                <a:gd name="T3" fmla="*/ 19 h 804"/>
                <a:gd name="T4" fmla="*/ 546 w 554"/>
                <a:gd name="T5" fmla="*/ 41 h 804"/>
                <a:gd name="T6" fmla="*/ 541 w 554"/>
                <a:gd name="T7" fmla="*/ 64 h 804"/>
                <a:gd name="T8" fmla="*/ 535 w 554"/>
                <a:gd name="T9" fmla="*/ 88 h 804"/>
                <a:gd name="T10" fmla="*/ 528 w 554"/>
                <a:gd name="T11" fmla="*/ 115 h 804"/>
                <a:gd name="T12" fmla="*/ 519 w 554"/>
                <a:gd name="T13" fmla="*/ 142 h 804"/>
                <a:gd name="T14" fmla="*/ 509 w 554"/>
                <a:gd name="T15" fmla="*/ 171 h 804"/>
                <a:gd name="T16" fmla="*/ 499 w 554"/>
                <a:gd name="T17" fmla="*/ 200 h 804"/>
                <a:gd name="T18" fmla="*/ 486 w 554"/>
                <a:gd name="T19" fmla="*/ 230 h 804"/>
                <a:gd name="T20" fmla="*/ 472 w 554"/>
                <a:gd name="T21" fmla="*/ 262 h 804"/>
                <a:gd name="T22" fmla="*/ 457 w 554"/>
                <a:gd name="T23" fmla="*/ 294 h 804"/>
                <a:gd name="T24" fmla="*/ 440 w 554"/>
                <a:gd name="T25" fmla="*/ 326 h 804"/>
                <a:gd name="T26" fmla="*/ 422 w 554"/>
                <a:gd name="T27" fmla="*/ 359 h 804"/>
                <a:gd name="T28" fmla="*/ 402 w 554"/>
                <a:gd name="T29" fmla="*/ 391 h 804"/>
                <a:gd name="T30" fmla="*/ 381 w 554"/>
                <a:gd name="T31" fmla="*/ 424 h 804"/>
                <a:gd name="T32" fmla="*/ 358 w 554"/>
                <a:gd name="T33" fmla="*/ 456 h 804"/>
                <a:gd name="T34" fmla="*/ 335 w 554"/>
                <a:gd name="T35" fmla="*/ 488 h 804"/>
                <a:gd name="T36" fmla="*/ 310 w 554"/>
                <a:gd name="T37" fmla="*/ 518 h 804"/>
                <a:gd name="T38" fmla="*/ 284 w 554"/>
                <a:gd name="T39" fmla="*/ 548 h 804"/>
                <a:gd name="T40" fmla="*/ 260 w 554"/>
                <a:gd name="T41" fmla="*/ 576 h 804"/>
                <a:gd name="T42" fmla="*/ 235 w 554"/>
                <a:gd name="T43" fmla="*/ 601 h 804"/>
                <a:gd name="T44" fmla="*/ 210 w 554"/>
                <a:gd name="T45" fmla="*/ 627 h 804"/>
                <a:gd name="T46" fmla="*/ 186 w 554"/>
                <a:gd name="T47" fmla="*/ 651 h 804"/>
                <a:gd name="T48" fmla="*/ 161 w 554"/>
                <a:gd name="T49" fmla="*/ 672 h 804"/>
                <a:gd name="T50" fmla="*/ 115 w 554"/>
                <a:gd name="T51" fmla="*/ 714 h 804"/>
                <a:gd name="T52" fmla="*/ 72 w 554"/>
                <a:gd name="T53" fmla="*/ 748 h 804"/>
                <a:gd name="T54" fmla="*/ 33 w 554"/>
                <a:gd name="T55" fmla="*/ 779 h 804"/>
                <a:gd name="T56" fmla="*/ 0 w 554"/>
                <a:gd name="T57" fmla="*/ 804 h 804"/>
                <a:gd name="T58" fmla="*/ 17 w 554"/>
                <a:gd name="T59" fmla="*/ 794 h 804"/>
                <a:gd name="T60" fmla="*/ 35 w 554"/>
                <a:gd name="T61" fmla="*/ 781 h 804"/>
                <a:gd name="T62" fmla="*/ 55 w 554"/>
                <a:gd name="T63" fmla="*/ 768 h 804"/>
                <a:gd name="T64" fmla="*/ 76 w 554"/>
                <a:gd name="T65" fmla="*/ 754 h 804"/>
                <a:gd name="T66" fmla="*/ 98 w 554"/>
                <a:gd name="T67" fmla="*/ 738 h 804"/>
                <a:gd name="T68" fmla="*/ 120 w 554"/>
                <a:gd name="T69" fmla="*/ 721 h 804"/>
                <a:gd name="T70" fmla="*/ 145 w 554"/>
                <a:gd name="T71" fmla="*/ 701 h 804"/>
                <a:gd name="T72" fmla="*/ 168 w 554"/>
                <a:gd name="T73" fmla="*/ 682 h 804"/>
                <a:gd name="T74" fmla="*/ 194 w 554"/>
                <a:gd name="T75" fmla="*/ 659 h 804"/>
                <a:gd name="T76" fmla="*/ 219 w 554"/>
                <a:gd name="T77" fmla="*/ 636 h 804"/>
                <a:gd name="T78" fmla="*/ 244 w 554"/>
                <a:gd name="T79" fmla="*/ 612 h 804"/>
                <a:gd name="T80" fmla="*/ 270 w 554"/>
                <a:gd name="T81" fmla="*/ 585 h 804"/>
                <a:gd name="T82" fmla="*/ 296 w 554"/>
                <a:gd name="T83" fmla="*/ 557 h 804"/>
                <a:gd name="T84" fmla="*/ 321 w 554"/>
                <a:gd name="T85" fmla="*/ 528 h 804"/>
                <a:gd name="T86" fmla="*/ 346 w 554"/>
                <a:gd name="T87" fmla="*/ 498 h 804"/>
                <a:gd name="T88" fmla="*/ 371 w 554"/>
                <a:gd name="T89" fmla="*/ 466 h 804"/>
                <a:gd name="T90" fmla="*/ 393 w 554"/>
                <a:gd name="T91" fmla="*/ 432 h 804"/>
                <a:gd name="T92" fmla="*/ 415 w 554"/>
                <a:gd name="T93" fmla="*/ 399 h 804"/>
                <a:gd name="T94" fmla="*/ 435 w 554"/>
                <a:gd name="T95" fmla="*/ 366 h 804"/>
                <a:gd name="T96" fmla="*/ 453 w 554"/>
                <a:gd name="T97" fmla="*/ 332 h 804"/>
                <a:gd name="T98" fmla="*/ 469 w 554"/>
                <a:gd name="T99" fmla="*/ 299 h 804"/>
                <a:gd name="T100" fmla="*/ 484 w 554"/>
                <a:gd name="T101" fmla="*/ 267 h 804"/>
                <a:gd name="T102" fmla="*/ 498 w 554"/>
                <a:gd name="T103" fmla="*/ 235 h 804"/>
                <a:gd name="T104" fmla="*/ 509 w 554"/>
                <a:gd name="T105" fmla="*/ 204 h 804"/>
                <a:gd name="T106" fmla="*/ 519 w 554"/>
                <a:gd name="T107" fmla="*/ 174 h 804"/>
                <a:gd name="T108" fmla="*/ 528 w 554"/>
                <a:gd name="T109" fmla="*/ 145 h 804"/>
                <a:gd name="T110" fmla="*/ 535 w 554"/>
                <a:gd name="T111" fmla="*/ 116 h 804"/>
                <a:gd name="T112" fmla="*/ 541 w 554"/>
                <a:gd name="T113" fmla="*/ 90 h 804"/>
                <a:gd name="T114" fmla="*/ 545 w 554"/>
                <a:gd name="T115" fmla="*/ 65 h 804"/>
                <a:gd name="T116" fmla="*/ 549 w 554"/>
                <a:gd name="T117" fmla="*/ 41 h 804"/>
                <a:gd name="T118" fmla="*/ 552 w 554"/>
                <a:gd name="T119" fmla="*/ 19 h 804"/>
                <a:gd name="T120" fmla="*/ 554 w 554"/>
                <a:gd name="T12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4" h="804">
                  <a:moveTo>
                    <a:pt x="554" y="0"/>
                  </a:moveTo>
                  <a:lnTo>
                    <a:pt x="550" y="19"/>
                  </a:lnTo>
                  <a:lnTo>
                    <a:pt x="546" y="41"/>
                  </a:lnTo>
                  <a:lnTo>
                    <a:pt x="541" y="64"/>
                  </a:lnTo>
                  <a:lnTo>
                    <a:pt x="535" y="88"/>
                  </a:lnTo>
                  <a:lnTo>
                    <a:pt x="528" y="115"/>
                  </a:lnTo>
                  <a:lnTo>
                    <a:pt x="519" y="142"/>
                  </a:lnTo>
                  <a:lnTo>
                    <a:pt x="509" y="171"/>
                  </a:lnTo>
                  <a:lnTo>
                    <a:pt x="499" y="200"/>
                  </a:lnTo>
                  <a:lnTo>
                    <a:pt x="486" y="230"/>
                  </a:lnTo>
                  <a:lnTo>
                    <a:pt x="472" y="262"/>
                  </a:lnTo>
                  <a:lnTo>
                    <a:pt x="457" y="294"/>
                  </a:lnTo>
                  <a:lnTo>
                    <a:pt x="440" y="326"/>
                  </a:lnTo>
                  <a:lnTo>
                    <a:pt x="422" y="359"/>
                  </a:lnTo>
                  <a:lnTo>
                    <a:pt x="402" y="391"/>
                  </a:lnTo>
                  <a:lnTo>
                    <a:pt x="381" y="424"/>
                  </a:lnTo>
                  <a:lnTo>
                    <a:pt x="358" y="456"/>
                  </a:lnTo>
                  <a:lnTo>
                    <a:pt x="335" y="488"/>
                  </a:lnTo>
                  <a:lnTo>
                    <a:pt x="310" y="518"/>
                  </a:lnTo>
                  <a:lnTo>
                    <a:pt x="284" y="548"/>
                  </a:lnTo>
                  <a:lnTo>
                    <a:pt x="260" y="576"/>
                  </a:lnTo>
                  <a:lnTo>
                    <a:pt x="235" y="601"/>
                  </a:lnTo>
                  <a:lnTo>
                    <a:pt x="210" y="627"/>
                  </a:lnTo>
                  <a:lnTo>
                    <a:pt x="186" y="651"/>
                  </a:lnTo>
                  <a:lnTo>
                    <a:pt x="161" y="672"/>
                  </a:lnTo>
                  <a:lnTo>
                    <a:pt x="115" y="714"/>
                  </a:lnTo>
                  <a:lnTo>
                    <a:pt x="72" y="748"/>
                  </a:lnTo>
                  <a:lnTo>
                    <a:pt x="33" y="779"/>
                  </a:lnTo>
                  <a:lnTo>
                    <a:pt x="0" y="804"/>
                  </a:lnTo>
                  <a:lnTo>
                    <a:pt x="17" y="794"/>
                  </a:lnTo>
                  <a:lnTo>
                    <a:pt x="35" y="781"/>
                  </a:lnTo>
                  <a:lnTo>
                    <a:pt x="55" y="768"/>
                  </a:lnTo>
                  <a:lnTo>
                    <a:pt x="76" y="754"/>
                  </a:lnTo>
                  <a:lnTo>
                    <a:pt x="98" y="738"/>
                  </a:lnTo>
                  <a:lnTo>
                    <a:pt x="120" y="721"/>
                  </a:lnTo>
                  <a:lnTo>
                    <a:pt x="145" y="701"/>
                  </a:lnTo>
                  <a:lnTo>
                    <a:pt x="168" y="682"/>
                  </a:lnTo>
                  <a:lnTo>
                    <a:pt x="194" y="659"/>
                  </a:lnTo>
                  <a:lnTo>
                    <a:pt x="219" y="636"/>
                  </a:lnTo>
                  <a:lnTo>
                    <a:pt x="244" y="612"/>
                  </a:lnTo>
                  <a:lnTo>
                    <a:pt x="270" y="585"/>
                  </a:lnTo>
                  <a:lnTo>
                    <a:pt x="296" y="557"/>
                  </a:lnTo>
                  <a:lnTo>
                    <a:pt x="321" y="528"/>
                  </a:lnTo>
                  <a:lnTo>
                    <a:pt x="346" y="498"/>
                  </a:lnTo>
                  <a:lnTo>
                    <a:pt x="371" y="466"/>
                  </a:lnTo>
                  <a:lnTo>
                    <a:pt x="393" y="432"/>
                  </a:lnTo>
                  <a:lnTo>
                    <a:pt x="415" y="399"/>
                  </a:lnTo>
                  <a:lnTo>
                    <a:pt x="435" y="366"/>
                  </a:lnTo>
                  <a:lnTo>
                    <a:pt x="453" y="332"/>
                  </a:lnTo>
                  <a:lnTo>
                    <a:pt x="469" y="299"/>
                  </a:lnTo>
                  <a:lnTo>
                    <a:pt x="484" y="267"/>
                  </a:lnTo>
                  <a:lnTo>
                    <a:pt x="498" y="235"/>
                  </a:lnTo>
                  <a:lnTo>
                    <a:pt x="509" y="204"/>
                  </a:lnTo>
                  <a:lnTo>
                    <a:pt x="519" y="174"/>
                  </a:lnTo>
                  <a:lnTo>
                    <a:pt x="528" y="145"/>
                  </a:lnTo>
                  <a:lnTo>
                    <a:pt x="535" y="116"/>
                  </a:lnTo>
                  <a:lnTo>
                    <a:pt x="541" y="90"/>
                  </a:lnTo>
                  <a:lnTo>
                    <a:pt x="545" y="65"/>
                  </a:lnTo>
                  <a:lnTo>
                    <a:pt x="549" y="41"/>
                  </a:lnTo>
                  <a:lnTo>
                    <a:pt x="552" y="1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3497781" y="4175710"/>
              <a:ext cx="137888" cy="45963"/>
            </a:xfrm>
            <a:custGeom>
              <a:avLst/>
              <a:gdLst>
                <a:gd name="T0" fmla="*/ 277 w 277"/>
                <a:gd name="T1" fmla="*/ 0 h 93"/>
                <a:gd name="T2" fmla="*/ 265 w 277"/>
                <a:gd name="T3" fmla="*/ 3 h 93"/>
                <a:gd name="T4" fmla="*/ 251 w 277"/>
                <a:gd name="T5" fmla="*/ 7 h 93"/>
                <a:gd name="T6" fmla="*/ 236 w 277"/>
                <a:gd name="T7" fmla="*/ 13 h 93"/>
                <a:gd name="T8" fmla="*/ 218 w 277"/>
                <a:gd name="T9" fmla="*/ 19 h 93"/>
                <a:gd name="T10" fmla="*/ 200 w 277"/>
                <a:gd name="T11" fmla="*/ 25 h 93"/>
                <a:gd name="T12" fmla="*/ 181 w 277"/>
                <a:gd name="T13" fmla="*/ 31 h 93"/>
                <a:gd name="T14" fmla="*/ 160 w 277"/>
                <a:gd name="T15" fmla="*/ 38 h 93"/>
                <a:gd name="T16" fmla="*/ 137 w 277"/>
                <a:gd name="T17" fmla="*/ 46 h 93"/>
                <a:gd name="T18" fmla="*/ 95 w 277"/>
                <a:gd name="T19" fmla="*/ 60 h 93"/>
                <a:gd name="T20" fmla="*/ 56 w 277"/>
                <a:gd name="T21" fmla="*/ 72 h 93"/>
                <a:gd name="T22" fmla="*/ 25 w 277"/>
                <a:gd name="T23" fmla="*/ 84 h 93"/>
                <a:gd name="T24" fmla="*/ 0 w 277"/>
                <a:gd name="T25" fmla="*/ 93 h 93"/>
                <a:gd name="T26" fmla="*/ 26 w 277"/>
                <a:gd name="T27" fmla="*/ 90 h 93"/>
                <a:gd name="T28" fmla="*/ 59 w 277"/>
                <a:gd name="T29" fmla="*/ 83 h 93"/>
                <a:gd name="T30" fmla="*/ 99 w 277"/>
                <a:gd name="T31" fmla="*/ 73 h 93"/>
                <a:gd name="T32" fmla="*/ 143 w 277"/>
                <a:gd name="T33" fmla="*/ 61 h 93"/>
                <a:gd name="T34" fmla="*/ 164 w 277"/>
                <a:gd name="T35" fmla="*/ 53 h 93"/>
                <a:gd name="T36" fmla="*/ 186 w 277"/>
                <a:gd name="T37" fmla="*/ 44 h 93"/>
                <a:gd name="T38" fmla="*/ 205 w 277"/>
                <a:gd name="T39" fmla="*/ 37 h 93"/>
                <a:gd name="T40" fmla="*/ 223 w 277"/>
                <a:gd name="T41" fmla="*/ 29 h 93"/>
                <a:gd name="T42" fmla="*/ 239 w 277"/>
                <a:gd name="T43" fmla="*/ 21 h 93"/>
                <a:gd name="T44" fmla="*/ 253 w 277"/>
                <a:gd name="T45" fmla="*/ 14 h 93"/>
                <a:gd name="T46" fmla="*/ 266 w 277"/>
                <a:gd name="T47" fmla="*/ 6 h 93"/>
                <a:gd name="T48" fmla="*/ 277 w 277"/>
                <a:gd name="T4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93">
                  <a:moveTo>
                    <a:pt x="277" y="0"/>
                  </a:moveTo>
                  <a:lnTo>
                    <a:pt x="265" y="3"/>
                  </a:lnTo>
                  <a:lnTo>
                    <a:pt x="251" y="7"/>
                  </a:lnTo>
                  <a:lnTo>
                    <a:pt x="236" y="13"/>
                  </a:lnTo>
                  <a:lnTo>
                    <a:pt x="218" y="19"/>
                  </a:lnTo>
                  <a:lnTo>
                    <a:pt x="200" y="25"/>
                  </a:lnTo>
                  <a:lnTo>
                    <a:pt x="181" y="31"/>
                  </a:lnTo>
                  <a:lnTo>
                    <a:pt x="160" y="38"/>
                  </a:lnTo>
                  <a:lnTo>
                    <a:pt x="137" y="46"/>
                  </a:lnTo>
                  <a:lnTo>
                    <a:pt x="95" y="60"/>
                  </a:lnTo>
                  <a:lnTo>
                    <a:pt x="56" y="72"/>
                  </a:lnTo>
                  <a:lnTo>
                    <a:pt x="25" y="84"/>
                  </a:lnTo>
                  <a:lnTo>
                    <a:pt x="0" y="93"/>
                  </a:lnTo>
                  <a:lnTo>
                    <a:pt x="26" y="90"/>
                  </a:lnTo>
                  <a:lnTo>
                    <a:pt x="59" y="83"/>
                  </a:lnTo>
                  <a:lnTo>
                    <a:pt x="99" y="73"/>
                  </a:lnTo>
                  <a:lnTo>
                    <a:pt x="143" y="61"/>
                  </a:lnTo>
                  <a:lnTo>
                    <a:pt x="164" y="53"/>
                  </a:lnTo>
                  <a:lnTo>
                    <a:pt x="186" y="44"/>
                  </a:lnTo>
                  <a:lnTo>
                    <a:pt x="205" y="37"/>
                  </a:lnTo>
                  <a:lnTo>
                    <a:pt x="223" y="29"/>
                  </a:lnTo>
                  <a:lnTo>
                    <a:pt x="239" y="21"/>
                  </a:lnTo>
                  <a:lnTo>
                    <a:pt x="253" y="14"/>
                  </a:lnTo>
                  <a:lnTo>
                    <a:pt x="266" y="6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3201248" y="4011134"/>
              <a:ext cx="499658" cy="201642"/>
            </a:xfrm>
            <a:custGeom>
              <a:avLst/>
              <a:gdLst>
                <a:gd name="T0" fmla="*/ 972 w 1010"/>
                <a:gd name="T1" fmla="*/ 26 h 410"/>
                <a:gd name="T2" fmla="*/ 876 w 1010"/>
                <a:gd name="T3" fmla="*/ 90 h 410"/>
                <a:gd name="T4" fmla="*/ 788 w 1010"/>
                <a:gd name="T5" fmla="*/ 143 h 410"/>
                <a:gd name="T6" fmla="*/ 721 w 1010"/>
                <a:gd name="T7" fmla="*/ 180 h 410"/>
                <a:gd name="T8" fmla="*/ 648 w 1010"/>
                <a:gd name="T9" fmla="*/ 218 h 410"/>
                <a:gd name="T10" fmla="*/ 571 w 1010"/>
                <a:gd name="T11" fmla="*/ 254 h 410"/>
                <a:gd name="T12" fmla="*/ 511 w 1010"/>
                <a:gd name="T13" fmla="*/ 280 h 410"/>
                <a:gd name="T14" fmla="*/ 471 w 1010"/>
                <a:gd name="T15" fmla="*/ 295 h 410"/>
                <a:gd name="T16" fmla="*/ 431 w 1010"/>
                <a:gd name="T17" fmla="*/ 310 h 410"/>
                <a:gd name="T18" fmla="*/ 392 w 1010"/>
                <a:gd name="T19" fmla="*/ 324 h 410"/>
                <a:gd name="T20" fmla="*/ 333 w 1010"/>
                <a:gd name="T21" fmla="*/ 341 h 410"/>
                <a:gd name="T22" fmla="*/ 279 w 1010"/>
                <a:gd name="T23" fmla="*/ 358 h 410"/>
                <a:gd name="T24" fmla="*/ 243 w 1010"/>
                <a:gd name="T25" fmla="*/ 367 h 410"/>
                <a:gd name="T26" fmla="*/ 192 w 1010"/>
                <a:gd name="T27" fmla="*/ 379 h 410"/>
                <a:gd name="T28" fmla="*/ 128 w 1010"/>
                <a:gd name="T29" fmla="*/ 392 h 410"/>
                <a:gd name="T30" fmla="*/ 71 w 1010"/>
                <a:gd name="T31" fmla="*/ 400 h 410"/>
                <a:gd name="T32" fmla="*/ 21 w 1010"/>
                <a:gd name="T33" fmla="*/ 407 h 410"/>
                <a:gd name="T34" fmla="*/ 21 w 1010"/>
                <a:gd name="T35" fmla="*/ 409 h 410"/>
                <a:gd name="T36" fmla="*/ 72 w 1010"/>
                <a:gd name="T37" fmla="*/ 405 h 410"/>
                <a:gd name="T38" fmla="*/ 129 w 1010"/>
                <a:gd name="T39" fmla="*/ 399 h 410"/>
                <a:gd name="T40" fmla="*/ 194 w 1010"/>
                <a:gd name="T41" fmla="*/ 389 h 410"/>
                <a:gd name="T42" fmla="*/ 245 w 1010"/>
                <a:gd name="T43" fmla="*/ 378 h 410"/>
                <a:gd name="T44" fmla="*/ 282 w 1010"/>
                <a:gd name="T45" fmla="*/ 370 h 410"/>
                <a:gd name="T46" fmla="*/ 337 w 1010"/>
                <a:gd name="T47" fmla="*/ 355 h 410"/>
                <a:gd name="T48" fmla="*/ 396 w 1010"/>
                <a:gd name="T49" fmla="*/ 338 h 410"/>
                <a:gd name="T50" fmla="*/ 436 w 1010"/>
                <a:gd name="T51" fmla="*/ 324 h 410"/>
                <a:gd name="T52" fmla="*/ 476 w 1010"/>
                <a:gd name="T53" fmla="*/ 309 h 410"/>
                <a:gd name="T54" fmla="*/ 517 w 1010"/>
                <a:gd name="T55" fmla="*/ 293 h 410"/>
                <a:gd name="T56" fmla="*/ 558 w 1010"/>
                <a:gd name="T57" fmla="*/ 277 h 410"/>
                <a:gd name="T58" fmla="*/ 597 w 1010"/>
                <a:gd name="T59" fmla="*/ 258 h 410"/>
                <a:gd name="T60" fmla="*/ 636 w 1010"/>
                <a:gd name="T61" fmla="*/ 240 h 410"/>
                <a:gd name="T62" fmla="*/ 674 w 1010"/>
                <a:gd name="T63" fmla="*/ 221 h 410"/>
                <a:gd name="T64" fmla="*/ 727 w 1010"/>
                <a:gd name="T65" fmla="*/ 192 h 410"/>
                <a:gd name="T66" fmla="*/ 794 w 1010"/>
                <a:gd name="T67" fmla="*/ 154 h 410"/>
                <a:gd name="T68" fmla="*/ 853 w 1010"/>
                <a:gd name="T69" fmla="*/ 115 h 410"/>
                <a:gd name="T70" fmla="*/ 908 w 1010"/>
                <a:gd name="T71" fmla="*/ 78 h 410"/>
                <a:gd name="T72" fmla="*/ 954 w 1010"/>
                <a:gd name="T73" fmla="*/ 44 h 410"/>
                <a:gd name="T74" fmla="*/ 993 w 1010"/>
                <a:gd name="T75" fmla="*/ 1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0" h="410">
                  <a:moveTo>
                    <a:pt x="1010" y="0"/>
                  </a:moveTo>
                  <a:lnTo>
                    <a:pt x="972" y="26"/>
                  </a:lnTo>
                  <a:lnTo>
                    <a:pt x="928" y="56"/>
                  </a:lnTo>
                  <a:lnTo>
                    <a:pt x="876" y="90"/>
                  </a:lnTo>
                  <a:lnTo>
                    <a:pt x="818" y="124"/>
                  </a:lnTo>
                  <a:lnTo>
                    <a:pt x="788" y="143"/>
                  </a:lnTo>
                  <a:lnTo>
                    <a:pt x="755" y="161"/>
                  </a:lnTo>
                  <a:lnTo>
                    <a:pt x="721" y="180"/>
                  </a:lnTo>
                  <a:lnTo>
                    <a:pt x="685" y="198"/>
                  </a:lnTo>
                  <a:lnTo>
                    <a:pt x="648" y="218"/>
                  </a:lnTo>
                  <a:lnTo>
                    <a:pt x="610" y="236"/>
                  </a:lnTo>
                  <a:lnTo>
                    <a:pt x="571" y="254"/>
                  </a:lnTo>
                  <a:lnTo>
                    <a:pt x="531" y="272"/>
                  </a:lnTo>
                  <a:lnTo>
                    <a:pt x="511" y="280"/>
                  </a:lnTo>
                  <a:lnTo>
                    <a:pt x="490" y="287"/>
                  </a:lnTo>
                  <a:lnTo>
                    <a:pt x="471" y="295"/>
                  </a:lnTo>
                  <a:lnTo>
                    <a:pt x="450" y="302"/>
                  </a:lnTo>
                  <a:lnTo>
                    <a:pt x="431" y="310"/>
                  </a:lnTo>
                  <a:lnTo>
                    <a:pt x="411" y="318"/>
                  </a:lnTo>
                  <a:lnTo>
                    <a:pt x="392" y="324"/>
                  </a:lnTo>
                  <a:lnTo>
                    <a:pt x="372" y="330"/>
                  </a:lnTo>
                  <a:lnTo>
                    <a:pt x="333" y="341"/>
                  </a:lnTo>
                  <a:lnTo>
                    <a:pt x="296" y="353"/>
                  </a:lnTo>
                  <a:lnTo>
                    <a:pt x="279" y="358"/>
                  </a:lnTo>
                  <a:lnTo>
                    <a:pt x="260" y="363"/>
                  </a:lnTo>
                  <a:lnTo>
                    <a:pt x="243" y="367"/>
                  </a:lnTo>
                  <a:lnTo>
                    <a:pt x="225" y="371"/>
                  </a:lnTo>
                  <a:lnTo>
                    <a:pt x="192" y="379"/>
                  </a:lnTo>
                  <a:lnTo>
                    <a:pt x="159" y="386"/>
                  </a:lnTo>
                  <a:lnTo>
                    <a:pt x="128" y="392"/>
                  </a:lnTo>
                  <a:lnTo>
                    <a:pt x="98" y="396"/>
                  </a:lnTo>
                  <a:lnTo>
                    <a:pt x="71" y="400"/>
                  </a:lnTo>
                  <a:lnTo>
                    <a:pt x="45" y="404"/>
                  </a:lnTo>
                  <a:lnTo>
                    <a:pt x="21" y="407"/>
                  </a:lnTo>
                  <a:lnTo>
                    <a:pt x="0" y="410"/>
                  </a:lnTo>
                  <a:lnTo>
                    <a:pt x="21" y="409"/>
                  </a:lnTo>
                  <a:lnTo>
                    <a:pt x="46" y="407"/>
                  </a:lnTo>
                  <a:lnTo>
                    <a:pt x="72" y="405"/>
                  </a:lnTo>
                  <a:lnTo>
                    <a:pt x="99" y="402"/>
                  </a:lnTo>
                  <a:lnTo>
                    <a:pt x="129" y="399"/>
                  </a:lnTo>
                  <a:lnTo>
                    <a:pt x="161" y="395"/>
                  </a:lnTo>
                  <a:lnTo>
                    <a:pt x="194" y="389"/>
                  </a:lnTo>
                  <a:lnTo>
                    <a:pt x="227" y="382"/>
                  </a:lnTo>
                  <a:lnTo>
                    <a:pt x="245" y="378"/>
                  </a:lnTo>
                  <a:lnTo>
                    <a:pt x="263" y="375"/>
                  </a:lnTo>
                  <a:lnTo>
                    <a:pt x="282" y="370"/>
                  </a:lnTo>
                  <a:lnTo>
                    <a:pt x="300" y="365"/>
                  </a:lnTo>
                  <a:lnTo>
                    <a:pt x="337" y="355"/>
                  </a:lnTo>
                  <a:lnTo>
                    <a:pt x="376" y="343"/>
                  </a:lnTo>
                  <a:lnTo>
                    <a:pt x="396" y="338"/>
                  </a:lnTo>
                  <a:lnTo>
                    <a:pt x="415" y="331"/>
                  </a:lnTo>
                  <a:lnTo>
                    <a:pt x="436" y="324"/>
                  </a:lnTo>
                  <a:lnTo>
                    <a:pt x="455" y="317"/>
                  </a:lnTo>
                  <a:lnTo>
                    <a:pt x="476" y="309"/>
                  </a:lnTo>
                  <a:lnTo>
                    <a:pt x="496" y="301"/>
                  </a:lnTo>
                  <a:lnTo>
                    <a:pt x="517" y="293"/>
                  </a:lnTo>
                  <a:lnTo>
                    <a:pt x="537" y="286"/>
                  </a:lnTo>
                  <a:lnTo>
                    <a:pt x="558" y="277"/>
                  </a:lnTo>
                  <a:lnTo>
                    <a:pt x="577" y="267"/>
                  </a:lnTo>
                  <a:lnTo>
                    <a:pt x="597" y="258"/>
                  </a:lnTo>
                  <a:lnTo>
                    <a:pt x="616" y="249"/>
                  </a:lnTo>
                  <a:lnTo>
                    <a:pt x="636" y="240"/>
                  </a:lnTo>
                  <a:lnTo>
                    <a:pt x="655" y="231"/>
                  </a:lnTo>
                  <a:lnTo>
                    <a:pt x="674" y="221"/>
                  </a:lnTo>
                  <a:lnTo>
                    <a:pt x="691" y="212"/>
                  </a:lnTo>
                  <a:lnTo>
                    <a:pt x="727" y="192"/>
                  </a:lnTo>
                  <a:lnTo>
                    <a:pt x="761" y="173"/>
                  </a:lnTo>
                  <a:lnTo>
                    <a:pt x="794" y="154"/>
                  </a:lnTo>
                  <a:lnTo>
                    <a:pt x="825" y="135"/>
                  </a:lnTo>
                  <a:lnTo>
                    <a:pt x="853" y="115"/>
                  </a:lnTo>
                  <a:lnTo>
                    <a:pt x="881" y="97"/>
                  </a:lnTo>
                  <a:lnTo>
                    <a:pt x="908" y="78"/>
                  </a:lnTo>
                  <a:lnTo>
                    <a:pt x="931" y="61"/>
                  </a:lnTo>
                  <a:lnTo>
                    <a:pt x="954" y="44"/>
                  </a:lnTo>
                  <a:lnTo>
                    <a:pt x="974" y="28"/>
                  </a:lnTo>
                  <a:lnTo>
                    <a:pt x="993" y="1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3840277" y="4175710"/>
              <a:ext cx="80064" cy="29653"/>
            </a:xfrm>
            <a:custGeom>
              <a:avLst/>
              <a:gdLst>
                <a:gd name="T0" fmla="*/ 163 w 163"/>
                <a:gd name="T1" fmla="*/ 0 h 58"/>
                <a:gd name="T2" fmla="*/ 155 w 163"/>
                <a:gd name="T3" fmla="*/ 2 h 58"/>
                <a:gd name="T4" fmla="*/ 147 w 163"/>
                <a:gd name="T5" fmla="*/ 4 h 58"/>
                <a:gd name="T6" fmla="*/ 138 w 163"/>
                <a:gd name="T7" fmla="*/ 7 h 58"/>
                <a:gd name="T8" fmla="*/ 128 w 163"/>
                <a:gd name="T9" fmla="*/ 11 h 58"/>
                <a:gd name="T10" fmla="*/ 117 w 163"/>
                <a:gd name="T11" fmla="*/ 15 h 58"/>
                <a:gd name="T12" fmla="*/ 105 w 163"/>
                <a:gd name="T13" fmla="*/ 18 h 58"/>
                <a:gd name="T14" fmla="*/ 93 w 163"/>
                <a:gd name="T15" fmla="*/ 22 h 58"/>
                <a:gd name="T16" fmla="*/ 80 w 163"/>
                <a:gd name="T17" fmla="*/ 27 h 58"/>
                <a:gd name="T18" fmla="*/ 56 w 163"/>
                <a:gd name="T19" fmla="*/ 35 h 58"/>
                <a:gd name="T20" fmla="*/ 33 w 163"/>
                <a:gd name="T21" fmla="*/ 43 h 58"/>
                <a:gd name="T22" fmla="*/ 15 w 163"/>
                <a:gd name="T23" fmla="*/ 51 h 58"/>
                <a:gd name="T24" fmla="*/ 0 w 163"/>
                <a:gd name="T25" fmla="*/ 58 h 58"/>
                <a:gd name="T26" fmla="*/ 16 w 163"/>
                <a:gd name="T27" fmla="*/ 57 h 58"/>
                <a:gd name="T28" fmla="*/ 36 w 163"/>
                <a:gd name="T29" fmla="*/ 54 h 58"/>
                <a:gd name="T30" fmla="*/ 60 w 163"/>
                <a:gd name="T31" fmla="*/ 49 h 58"/>
                <a:gd name="T32" fmla="*/ 86 w 163"/>
                <a:gd name="T33" fmla="*/ 41 h 58"/>
                <a:gd name="T34" fmla="*/ 98 w 163"/>
                <a:gd name="T35" fmla="*/ 36 h 58"/>
                <a:gd name="T36" fmla="*/ 110 w 163"/>
                <a:gd name="T37" fmla="*/ 31 h 58"/>
                <a:gd name="T38" fmla="*/ 122 w 163"/>
                <a:gd name="T39" fmla="*/ 27 h 58"/>
                <a:gd name="T40" fmla="*/ 132 w 163"/>
                <a:gd name="T41" fmla="*/ 21 h 58"/>
                <a:gd name="T42" fmla="*/ 149 w 163"/>
                <a:gd name="T43" fmla="*/ 10 h 58"/>
                <a:gd name="T44" fmla="*/ 163 w 163"/>
                <a:gd name="T4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" h="58">
                  <a:moveTo>
                    <a:pt x="163" y="0"/>
                  </a:moveTo>
                  <a:lnTo>
                    <a:pt x="155" y="2"/>
                  </a:lnTo>
                  <a:lnTo>
                    <a:pt x="147" y="4"/>
                  </a:lnTo>
                  <a:lnTo>
                    <a:pt x="138" y="7"/>
                  </a:lnTo>
                  <a:lnTo>
                    <a:pt x="128" y="11"/>
                  </a:lnTo>
                  <a:lnTo>
                    <a:pt x="117" y="15"/>
                  </a:lnTo>
                  <a:lnTo>
                    <a:pt x="105" y="18"/>
                  </a:lnTo>
                  <a:lnTo>
                    <a:pt x="93" y="22"/>
                  </a:lnTo>
                  <a:lnTo>
                    <a:pt x="80" y="27"/>
                  </a:lnTo>
                  <a:lnTo>
                    <a:pt x="56" y="35"/>
                  </a:lnTo>
                  <a:lnTo>
                    <a:pt x="33" y="43"/>
                  </a:lnTo>
                  <a:lnTo>
                    <a:pt x="15" y="51"/>
                  </a:lnTo>
                  <a:lnTo>
                    <a:pt x="0" y="58"/>
                  </a:lnTo>
                  <a:lnTo>
                    <a:pt x="16" y="57"/>
                  </a:lnTo>
                  <a:lnTo>
                    <a:pt x="36" y="54"/>
                  </a:lnTo>
                  <a:lnTo>
                    <a:pt x="60" y="49"/>
                  </a:lnTo>
                  <a:lnTo>
                    <a:pt x="86" y="41"/>
                  </a:lnTo>
                  <a:lnTo>
                    <a:pt x="98" y="36"/>
                  </a:lnTo>
                  <a:lnTo>
                    <a:pt x="110" y="31"/>
                  </a:lnTo>
                  <a:lnTo>
                    <a:pt x="122" y="27"/>
                  </a:lnTo>
                  <a:lnTo>
                    <a:pt x="132" y="21"/>
                  </a:lnTo>
                  <a:lnTo>
                    <a:pt x="149" y="1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3859551" y="3428447"/>
              <a:ext cx="72651" cy="26688"/>
            </a:xfrm>
            <a:custGeom>
              <a:avLst/>
              <a:gdLst>
                <a:gd name="T0" fmla="*/ 0 w 145"/>
                <a:gd name="T1" fmla="*/ 2 h 54"/>
                <a:gd name="T2" fmla="*/ 15 w 145"/>
                <a:gd name="T3" fmla="*/ 6 h 54"/>
                <a:gd name="T4" fmla="*/ 31 w 145"/>
                <a:gd name="T5" fmla="*/ 11 h 54"/>
                <a:gd name="T6" fmla="*/ 51 w 145"/>
                <a:gd name="T7" fmla="*/ 18 h 54"/>
                <a:gd name="T8" fmla="*/ 72 w 145"/>
                <a:gd name="T9" fmla="*/ 26 h 54"/>
                <a:gd name="T10" fmla="*/ 94 w 145"/>
                <a:gd name="T11" fmla="*/ 36 h 54"/>
                <a:gd name="T12" fmla="*/ 114 w 145"/>
                <a:gd name="T13" fmla="*/ 44 h 54"/>
                <a:gd name="T14" fmla="*/ 132 w 145"/>
                <a:gd name="T15" fmla="*/ 50 h 54"/>
                <a:gd name="T16" fmla="*/ 145 w 145"/>
                <a:gd name="T17" fmla="*/ 54 h 54"/>
                <a:gd name="T18" fmla="*/ 134 w 145"/>
                <a:gd name="T19" fmla="*/ 45 h 54"/>
                <a:gd name="T20" fmla="*/ 119 w 145"/>
                <a:gd name="T21" fmla="*/ 35 h 54"/>
                <a:gd name="T22" fmla="*/ 101 w 145"/>
                <a:gd name="T23" fmla="*/ 23 h 54"/>
                <a:gd name="T24" fmla="*/ 78 w 145"/>
                <a:gd name="T25" fmla="*/ 12 h 54"/>
                <a:gd name="T26" fmla="*/ 67 w 145"/>
                <a:gd name="T27" fmla="*/ 8 h 54"/>
                <a:gd name="T28" fmla="*/ 56 w 145"/>
                <a:gd name="T29" fmla="*/ 4 h 54"/>
                <a:gd name="T30" fmla="*/ 45 w 145"/>
                <a:gd name="T31" fmla="*/ 2 h 54"/>
                <a:gd name="T32" fmla="*/ 34 w 145"/>
                <a:gd name="T33" fmla="*/ 1 h 54"/>
                <a:gd name="T34" fmla="*/ 24 w 145"/>
                <a:gd name="T35" fmla="*/ 0 h 54"/>
                <a:gd name="T36" fmla="*/ 15 w 145"/>
                <a:gd name="T37" fmla="*/ 0 h 54"/>
                <a:gd name="T38" fmla="*/ 8 w 145"/>
                <a:gd name="T39" fmla="*/ 1 h 54"/>
                <a:gd name="T40" fmla="*/ 0 w 145"/>
                <a:gd name="T41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54">
                  <a:moveTo>
                    <a:pt x="0" y="2"/>
                  </a:moveTo>
                  <a:lnTo>
                    <a:pt x="15" y="6"/>
                  </a:lnTo>
                  <a:lnTo>
                    <a:pt x="31" y="11"/>
                  </a:lnTo>
                  <a:lnTo>
                    <a:pt x="51" y="18"/>
                  </a:lnTo>
                  <a:lnTo>
                    <a:pt x="72" y="26"/>
                  </a:lnTo>
                  <a:lnTo>
                    <a:pt x="94" y="36"/>
                  </a:lnTo>
                  <a:lnTo>
                    <a:pt x="114" y="44"/>
                  </a:lnTo>
                  <a:lnTo>
                    <a:pt x="132" y="50"/>
                  </a:lnTo>
                  <a:lnTo>
                    <a:pt x="145" y="54"/>
                  </a:lnTo>
                  <a:lnTo>
                    <a:pt x="134" y="45"/>
                  </a:lnTo>
                  <a:lnTo>
                    <a:pt x="119" y="35"/>
                  </a:lnTo>
                  <a:lnTo>
                    <a:pt x="101" y="23"/>
                  </a:lnTo>
                  <a:lnTo>
                    <a:pt x="78" y="12"/>
                  </a:lnTo>
                  <a:lnTo>
                    <a:pt x="67" y="8"/>
                  </a:lnTo>
                  <a:lnTo>
                    <a:pt x="56" y="4"/>
                  </a:lnTo>
                  <a:lnTo>
                    <a:pt x="45" y="2"/>
                  </a:lnTo>
                  <a:lnTo>
                    <a:pt x="34" y="1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3954442" y="3415103"/>
              <a:ext cx="59307" cy="20757"/>
            </a:xfrm>
            <a:custGeom>
              <a:avLst/>
              <a:gdLst>
                <a:gd name="T0" fmla="*/ 0 w 121"/>
                <a:gd name="T1" fmla="*/ 1 h 41"/>
                <a:gd name="T2" fmla="*/ 12 w 121"/>
                <a:gd name="T3" fmla="*/ 6 h 41"/>
                <a:gd name="T4" fmla="*/ 25 w 121"/>
                <a:gd name="T5" fmla="*/ 11 h 41"/>
                <a:gd name="T6" fmla="*/ 42 w 121"/>
                <a:gd name="T7" fmla="*/ 17 h 41"/>
                <a:gd name="T8" fmla="*/ 60 w 121"/>
                <a:gd name="T9" fmla="*/ 24 h 41"/>
                <a:gd name="T10" fmla="*/ 78 w 121"/>
                <a:gd name="T11" fmla="*/ 30 h 41"/>
                <a:gd name="T12" fmla="*/ 96 w 121"/>
                <a:gd name="T13" fmla="*/ 35 h 41"/>
                <a:gd name="T14" fmla="*/ 110 w 121"/>
                <a:gd name="T15" fmla="*/ 39 h 41"/>
                <a:gd name="T16" fmla="*/ 121 w 121"/>
                <a:gd name="T17" fmla="*/ 41 h 41"/>
                <a:gd name="T18" fmla="*/ 112 w 121"/>
                <a:gd name="T19" fmla="*/ 34 h 41"/>
                <a:gd name="T20" fmla="*/ 100 w 121"/>
                <a:gd name="T21" fmla="*/ 25 h 41"/>
                <a:gd name="T22" fmla="*/ 83 w 121"/>
                <a:gd name="T23" fmla="*/ 16 h 41"/>
                <a:gd name="T24" fmla="*/ 65 w 121"/>
                <a:gd name="T25" fmla="*/ 9 h 41"/>
                <a:gd name="T26" fmla="*/ 56 w 121"/>
                <a:gd name="T27" fmla="*/ 6 h 41"/>
                <a:gd name="T28" fmla="*/ 45 w 121"/>
                <a:gd name="T29" fmla="*/ 3 h 41"/>
                <a:gd name="T30" fmla="*/ 36 w 121"/>
                <a:gd name="T31" fmla="*/ 2 h 41"/>
                <a:gd name="T32" fmla="*/ 28 w 121"/>
                <a:gd name="T33" fmla="*/ 1 h 41"/>
                <a:gd name="T34" fmla="*/ 13 w 121"/>
                <a:gd name="T35" fmla="*/ 0 h 41"/>
                <a:gd name="T36" fmla="*/ 0 w 121"/>
                <a:gd name="T37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" h="41">
                  <a:moveTo>
                    <a:pt x="0" y="1"/>
                  </a:moveTo>
                  <a:lnTo>
                    <a:pt x="12" y="6"/>
                  </a:lnTo>
                  <a:lnTo>
                    <a:pt x="25" y="11"/>
                  </a:lnTo>
                  <a:lnTo>
                    <a:pt x="42" y="17"/>
                  </a:lnTo>
                  <a:lnTo>
                    <a:pt x="60" y="24"/>
                  </a:lnTo>
                  <a:lnTo>
                    <a:pt x="78" y="30"/>
                  </a:lnTo>
                  <a:lnTo>
                    <a:pt x="96" y="35"/>
                  </a:lnTo>
                  <a:lnTo>
                    <a:pt x="110" y="39"/>
                  </a:lnTo>
                  <a:lnTo>
                    <a:pt x="121" y="41"/>
                  </a:lnTo>
                  <a:lnTo>
                    <a:pt x="112" y="34"/>
                  </a:lnTo>
                  <a:lnTo>
                    <a:pt x="100" y="25"/>
                  </a:lnTo>
                  <a:lnTo>
                    <a:pt x="83" y="16"/>
                  </a:lnTo>
                  <a:lnTo>
                    <a:pt x="65" y="9"/>
                  </a:lnTo>
                  <a:lnTo>
                    <a:pt x="56" y="6"/>
                  </a:lnTo>
                  <a:lnTo>
                    <a:pt x="45" y="3"/>
                  </a:lnTo>
                  <a:lnTo>
                    <a:pt x="36" y="2"/>
                  </a:lnTo>
                  <a:lnTo>
                    <a:pt x="28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3072257" y="4390696"/>
              <a:ext cx="42998" cy="160128"/>
            </a:xfrm>
            <a:custGeom>
              <a:avLst/>
              <a:gdLst>
                <a:gd name="T0" fmla="*/ 87 w 87"/>
                <a:gd name="T1" fmla="*/ 324 h 324"/>
                <a:gd name="T2" fmla="*/ 81 w 87"/>
                <a:gd name="T3" fmla="*/ 312 h 324"/>
                <a:gd name="T4" fmla="*/ 74 w 87"/>
                <a:gd name="T5" fmla="*/ 297 h 324"/>
                <a:gd name="T6" fmla="*/ 65 w 87"/>
                <a:gd name="T7" fmla="*/ 281 h 324"/>
                <a:gd name="T8" fmla="*/ 58 w 87"/>
                <a:gd name="T9" fmla="*/ 261 h 324"/>
                <a:gd name="T10" fmla="*/ 49 w 87"/>
                <a:gd name="T11" fmla="*/ 241 h 324"/>
                <a:gd name="T12" fmla="*/ 41 w 87"/>
                <a:gd name="T13" fmla="*/ 218 h 324"/>
                <a:gd name="T14" fmla="*/ 35 w 87"/>
                <a:gd name="T15" fmla="*/ 193 h 324"/>
                <a:gd name="T16" fmla="*/ 28 w 87"/>
                <a:gd name="T17" fmla="*/ 168 h 324"/>
                <a:gd name="T18" fmla="*/ 23 w 87"/>
                <a:gd name="T19" fmla="*/ 142 h 324"/>
                <a:gd name="T20" fmla="*/ 19 w 87"/>
                <a:gd name="T21" fmla="*/ 116 h 324"/>
                <a:gd name="T22" fmla="*/ 15 w 87"/>
                <a:gd name="T23" fmla="*/ 93 h 324"/>
                <a:gd name="T24" fmla="*/ 11 w 87"/>
                <a:gd name="T25" fmla="*/ 70 h 324"/>
                <a:gd name="T26" fmla="*/ 8 w 87"/>
                <a:gd name="T27" fmla="*/ 50 h 324"/>
                <a:gd name="T28" fmla="*/ 6 w 87"/>
                <a:gd name="T29" fmla="*/ 31 h 324"/>
                <a:gd name="T30" fmla="*/ 3 w 87"/>
                <a:gd name="T31" fmla="*/ 15 h 324"/>
                <a:gd name="T32" fmla="*/ 1 w 87"/>
                <a:gd name="T33" fmla="*/ 0 h 324"/>
                <a:gd name="T34" fmla="*/ 0 w 87"/>
                <a:gd name="T35" fmla="*/ 15 h 324"/>
                <a:gd name="T36" fmla="*/ 0 w 87"/>
                <a:gd name="T37" fmla="*/ 31 h 324"/>
                <a:gd name="T38" fmla="*/ 0 w 87"/>
                <a:gd name="T39" fmla="*/ 51 h 324"/>
                <a:gd name="T40" fmla="*/ 0 w 87"/>
                <a:gd name="T41" fmla="*/ 71 h 324"/>
                <a:gd name="T42" fmla="*/ 2 w 87"/>
                <a:gd name="T43" fmla="*/ 95 h 324"/>
                <a:gd name="T44" fmla="*/ 4 w 87"/>
                <a:gd name="T45" fmla="*/ 118 h 324"/>
                <a:gd name="T46" fmla="*/ 8 w 87"/>
                <a:gd name="T47" fmla="*/ 144 h 324"/>
                <a:gd name="T48" fmla="*/ 13 w 87"/>
                <a:gd name="T49" fmla="*/ 171 h 324"/>
                <a:gd name="T50" fmla="*/ 20 w 87"/>
                <a:gd name="T51" fmla="*/ 198 h 324"/>
                <a:gd name="T52" fmla="*/ 28 w 87"/>
                <a:gd name="T53" fmla="*/ 222 h 324"/>
                <a:gd name="T54" fmla="*/ 37 w 87"/>
                <a:gd name="T55" fmla="*/ 245 h 324"/>
                <a:gd name="T56" fmla="*/ 47 w 87"/>
                <a:gd name="T57" fmla="*/ 266 h 324"/>
                <a:gd name="T58" fmla="*/ 58 w 87"/>
                <a:gd name="T59" fmla="*/ 285 h 324"/>
                <a:gd name="T60" fmla="*/ 68 w 87"/>
                <a:gd name="T61" fmla="*/ 300 h 324"/>
                <a:gd name="T62" fmla="*/ 78 w 87"/>
                <a:gd name="T63" fmla="*/ 314 h 324"/>
                <a:gd name="T64" fmla="*/ 87 w 87"/>
                <a:gd name="T6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324">
                  <a:moveTo>
                    <a:pt x="87" y="324"/>
                  </a:moveTo>
                  <a:lnTo>
                    <a:pt x="81" y="312"/>
                  </a:lnTo>
                  <a:lnTo>
                    <a:pt x="74" y="297"/>
                  </a:lnTo>
                  <a:lnTo>
                    <a:pt x="65" y="281"/>
                  </a:lnTo>
                  <a:lnTo>
                    <a:pt x="58" y="261"/>
                  </a:lnTo>
                  <a:lnTo>
                    <a:pt x="49" y="241"/>
                  </a:lnTo>
                  <a:lnTo>
                    <a:pt x="41" y="218"/>
                  </a:lnTo>
                  <a:lnTo>
                    <a:pt x="35" y="193"/>
                  </a:lnTo>
                  <a:lnTo>
                    <a:pt x="28" y="168"/>
                  </a:lnTo>
                  <a:lnTo>
                    <a:pt x="23" y="142"/>
                  </a:lnTo>
                  <a:lnTo>
                    <a:pt x="19" y="116"/>
                  </a:lnTo>
                  <a:lnTo>
                    <a:pt x="15" y="93"/>
                  </a:lnTo>
                  <a:lnTo>
                    <a:pt x="11" y="70"/>
                  </a:lnTo>
                  <a:lnTo>
                    <a:pt x="8" y="50"/>
                  </a:lnTo>
                  <a:lnTo>
                    <a:pt x="6" y="31"/>
                  </a:lnTo>
                  <a:lnTo>
                    <a:pt x="3" y="15"/>
                  </a:lnTo>
                  <a:lnTo>
                    <a:pt x="1" y="0"/>
                  </a:lnTo>
                  <a:lnTo>
                    <a:pt x="0" y="15"/>
                  </a:lnTo>
                  <a:lnTo>
                    <a:pt x="0" y="31"/>
                  </a:lnTo>
                  <a:lnTo>
                    <a:pt x="0" y="51"/>
                  </a:lnTo>
                  <a:lnTo>
                    <a:pt x="0" y="71"/>
                  </a:lnTo>
                  <a:lnTo>
                    <a:pt x="2" y="95"/>
                  </a:lnTo>
                  <a:lnTo>
                    <a:pt x="4" y="118"/>
                  </a:lnTo>
                  <a:lnTo>
                    <a:pt x="8" y="144"/>
                  </a:lnTo>
                  <a:lnTo>
                    <a:pt x="13" y="171"/>
                  </a:lnTo>
                  <a:lnTo>
                    <a:pt x="20" y="198"/>
                  </a:lnTo>
                  <a:lnTo>
                    <a:pt x="28" y="222"/>
                  </a:lnTo>
                  <a:lnTo>
                    <a:pt x="37" y="245"/>
                  </a:lnTo>
                  <a:lnTo>
                    <a:pt x="47" y="266"/>
                  </a:lnTo>
                  <a:lnTo>
                    <a:pt x="58" y="285"/>
                  </a:lnTo>
                  <a:lnTo>
                    <a:pt x="68" y="300"/>
                  </a:lnTo>
                  <a:lnTo>
                    <a:pt x="78" y="314"/>
                  </a:lnTo>
                  <a:lnTo>
                    <a:pt x="87" y="324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3130080" y="4430728"/>
              <a:ext cx="11861" cy="77099"/>
            </a:xfrm>
            <a:custGeom>
              <a:avLst/>
              <a:gdLst>
                <a:gd name="T0" fmla="*/ 22 w 23"/>
                <a:gd name="T1" fmla="*/ 157 h 157"/>
                <a:gd name="T2" fmla="*/ 23 w 23"/>
                <a:gd name="T3" fmla="*/ 142 h 157"/>
                <a:gd name="T4" fmla="*/ 22 w 23"/>
                <a:gd name="T5" fmla="*/ 124 h 157"/>
                <a:gd name="T6" fmla="*/ 20 w 23"/>
                <a:gd name="T7" fmla="*/ 102 h 157"/>
                <a:gd name="T8" fmla="*/ 17 w 23"/>
                <a:gd name="T9" fmla="*/ 79 h 157"/>
                <a:gd name="T10" fmla="*/ 14 w 23"/>
                <a:gd name="T11" fmla="*/ 54 h 157"/>
                <a:gd name="T12" fmla="*/ 11 w 23"/>
                <a:gd name="T13" fmla="*/ 33 h 157"/>
                <a:gd name="T14" fmla="*/ 8 w 23"/>
                <a:gd name="T15" fmla="*/ 15 h 157"/>
                <a:gd name="T16" fmla="*/ 4 w 23"/>
                <a:gd name="T17" fmla="*/ 0 h 157"/>
                <a:gd name="T18" fmla="*/ 2 w 23"/>
                <a:gd name="T19" fmla="*/ 15 h 157"/>
                <a:gd name="T20" fmla="*/ 0 w 23"/>
                <a:gd name="T21" fmla="*/ 33 h 157"/>
                <a:gd name="T22" fmla="*/ 0 w 23"/>
                <a:gd name="T23" fmla="*/ 55 h 157"/>
                <a:gd name="T24" fmla="*/ 1 w 23"/>
                <a:gd name="T25" fmla="*/ 80 h 157"/>
                <a:gd name="T26" fmla="*/ 5 w 23"/>
                <a:gd name="T27" fmla="*/ 104 h 157"/>
                <a:gd name="T28" fmla="*/ 10 w 23"/>
                <a:gd name="T29" fmla="*/ 126 h 157"/>
                <a:gd name="T30" fmla="*/ 17 w 23"/>
                <a:gd name="T31" fmla="*/ 143 h 157"/>
                <a:gd name="T32" fmla="*/ 22 w 23"/>
                <a:gd name="T3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57">
                  <a:moveTo>
                    <a:pt x="22" y="157"/>
                  </a:moveTo>
                  <a:lnTo>
                    <a:pt x="23" y="142"/>
                  </a:lnTo>
                  <a:lnTo>
                    <a:pt x="22" y="124"/>
                  </a:lnTo>
                  <a:lnTo>
                    <a:pt x="20" y="102"/>
                  </a:lnTo>
                  <a:lnTo>
                    <a:pt x="17" y="79"/>
                  </a:lnTo>
                  <a:lnTo>
                    <a:pt x="14" y="54"/>
                  </a:lnTo>
                  <a:lnTo>
                    <a:pt x="11" y="33"/>
                  </a:lnTo>
                  <a:lnTo>
                    <a:pt x="8" y="15"/>
                  </a:lnTo>
                  <a:lnTo>
                    <a:pt x="4" y="0"/>
                  </a:lnTo>
                  <a:lnTo>
                    <a:pt x="2" y="15"/>
                  </a:lnTo>
                  <a:lnTo>
                    <a:pt x="0" y="33"/>
                  </a:lnTo>
                  <a:lnTo>
                    <a:pt x="0" y="55"/>
                  </a:lnTo>
                  <a:lnTo>
                    <a:pt x="1" y="80"/>
                  </a:lnTo>
                  <a:lnTo>
                    <a:pt x="5" y="104"/>
                  </a:lnTo>
                  <a:lnTo>
                    <a:pt x="10" y="126"/>
                  </a:lnTo>
                  <a:lnTo>
                    <a:pt x="17" y="143"/>
                  </a:lnTo>
                  <a:lnTo>
                    <a:pt x="22" y="157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3619360" y="1582529"/>
              <a:ext cx="87478" cy="5931"/>
            </a:xfrm>
            <a:custGeom>
              <a:avLst/>
              <a:gdLst>
                <a:gd name="T0" fmla="*/ 0 w 177"/>
                <a:gd name="T1" fmla="*/ 13 h 13"/>
                <a:gd name="T2" fmla="*/ 5 w 177"/>
                <a:gd name="T3" fmla="*/ 10 h 13"/>
                <a:gd name="T4" fmla="*/ 10 w 177"/>
                <a:gd name="T5" fmla="*/ 6 h 13"/>
                <a:gd name="T6" fmla="*/ 21 w 177"/>
                <a:gd name="T7" fmla="*/ 6 h 13"/>
                <a:gd name="T8" fmla="*/ 32 w 177"/>
                <a:gd name="T9" fmla="*/ 5 h 13"/>
                <a:gd name="T10" fmla="*/ 42 w 177"/>
                <a:gd name="T11" fmla="*/ 4 h 13"/>
                <a:gd name="T12" fmla="*/ 52 w 177"/>
                <a:gd name="T13" fmla="*/ 4 h 13"/>
                <a:gd name="T14" fmla="*/ 89 w 177"/>
                <a:gd name="T15" fmla="*/ 3 h 13"/>
                <a:gd name="T16" fmla="*/ 122 w 177"/>
                <a:gd name="T17" fmla="*/ 2 h 13"/>
                <a:gd name="T18" fmla="*/ 152 w 177"/>
                <a:gd name="T19" fmla="*/ 1 h 13"/>
                <a:gd name="T20" fmla="*/ 177 w 177"/>
                <a:gd name="T21" fmla="*/ 0 h 13"/>
                <a:gd name="T22" fmla="*/ 152 w 177"/>
                <a:gd name="T23" fmla="*/ 2 h 13"/>
                <a:gd name="T24" fmla="*/ 123 w 177"/>
                <a:gd name="T25" fmla="*/ 5 h 13"/>
                <a:gd name="T26" fmla="*/ 89 w 177"/>
                <a:gd name="T27" fmla="*/ 7 h 13"/>
                <a:gd name="T28" fmla="*/ 52 w 177"/>
                <a:gd name="T29" fmla="*/ 9 h 13"/>
                <a:gd name="T30" fmla="*/ 40 w 177"/>
                <a:gd name="T31" fmla="*/ 10 h 13"/>
                <a:gd name="T32" fmla="*/ 27 w 177"/>
                <a:gd name="T33" fmla="*/ 11 h 13"/>
                <a:gd name="T34" fmla="*/ 13 w 177"/>
                <a:gd name="T35" fmla="*/ 12 h 13"/>
                <a:gd name="T36" fmla="*/ 0 w 177"/>
                <a:gd name="T3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3">
                  <a:moveTo>
                    <a:pt x="0" y="13"/>
                  </a:moveTo>
                  <a:lnTo>
                    <a:pt x="5" y="10"/>
                  </a:lnTo>
                  <a:lnTo>
                    <a:pt x="10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2" y="4"/>
                  </a:lnTo>
                  <a:lnTo>
                    <a:pt x="52" y="4"/>
                  </a:lnTo>
                  <a:lnTo>
                    <a:pt x="89" y="3"/>
                  </a:lnTo>
                  <a:lnTo>
                    <a:pt x="122" y="2"/>
                  </a:lnTo>
                  <a:lnTo>
                    <a:pt x="152" y="1"/>
                  </a:lnTo>
                  <a:lnTo>
                    <a:pt x="177" y="0"/>
                  </a:lnTo>
                  <a:lnTo>
                    <a:pt x="152" y="2"/>
                  </a:lnTo>
                  <a:lnTo>
                    <a:pt x="123" y="5"/>
                  </a:lnTo>
                  <a:lnTo>
                    <a:pt x="89" y="7"/>
                  </a:lnTo>
                  <a:lnTo>
                    <a:pt x="52" y="9"/>
                  </a:lnTo>
                  <a:lnTo>
                    <a:pt x="40" y="10"/>
                  </a:lnTo>
                  <a:lnTo>
                    <a:pt x="27" y="11"/>
                  </a:lnTo>
                  <a:lnTo>
                    <a:pt x="13" y="1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3408821" y="1585494"/>
              <a:ext cx="214987" cy="19275"/>
            </a:xfrm>
            <a:custGeom>
              <a:avLst/>
              <a:gdLst>
                <a:gd name="T0" fmla="*/ 0 w 434"/>
                <a:gd name="T1" fmla="*/ 40 h 40"/>
                <a:gd name="T2" fmla="*/ 25 w 434"/>
                <a:gd name="T3" fmla="*/ 38 h 40"/>
                <a:gd name="T4" fmla="*/ 55 w 434"/>
                <a:gd name="T5" fmla="*/ 35 h 40"/>
                <a:gd name="T6" fmla="*/ 88 w 434"/>
                <a:gd name="T7" fmla="*/ 32 h 40"/>
                <a:gd name="T8" fmla="*/ 125 w 434"/>
                <a:gd name="T9" fmla="*/ 28 h 40"/>
                <a:gd name="T10" fmla="*/ 144 w 434"/>
                <a:gd name="T11" fmla="*/ 27 h 40"/>
                <a:gd name="T12" fmla="*/ 165 w 434"/>
                <a:gd name="T13" fmla="*/ 25 h 40"/>
                <a:gd name="T14" fmla="*/ 186 w 434"/>
                <a:gd name="T15" fmla="*/ 23 h 40"/>
                <a:gd name="T16" fmla="*/ 208 w 434"/>
                <a:gd name="T17" fmla="*/ 21 h 40"/>
                <a:gd name="T18" fmla="*/ 230 w 434"/>
                <a:gd name="T19" fmla="*/ 19 h 40"/>
                <a:gd name="T20" fmla="*/ 253 w 434"/>
                <a:gd name="T21" fmla="*/ 16 h 40"/>
                <a:gd name="T22" fmla="*/ 276 w 434"/>
                <a:gd name="T23" fmla="*/ 14 h 40"/>
                <a:gd name="T24" fmla="*/ 300 w 434"/>
                <a:gd name="T25" fmla="*/ 12 h 40"/>
                <a:gd name="T26" fmla="*/ 336 w 434"/>
                <a:gd name="T27" fmla="*/ 8 h 40"/>
                <a:gd name="T28" fmla="*/ 370 w 434"/>
                <a:gd name="T29" fmla="*/ 5 h 40"/>
                <a:gd name="T30" fmla="*/ 403 w 434"/>
                <a:gd name="T31" fmla="*/ 3 h 40"/>
                <a:gd name="T32" fmla="*/ 434 w 434"/>
                <a:gd name="T33" fmla="*/ 0 h 40"/>
                <a:gd name="T34" fmla="*/ 429 w 434"/>
                <a:gd name="T35" fmla="*/ 4 h 40"/>
                <a:gd name="T36" fmla="*/ 424 w 434"/>
                <a:gd name="T37" fmla="*/ 7 h 40"/>
                <a:gd name="T38" fmla="*/ 395 w 434"/>
                <a:gd name="T39" fmla="*/ 10 h 40"/>
                <a:gd name="T40" fmla="*/ 365 w 434"/>
                <a:gd name="T41" fmla="*/ 14 h 40"/>
                <a:gd name="T42" fmla="*/ 333 w 434"/>
                <a:gd name="T43" fmla="*/ 17 h 40"/>
                <a:gd name="T44" fmla="*/ 301 w 434"/>
                <a:gd name="T45" fmla="*/ 19 h 40"/>
                <a:gd name="T46" fmla="*/ 277 w 434"/>
                <a:gd name="T47" fmla="*/ 21 h 40"/>
                <a:gd name="T48" fmla="*/ 254 w 434"/>
                <a:gd name="T49" fmla="*/ 24 h 40"/>
                <a:gd name="T50" fmla="*/ 231 w 434"/>
                <a:gd name="T51" fmla="*/ 26 h 40"/>
                <a:gd name="T52" fmla="*/ 209 w 434"/>
                <a:gd name="T53" fmla="*/ 28 h 40"/>
                <a:gd name="T54" fmla="*/ 186 w 434"/>
                <a:gd name="T55" fmla="*/ 29 h 40"/>
                <a:gd name="T56" fmla="*/ 166 w 434"/>
                <a:gd name="T57" fmla="*/ 31 h 40"/>
                <a:gd name="T58" fmla="*/ 145 w 434"/>
                <a:gd name="T59" fmla="*/ 33 h 40"/>
                <a:gd name="T60" fmla="*/ 126 w 434"/>
                <a:gd name="T61" fmla="*/ 34 h 40"/>
                <a:gd name="T62" fmla="*/ 89 w 434"/>
                <a:gd name="T63" fmla="*/ 36 h 40"/>
                <a:gd name="T64" fmla="*/ 55 w 434"/>
                <a:gd name="T65" fmla="*/ 38 h 40"/>
                <a:gd name="T66" fmla="*/ 25 w 434"/>
                <a:gd name="T67" fmla="*/ 39 h 40"/>
                <a:gd name="T68" fmla="*/ 0 w 434"/>
                <a:gd name="T6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4" h="40">
                  <a:moveTo>
                    <a:pt x="0" y="40"/>
                  </a:moveTo>
                  <a:lnTo>
                    <a:pt x="25" y="38"/>
                  </a:lnTo>
                  <a:lnTo>
                    <a:pt x="55" y="35"/>
                  </a:lnTo>
                  <a:lnTo>
                    <a:pt x="88" y="32"/>
                  </a:lnTo>
                  <a:lnTo>
                    <a:pt x="125" y="28"/>
                  </a:lnTo>
                  <a:lnTo>
                    <a:pt x="144" y="27"/>
                  </a:lnTo>
                  <a:lnTo>
                    <a:pt x="165" y="25"/>
                  </a:lnTo>
                  <a:lnTo>
                    <a:pt x="186" y="23"/>
                  </a:lnTo>
                  <a:lnTo>
                    <a:pt x="208" y="21"/>
                  </a:lnTo>
                  <a:lnTo>
                    <a:pt x="230" y="19"/>
                  </a:lnTo>
                  <a:lnTo>
                    <a:pt x="253" y="16"/>
                  </a:lnTo>
                  <a:lnTo>
                    <a:pt x="276" y="14"/>
                  </a:lnTo>
                  <a:lnTo>
                    <a:pt x="300" y="12"/>
                  </a:lnTo>
                  <a:lnTo>
                    <a:pt x="336" y="8"/>
                  </a:lnTo>
                  <a:lnTo>
                    <a:pt x="370" y="5"/>
                  </a:lnTo>
                  <a:lnTo>
                    <a:pt x="403" y="3"/>
                  </a:lnTo>
                  <a:lnTo>
                    <a:pt x="434" y="0"/>
                  </a:lnTo>
                  <a:lnTo>
                    <a:pt x="429" y="4"/>
                  </a:lnTo>
                  <a:lnTo>
                    <a:pt x="424" y="7"/>
                  </a:lnTo>
                  <a:lnTo>
                    <a:pt x="395" y="10"/>
                  </a:lnTo>
                  <a:lnTo>
                    <a:pt x="365" y="14"/>
                  </a:lnTo>
                  <a:lnTo>
                    <a:pt x="333" y="17"/>
                  </a:lnTo>
                  <a:lnTo>
                    <a:pt x="301" y="19"/>
                  </a:lnTo>
                  <a:lnTo>
                    <a:pt x="277" y="21"/>
                  </a:lnTo>
                  <a:lnTo>
                    <a:pt x="254" y="24"/>
                  </a:lnTo>
                  <a:lnTo>
                    <a:pt x="231" y="26"/>
                  </a:lnTo>
                  <a:lnTo>
                    <a:pt x="209" y="28"/>
                  </a:lnTo>
                  <a:lnTo>
                    <a:pt x="186" y="29"/>
                  </a:lnTo>
                  <a:lnTo>
                    <a:pt x="166" y="31"/>
                  </a:lnTo>
                  <a:lnTo>
                    <a:pt x="145" y="33"/>
                  </a:lnTo>
                  <a:lnTo>
                    <a:pt x="126" y="34"/>
                  </a:lnTo>
                  <a:lnTo>
                    <a:pt x="89" y="36"/>
                  </a:lnTo>
                  <a:lnTo>
                    <a:pt x="55" y="38"/>
                  </a:lnTo>
                  <a:lnTo>
                    <a:pt x="25" y="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3576363" y="1624044"/>
              <a:ext cx="13344" cy="1483"/>
            </a:xfrm>
            <a:custGeom>
              <a:avLst/>
              <a:gdLst>
                <a:gd name="T0" fmla="*/ 0 w 26"/>
                <a:gd name="T1" fmla="*/ 3 h 3"/>
                <a:gd name="T2" fmla="*/ 1 w 26"/>
                <a:gd name="T3" fmla="*/ 2 h 3"/>
                <a:gd name="T4" fmla="*/ 2 w 26"/>
                <a:gd name="T5" fmla="*/ 0 h 3"/>
                <a:gd name="T6" fmla="*/ 14 w 26"/>
                <a:gd name="T7" fmla="*/ 1 h 3"/>
                <a:gd name="T8" fmla="*/ 26 w 26"/>
                <a:gd name="T9" fmla="*/ 2 h 3"/>
                <a:gd name="T10" fmla="*/ 13 w 26"/>
                <a:gd name="T11" fmla="*/ 2 h 3"/>
                <a:gd name="T12" fmla="*/ 0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0" y="3"/>
                  </a:moveTo>
                  <a:lnTo>
                    <a:pt x="1" y="2"/>
                  </a:lnTo>
                  <a:lnTo>
                    <a:pt x="2" y="0"/>
                  </a:lnTo>
                  <a:lnTo>
                    <a:pt x="14" y="1"/>
                  </a:lnTo>
                  <a:lnTo>
                    <a:pt x="26" y="2"/>
                  </a:lnTo>
                  <a:lnTo>
                    <a:pt x="13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3386582" y="1621078"/>
              <a:ext cx="191264" cy="14827"/>
            </a:xfrm>
            <a:custGeom>
              <a:avLst/>
              <a:gdLst>
                <a:gd name="T0" fmla="*/ 0 w 387"/>
                <a:gd name="T1" fmla="*/ 31 h 31"/>
                <a:gd name="T2" fmla="*/ 8 w 387"/>
                <a:gd name="T3" fmla="*/ 29 h 31"/>
                <a:gd name="T4" fmla="*/ 17 w 387"/>
                <a:gd name="T5" fmla="*/ 26 h 31"/>
                <a:gd name="T6" fmla="*/ 26 w 387"/>
                <a:gd name="T7" fmla="*/ 23 h 31"/>
                <a:gd name="T8" fmla="*/ 36 w 387"/>
                <a:gd name="T9" fmla="*/ 20 h 31"/>
                <a:gd name="T10" fmla="*/ 46 w 387"/>
                <a:gd name="T11" fmla="*/ 17 h 31"/>
                <a:gd name="T12" fmla="*/ 58 w 387"/>
                <a:gd name="T13" fmla="*/ 15 h 31"/>
                <a:gd name="T14" fmla="*/ 70 w 387"/>
                <a:gd name="T15" fmla="*/ 13 h 31"/>
                <a:gd name="T16" fmla="*/ 83 w 387"/>
                <a:gd name="T17" fmla="*/ 9 h 31"/>
                <a:gd name="T18" fmla="*/ 111 w 387"/>
                <a:gd name="T19" fmla="*/ 6 h 31"/>
                <a:gd name="T20" fmla="*/ 140 w 387"/>
                <a:gd name="T21" fmla="*/ 3 h 31"/>
                <a:gd name="T22" fmla="*/ 172 w 387"/>
                <a:gd name="T23" fmla="*/ 1 h 31"/>
                <a:gd name="T24" fmla="*/ 204 w 387"/>
                <a:gd name="T25" fmla="*/ 0 h 31"/>
                <a:gd name="T26" fmla="*/ 204 w 387"/>
                <a:gd name="T27" fmla="*/ 0 h 31"/>
                <a:gd name="T28" fmla="*/ 204 w 387"/>
                <a:gd name="T29" fmla="*/ 0 h 31"/>
                <a:gd name="T30" fmla="*/ 232 w 387"/>
                <a:gd name="T31" fmla="*/ 1 h 31"/>
                <a:gd name="T32" fmla="*/ 258 w 387"/>
                <a:gd name="T33" fmla="*/ 1 h 31"/>
                <a:gd name="T34" fmla="*/ 283 w 387"/>
                <a:gd name="T35" fmla="*/ 2 h 31"/>
                <a:gd name="T36" fmla="*/ 307 w 387"/>
                <a:gd name="T37" fmla="*/ 3 h 31"/>
                <a:gd name="T38" fmla="*/ 330 w 387"/>
                <a:gd name="T39" fmla="*/ 4 h 31"/>
                <a:gd name="T40" fmla="*/ 350 w 387"/>
                <a:gd name="T41" fmla="*/ 5 h 31"/>
                <a:gd name="T42" fmla="*/ 370 w 387"/>
                <a:gd name="T43" fmla="*/ 6 h 31"/>
                <a:gd name="T44" fmla="*/ 387 w 387"/>
                <a:gd name="T45" fmla="*/ 6 h 31"/>
                <a:gd name="T46" fmla="*/ 386 w 387"/>
                <a:gd name="T47" fmla="*/ 8 h 31"/>
                <a:gd name="T48" fmla="*/ 385 w 387"/>
                <a:gd name="T49" fmla="*/ 9 h 31"/>
                <a:gd name="T50" fmla="*/ 370 w 387"/>
                <a:gd name="T51" fmla="*/ 9 h 31"/>
                <a:gd name="T52" fmla="*/ 354 w 387"/>
                <a:gd name="T53" fmla="*/ 9 h 31"/>
                <a:gd name="T54" fmla="*/ 339 w 387"/>
                <a:gd name="T55" fmla="*/ 9 h 31"/>
                <a:gd name="T56" fmla="*/ 321 w 387"/>
                <a:gd name="T57" fmla="*/ 9 h 31"/>
                <a:gd name="T58" fmla="*/ 304 w 387"/>
                <a:gd name="T59" fmla="*/ 9 h 31"/>
                <a:gd name="T60" fmla="*/ 285 w 387"/>
                <a:gd name="T61" fmla="*/ 8 h 31"/>
                <a:gd name="T62" fmla="*/ 267 w 387"/>
                <a:gd name="T63" fmla="*/ 8 h 31"/>
                <a:gd name="T64" fmla="*/ 246 w 387"/>
                <a:gd name="T65" fmla="*/ 8 h 31"/>
                <a:gd name="T66" fmla="*/ 226 w 387"/>
                <a:gd name="T67" fmla="*/ 8 h 31"/>
                <a:gd name="T68" fmla="*/ 205 w 387"/>
                <a:gd name="T69" fmla="*/ 8 h 31"/>
                <a:gd name="T70" fmla="*/ 204 w 387"/>
                <a:gd name="T71" fmla="*/ 8 h 31"/>
                <a:gd name="T72" fmla="*/ 204 w 387"/>
                <a:gd name="T73" fmla="*/ 8 h 31"/>
                <a:gd name="T74" fmla="*/ 172 w 387"/>
                <a:gd name="T75" fmla="*/ 9 h 31"/>
                <a:gd name="T76" fmla="*/ 141 w 387"/>
                <a:gd name="T77" fmla="*/ 10 h 31"/>
                <a:gd name="T78" fmla="*/ 111 w 387"/>
                <a:gd name="T79" fmla="*/ 13 h 31"/>
                <a:gd name="T80" fmla="*/ 84 w 387"/>
                <a:gd name="T81" fmla="*/ 16 h 31"/>
                <a:gd name="T82" fmla="*/ 71 w 387"/>
                <a:gd name="T83" fmla="*/ 17 h 31"/>
                <a:gd name="T84" fmla="*/ 59 w 387"/>
                <a:gd name="T85" fmla="*/ 19 h 31"/>
                <a:gd name="T86" fmla="*/ 47 w 387"/>
                <a:gd name="T87" fmla="*/ 21 h 31"/>
                <a:gd name="T88" fmla="*/ 36 w 387"/>
                <a:gd name="T89" fmla="*/ 23 h 31"/>
                <a:gd name="T90" fmla="*/ 26 w 387"/>
                <a:gd name="T91" fmla="*/ 25 h 31"/>
                <a:gd name="T92" fmla="*/ 17 w 387"/>
                <a:gd name="T93" fmla="*/ 27 h 31"/>
                <a:gd name="T94" fmla="*/ 8 w 387"/>
                <a:gd name="T95" fmla="*/ 29 h 31"/>
                <a:gd name="T96" fmla="*/ 0 w 387"/>
                <a:gd name="T9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7" h="31">
                  <a:moveTo>
                    <a:pt x="0" y="31"/>
                  </a:moveTo>
                  <a:lnTo>
                    <a:pt x="8" y="29"/>
                  </a:lnTo>
                  <a:lnTo>
                    <a:pt x="17" y="26"/>
                  </a:lnTo>
                  <a:lnTo>
                    <a:pt x="26" y="23"/>
                  </a:lnTo>
                  <a:lnTo>
                    <a:pt x="36" y="20"/>
                  </a:lnTo>
                  <a:lnTo>
                    <a:pt x="46" y="17"/>
                  </a:lnTo>
                  <a:lnTo>
                    <a:pt x="58" y="15"/>
                  </a:lnTo>
                  <a:lnTo>
                    <a:pt x="70" y="13"/>
                  </a:lnTo>
                  <a:lnTo>
                    <a:pt x="83" y="9"/>
                  </a:lnTo>
                  <a:lnTo>
                    <a:pt x="111" y="6"/>
                  </a:lnTo>
                  <a:lnTo>
                    <a:pt x="140" y="3"/>
                  </a:lnTo>
                  <a:lnTo>
                    <a:pt x="172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2" y="1"/>
                  </a:lnTo>
                  <a:lnTo>
                    <a:pt x="258" y="1"/>
                  </a:lnTo>
                  <a:lnTo>
                    <a:pt x="283" y="2"/>
                  </a:lnTo>
                  <a:lnTo>
                    <a:pt x="307" y="3"/>
                  </a:lnTo>
                  <a:lnTo>
                    <a:pt x="330" y="4"/>
                  </a:lnTo>
                  <a:lnTo>
                    <a:pt x="350" y="5"/>
                  </a:lnTo>
                  <a:lnTo>
                    <a:pt x="370" y="6"/>
                  </a:lnTo>
                  <a:lnTo>
                    <a:pt x="387" y="6"/>
                  </a:lnTo>
                  <a:lnTo>
                    <a:pt x="386" y="8"/>
                  </a:lnTo>
                  <a:lnTo>
                    <a:pt x="385" y="9"/>
                  </a:lnTo>
                  <a:lnTo>
                    <a:pt x="370" y="9"/>
                  </a:lnTo>
                  <a:lnTo>
                    <a:pt x="354" y="9"/>
                  </a:lnTo>
                  <a:lnTo>
                    <a:pt x="339" y="9"/>
                  </a:lnTo>
                  <a:lnTo>
                    <a:pt x="321" y="9"/>
                  </a:lnTo>
                  <a:lnTo>
                    <a:pt x="304" y="9"/>
                  </a:lnTo>
                  <a:lnTo>
                    <a:pt x="285" y="8"/>
                  </a:lnTo>
                  <a:lnTo>
                    <a:pt x="267" y="8"/>
                  </a:lnTo>
                  <a:lnTo>
                    <a:pt x="246" y="8"/>
                  </a:lnTo>
                  <a:lnTo>
                    <a:pt x="226" y="8"/>
                  </a:lnTo>
                  <a:lnTo>
                    <a:pt x="205" y="8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172" y="9"/>
                  </a:lnTo>
                  <a:lnTo>
                    <a:pt x="141" y="10"/>
                  </a:lnTo>
                  <a:lnTo>
                    <a:pt x="111" y="13"/>
                  </a:lnTo>
                  <a:lnTo>
                    <a:pt x="84" y="16"/>
                  </a:lnTo>
                  <a:lnTo>
                    <a:pt x="71" y="17"/>
                  </a:lnTo>
                  <a:lnTo>
                    <a:pt x="59" y="19"/>
                  </a:lnTo>
                  <a:lnTo>
                    <a:pt x="47" y="21"/>
                  </a:lnTo>
                  <a:lnTo>
                    <a:pt x="36" y="23"/>
                  </a:lnTo>
                  <a:lnTo>
                    <a:pt x="26" y="25"/>
                  </a:lnTo>
                  <a:lnTo>
                    <a:pt x="17" y="27"/>
                  </a:lnTo>
                  <a:lnTo>
                    <a:pt x="8" y="29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13361376" y="1656662"/>
              <a:ext cx="176438" cy="4448"/>
            </a:xfrm>
            <a:custGeom>
              <a:avLst/>
              <a:gdLst>
                <a:gd name="T0" fmla="*/ 179 w 358"/>
                <a:gd name="T1" fmla="*/ 8 h 8"/>
                <a:gd name="T2" fmla="*/ 151 w 358"/>
                <a:gd name="T3" fmla="*/ 8 h 8"/>
                <a:gd name="T4" fmla="*/ 124 w 358"/>
                <a:gd name="T5" fmla="*/ 8 h 8"/>
                <a:gd name="T6" fmla="*/ 98 w 358"/>
                <a:gd name="T7" fmla="*/ 7 h 8"/>
                <a:gd name="T8" fmla="*/ 75 w 358"/>
                <a:gd name="T9" fmla="*/ 7 h 8"/>
                <a:gd name="T10" fmla="*/ 52 w 358"/>
                <a:gd name="T11" fmla="*/ 6 h 8"/>
                <a:gd name="T12" fmla="*/ 33 w 358"/>
                <a:gd name="T13" fmla="*/ 6 h 8"/>
                <a:gd name="T14" fmla="*/ 15 w 358"/>
                <a:gd name="T15" fmla="*/ 5 h 8"/>
                <a:gd name="T16" fmla="*/ 0 w 358"/>
                <a:gd name="T17" fmla="*/ 4 h 8"/>
                <a:gd name="T18" fmla="*/ 15 w 358"/>
                <a:gd name="T19" fmla="*/ 3 h 8"/>
                <a:gd name="T20" fmla="*/ 33 w 358"/>
                <a:gd name="T21" fmla="*/ 3 h 8"/>
                <a:gd name="T22" fmla="*/ 52 w 358"/>
                <a:gd name="T23" fmla="*/ 2 h 8"/>
                <a:gd name="T24" fmla="*/ 75 w 358"/>
                <a:gd name="T25" fmla="*/ 1 h 8"/>
                <a:gd name="T26" fmla="*/ 98 w 358"/>
                <a:gd name="T27" fmla="*/ 1 h 8"/>
                <a:gd name="T28" fmla="*/ 124 w 358"/>
                <a:gd name="T29" fmla="*/ 1 h 8"/>
                <a:gd name="T30" fmla="*/ 151 w 358"/>
                <a:gd name="T31" fmla="*/ 1 h 8"/>
                <a:gd name="T32" fmla="*/ 179 w 358"/>
                <a:gd name="T33" fmla="*/ 0 h 8"/>
                <a:gd name="T34" fmla="*/ 207 w 358"/>
                <a:gd name="T35" fmla="*/ 1 h 8"/>
                <a:gd name="T36" fmla="*/ 235 w 358"/>
                <a:gd name="T37" fmla="*/ 1 h 8"/>
                <a:gd name="T38" fmla="*/ 261 w 358"/>
                <a:gd name="T39" fmla="*/ 1 h 8"/>
                <a:gd name="T40" fmla="*/ 284 w 358"/>
                <a:gd name="T41" fmla="*/ 1 h 8"/>
                <a:gd name="T42" fmla="*/ 306 w 358"/>
                <a:gd name="T43" fmla="*/ 2 h 8"/>
                <a:gd name="T44" fmla="*/ 326 w 358"/>
                <a:gd name="T45" fmla="*/ 3 h 8"/>
                <a:gd name="T46" fmla="*/ 344 w 358"/>
                <a:gd name="T47" fmla="*/ 3 h 8"/>
                <a:gd name="T48" fmla="*/ 358 w 358"/>
                <a:gd name="T49" fmla="*/ 4 h 8"/>
                <a:gd name="T50" fmla="*/ 344 w 358"/>
                <a:gd name="T51" fmla="*/ 5 h 8"/>
                <a:gd name="T52" fmla="*/ 326 w 358"/>
                <a:gd name="T53" fmla="*/ 6 h 8"/>
                <a:gd name="T54" fmla="*/ 306 w 358"/>
                <a:gd name="T55" fmla="*/ 6 h 8"/>
                <a:gd name="T56" fmla="*/ 284 w 358"/>
                <a:gd name="T57" fmla="*/ 7 h 8"/>
                <a:gd name="T58" fmla="*/ 261 w 358"/>
                <a:gd name="T59" fmla="*/ 7 h 8"/>
                <a:gd name="T60" fmla="*/ 235 w 358"/>
                <a:gd name="T61" fmla="*/ 8 h 8"/>
                <a:gd name="T62" fmla="*/ 207 w 358"/>
                <a:gd name="T63" fmla="*/ 8 h 8"/>
                <a:gd name="T64" fmla="*/ 179 w 358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" h="8">
                  <a:moveTo>
                    <a:pt x="179" y="8"/>
                  </a:moveTo>
                  <a:lnTo>
                    <a:pt x="151" y="8"/>
                  </a:lnTo>
                  <a:lnTo>
                    <a:pt x="124" y="8"/>
                  </a:lnTo>
                  <a:lnTo>
                    <a:pt x="98" y="7"/>
                  </a:lnTo>
                  <a:lnTo>
                    <a:pt x="75" y="7"/>
                  </a:lnTo>
                  <a:lnTo>
                    <a:pt x="52" y="6"/>
                  </a:lnTo>
                  <a:lnTo>
                    <a:pt x="33" y="6"/>
                  </a:lnTo>
                  <a:lnTo>
                    <a:pt x="15" y="5"/>
                  </a:lnTo>
                  <a:lnTo>
                    <a:pt x="0" y="4"/>
                  </a:lnTo>
                  <a:lnTo>
                    <a:pt x="15" y="3"/>
                  </a:lnTo>
                  <a:lnTo>
                    <a:pt x="33" y="3"/>
                  </a:lnTo>
                  <a:lnTo>
                    <a:pt x="52" y="2"/>
                  </a:lnTo>
                  <a:lnTo>
                    <a:pt x="75" y="1"/>
                  </a:lnTo>
                  <a:lnTo>
                    <a:pt x="98" y="1"/>
                  </a:lnTo>
                  <a:lnTo>
                    <a:pt x="124" y="1"/>
                  </a:lnTo>
                  <a:lnTo>
                    <a:pt x="151" y="1"/>
                  </a:lnTo>
                  <a:lnTo>
                    <a:pt x="179" y="0"/>
                  </a:lnTo>
                  <a:lnTo>
                    <a:pt x="207" y="1"/>
                  </a:lnTo>
                  <a:lnTo>
                    <a:pt x="235" y="1"/>
                  </a:lnTo>
                  <a:lnTo>
                    <a:pt x="261" y="1"/>
                  </a:lnTo>
                  <a:lnTo>
                    <a:pt x="284" y="1"/>
                  </a:lnTo>
                  <a:lnTo>
                    <a:pt x="306" y="2"/>
                  </a:lnTo>
                  <a:lnTo>
                    <a:pt x="326" y="3"/>
                  </a:lnTo>
                  <a:lnTo>
                    <a:pt x="344" y="3"/>
                  </a:lnTo>
                  <a:lnTo>
                    <a:pt x="358" y="4"/>
                  </a:lnTo>
                  <a:lnTo>
                    <a:pt x="344" y="5"/>
                  </a:lnTo>
                  <a:lnTo>
                    <a:pt x="326" y="6"/>
                  </a:lnTo>
                  <a:lnTo>
                    <a:pt x="306" y="6"/>
                  </a:lnTo>
                  <a:lnTo>
                    <a:pt x="284" y="7"/>
                  </a:lnTo>
                  <a:lnTo>
                    <a:pt x="261" y="7"/>
                  </a:lnTo>
                  <a:lnTo>
                    <a:pt x="235" y="8"/>
                  </a:lnTo>
                  <a:lnTo>
                    <a:pt x="207" y="8"/>
                  </a:lnTo>
                  <a:lnTo>
                    <a:pt x="179" y="8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13328757" y="1687799"/>
              <a:ext cx="134923" cy="16310"/>
            </a:xfrm>
            <a:custGeom>
              <a:avLst/>
              <a:gdLst>
                <a:gd name="T0" fmla="*/ 39 w 272"/>
                <a:gd name="T1" fmla="*/ 32 h 32"/>
                <a:gd name="T2" fmla="*/ 28 w 272"/>
                <a:gd name="T3" fmla="*/ 32 h 32"/>
                <a:gd name="T4" fmla="*/ 18 w 272"/>
                <a:gd name="T5" fmla="*/ 31 h 32"/>
                <a:gd name="T6" fmla="*/ 9 w 272"/>
                <a:gd name="T7" fmla="*/ 31 h 32"/>
                <a:gd name="T8" fmla="*/ 0 w 272"/>
                <a:gd name="T9" fmla="*/ 30 h 32"/>
                <a:gd name="T10" fmla="*/ 25 w 272"/>
                <a:gd name="T11" fmla="*/ 29 h 32"/>
                <a:gd name="T12" fmla="*/ 57 w 272"/>
                <a:gd name="T13" fmla="*/ 26 h 32"/>
                <a:gd name="T14" fmla="*/ 95 w 272"/>
                <a:gd name="T15" fmla="*/ 22 h 32"/>
                <a:gd name="T16" fmla="*/ 136 w 272"/>
                <a:gd name="T17" fmla="*/ 15 h 32"/>
                <a:gd name="T18" fmla="*/ 176 w 272"/>
                <a:gd name="T19" fmla="*/ 9 h 32"/>
                <a:gd name="T20" fmla="*/ 212 w 272"/>
                <a:gd name="T21" fmla="*/ 4 h 32"/>
                <a:gd name="T22" fmla="*/ 243 w 272"/>
                <a:gd name="T23" fmla="*/ 1 h 32"/>
                <a:gd name="T24" fmla="*/ 268 w 272"/>
                <a:gd name="T25" fmla="*/ 0 h 32"/>
                <a:gd name="T26" fmla="*/ 270 w 272"/>
                <a:gd name="T27" fmla="*/ 0 h 32"/>
                <a:gd name="T28" fmla="*/ 272 w 272"/>
                <a:gd name="T29" fmla="*/ 0 h 32"/>
                <a:gd name="T30" fmla="*/ 248 w 272"/>
                <a:gd name="T31" fmla="*/ 4 h 32"/>
                <a:gd name="T32" fmla="*/ 216 w 272"/>
                <a:gd name="T33" fmla="*/ 10 h 32"/>
                <a:gd name="T34" fmla="*/ 179 w 272"/>
                <a:gd name="T35" fmla="*/ 16 h 32"/>
                <a:gd name="T36" fmla="*/ 138 w 272"/>
                <a:gd name="T37" fmla="*/ 23 h 32"/>
                <a:gd name="T38" fmla="*/ 110 w 272"/>
                <a:gd name="T39" fmla="*/ 27 h 32"/>
                <a:gd name="T40" fmla="*/ 84 w 272"/>
                <a:gd name="T41" fmla="*/ 30 h 32"/>
                <a:gd name="T42" fmla="*/ 61 w 272"/>
                <a:gd name="T43" fmla="*/ 31 h 32"/>
                <a:gd name="T44" fmla="*/ 39 w 272"/>
                <a:gd name="T4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2" h="32">
                  <a:moveTo>
                    <a:pt x="39" y="32"/>
                  </a:moveTo>
                  <a:lnTo>
                    <a:pt x="28" y="32"/>
                  </a:lnTo>
                  <a:lnTo>
                    <a:pt x="18" y="31"/>
                  </a:lnTo>
                  <a:lnTo>
                    <a:pt x="9" y="31"/>
                  </a:lnTo>
                  <a:lnTo>
                    <a:pt x="0" y="30"/>
                  </a:lnTo>
                  <a:lnTo>
                    <a:pt x="25" y="29"/>
                  </a:lnTo>
                  <a:lnTo>
                    <a:pt x="57" y="26"/>
                  </a:lnTo>
                  <a:lnTo>
                    <a:pt x="95" y="22"/>
                  </a:lnTo>
                  <a:lnTo>
                    <a:pt x="136" y="15"/>
                  </a:lnTo>
                  <a:lnTo>
                    <a:pt x="176" y="9"/>
                  </a:lnTo>
                  <a:lnTo>
                    <a:pt x="212" y="4"/>
                  </a:lnTo>
                  <a:lnTo>
                    <a:pt x="243" y="1"/>
                  </a:lnTo>
                  <a:lnTo>
                    <a:pt x="268" y="0"/>
                  </a:lnTo>
                  <a:lnTo>
                    <a:pt x="270" y="0"/>
                  </a:lnTo>
                  <a:lnTo>
                    <a:pt x="272" y="0"/>
                  </a:lnTo>
                  <a:lnTo>
                    <a:pt x="248" y="4"/>
                  </a:lnTo>
                  <a:lnTo>
                    <a:pt x="216" y="10"/>
                  </a:lnTo>
                  <a:lnTo>
                    <a:pt x="179" y="16"/>
                  </a:lnTo>
                  <a:lnTo>
                    <a:pt x="138" y="23"/>
                  </a:lnTo>
                  <a:lnTo>
                    <a:pt x="110" y="27"/>
                  </a:lnTo>
                  <a:lnTo>
                    <a:pt x="84" y="30"/>
                  </a:lnTo>
                  <a:lnTo>
                    <a:pt x="61" y="31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3315414" y="1724865"/>
              <a:ext cx="68203" cy="4448"/>
            </a:xfrm>
            <a:custGeom>
              <a:avLst/>
              <a:gdLst>
                <a:gd name="T0" fmla="*/ 38 w 138"/>
                <a:gd name="T1" fmla="*/ 9 h 9"/>
                <a:gd name="T2" fmla="*/ 26 w 138"/>
                <a:gd name="T3" fmla="*/ 9 h 9"/>
                <a:gd name="T4" fmla="*/ 16 w 138"/>
                <a:gd name="T5" fmla="*/ 8 h 9"/>
                <a:gd name="T6" fmla="*/ 7 w 138"/>
                <a:gd name="T7" fmla="*/ 8 h 9"/>
                <a:gd name="T8" fmla="*/ 0 w 138"/>
                <a:gd name="T9" fmla="*/ 7 h 9"/>
                <a:gd name="T10" fmla="*/ 12 w 138"/>
                <a:gd name="T11" fmla="*/ 5 h 9"/>
                <a:gd name="T12" fmla="*/ 28 w 138"/>
                <a:gd name="T13" fmla="*/ 3 h 9"/>
                <a:gd name="T14" fmla="*/ 48 w 138"/>
                <a:gd name="T15" fmla="*/ 2 h 9"/>
                <a:gd name="T16" fmla="*/ 69 w 138"/>
                <a:gd name="T17" fmla="*/ 1 h 9"/>
                <a:gd name="T18" fmla="*/ 78 w 138"/>
                <a:gd name="T19" fmla="*/ 0 h 9"/>
                <a:gd name="T20" fmla="*/ 86 w 138"/>
                <a:gd name="T21" fmla="*/ 0 h 9"/>
                <a:gd name="T22" fmla="*/ 94 w 138"/>
                <a:gd name="T23" fmla="*/ 0 h 9"/>
                <a:gd name="T24" fmla="*/ 101 w 138"/>
                <a:gd name="T25" fmla="*/ 0 h 9"/>
                <a:gd name="T26" fmla="*/ 112 w 138"/>
                <a:gd name="T27" fmla="*/ 0 h 9"/>
                <a:gd name="T28" fmla="*/ 123 w 138"/>
                <a:gd name="T29" fmla="*/ 0 h 9"/>
                <a:gd name="T30" fmla="*/ 131 w 138"/>
                <a:gd name="T31" fmla="*/ 1 h 9"/>
                <a:gd name="T32" fmla="*/ 138 w 138"/>
                <a:gd name="T33" fmla="*/ 2 h 9"/>
                <a:gd name="T34" fmla="*/ 126 w 138"/>
                <a:gd name="T35" fmla="*/ 4 h 9"/>
                <a:gd name="T36" fmla="*/ 109 w 138"/>
                <a:gd name="T37" fmla="*/ 6 h 9"/>
                <a:gd name="T38" fmla="*/ 91 w 138"/>
                <a:gd name="T39" fmla="*/ 7 h 9"/>
                <a:gd name="T40" fmla="*/ 69 w 138"/>
                <a:gd name="T41" fmla="*/ 8 h 9"/>
                <a:gd name="T42" fmla="*/ 61 w 138"/>
                <a:gd name="T43" fmla="*/ 8 h 9"/>
                <a:gd name="T44" fmla="*/ 53 w 138"/>
                <a:gd name="T45" fmla="*/ 9 h 9"/>
                <a:gd name="T46" fmla="*/ 45 w 138"/>
                <a:gd name="T47" fmla="*/ 9 h 9"/>
                <a:gd name="T48" fmla="*/ 38 w 138"/>
                <a:gd name="T4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9">
                  <a:moveTo>
                    <a:pt x="38" y="9"/>
                  </a:moveTo>
                  <a:lnTo>
                    <a:pt x="26" y="9"/>
                  </a:lnTo>
                  <a:lnTo>
                    <a:pt x="16" y="8"/>
                  </a:lnTo>
                  <a:lnTo>
                    <a:pt x="7" y="8"/>
                  </a:lnTo>
                  <a:lnTo>
                    <a:pt x="0" y="7"/>
                  </a:lnTo>
                  <a:lnTo>
                    <a:pt x="12" y="5"/>
                  </a:lnTo>
                  <a:lnTo>
                    <a:pt x="28" y="3"/>
                  </a:lnTo>
                  <a:lnTo>
                    <a:pt x="48" y="2"/>
                  </a:lnTo>
                  <a:lnTo>
                    <a:pt x="69" y="1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1" y="1"/>
                  </a:lnTo>
                  <a:lnTo>
                    <a:pt x="138" y="2"/>
                  </a:lnTo>
                  <a:lnTo>
                    <a:pt x="126" y="4"/>
                  </a:lnTo>
                  <a:lnTo>
                    <a:pt x="109" y="6"/>
                  </a:lnTo>
                  <a:lnTo>
                    <a:pt x="91" y="7"/>
                  </a:lnTo>
                  <a:lnTo>
                    <a:pt x="69" y="8"/>
                  </a:lnTo>
                  <a:lnTo>
                    <a:pt x="61" y="8"/>
                  </a:lnTo>
                  <a:lnTo>
                    <a:pt x="53" y="9"/>
                  </a:lnTo>
                  <a:lnTo>
                    <a:pt x="45" y="9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13315414" y="1748588"/>
              <a:ext cx="57824" cy="5931"/>
            </a:xfrm>
            <a:custGeom>
              <a:avLst/>
              <a:gdLst>
                <a:gd name="T0" fmla="*/ 99 w 116"/>
                <a:gd name="T1" fmla="*/ 11 h 11"/>
                <a:gd name="T2" fmla="*/ 90 w 116"/>
                <a:gd name="T3" fmla="*/ 10 h 11"/>
                <a:gd name="T4" fmla="*/ 80 w 116"/>
                <a:gd name="T5" fmla="*/ 10 h 11"/>
                <a:gd name="T6" fmla="*/ 69 w 116"/>
                <a:gd name="T7" fmla="*/ 10 h 11"/>
                <a:gd name="T8" fmla="*/ 58 w 116"/>
                <a:gd name="T9" fmla="*/ 9 h 11"/>
                <a:gd name="T10" fmla="*/ 40 w 116"/>
                <a:gd name="T11" fmla="*/ 8 h 11"/>
                <a:gd name="T12" fmla="*/ 24 w 116"/>
                <a:gd name="T13" fmla="*/ 7 h 11"/>
                <a:gd name="T14" fmla="*/ 10 w 116"/>
                <a:gd name="T15" fmla="*/ 5 h 11"/>
                <a:gd name="T16" fmla="*/ 0 w 116"/>
                <a:gd name="T17" fmla="*/ 3 h 11"/>
                <a:gd name="T18" fmla="*/ 9 w 116"/>
                <a:gd name="T19" fmla="*/ 2 h 11"/>
                <a:gd name="T20" fmla="*/ 21 w 116"/>
                <a:gd name="T21" fmla="*/ 1 h 11"/>
                <a:gd name="T22" fmla="*/ 35 w 116"/>
                <a:gd name="T23" fmla="*/ 0 h 11"/>
                <a:gd name="T24" fmla="*/ 51 w 116"/>
                <a:gd name="T25" fmla="*/ 0 h 11"/>
                <a:gd name="T26" fmla="*/ 54 w 116"/>
                <a:gd name="T27" fmla="*/ 0 h 11"/>
                <a:gd name="T28" fmla="*/ 58 w 116"/>
                <a:gd name="T29" fmla="*/ 0 h 11"/>
                <a:gd name="T30" fmla="*/ 75 w 116"/>
                <a:gd name="T31" fmla="*/ 2 h 11"/>
                <a:gd name="T32" fmla="*/ 92 w 116"/>
                <a:gd name="T33" fmla="*/ 4 h 11"/>
                <a:gd name="T34" fmla="*/ 105 w 116"/>
                <a:gd name="T35" fmla="*/ 8 h 11"/>
                <a:gd name="T36" fmla="*/ 116 w 116"/>
                <a:gd name="T37" fmla="*/ 10 h 11"/>
                <a:gd name="T38" fmla="*/ 108 w 116"/>
                <a:gd name="T39" fmla="*/ 10 h 11"/>
                <a:gd name="T40" fmla="*/ 99 w 116"/>
                <a:gd name="T4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">
                  <a:moveTo>
                    <a:pt x="99" y="11"/>
                  </a:moveTo>
                  <a:lnTo>
                    <a:pt x="90" y="10"/>
                  </a:lnTo>
                  <a:lnTo>
                    <a:pt x="80" y="10"/>
                  </a:lnTo>
                  <a:lnTo>
                    <a:pt x="69" y="10"/>
                  </a:lnTo>
                  <a:lnTo>
                    <a:pt x="58" y="9"/>
                  </a:lnTo>
                  <a:lnTo>
                    <a:pt x="40" y="8"/>
                  </a:lnTo>
                  <a:lnTo>
                    <a:pt x="24" y="7"/>
                  </a:lnTo>
                  <a:lnTo>
                    <a:pt x="10" y="5"/>
                  </a:lnTo>
                  <a:lnTo>
                    <a:pt x="0" y="3"/>
                  </a:lnTo>
                  <a:lnTo>
                    <a:pt x="9" y="2"/>
                  </a:lnTo>
                  <a:lnTo>
                    <a:pt x="21" y="1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75" y="2"/>
                  </a:lnTo>
                  <a:lnTo>
                    <a:pt x="92" y="4"/>
                  </a:lnTo>
                  <a:lnTo>
                    <a:pt x="105" y="8"/>
                  </a:lnTo>
                  <a:lnTo>
                    <a:pt x="116" y="10"/>
                  </a:lnTo>
                  <a:lnTo>
                    <a:pt x="108" y="10"/>
                  </a:lnTo>
                  <a:lnTo>
                    <a:pt x="99" y="11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306518" y="1776759"/>
              <a:ext cx="22240" cy="4448"/>
            </a:xfrm>
            <a:custGeom>
              <a:avLst/>
              <a:gdLst>
                <a:gd name="T0" fmla="*/ 27 w 46"/>
                <a:gd name="T1" fmla="*/ 10 h 10"/>
                <a:gd name="T2" fmla="*/ 25 w 46"/>
                <a:gd name="T3" fmla="*/ 10 h 10"/>
                <a:gd name="T4" fmla="*/ 23 w 46"/>
                <a:gd name="T5" fmla="*/ 10 h 10"/>
                <a:gd name="T6" fmla="*/ 16 w 46"/>
                <a:gd name="T7" fmla="*/ 8 h 10"/>
                <a:gd name="T8" fmla="*/ 9 w 46"/>
                <a:gd name="T9" fmla="*/ 6 h 10"/>
                <a:gd name="T10" fmla="*/ 4 w 46"/>
                <a:gd name="T11" fmla="*/ 3 h 10"/>
                <a:gd name="T12" fmla="*/ 0 w 46"/>
                <a:gd name="T13" fmla="*/ 1 h 10"/>
                <a:gd name="T14" fmla="*/ 4 w 46"/>
                <a:gd name="T15" fmla="*/ 0 h 10"/>
                <a:gd name="T16" fmla="*/ 8 w 46"/>
                <a:gd name="T17" fmla="*/ 0 h 10"/>
                <a:gd name="T18" fmla="*/ 16 w 46"/>
                <a:gd name="T19" fmla="*/ 1 h 10"/>
                <a:gd name="T20" fmla="*/ 24 w 46"/>
                <a:gd name="T21" fmla="*/ 2 h 10"/>
                <a:gd name="T22" fmla="*/ 31 w 46"/>
                <a:gd name="T23" fmla="*/ 3 h 10"/>
                <a:gd name="T24" fmla="*/ 37 w 46"/>
                <a:gd name="T25" fmla="*/ 4 h 10"/>
                <a:gd name="T26" fmla="*/ 42 w 46"/>
                <a:gd name="T27" fmla="*/ 5 h 10"/>
                <a:gd name="T28" fmla="*/ 46 w 46"/>
                <a:gd name="T29" fmla="*/ 7 h 10"/>
                <a:gd name="T30" fmla="*/ 38 w 46"/>
                <a:gd name="T31" fmla="*/ 9 h 10"/>
                <a:gd name="T32" fmla="*/ 27 w 4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0">
                  <a:moveTo>
                    <a:pt x="27" y="10"/>
                  </a:moveTo>
                  <a:lnTo>
                    <a:pt x="25" y="10"/>
                  </a:lnTo>
                  <a:lnTo>
                    <a:pt x="23" y="10"/>
                  </a:lnTo>
                  <a:lnTo>
                    <a:pt x="16" y="8"/>
                  </a:lnTo>
                  <a:lnTo>
                    <a:pt x="9" y="6"/>
                  </a:lnTo>
                  <a:lnTo>
                    <a:pt x="4" y="3"/>
                  </a:lnTo>
                  <a:lnTo>
                    <a:pt x="0" y="1"/>
                  </a:lnTo>
                  <a:lnTo>
                    <a:pt x="4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4" y="2"/>
                  </a:lnTo>
                  <a:lnTo>
                    <a:pt x="31" y="3"/>
                  </a:lnTo>
                  <a:lnTo>
                    <a:pt x="37" y="4"/>
                  </a:lnTo>
                  <a:lnTo>
                    <a:pt x="42" y="5"/>
                  </a:lnTo>
                  <a:lnTo>
                    <a:pt x="46" y="7"/>
                  </a:lnTo>
                  <a:lnTo>
                    <a:pt x="38" y="9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3275381" y="1804929"/>
              <a:ext cx="37067" cy="4448"/>
            </a:xfrm>
            <a:custGeom>
              <a:avLst/>
              <a:gdLst>
                <a:gd name="T0" fmla="*/ 29 w 75"/>
                <a:gd name="T1" fmla="*/ 11 h 11"/>
                <a:gd name="T2" fmla="*/ 12 w 75"/>
                <a:gd name="T3" fmla="*/ 10 h 11"/>
                <a:gd name="T4" fmla="*/ 0 w 75"/>
                <a:gd name="T5" fmla="*/ 8 h 11"/>
                <a:gd name="T6" fmla="*/ 7 w 75"/>
                <a:gd name="T7" fmla="*/ 6 h 11"/>
                <a:gd name="T8" fmla="*/ 16 w 75"/>
                <a:gd name="T9" fmla="*/ 5 h 11"/>
                <a:gd name="T10" fmla="*/ 26 w 75"/>
                <a:gd name="T11" fmla="*/ 3 h 11"/>
                <a:gd name="T12" fmla="*/ 37 w 75"/>
                <a:gd name="T13" fmla="*/ 2 h 11"/>
                <a:gd name="T14" fmla="*/ 51 w 75"/>
                <a:gd name="T15" fmla="*/ 1 h 11"/>
                <a:gd name="T16" fmla="*/ 62 w 75"/>
                <a:gd name="T17" fmla="*/ 0 h 11"/>
                <a:gd name="T18" fmla="*/ 69 w 75"/>
                <a:gd name="T19" fmla="*/ 1 h 11"/>
                <a:gd name="T20" fmla="*/ 75 w 75"/>
                <a:gd name="T21" fmla="*/ 1 h 11"/>
                <a:gd name="T22" fmla="*/ 68 w 75"/>
                <a:gd name="T23" fmla="*/ 5 h 11"/>
                <a:gd name="T24" fmla="*/ 60 w 75"/>
                <a:gd name="T25" fmla="*/ 7 h 11"/>
                <a:gd name="T26" fmla="*/ 50 w 75"/>
                <a:gd name="T27" fmla="*/ 9 h 11"/>
                <a:gd name="T28" fmla="*/ 37 w 75"/>
                <a:gd name="T29" fmla="*/ 11 h 11"/>
                <a:gd name="T30" fmla="*/ 33 w 75"/>
                <a:gd name="T31" fmla="*/ 11 h 11"/>
                <a:gd name="T32" fmla="*/ 29 w 75"/>
                <a:gd name="T3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11">
                  <a:moveTo>
                    <a:pt x="29" y="11"/>
                  </a:moveTo>
                  <a:lnTo>
                    <a:pt x="12" y="10"/>
                  </a:lnTo>
                  <a:lnTo>
                    <a:pt x="0" y="8"/>
                  </a:lnTo>
                  <a:lnTo>
                    <a:pt x="7" y="6"/>
                  </a:lnTo>
                  <a:lnTo>
                    <a:pt x="16" y="5"/>
                  </a:lnTo>
                  <a:lnTo>
                    <a:pt x="26" y="3"/>
                  </a:lnTo>
                  <a:lnTo>
                    <a:pt x="37" y="2"/>
                  </a:lnTo>
                  <a:lnTo>
                    <a:pt x="51" y="1"/>
                  </a:lnTo>
                  <a:lnTo>
                    <a:pt x="62" y="0"/>
                  </a:lnTo>
                  <a:lnTo>
                    <a:pt x="69" y="1"/>
                  </a:lnTo>
                  <a:lnTo>
                    <a:pt x="75" y="1"/>
                  </a:lnTo>
                  <a:lnTo>
                    <a:pt x="68" y="5"/>
                  </a:lnTo>
                  <a:lnTo>
                    <a:pt x="60" y="7"/>
                  </a:lnTo>
                  <a:lnTo>
                    <a:pt x="50" y="9"/>
                  </a:lnTo>
                  <a:lnTo>
                    <a:pt x="37" y="11"/>
                  </a:lnTo>
                  <a:lnTo>
                    <a:pt x="33" y="11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3272416" y="1819755"/>
              <a:ext cx="31136" cy="4448"/>
            </a:xfrm>
            <a:custGeom>
              <a:avLst/>
              <a:gdLst>
                <a:gd name="T0" fmla="*/ 32 w 64"/>
                <a:gd name="T1" fmla="*/ 9 h 9"/>
                <a:gd name="T2" fmla="*/ 22 w 64"/>
                <a:gd name="T3" fmla="*/ 7 h 9"/>
                <a:gd name="T4" fmla="*/ 14 w 64"/>
                <a:gd name="T5" fmla="*/ 7 h 9"/>
                <a:gd name="T6" fmla="*/ 6 w 64"/>
                <a:gd name="T7" fmla="*/ 6 h 9"/>
                <a:gd name="T8" fmla="*/ 0 w 64"/>
                <a:gd name="T9" fmla="*/ 4 h 9"/>
                <a:gd name="T10" fmla="*/ 6 w 64"/>
                <a:gd name="T11" fmla="*/ 2 h 9"/>
                <a:gd name="T12" fmla="*/ 14 w 64"/>
                <a:gd name="T13" fmla="*/ 1 h 9"/>
                <a:gd name="T14" fmla="*/ 22 w 64"/>
                <a:gd name="T15" fmla="*/ 1 h 9"/>
                <a:gd name="T16" fmla="*/ 32 w 64"/>
                <a:gd name="T17" fmla="*/ 0 h 9"/>
                <a:gd name="T18" fmla="*/ 41 w 64"/>
                <a:gd name="T19" fmla="*/ 1 h 9"/>
                <a:gd name="T20" fmla="*/ 51 w 64"/>
                <a:gd name="T21" fmla="*/ 1 h 9"/>
                <a:gd name="T22" fmla="*/ 58 w 64"/>
                <a:gd name="T23" fmla="*/ 2 h 9"/>
                <a:gd name="T24" fmla="*/ 64 w 64"/>
                <a:gd name="T25" fmla="*/ 4 h 9"/>
                <a:gd name="T26" fmla="*/ 58 w 64"/>
                <a:gd name="T27" fmla="*/ 6 h 9"/>
                <a:gd name="T28" fmla="*/ 51 w 64"/>
                <a:gd name="T29" fmla="*/ 7 h 9"/>
                <a:gd name="T30" fmla="*/ 41 w 64"/>
                <a:gd name="T31" fmla="*/ 7 h 9"/>
                <a:gd name="T32" fmla="*/ 32 w 64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9">
                  <a:moveTo>
                    <a:pt x="32" y="9"/>
                  </a:moveTo>
                  <a:lnTo>
                    <a:pt x="22" y="7"/>
                  </a:lnTo>
                  <a:lnTo>
                    <a:pt x="14" y="7"/>
                  </a:lnTo>
                  <a:lnTo>
                    <a:pt x="6" y="6"/>
                  </a:lnTo>
                  <a:lnTo>
                    <a:pt x="0" y="4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1"/>
                  </a:lnTo>
                  <a:lnTo>
                    <a:pt x="32" y="0"/>
                  </a:lnTo>
                  <a:lnTo>
                    <a:pt x="41" y="1"/>
                  </a:lnTo>
                  <a:lnTo>
                    <a:pt x="51" y="1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6"/>
                  </a:lnTo>
                  <a:lnTo>
                    <a:pt x="51" y="7"/>
                  </a:lnTo>
                  <a:lnTo>
                    <a:pt x="41" y="7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13244246" y="1839031"/>
              <a:ext cx="22240" cy="5931"/>
            </a:xfrm>
            <a:custGeom>
              <a:avLst/>
              <a:gdLst>
                <a:gd name="T0" fmla="*/ 40 w 46"/>
                <a:gd name="T1" fmla="*/ 13 h 13"/>
                <a:gd name="T2" fmla="*/ 32 w 46"/>
                <a:gd name="T3" fmla="*/ 13 h 13"/>
                <a:gd name="T4" fmla="*/ 21 w 46"/>
                <a:gd name="T5" fmla="*/ 11 h 13"/>
                <a:gd name="T6" fmla="*/ 14 w 46"/>
                <a:gd name="T7" fmla="*/ 9 h 13"/>
                <a:gd name="T8" fmla="*/ 8 w 46"/>
                <a:gd name="T9" fmla="*/ 7 h 13"/>
                <a:gd name="T10" fmla="*/ 3 w 46"/>
                <a:gd name="T11" fmla="*/ 3 h 13"/>
                <a:gd name="T12" fmla="*/ 0 w 46"/>
                <a:gd name="T13" fmla="*/ 1 h 13"/>
                <a:gd name="T14" fmla="*/ 2 w 46"/>
                <a:gd name="T15" fmla="*/ 0 h 13"/>
                <a:gd name="T16" fmla="*/ 5 w 46"/>
                <a:gd name="T17" fmla="*/ 0 h 13"/>
                <a:gd name="T18" fmla="*/ 13 w 46"/>
                <a:gd name="T19" fmla="*/ 1 h 13"/>
                <a:gd name="T20" fmla="*/ 24 w 46"/>
                <a:gd name="T21" fmla="*/ 3 h 13"/>
                <a:gd name="T22" fmla="*/ 31 w 46"/>
                <a:gd name="T23" fmla="*/ 5 h 13"/>
                <a:gd name="T24" fmla="*/ 37 w 46"/>
                <a:gd name="T25" fmla="*/ 8 h 13"/>
                <a:gd name="T26" fmla="*/ 42 w 46"/>
                <a:gd name="T27" fmla="*/ 11 h 13"/>
                <a:gd name="T28" fmla="*/ 46 w 46"/>
                <a:gd name="T29" fmla="*/ 13 h 13"/>
                <a:gd name="T30" fmla="*/ 43 w 46"/>
                <a:gd name="T31" fmla="*/ 13 h 13"/>
                <a:gd name="T32" fmla="*/ 40 w 46"/>
                <a:gd name="T3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3">
                  <a:moveTo>
                    <a:pt x="40" y="13"/>
                  </a:moveTo>
                  <a:lnTo>
                    <a:pt x="32" y="13"/>
                  </a:lnTo>
                  <a:lnTo>
                    <a:pt x="21" y="11"/>
                  </a:lnTo>
                  <a:lnTo>
                    <a:pt x="14" y="9"/>
                  </a:lnTo>
                  <a:lnTo>
                    <a:pt x="8" y="7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1" y="5"/>
                  </a:lnTo>
                  <a:lnTo>
                    <a:pt x="37" y="8"/>
                  </a:lnTo>
                  <a:lnTo>
                    <a:pt x="42" y="11"/>
                  </a:lnTo>
                  <a:lnTo>
                    <a:pt x="46" y="13"/>
                  </a:lnTo>
                  <a:lnTo>
                    <a:pt x="43" y="13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13653461" y="1561772"/>
              <a:ext cx="35584" cy="2965"/>
            </a:xfrm>
            <a:custGeom>
              <a:avLst/>
              <a:gdLst>
                <a:gd name="T0" fmla="*/ 0 w 73"/>
                <a:gd name="T1" fmla="*/ 6 h 6"/>
                <a:gd name="T2" fmla="*/ 5 w 73"/>
                <a:gd name="T3" fmla="*/ 3 h 6"/>
                <a:gd name="T4" fmla="*/ 9 w 73"/>
                <a:gd name="T5" fmla="*/ 0 h 6"/>
                <a:gd name="T6" fmla="*/ 29 w 73"/>
                <a:gd name="T7" fmla="*/ 0 h 6"/>
                <a:gd name="T8" fmla="*/ 45 w 73"/>
                <a:gd name="T9" fmla="*/ 1 h 6"/>
                <a:gd name="T10" fmla="*/ 60 w 73"/>
                <a:gd name="T11" fmla="*/ 1 h 6"/>
                <a:gd name="T12" fmla="*/ 73 w 73"/>
                <a:gd name="T13" fmla="*/ 2 h 6"/>
                <a:gd name="T14" fmla="*/ 58 w 73"/>
                <a:gd name="T15" fmla="*/ 3 h 6"/>
                <a:gd name="T16" fmla="*/ 41 w 73"/>
                <a:gd name="T17" fmla="*/ 4 h 6"/>
                <a:gd name="T18" fmla="*/ 21 w 73"/>
                <a:gd name="T19" fmla="*/ 5 h 6"/>
                <a:gd name="T20" fmla="*/ 0 w 73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6">
                  <a:moveTo>
                    <a:pt x="0" y="6"/>
                  </a:moveTo>
                  <a:lnTo>
                    <a:pt x="5" y="3"/>
                  </a:lnTo>
                  <a:lnTo>
                    <a:pt x="9" y="0"/>
                  </a:lnTo>
                  <a:lnTo>
                    <a:pt x="29" y="0"/>
                  </a:lnTo>
                  <a:lnTo>
                    <a:pt x="45" y="1"/>
                  </a:lnTo>
                  <a:lnTo>
                    <a:pt x="60" y="1"/>
                  </a:lnTo>
                  <a:lnTo>
                    <a:pt x="73" y="2"/>
                  </a:lnTo>
                  <a:lnTo>
                    <a:pt x="58" y="3"/>
                  </a:lnTo>
                  <a:lnTo>
                    <a:pt x="41" y="4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3555606" y="1561772"/>
              <a:ext cx="102304" cy="4448"/>
            </a:xfrm>
            <a:custGeom>
              <a:avLst/>
              <a:gdLst>
                <a:gd name="T0" fmla="*/ 73 w 208"/>
                <a:gd name="T1" fmla="*/ 9 h 9"/>
                <a:gd name="T2" fmla="*/ 50 w 208"/>
                <a:gd name="T3" fmla="*/ 9 h 9"/>
                <a:gd name="T4" fmla="*/ 31 w 208"/>
                <a:gd name="T5" fmla="*/ 9 h 9"/>
                <a:gd name="T6" fmla="*/ 14 w 208"/>
                <a:gd name="T7" fmla="*/ 8 h 9"/>
                <a:gd name="T8" fmla="*/ 0 w 208"/>
                <a:gd name="T9" fmla="*/ 7 h 9"/>
                <a:gd name="T10" fmla="*/ 24 w 208"/>
                <a:gd name="T11" fmla="*/ 5 h 9"/>
                <a:gd name="T12" fmla="*/ 56 w 208"/>
                <a:gd name="T13" fmla="*/ 4 h 9"/>
                <a:gd name="T14" fmla="*/ 93 w 208"/>
                <a:gd name="T15" fmla="*/ 2 h 9"/>
                <a:gd name="T16" fmla="*/ 135 w 208"/>
                <a:gd name="T17" fmla="*/ 1 h 9"/>
                <a:gd name="T18" fmla="*/ 152 w 208"/>
                <a:gd name="T19" fmla="*/ 1 h 9"/>
                <a:gd name="T20" fmla="*/ 167 w 208"/>
                <a:gd name="T21" fmla="*/ 0 h 9"/>
                <a:gd name="T22" fmla="*/ 182 w 208"/>
                <a:gd name="T23" fmla="*/ 0 h 9"/>
                <a:gd name="T24" fmla="*/ 197 w 208"/>
                <a:gd name="T25" fmla="*/ 0 h 9"/>
                <a:gd name="T26" fmla="*/ 203 w 208"/>
                <a:gd name="T27" fmla="*/ 0 h 9"/>
                <a:gd name="T28" fmla="*/ 208 w 208"/>
                <a:gd name="T29" fmla="*/ 0 h 9"/>
                <a:gd name="T30" fmla="*/ 204 w 208"/>
                <a:gd name="T31" fmla="*/ 3 h 9"/>
                <a:gd name="T32" fmla="*/ 199 w 208"/>
                <a:gd name="T33" fmla="*/ 6 h 9"/>
                <a:gd name="T34" fmla="*/ 183 w 208"/>
                <a:gd name="T35" fmla="*/ 7 h 9"/>
                <a:gd name="T36" fmla="*/ 168 w 208"/>
                <a:gd name="T37" fmla="*/ 8 h 9"/>
                <a:gd name="T38" fmla="*/ 153 w 208"/>
                <a:gd name="T39" fmla="*/ 8 h 9"/>
                <a:gd name="T40" fmla="*/ 135 w 208"/>
                <a:gd name="T41" fmla="*/ 8 h 9"/>
                <a:gd name="T42" fmla="*/ 119 w 208"/>
                <a:gd name="T43" fmla="*/ 9 h 9"/>
                <a:gd name="T44" fmla="*/ 102 w 208"/>
                <a:gd name="T45" fmla="*/ 9 h 9"/>
                <a:gd name="T46" fmla="*/ 87 w 208"/>
                <a:gd name="T47" fmla="*/ 9 h 9"/>
                <a:gd name="T48" fmla="*/ 73 w 208"/>
                <a:gd name="T4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9">
                  <a:moveTo>
                    <a:pt x="73" y="9"/>
                  </a:moveTo>
                  <a:lnTo>
                    <a:pt x="50" y="9"/>
                  </a:lnTo>
                  <a:lnTo>
                    <a:pt x="31" y="9"/>
                  </a:lnTo>
                  <a:lnTo>
                    <a:pt x="14" y="8"/>
                  </a:lnTo>
                  <a:lnTo>
                    <a:pt x="0" y="7"/>
                  </a:lnTo>
                  <a:lnTo>
                    <a:pt x="24" y="5"/>
                  </a:lnTo>
                  <a:lnTo>
                    <a:pt x="56" y="4"/>
                  </a:lnTo>
                  <a:lnTo>
                    <a:pt x="93" y="2"/>
                  </a:lnTo>
                  <a:lnTo>
                    <a:pt x="135" y="1"/>
                  </a:lnTo>
                  <a:lnTo>
                    <a:pt x="152" y="1"/>
                  </a:lnTo>
                  <a:lnTo>
                    <a:pt x="167" y="0"/>
                  </a:lnTo>
                  <a:lnTo>
                    <a:pt x="182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04" y="3"/>
                  </a:lnTo>
                  <a:lnTo>
                    <a:pt x="199" y="6"/>
                  </a:lnTo>
                  <a:lnTo>
                    <a:pt x="183" y="7"/>
                  </a:lnTo>
                  <a:lnTo>
                    <a:pt x="168" y="8"/>
                  </a:lnTo>
                  <a:lnTo>
                    <a:pt x="153" y="8"/>
                  </a:lnTo>
                  <a:lnTo>
                    <a:pt x="135" y="8"/>
                  </a:lnTo>
                  <a:lnTo>
                    <a:pt x="119" y="9"/>
                  </a:lnTo>
                  <a:lnTo>
                    <a:pt x="102" y="9"/>
                  </a:lnTo>
                  <a:lnTo>
                    <a:pt x="87" y="9"/>
                  </a:lnTo>
                  <a:lnTo>
                    <a:pt x="73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13735008" y="1548428"/>
              <a:ext cx="25206" cy="4448"/>
            </a:xfrm>
            <a:custGeom>
              <a:avLst/>
              <a:gdLst>
                <a:gd name="T0" fmla="*/ 26 w 51"/>
                <a:gd name="T1" fmla="*/ 7 h 7"/>
                <a:gd name="T2" fmla="*/ 18 w 51"/>
                <a:gd name="T3" fmla="*/ 7 h 7"/>
                <a:gd name="T4" fmla="*/ 10 w 51"/>
                <a:gd name="T5" fmla="*/ 6 h 7"/>
                <a:gd name="T6" fmla="*/ 4 w 51"/>
                <a:gd name="T7" fmla="*/ 5 h 7"/>
                <a:gd name="T8" fmla="*/ 0 w 51"/>
                <a:gd name="T9" fmla="*/ 3 h 7"/>
                <a:gd name="T10" fmla="*/ 4 w 51"/>
                <a:gd name="T11" fmla="*/ 2 h 7"/>
                <a:gd name="T12" fmla="*/ 10 w 51"/>
                <a:gd name="T13" fmla="*/ 1 h 7"/>
                <a:gd name="T14" fmla="*/ 18 w 51"/>
                <a:gd name="T15" fmla="*/ 0 h 7"/>
                <a:gd name="T16" fmla="*/ 26 w 51"/>
                <a:gd name="T17" fmla="*/ 0 h 7"/>
                <a:gd name="T18" fmla="*/ 34 w 51"/>
                <a:gd name="T19" fmla="*/ 0 h 7"/>
                <a:gd name="T20" fmla="*/ 41 w 51"/>
                <a:gd name="T21" fmla="*/ 1 h 7"/>
                <a:gd name="T22" fmla="*/ 47 w 51"/>
                <a:gd name="T23" fmla="*/ 2 h 7"/>
                <a:gd name="T24" fmla="*/ 51 w 51"/>
                <a:gd name="T25" fmla="*/ 3 h 7"/>
                <a:gd name="T26" fmla="*/ 47 w 51"/>
                <a:gd name="T27" fmla="*/ 5 h 7"/>
                <a:gd name="T28" fmla="*/ 41 w 51"/>
                <a:gd name="T29" fmla="*/ 6 h 7"/>
                <a:gd name="T30" fmla="*/ 34 w 51"/>
                <a:gd name="T31" fmla="*/ 7 h 7"/>
                <a:gd name="T32" fmla="*/ 26 w 51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">
                  <a:moveTo>
                    <a:pt x="26" y="7"/>
                  </a:moveTo>
                  <a:lnTo>
                    <a:pt x="18" y="7"/>
                  </a:lnTo>
                  <a:lnTo>
                    <a:pt x="10" y="6"/>
                  </a:lnTo>
                  <a:lnTo>
                    <a:pt x="4" y="5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1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2"/>
                  </a:lnTo>
                  <a:lnTo>
                    <a:pt x="51" y="3"/>
                  </a:lnTo>
                  <a:lnTo>
                    <a:pt x="47" y="5"/>
                  </a:lnTo>
                  <a:lnTo>
                    <a:pt x="41" y="6"/>
                  </a:lnTo>
                  <a:lnTo>
                    <a:pt x="34" y="7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13732042" y="1576598"/>
              <a:ext cx="14827" cy="4448"/>
            </a:xfrm>
            <a:custGeom>
              <a:avLst/>
              <a:gdLst>
                <a:gd name="T0" fmla="*/ 16 w 29"/>
                <a:gd name="T1" fmla="*/ 9 h 9"/>
                <a:gd name="T2" fmla="*/ 15 w 29"/>
                <a:gd name="T3" fmla="*/ 9 h 9"/>
                <a:gd name="T4" fmla="*/ 14 w 29"/>
                <a:gd name="T5" fmla="*/ 9 h 9"/>
                <a:gd name="T6" fmla="*/ 9 w 29"/>
                <a:gd name="T7" fmla="*/ 8 h 9"/>
                <a:gd name="T8" fmla="*/ 5 w 29"/>
                <a:gd name="T9" fmla="*/ 6 h 9"/>
                <a:gd name="T10" fmla="*/ 2 w 29"/>
                <a:gd name="T11" fmla="*/ 3 h 9"/>
                <a:gd name="T12" fmla="*/ 0 w 29"/>
                <a:gd name="T13" fmla="*/ 1 h 9"/>
                <a:gd name="T14" fmla="*/ 2 w 29"/>
                <a:gd name="T15" fmla="*/ 1 h 9"/>
                <a:gd name="T16" fmla="*/ 4 w 29"/>
                <a:gd name="T17" fmla="*/ 0 h 9"/>
                <a:gd name="T18" fmla="*/ 9 w 29"/>
                <a:gd name="T19" fmla="*/ 1 h 9"/>
                <a:gd name="T20" fmla="*/ 15 w 29"/>
                <a:gd name="T21" fmla="*/ 1 h 9"/>
                <a:gd name="T22" fmla="*/ 16 w 29"/>
                <a:gd name="T23" fmla="*/ 1 h 9"/>
                <a:gd name="T24" fmla="*/ 17 w 29"/>
                <a:gd name="T25" fmla="*/ 1 h 9"/>
                <a:gd name="T26" fmla="*/ 18 w 29"/>
                <a:gd name="T27" fmla="*/ 1 h 9"/>
                <a:gd name="T28" fmla="*/ 18 w 29"/>
                <a:gd name="T29" fmla="*/ 1 h 9"/>
                <a:gd name="T30" fmla="*/ 19 w 29"/>
                <a:gd name="T31" fmla="*/ 1 h 9"/>
                <a:gd name="T32" fmla="*/ 20 w 29"/>
                <a:gd name="T33" fmla="*/ 1 h 9"/>
                <a:gd name="T34" fmla="*/ 21 w 29"/>
                <a:gd name="T35" fmla="*/ 1 h 9"/>
                <a:gd name="T36" fmla="*/ 22 w 29"/>
                <a:gd name="T37" fmla="*/ 2 h 9"/>
                <a:gd name="T38" fmla="*/ 26 w 29"/>
                <a:gd name="T39" fmla="*/ 1 h 9"/>
                <a:gd name="T40" fmla="*/ 29 w 29"/>
                <a:gd name="T41" fmla="*/ 1 h 9"/>
                <a:gd name="T42" fmla="*/ 29 w 29"/>
                <a:gd name="T43" fmla="*/ 1 h 9"/>
                <a:gd name="T44" fmla="*/ 29 w 29"/>
                <a:gd name="T45" fmla="*/ 1 h 9"/>
                <a:gd name="T46" fmla="*/ 28 w 29"/>
                <a:gd name="T47" fmla="*/ 4 h 9"/>
                <a:gd name="T48" fmla="*/ 25 w 29"/>
                <a:gd name="T49" fmla="*/ 7 h 9"/>
                <a:gd name="T50" fmla="*/ 20 w 29"/>
                <a:gd name="T51" fmla="*/ 8 h 9"/>
                <a:gd name="T52" fmla="*/ 16 w 29"/>
                <a:gd name="T5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9">
                  <a:moveTo>
                    <a:pt x="16" y="9"/>
                  </a:moveTo>
                  <a:lnTo>
                    <a:pt x="15" y="9"/>
                  </a:lnTo>
                  <a:lnTo>
                    <a:pt x="14" y="9"/>
                  </a:lnTo>
                  <a:lnTo>
                    <a:pt x="9" y="8"/>
                  </a:lnTo>
                  <a:lnTo>
                    <a:pt x="5" y="6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8" y="4"/>
                  </a:lnTo>
                  <a:lnTo>
                    <a:pt x="25" y="7"/>
                  </a:lnTo>
                  <a:lnTo>
                    <a:pt x="20" y="8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3207179" y="1902785"/>
              <a:ext cx="11861" cy="4448"/>
            </a:xfrm>
            <a:custGeom>
              <a:avLst/>
              <a:gdLst>
                <a:gd name="T0" fmla="*/ 14 w 24"/>
                <a:gd name="T1" fmla="*/ 8 h 8"/>
                <a:gd name="T2" fmla="*/ 12 w 24"/>
                <a:gd name="T3" fmla="*/ 8 h 8"/>
                <a:gd name="T4" fmla="*/ 10 w 24"/>
                <a:gd name="T5" fmla="*/ 8 h 8"/>
                <a:gd name="T6" fmla="*/ 6 w 24"/>
                <a:gd name="T7" fmla="*/ 7 h 8"/>
                <a:gd name="T8" fmla="*/ 3 w 24"/>
                <a:gd name="T9" fmla="*/ 5 h 8"/>
                <a:gd name="T10" fmla="*/ 1 w 24"/>
                <a:gd name="T11" fmla="*/ 2 h 8"/>
                <a:gd name="T12" fmla="*/ 0 w 24"/>
                <a:gd name="T13" fmla="*/ 0 h 8"/>
                <a:gd name="T14" fmla="*/ 1 w 24"/>
                <a:gd name="T15" fmla="*/ 0 h 8"/>
                <a:gd name="T16" fmla="*/ 2 w 24"/>
                <a:gd name="T17" fmla="*/ 0 h 8"/>
                <a:gd name="T18" fmla="*/ 7 w 24"/>
                <a:gd name="T19" fmla="*/ 0 h 8"/>
                <a:gd name="T20" fmla="*/ 12 w 24"/>
                <a:gd name="T21" fmla="*/ 1 h 8"/>
                <a:gd name="T22" fmla="*/ 18 w 24"/>
                <a:gd name="T23" fmla="*/ 2 h 8"/>
                <a:gd name="T24" fmla="*/ 24 w 24"/>
                <a:gd name="T25" fmla="*/ 5 h 8"/>
                <a:gd name="T26" fmla="*/ 20 w 24"/>
                <a:gd name="T27" fmla="*/ 7 h 8"/>
                <a:gd name="T28" fmla="*/ 14 w 24"/>
                <a:gd name="T2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8">
                  <a:moveTo>
                    <a:pt x="14" y="8"/>
                  </a:moveTo>
                  <a:lnTo>
                    <a:pt x="12" y="8"/>
                  </a:lnTo>
                  <a:lnTo>
                    <a:pt x="10" y="8"/>
                  </a:lnTo>
                  <a:lnTo>
                    <a:pt x="6" y="7"/>
                  </a:lnTo>
                  <a:lnTo>
                    <a:pt x="3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8" y="2"/>
                  </a:lnTo>
                  <a:lnTo>
                    <a:pt x="24" y="5"/>
                  </a:lnTo>
                  <a:lnTo>
                    <a:pt x="20" y="7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558571" y="2722699"/>
              <a:ext cx="87478" cy="11861"/>
            </a:xfrm>
            <a:custGeom>
              <a:avLst/>
              <a:gdLst>
                <a:gd name="T0" fmla="*/ 101 w 179"/>
                <a:gd name="T1" fmla="*/ 23 h 23"/>
                <a:gd name="T2" fmla="*/ 94 w 179"/>
                <a:gd name="T3" fmla="*/ 23 h 23"/>
                <a:gd name="T4" fmla="*/ 88 w 179"/>
                <a:gd name="T5" fmla="*/ 23 h 23"/>
                <a:gd name="T6" fmla="*/ 74 w 179"/>
                <a:gd name="T7" fmla="*/ 22 h 23"/>
                <a:gd name="T8" fmla="*/ 60 w 179"/>
                <a:gd name="T9" fmla="*/ 20 h 23"/>
                <a:gd name="T10" fmla="*/ 47 w 179"/>
                <a:gd name="T11" fmla="*/ 17 h 23"/>
                <a:gd name="T12" fmla="*/ 35 w 179"/>
                <a:gd name="T13" fmla="*/ 14 h 23"/>
                <a:gd name="T14" fmla="*/ 14 w 179"/>
                <a:gd name="T15" fmla="*/ 8 h 23"/>
                <a:gd name="T16" fmla="*/ 0 w 179"/>
                <a:gd name="T17" fmla="*/ 0 h 23"/>
                <a:gd name="T18" fmla="*/ 15 w 179"/>
                <a:gd name="T19" fmla="*/ 5 h 23"/>
                <a:gd name="T20" fmla="*/ 36 w 179"/>
                <a:gd name="T21" fmla="*/ 9 h 23"/>
                <a:gd name="T22" fmla="*/ 61 w 179"/>
                <a:gd name="T23" fmla="*/ 13 h 23"/>
                <a:gd name="T24" fmla="*/ 88 w 179"/>
                <a:gd name="T25" fmla="*/ 15 h 23"/>
                <a:gd name="T26" fmla="*/ 98 w 179"/>
                <a:gd name="T27" fmla="*/ 16 h 23"/>
                <a:gd name="T28" fmla="*/ 109 w 179"/>
                <a:gd name="T29" fmla="*/ 16 h 23"/>
                <a:gd name="T30" fmla="*/ 121 w 179"/>
                <a:gd name="T31" fmla="*/ 16 h 23"/>
                <a:gd name="T32" fmla="*/ 133 w 179"/>
                <a:gd name="T33" fmla="*/ 15 h 23"/>
                <a:gd name="T34" fmla="*/ 144 w 179"/>
                <a:gd name="T35" fmla="*/ 15 h 23"/>
                <a:gd name="T36" fmla="*/ 154 w 179"/>
                <a:gd name="T37" fmla="*/ 14 h 23"/>
                <a:gd name="T38" fmla="*/ 154 w 179"/>
                <a:gd name="T39" fmla="*/ 16 h 23"/>
                <a:gd name="T40" fmla="*/ 155 w 179"/>
                <a:gd name="T41" fmla="*/ 18 h 23"/>
                <a:gd name="T42" fmla="*/ 143 w 179"/>
                <a:gd name="T43" fmla="*/ 20 h 23"/>
                <a:gd name="T44" fmla="*/ 130 w 179"/>
                <a:gd name="T45" fmla="*/ 22 h 23"/>
                <a:gd name="T46" fmla="*/ 116 w 179"/>
                <a:gd name="T47" fmla="*/ 23 h 23"/>
                <a:gd name="T48" fmla="*/ 101 w 179"/>
                <a:gd name="T49" fmla="*/ 23 h 23"/>
                <a:gd name="T50" fmla="*/ 101 w 179"/>
                <a:gd name="T51" fmla="*/ 23 h 23"/>
                <a:gd name="T52" fmla="*/ 162 w 179"/>
                <a:gd name="T53" fmla="*/ 17 h 23"/>
                <a:gd name="T54" fmla="*/ 162 w 179"/>
                <a:gd name="T55" fmla="*/ 15 h 23"/>
                <a:gd name="T56" fmla="*/ 162 w 179"/>
                <a:gd name="T57" fmla="*/ 13 h 23"/>
                <a:gd name="T58" fmla="*/ 171 w 179"/>
                <a:gd name="T59" fmla="*/ 13 h 23"/>
                <a:gd name="T60" fmla="*/ 179 w 179"/>
                <a:gd name="T61" fmla="*/ 12 h 23"/>
                <a:gd name="T62" fmla="*/ 171 w 179"/>
                <a:gd name="T63" fmla="*/ 14 h 23"/>
                <a:gd name="T64" fmla="*/ 162 w 179"/>
                <a:gd name="T6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9" h="23">
                  <a:moveTo>
                    <a:pt x="101" y="23"/>
                  </a:moveTo>
                  <a:lnTo>
                    <a:pt x="94" y="23"/>
                  </a:lnTo>
                  <a:lnTo>
                    <a:pt x="88" y="23"/>
                  </a:lnTo>
                  <a:lnTo>
                    <a:pt x="74" y="22"/>
                  </a:lnTo>
                  <a:lnTo>
                    <a:pt x="60" y="20"/>
                  </a:lnTo>
                  <a:lnTo>
                    <a:pt x="47" y="17"/>
                  </a:lnTo>
                  <a:lnTo>
                    <a:pt x="35" y="1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15" y="5"/>
                  </a:lnTo>
                  <a:lnTo>
                    <a:pt x="36" y="9"/>
                  </a:lnTo>
                  <a:lnTo>
                    <a:pt x="61" y="13"/>
                  </a:lnTo>
                  <a:lnTo>
                    <a:pt x="88" y="15"/>
                  </a:lnTo>
                  <a:lnTo>
                    <a:pt x="98" y="16"/>
                  </a:lnTo>
                  <a:lnTo>
                    <a:pt x="109" y="16"/>
                  </a:lnTo>
                  <a:lnTo>
                    <a:pt x="121" y="16"/>
                  </a:lnTo>
                  <a:lnTo>
                    <a:pt x="133" y="15"/>
                  </a:lnTo>
                  <a:lnTo>
                    <a:pt x="144" y="15"/>
                  </a:lnTo>
                  <a:lnTo>
                    <a:pt x="154" y="14"/>
                  </a:lnTo>
                  <a:lnTo>
                    <a:pt x="154" y="16"/>
                  </a:lnTo>
                  <a:lnTo>
                    <a:pt x="155" y="18"/>
                  </a:lnTo>
                  <a:lnTo>
                    <a:pt x="143" y="20"/>
                  </a:lnTo>
                  <a:lnTo>
                    <a:pt x="130" y="22"/>
                  </a:lnTo>
                  <a:lnTo>
                    <a:pt x="116" y="23"/>
                  </a:lnTo>
                  <a:lnTo>
                    <a:pt x="101" y="23"/>
                  </a:lnTo>
                  <a:lnTo>
                    <a:pt x="101" y="23"/>
                  </a:lnTo>
                  <a:close/>
                  <a:moveTo>
                    <a:pt x="162" y="17"/>
                  </a:moveTo>
                  <a:lnTo>
                    <a:pt x="162" y="15"/>
                  </a:lnTo>
                  <a:lnTo>
                    <a:pt x="162" y="13"/>
                  </a:lnTo>
                  <a:lnTo>
                    <a:pt x="171" y="13"/>
                  </a:lnTo>
                  <a:lnTo>
                    <a:pt x="179" y="12"/>
                  </a:lnTo>
                  <a:lnTo>
                    <a:pt x="171" y="14"/>
                  </a:lnTo>
                  <a:lnTo>
                    <a:pt x="162" y="17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13634186" y="2730112"/>
              <a:ext cx="4448" cy="1483"/>
            </a:xfrm>
            <a:custGeom>
              <a:avLst/>
              <a:gdLst>
                <a:gd name="T0" fmla="*/ 1 w 8"/>
                <a:gd name="T1" fmla="*/ 5 h 5"/>
                <a:gd name="T2" fmla="*/ 0 w 8"/>
                <a:gd name="T3" fmla="*/ 3 h 5"/>
                <a:gd name="T4" fmla="*/ 0 w 8"/>
                <a:gd name="T5" fmla="*/ 1 h 5"/>
                <a:gd name="T6" fmla="*/ 4 w 8"/>
                <a:gd name="T7" fmla="*/ 1 h 5"/>
                <a:gd name="T8" fmla="*/ 8 w 8"/>
                <a:gd name="T9" fmla="*/ 0 h 5"/>
                <a:gd name="T10" fmla="*/ 8 w 8"/>
                <a:gd name="T11" fmla="*/ 2 h 5"/>
                <a:gd name="T12" fmla="*/ 8 w 8"/>
                <a:gd name="T13" fmla="*/ 4 h 5"/>
                <a:gd name="T14" fmla="*/ 5 w 8"/>
                <a:gd name="T15" fmla="*/ 4 h 5"/>
                <a:gd name="T16" fmla="*/ 1 w 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5">
                  <a:moveTo>
                    <a:pt x="1" y="5"/>
                  </a:moveTo>
                  <a:lnTo>
                    <a:pt x="0" y="3"/>
                  </a:lnTo>
                  <a:lnTo>
                    <a:pt x="0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927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13540779" y="2688597"/>
              <a:ext cx="77099" cy="4448"/>
            </a:xfrm>
            <a:custGeom>
              <a:avLst/>
              <a:gdLst>
                <a:gd name="T0" fmla="*/ 88 w 156"/>
                <a:gd name="T1" fmla="*/ 9 h 9"/>
                <a:gd name="T2" fmla="*/ 83 w 156"/>
                <a:gd name="T3" fmla="*/ 9 h 9"/>
                <a:gd name="T4" fmla="*/ 78 w 156"/>
                <a:gd name="T5" fmla="*/ 9 h 9"/>
                <a:gd name="T6" fmla="*/ 53 w 156"/>
                <a:gd name="T7" fmla="*/ 7 h 9"/>
                <a:gd name="T8" fmla="*/ 32 w 156"/>
                <a:gd name="T9" fmla="*/ 5 h 9"/>
                <a:gd name="T10" fmla="*/ 14 w 156"/>
                <a:gd name="T11" fmla="*/ 3 h 9"/>
                <a:gd name="T12" fmla="*/ 0 w 156"/>
                <a:gd name="T13" fmla="*/ 0 h 9"/>
                <a:gd name="T14" fmla="*/ 10 w 156"/>
                <a:gd name="T15" fmla="*/ 0 h 9"/>
                <a:gd name="T16" fmla="*/ 24 w 156"/>
                <a:gd name="T17" fmla="*/ 0 h 9"/>
                <a:gd name="T18" fmla="*/ 36 w 156"/>
                <a:gd name="T19" fmla="*/ 0 h 9"/>
                <a:gd name="T20" fmla="*/ 49 w 156"/>
                <a:gd name="T21" fmla="*/ 0 h 9"/>
                <a:gd name="T22" fmla="*/ 63 w 156"/>
                <a:gd name="T23" fmla="*/ 1 h 9"/>
                <a:gd name="T24" fmla="*/ 78 w 156"/>
                <a:gd name="T25" fmla="*/ 2 h 9"/>
                <a:gd name="T26" fmla="*/ 102 w 156"/>
                <a:gd name="T27" fmla="*/ 2 h 9"/>
                <a:gd name="T28" fmla="*/ 123 w 156"/>
                <a:gd name="T29" fmla="*/ 3 h 9"/>
                <a:gd name="T30" fmla="*/ 142 w 156"/>
                <a:gd name="T31" fmla="*/ 4 h 9"/>
                <a:gd name="T32" fmla="*/ 156 w 156"/>
                <a:gd name="T33" fmla="*/ 6 h 9"/>
                <a:gd name="T34" fmla="*/ 144 w 156"/>
                <a:gd name="T35" fmla="*/ 7 h 9"/>
                <a:gd name="T36" fmla="*/ 127 w 156"/>
                <a:gd name="T37" fmla="*/ 8 h 9"/>
                <a:gd name="T38" fmla="*/ 109 w 156"/>
                <a:gd name="T39" fmla="*/ 9 h 9"/>
                <a:gd name="T40" fmla="*/ 88 w 156"/>
                <a:gd name="T4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9">
                  <a:moveTo>
                    <a:pt x="88" y="9"/>
                  </a:moveTo>
                  <a:lnTo>
                    <a:pt x="83" y="9"/>
                  </a:lnTo>
                  <a:lnTo>
                    <a:pt x="78" y="9"/>
                  </a:lnTo>
                  <a:lnTo>
                    <a:pt x="53" y="7"/>
                  </a:lnTo>
                  <a:lnTo>
                    <a:pt x="32" y="5"/>
                  </a:lnTo>
                  <a:lnTo>
                    <a:pt x="14" y="3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49" y="0"/>
                  </a:lnTo>
                  <a:lnTo>
                    <a:pt x="63" y="1"/>
                  </a:lnTo>
                  <a:lnTo>
                    <a:pt x="78" y="2"/>
                  </a:lnTo>
                  <a:lnTo>
                    <a:pt x="102" y="2"/>
                  </a:lnTo>
                  <a:lnTo>
                    <a:pt x="123" y="3"/>
                  </a:lnTo>
                  <a:lnTo>
                    <a:pt x="142" y="4"/>
                  </a:lnTo>
                  <a:lnTo>
                    <a:pt x="156" y="6"/>
                  </a:lnTo>
                  <a:lnTo>
                    <a:pt x="144" y="7"/>
                  </a:lnTo>
                  <a:lnTo>
                    <a:pt x="127" y="8"/>
                  </a:lnTo>
                  <a:lnTo>
                    <a:pt x="109" y="9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13528918" y="2645600"/>
              <a:ext cx="51894" cy="11861"/>
            </a:xfrm>
            <a:custGeom>
              <a:avLst/>
              <a:gdLst>
                <a:gd name="T0" fmla="*/ 0 w 104"/>
                <a:gd name="T1" fmla="*/ 23 h 23"/>
                <a:gd name="T2" fmla="*/ 9 w 104"/>
                <a:gd name="T3" fmla="*/ 20 h 23"/>
                <a:gd name="T4" fmla="*/ 21 w 104"/>
                <a:gd name="T5" fmla="*/ 15 h 23"/>
                <a:gd name="T6" fmla="*/ 34 w 104"/>
                <a:gd name="T7" fmla="*/ 10 h 23"/>
                <a:gd name="T8" fmla="*/ 51 w 104"/>
                <a:gd name="T9" fmla="*/ 6 h 23"/>
                <a:gd name="T10" fmla="*/ 66 w 104"/>
                <a:gd name="T11" fmla="*/ 3 h 23"/>
                <a:gd name="T12" fmla="*/ 80 w 104"/>
                <a:gd name="T13" fmla="*/ 1 h 23"/>
                <a:gd name="T14" fmla="*/ 92 w 104"/>
                <a:gd name="T15" fmla="*/ 0 h 23"/>
                <a:gd name="T16" fmla="*/ 101 w 104"/>
                <a:gd name="T17" fmla="*/ 0 h 23"/>
                <a:gd name="T18" fmla="*/ 102 w 104"/>
                <a:gd name="T19" fmla="*/ 0 h 23"/>
                <a:gd name="T20" fmla="*/ 104 w 104"/>
                <a:gd name="T21" fmla="*/ 0 h 23"/>
                <a:gd name="T22" fmla="*/ 95 w 104"/>
                <a:gd name="T23" fmla="*/ 3 h 23"/>
                <a:gd name="T24" fmla="*/ 83 w 104"/>
                <a:gd name="T25" fmla="*/ 6 h 23"/>
                <a:gd name="T26" fmla="*/ 68 w 104"/>
                <a:gd name="T27" fmla="*/ 10 h 23"/>
                <a:gd name="T28" fmla="*/ 52 w 104"/>
                <a:gd name="T29" fmla="*/ 14 h 23"/>
                <a:gd name="T30" fmla="*/ 36 w 104"/>
                <a:gd name="T31" fmla="*/ 18 h 23"/>
                <a:gd name="T32" fmla="*/ 22 w 104"/>
                <a:gd name="T33" fmla="*/ 21 h 23"/>
                <a:gd name="T34" fmla="*/ 10 w 104"/>
                <a:gd name="T35" fmla="*/ 23 h 23"/>
                <a:gd name="T36" fmla="*/ 0 w 10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9" y="20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1" y="6"/>
                  </a:lnTo>
                  <a:lnTo>
                    <a:pt x="66" y="3"/>
                  </a:lnTo>
                  <a:lnTo>
                    <a:pt x="80" y="1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95" y="3"/>
                  </a:lnTo>
                  <a:lnTo>
                    <a:pt x="83" y="6"/>
                  </a:lnTo>
                  <a:lnTo>
                    <a:pt x="68" y="10"/>
                  </a:lnTo>
                  <a:lnTo>
                    <a:pt x="52" y="14"/>
                  </a:lnTo>
                  <a:lnTo>
                    <a:pt x="36" y="18"/>
                  </a:lnTo>
                  <a:lnTo>
                    <a:pt x="22" y="21"/>
                  </a:lnTo>
                  <a:lnTo>
                    <a:pt x="1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13485920" y="2608533"/>
              <a:ext cx="42998" cy="4448"/>
            </a:xfrm>
            <a:custGeom>
              <a:avLst/>
              <a:gdLst>
                <a:gd name="T0" fmla="*/ 50 w 87"/>
                <a:gd name="T1" fmla="*/ 9 h 9"/>
                <a:gd name="T2" fmla="*/ 47 w 87"/>
                <a:gd name="T3" fmla="*/ 9 h 9"/>
                <a:gd name="T4" fmla="*/ 43 w 87"/>
                <a:gd name="T5" fmla="*/ 9 h 9"/>
                <a:gd name="T6" fmla="*/ 30 w 87"/>
                <a:gd name="T7" fmla="*/ 8 h 9"/>
                <a:gd name="T8" fmla="*/ 18 w 87"/>
                <a:gd name="T9" fmla="*/ 6 h 9"/>
                <a:gd name="T10" fmla="*/ 8 w 87"/>
                <a:gd name="T11" fmla="*/ 3 h 9"/>
                <a:gd name="T12" fmla="*/ 0 w 87"/>
                <a:gd name="T13" fmla="*/ 1 h 9"/>
                <a:gd name="T14" fmla="*/ 7 w 87"/>
                <a:gd name="T15" fmla="*/ 0 h 9"/>
                <a:gd name="T16" fmla="*/ 14 w 87"/>
                <a:gd name="T17" fmla="*/ 0 h 9"/>
                <a:gd name="T18" fmla="*/ 28 w 87"/>
                <a:gd name="T19" fmla="*/ 1 h 9"/>
                <a:gd name="T20" fmla="*/ 43 w 87"/>
                <a:gd name="T21" fmla="*/ 2 h 9"/>
                <a:gd name="T22" fmla="*/ 57 w 87"/>
                <a:gd name="T23" fmla="*/ 2 h 9"/>
                <a:gd name="T24" fmla="*/ 69 w 87"/>
                <a:gd name="T25" fmla="*/ 3 h 9"/>
                <a:gd name="T26" fmla="*/ 79 w 87"/>
                <a:gd name="T27" fmla="*/ 5 h 9"/>
                <a:gd name="T28" fmla="*/ 87 w 87"/>
                <a:gd name="T29" fmla="*/ 6 h 9"/>
                <a:gd name="T30" fmla="*/ 80 w 87"/>
                <a:gd name="T31" fmla="*/ 8 h 9"/>
                <a:gd name="T32" fmla="*/ 71 w 87"/>
                <a:gd name="T33" fmla="*/ 9 h 9"/>
                <a:gd name="T34" fmla="*/ 61 w 87"/>
                <a:gd name="T35" fmla="*/ 9 h 9"/>
                <a:gd name="T36" fmla="*/ 50 w 87"/>
                <a:gd name="T3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9">
                  <a:moveTo>
                    <a:pt x="50" y="9"/>
                  </a:moveTo>
                  <a:lnTo>
                    <a:pt x="47" y="9"/>
                  </a:lnTo>
                  <a:lnTo>
                    <a:pt x="43" y="9"/>
                  </a:lnTo>
                  <a:lnTo>
                    <a:pt x="30" y="8"/>
                  </a:lnTo>
                  <a:lnTo>
                    <a:pt x="18" y="6"/>
                  </a:lnTo>
                  <a:lnTo>
                    <a:pt x="8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8" y="1"/>
                  </a:lnTo>
                  <a:lnTo>
                    <a:pt x="43" y="2"/>
                  </a:lnTo>
                  <a:lnTo>
                    <a:pt x="57" y="2"/>
                  </a:lnTo>
                  <a:lnTo>
                    <a:pt x="69" y="3"/>
                  </a:lnTo>
                  <a:lnTo>
                    <a:pt x="79" y="5"/>
                  </a:lnTo>
                  <a:lnTo>
                    <a:pt x="87" y="6"/>
                  </a:lnTo>
                  <a:lnTo>
                    <a:pt x="80" y="8"/>
                  </a:lnTo>
                  <a:lnTo>
                    <a:pt x="71" y="9"/>
                  </a:lnTo>
                  <a:lnTo>
                    <a:pt x="61" y="9"/>
                  </a:lnTo>
                  <a:lnTo>
                    <a:pt x="50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13466646" y="2575914"/>
              <a:ext cx="28171" cy="4448"/>
            </a:xfrm>
            <a:custGeom>
              <a:avLst/>
              <a:gdLst>
                <a:gd name="T0" fmla="*/ 54 w 58"/>
                <a:gd name="T1" fmla="*/ 10 h 10"/>
                <a:gd name="T2" fmla="*/ 42 w 58"/>
                <a:gd name="T3" fmla="*/ 9 h 10"/>
                <a:gd name="T4" fmla="*/ 29 w 58"/>
                <a:gd name="T5" fmla="*/ 7 h 10"/>
                <a:gd name="T6" fmla="*/ 12 w 58"/>
                <a:gd name="T7" fmla="*/ 6 h 10"/>
                <a:gd name="T8" fmla="*/ 0 w 58"/>
                <a:gd name="T9" fmla="*/ 3 h 10"/>
                <a:gd name="T10" fmla="*/ 10 w 58"/>
                <a:gd name="T11" fmla="*/ 1 h 10"/>
                <a:gd name="T12" fmla="*/ 23 w 58"/>
                <a:gd name="T13" fmla="*/ 0 h 10"/>
                <a:gd name="T14" fmla="*/ 26 w 58"/>
                <a:gd name="T15" fmla="*/ 0 h 10"/>
                <a:gd name="T16" fmla="*/ 29 w 58"/>
                <a:gd name="T17" fmla="*/ 0 h 10"/>
                <a:gd name="T18" fmla="*/ 38 w 58"/>
                <a:gd name="T19" fmla="*/ 1 h 10"/>
                <a:gd name="T20" fmla="*/ 47 w 58"/>
                <a:gd name="T21" fmla="*/ 3 h 10"/>
                <a:gd name="T22" fmla="*/ 53 w 58"/>
                <a:gd name="T23" fmla="*/ 6 h 10"/>
                <a:gd name="T24" fmla="*/ 58 w 58"/>
                <a:gd name="T25" fmla="*/ 10 h 10"/>
                <a:gd name="T26" fmla="*/ 56 w 58"/>
                <a:gd name="T27" fmla="*/ 10 h 10"/>
                <a:gd name="T28" fmla="*/ 54 w 5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0">
                  <a:moveTo>
                    <a:pt x="54" y="10"/>
                  </a:moveTo>
                  <a:lnTo>
                    <a:pt x="42" y="9"/>
                  </a:lnTo>
                  <a:lnTo>
                    <a:pt x="29" y="7"/>
                  </a:lnTo>
                  <a:lnTo>
                    <a:pt x="12" y="6"/>
                  </a:lnTo>
                  <a:lnTo>
                    <a:pt x="0" y="3"/>
                  </a:lnTo>
                  <a:lnTo>
                    <a:pt x="10" y="1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8" y="1"/>
                  </a:lnTo>
                  <a:lnTo>
                    <a:pt x="47" y="3"/>
                  </a:lnTo>
                  <a:lnTo>
                    <a:pt x="53" y="6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4" y="1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13414752" y="2537365"/>
              <a:ext cx="54859" cy="5931"/>
            </a:xfrm>
            <a:custGeom>
              <a:avLst/>
              <a:gdLst>
                <a:gd name="T0" fmla="*/ 96 w 109"/>
                <a:gd name="T1" fmla="*/ 12 h 12"/>
                <a:gd name="T2" fmla="*/ 87 w 109"/>
                <a:gd name="T3" fmla="*/ 12 h 12"/>
                <a:gd name="T4" fmla="*/ 77 w 109"/>
                <a:gd name="T5" fmla="*/ 11 h 12"/>
                <a:gd name="T6" fmla="*/ 66 w 109"/>
                <a:gd name="T7" fmla="*/ 11 h 12"/>
                <a:gd name="T8" fmla="*/ 54 w 109"/>
                <a:gd name="T9" fmla="*/ 9 h 12"/>
                <a:gd name="T10" fmla="*/ 38 w 109"/>
                <a:gd name="T11" fmla="*/ 7 h 12"/>
                <a:gd name="T12" fmla="*/ 22 w 109"/>
                <a:gd name="T13" fmla="*/ 5 h 12"/>
                <a:gd name="T14" fmla="*/ 10 w 109"/>
                <a:gd name="T15" fmla="*/ 3 h 12"/>
                <a:gd name="T16" fmla="*/ 0 w 109"/>
                <a:gd name="T17" fmla="*/ 0 h 12"/>
                <a:gd name="T18" fmla="*/ 6 w 109"/>
                <a:gd name="T19" fmla="*/ 0 h 12"/>
                <a:gd name="T20" fmla="*/ 13 w 109"/>
                <a:gd name="T21" fmla="*/ 0 h 12"/>
                <a:gd name="T22" fmla="*/ 22 w 109"/>
                <a:gd name="T23" fmla="*/ 0 h 12"/>
                <a:gd name="T24" fmla="*/ 33 w 109"/>
                <a:gd name="T25" fmla="*/ 0 h 12"/>
                <a:gd name="T26" fmla="*/ 44 w 109"/>
                <a:gd name="T27" fmla="*/ 1 h 12"/>
                <a:gd name="T28" fmla="*/ 55 w 109"/>
                <a:gd name="T29" fmla="*/ 2 h 12"/>
                <a:gd name="T30" fmla="*/ 73 w 109"/>
                <a:gd name="T31" fmla="*/ 4 h 12"/>
                <a:gd name="T32" fmla="*/ 87 w 109"/>
                <a:gd name="T33" fmla="*/ 6 h 12"/>
                <a:gd name="T34" fmla="*/ 100 w 109"/>
                <a:gd name="T35" fmla="*/ 9 h 12"/>
                <a:gd name="T36" fmla="*/ 109 w 109"/>
                <a:gd name="T37" fmla="*/ 11 h 12"/>
                <a:gd name="T38" fmla="*/ 103 w 109"/>
                <a:gd name="T39" fmla="*/ 12 h 12"/>
                <a:gd name="T40" fmla="*/ 96 w 109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2">
                  <a:moveTo>
                    <a:pt x="96" y="12"/>
                  </a:moveTo>
                  <a:lnTo>
                    <a:pt x="87" y="12"/>
                  </a:lnTo>
                  <a:lnTo>
                    <a:pt x="77" y="11"/>
                  </a:lnTo>
                  <a:lnTo>
                    <a:pt x="66" y="11"/>
                  </a:lnTo>
                  <a:lnTo>
                    <a:pt x="54" y="9"/>
                  </a:lnTo>
                  <a:lnTo>
                    <a:pt x="38" y="7"/>
                  </a:lnTo>
                  <a:lnTo>
                    <a:pt x="22" y="5"/>
                  </a:lnTo>
                  <a:lnTo>
                    <a:pt x="10" y="3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4" y="1"/>
                  </a:lnTo>
                  <a:lnTo>
                    <a:pt x="55" y="2"/>
                  </a:lnTo>
                  <a:lnTo>
                    <a:pt x="73" y="4"/>
                  </a:lnTo>
                  <a:lnTo>
                    <a:pt x="87" y="6"/>
                  </a:lnTo>
                  <a:lnTo>
                    <a:pt x="100" y="9"/>
                  </a:lnTo>
                  <a:lnTo>
                    <a:pt x="109" y="11"/>
                  </a:lnTo>
                  <a:lnTo>
                    <a:pt x="103" y="1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13389547" y="2507712"/>
              <a:ext cx="51894" cy="4448"/>
            </a:xfrm>
            <a:custGeom>
              <a:avLst/>
              <a:gdLst>
                <a:gd name="T0" fmla="*/ 88 w 104"/>
                <a:gd name="T1" fmla="*/ 10 h 10"/>
                <a:gd name="T2" fmla="*/ 80 w 104"/>
                <a:gd name="T3" fmla="*/ 10 h 10"/>
                <a:gd name="T4" fmla="*/ 71 w 104"/>
                <a:gd name="T5" fmla="*/ 10 h 10"/>
                <a:gd name="T6" fmla="*/ 62 w 104"/>
                <a:gd name="T7" fmla="*/ 9 h 10"/>
                <a:gd name="T8" fmla="*/ 52 w 104"/>
                <a:gd name="T9" fmla="*/ 8 h 10"/>
                <a:gd name="T10" fmla="*/ 36 w 104"/>
                <a:gd name="T11" fmla="*/ 8 h 10"/>
                <a:gd name="T12" fmla="*/ 22 w 104"/>
                <a:gd name="T13" fmla="*/ 7 h 10"/>
                <a:gd name="T14" fmla="*/ 10 w 104"/>
                <a:gd name="T15" fmla="*/ 5 h 10"/>
                <a:gd name="T16" fmla="*/ 0 w 104"/>
                <a:gd name="T17" fmla="*/ 4 h 10"/>
                <a:gd name="T18" fmla="*/ 9 w 104"/>
                <a:gd name="T19" fmla="*/ 3 h 10"/>
                <a:gd name="T20" fmla="*/ 19 w 104"/>
                <a:gd name="T21" fmla="*/ 2 h 10"/>
                <a:gd name="T22" fmla="*/ 31 w 104"/>
                <a:gd name="T23" fmla="*/ 0 h 10"/>
                <a:gd name="T24" fmla="*/ 46 w 104"/>
                <a:gd name="T25" fmla="*/ 0 h 10"/>
                <a:gd name="T26" fmla="*/ 49 w 104"/>
                <a:gd name="T27" fmla="*/ 0 h 10"/>
                <a:gd name="T28" fmla="*/ 53 w 104"/>
                <a:gd name="T29" fmla="*/ 0 h 10"/>
                <a:gd name="T30" fmla="*/ 68 w 104"/>
                <a:gd name="T31" fmla="*/ 3 h 10"/>
                <a:gd name="T32" fmla="*/ 82 w 104"/>
                <a:gd name="T33" fmla="*/ 5 h 10"/>
                <a:gd name="T34" fmla="*/ 95 w 104"/>
                <a:gd name="T35" fmla="*/ 7 h 10"/>
                <a:gd name="T36" fmla="*/ 104 w 104"/>
                <a:gd name="T37" fmla="*/ 9 h 10"/>
                <a:gd name="T38" fmla="*/ 97 w 104"/>
                <a:gd name="T39" fmla="*/ 10 h 10"/>
                <a:gd name="T40" fmla="*/ 88 w 104"/>
                <a:gd name="T4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">
                  <a:moveTo>
                    <a:pt x="88" y="10"/>
                  </a:moveTo>
                  <a:lnTo>
                    <a:pt x="80" y="10"/>
                  </a:lnTo>
                  <a:lnTo>
                    <a:pt x="71" y="10"/>
                  </a:lnTo>
                  <a:lnTo>
                    <a:pt x="62" y="9"/>
                  </a:lnTo>
                  <a:lnTo>
                    <a:pt x="52" y="8"/>
                  </a:lnTo>
                  <a:lnTo>
                    <a:pt x="36" y="8"/>
                  </a:lnTo>
                  <a:lnTo>
                    <a:pt x="22" y="7"/>
                  </a:lnTo>
                  <a:lnTo>
                    <a:pt x="10" y="5"/>
                  </a:lnTo>
                  <a:lnTo>
                    <a:pt x="0" y="4"/>
                  </a:lnTo>
                  <a:lnTo>
                    <a:pt x="9" y="3"/>
                  </a:lnTo>
                  <a:lnTo>
                    <a:pt x="19" y="2"/>
                  </a:lnTo>
                  <a:lnTo>
                    <a:pt x="31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8" y="3"/>
                  </a:lnTo>
                  <a:lnTo>
                    <a:pt x="82" y="5"/>
                  </a:lnTo>
                  <a:lnTo>
                    <a:pt x="95" y="7"/>
                  </a:lnTo>
                  <a:lnTo>
                    <a:pt x="104" y="9"/>
                  </a:lnTo>
                  <a:lnTo>
                    <a:pt x="97" y="10"/>
                  </a:lnTo>
                  <a:lnTo>
                    <a:pt x="88" y="1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13340619" y="2479542"/>
              <a:ext cx="40032" cy="4448"/>
            </a:xfrm>
            <a:custGeom>
              <a:avLst/>
              <a:gdLst>
                <a:gd name="T0" fmla="*/ 48 w 81"/>
                <a:gd name="T1" fmla="*/ 9 h 9"/>
                <a:gd name="T2" fmla="*/ 44 w 81"/>
                <a:gd name="T3" fmla="*/ 9 h 9"/>
                <a:gd name="T4" fmla="*/ 40 w 81"/>
                <a:gd name="T5" fmla="*/ 9 h 9"/>
                <a:gd name="T6" fmla="*/ 28 w 81"/>
                <a:gd name="T7" fmla="*/ 8 h 9"/>
                <a:gd name="T8" fmla="*/ 16 w 81"/>
                <a:gd name="T9" fmla="*/ 6 h 9"/>
                <a:gd name="T10" fmla="*/ 7 w 81"/>
                <a:gd name="T11" fmla="*/ 3 h 9"/>
                <a:gd name="T12" fmla="*/ 0 w 81"/>
                <a:gd name="T13" fmla="*/ 1 h 9"/>
                <a:gd name="T14" fmla="*/ 2 w 81"/>
                <a:gd name="T15" fmla="*/ 0 h 9"/>
                <a:gd name="T16" fmla="*/ 5 w 81"/>
                <a:gd name="T17" fmla="*/ 0 h 9"/>
                <a:gd name="T18" fmla="*/ 12 w 81"/>
                <a:gd name="T19" fmla="*/ 1 h 9"/>
                <a:gd name="T20" fmla="*/ 20 w 81"/>
                <a:gd name="T21" fmla="*/ 1 h 9"/>
                <a:gd name="T22" fmla="*/ 30 w 81"/>
                <a:gd name="T23" fmla="*/ 1 h 9"/>
                <a:gd name="T24" fmla="*/ 40 w 81"/>
                <a:gd name="T25" fmla="*/ 2 h 9"/>
                <a:gd name="T26" fmla="*/ 52 w 81"/>
                <a:gd name="T27" fmla="*/ 2 h 9"/>
                <a:gd name="T28" fmla="*/ 64 w 81"/>
                <a:gd name="T29" fmla="*/ 3 h 9"/>
                <a:gd name="T30" fmla="*/ 74 w 81"/>
                <a:gd name="T31" fmla="*/ 5 h 9"/>
                <a:gd name="T32" fmla="*/ 81 w 81"/>
                <a:gd name="T33" fmla="*/ 6 h 9"/>
                <a:gd name="T34" fmla="*/ 75 w 81"/>
                <a:gd name="T35" fmla="*/ 7 h 9"/>
                <a:gd name="T36" fmla="*/ 67 w 81"/>
                <a:gd name="T37" fmla="*/ 8 h 9"/>
                <a:gd name="T38" fmla="*/ 58 w 81"/>
                <a:gd name="T39" fmla="*/ 9 h 9"/>
                <a:gd name="T40" fmla="*/ 48 w 81"/>
                <a:gd name="T4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9">
                  <a:moveTo>
                    <a:pt x="48" y="9"/>
                  </a:moveTo>
                  <a:lnTo>
                    <a:pt x="44" y="9"/>
                  </a:lnTo>
                  <a:lnTo>
                    <a:pt x="40" y="9"/>
                  </a:lnTo>
                  <a:lnTo>
                    <a:pt x="28" y="8"/>
                  </a:lnTo>
                  <a:lnTo>
                    <a:pt x="16" y="6"/>
                  </a:lnTo>
                  <a:lnTo>
                    <a:pt x="7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12" y="1"/>
                  </a:lnTo>
                  <a:lnTo>
                    <a:pt x="20" y="1"/>
                  </a:lnTo>
                  <a:lnTo>
                    <a:pt x="30" y="1"/>
                  </a:lnTo>
                  <a:lnTo>
                    <a:pt x="40" y="2"/>
                  </a:lnTo>
                  <a:lnTo>
                    <a:pt x="52" y="2"/>
                  </a:lnTo>
                  <a:lnTo>
                    <a:pt x="64" y="3"/>
                  </a:lnTo>
                  <a:lnTo>
                    <a:pt x="74" y="5"/>
                  </a:lnTo>
                  <a:lnTo>
                    <a:pt x="81" y="6"/>
                  </a:lnTo>
                  <a:lnTo>
                    <a:pt x="75" y="7"/>
                  </a:lnTo>
                  <a:lnTo>
                    <a:pt x="67" y="8"/>
                  </a:lnTo>
                  <a:lnTo>
                    <a:pt x="58" y="9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14013748" y="2503264"/>
              <a:ext cx="75616" cy="7414"/>
            </a:xfrm>
            <a:custGeom>
              <a:avLst/>
              <a:gdLst>
                <a:gd name="T0" fmla="*/ 76 w 151"/>
                <a:gd name="T1" fmla="*/ 16 h 16"/>
                <a:gd name="T2" fmla="*/ 64 w 151"/>
                <a:gd name="T3" fmla="*/ 15 h 16"/>
                <a:gd name="T4" fmla="*/ 53 w 151"/>
                <a:gd name="T5" fmla="*/ 15 h 16"/>
                <a:gd name="T6" fmla="*/ 41 w 151"/>
                <a:gd name="T7" fmla="*/ 15 h 16"/>
                <a:gd name="T8" fmla="*/ 31 w 151"/>
                <a:gd name="T9" fmla="*/ 13 h 16"/>
                <a:gd name="T10" fmla="*/ 14 w 151"/>
                <a:gd name="T11" fmla="*/ 10 h 16"/>
                <a:gd name="T12" fmla="*/ 0 w 151"/>
                <a:gd name="T13" fmla="*/ 5 h 16"/>
                <a:gd name="T14" fmla="*/ 0 w 151"/>
                <a:gd name="T15" fmla="*/ 5 h 16"/>
                <a:gd name="T16" fmla="*/ 0 w 151"/>
                <a:gd name="T17" fmla="*/ 5 h 16"/>
                <a:gd name="T18" fmla="*/ 8 w 151"/>
                <a:gd name="T19" fmla="*/ 5 h 16"/>
                <a:gd name="T20" fmla="*/ 15 w 151"/>
                <a:gd name="T21" fmla="*/ 6 h 16"/>
                <a:gd name="T22" fmla="*/ 23 w 151"/>
                <a:gd name="T23" fmla="*/ 6 h 16"/>
                <a:gd name="T24" fmla="*/ 32 w 151"/>
                <a:gd name="T25" fmla="*/ 7 h 16"/>
                <a:gd name="T26" fmla="*/ 38 w 151"/>
                <a:gd name="T27" fmla="*/ 7 h 16"/>
                <a:gd name="T28" fmla="*/ 43 w 151"/>
                <a:gd name="T29" fmla="*/ 7 h 16"/>
                <a:gd name="T30" fmla="*/ 50 w 151"/>
                <a:gd name="T31" fmla="*/ 7 h 16"/>
                <a:gd name="T32" fmla="*/ 57 w 151"/>
                <a:gd name="T33" fmla="*/ 7 h 16"/>
                <a:gd name="T34" fmla="*/ 63 w 151"/>
                <a:gd name="T35" fmla="*/ 7 h 16"/>
                <a:gd name="T36" fmla="*/ 70 w 151"/>
                <a:gd name="T37" fmla="*/ 7 h 16"/>
                <a:gd name="T38" fmla="*/ 73 w 151"/>
                <a:gd name="T39" fmla="*/ 7 h 16"/>
                <a:gd name="T40" fmla="*/ 76 w 151"/>
                <a:gd name="T41" fmla="*/ 7 h 16"/>
                <a:gd name="T42" fmla="*/ 99 w 151"/>
                <a:gd name="T43" fmla="*/ 5 h 16"/>
                <a:gd name="T44" fmla="*/ 119 w 151"/>
                <a:gd name="T45" fmla="*/ 3 h 16"/>
                <a:gd name="T46" fmla="*/ 137 w 151"/>
                <a:gd name="T47" fmla="*/ 1 h 16"/>
                <a:gd name="T48" fmla="*/ 151 w 151"/>
                <a:gd name="T49" fmla="*/ 0 h 16"/>
                <a:gd name="T50" fmla="*/ 138 w 151"/>
                <a:gd name="T51" fmla="*/ 4 h 16"/>
                <a:gd name="T52" fmla="*/ 120 w 151"/>
                <a:gd name="T53" fmla="*/ 8 h 16"/>
                <a:gd name="T54" fmla="*/ 100 w 151"/>
                <a:gd name="T55" fmla="*/ 13 h 16"/>
                <a:gd name="T56" fmla="*/ 76 w 151"/>
                <a:gd name="T5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16">
                  <a:moveTo>
                    <a:pt x="76" y="16"/>
                  </a:moveTo>
                  <a:lnTo>
                    <a:pt x="64" y="15"/>
                  </a:lnTo>
                  <a:lnTo>
                    <a:pt x="53" y="15"/>
                  </a:lnTo>
                  <a:lnTo>
                    <a:pt x="41" y="15"/>
                  </a:lnTo>
                  <a:lnTo>
                    <a:pt x="31" y="13"/>
                  </a:lnTo>
                  <a:lnTo>
                    <a:pt x="14" y="1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5"/>
                  </a:lnTo>
                  <a:lnTo>
                    <a:pt x="15" y="6"/>
                  </a:lnTo>
                  <a:lnTo>
                    <a:pt x="23" y="6"/>
                  </a:lnTo>
                  <a:lnTo>
                    <a:pt x="32" y="7"/>
                  </a:lnTo>
                  <a:lnTo>
                    <a:pt x="38" y="7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7"/>
                  </a:lnTo>
                  <a:lnTo>
                    <a:pt x="63" y="7"/>
                  </a:lnTo>
                  <a:lnTo>
                    <a:pt x="70" y="7"/>
                  </a:lnTo>
                  <a:lnTo>
                    <a:pt x="73" y="7"/>
                  </a:lnTo>
                  <a:lnTo>
                    <a:pt x="76" y="7"/>
                  </a:lnTo>
                  <a:lnTo>
                    <a:pt x="99" y="5"/>
                  </a:lnTo>
                  <a:lnTo>
                    <a:pt x="119" y="3"/>
                  </a:lnTo>
                  <a:lnTo>
                    <a:pt x="137" y="1"/>
                  </a:lnTo>
                  <a:lnTo>
                    <a:pt x="151" y="0"/>
                  </a:lnTo>
                  <a:lnTo>
                    <a:pt x="138" y="4"/>
                  </a:lnTo>
                  <a:lnTo>
                    <a:pt x="120" y="8"/>
                  </a:lnTo>
                  <a:lnTo>
                    <a:pt x="100" y="13"/>
                  </a:lnTo>
                  <a:lnTo>
                    <a:pt x="76" y="16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14040436" y="2472128"/>
              <a:ext cx="68203" cy="7414"/>
            </a:xfrm>
            <a:custGeom>
              <a:avLst/>
              <a:gdLst>
                <a:gd name="T0" fmla="*/ 46 w 138"/>
                <a:gd name="T1" fmla="*/ 14 h 14"/>
                <a:gd name="T2" fmla="*/ 31 w 138"/>
                <a:gd name="T3" fmla="*/ 14 h 14"/>
                <a:gd name="T4" fmla="*/ 19 w 138"/>
                <a:gd name="T5" fmla="*/ 13 h 14"/>
                <a:gd name="T6" fmla="*/ 8 w 138"/>
                <a:gd name="T7" fmla="*/ 12 h 14"/>
                <a:gd name="T8" fmla="*/ 0 w 138"/>
                <a:gd name="T9" fmla="*/ 11 h 14"/>
                <a:gd name="T10" fmla="*/ 12 w 138"/>
                <a:gd name="T11" fmla="*/ 9 h 14"/>
                <a:gd name="T12" fmla="*/ 28 w 138"/>
                <a:gd name="T13" fmla="*/ 8 h 14"/>
                <a:gd name="T14" fmla="*/ 48 w 138"/>
                <a:gd name="T15" fmla="*/ 7 h 14"/>
                <a:gd name="T16" fmla="*/ 69 w 138"/>
                <a:gd name="T17" fmla="*/ 6 h 14"/>
                <a:gd name="T18" fmla="*/ 80 w 138"/>
                <a:gd name="T19" fmla="*/ 5 h 14"/>
                <a:gd name="T20" fmla="*/ 90 w 138"/>
                <a:gd name="T21" fmla="*/ 4 h 14"/>
                <a:gd name="T22" fmla="*/ 100 w 138"/>
                <a:gd name="T23" fmla="*/ 3 h 14"/>
                <a:gd name="T24" fmla="*/ 109 w 138"/>
                <a:gd name="T25" fmla="*/ 2 h 14"/>
                <a:gd name="T26" fmla="*/ 126 w 138"/>
                <a:gd name="T27" fmla="*/ 0 h 14"/>
                <a:gd name="T28" fmla="*/ 138 w 138"/>
                <a:gd name="T29" fmla="*/ 0 h 14"/>
                <a:gd name="T30" fmla="*/ 126 w 138"/>
                <a:gd name="T31" fmla="*/ 3 h 14"/>
                <a:gd name="T32" fmla="*/ 110 w 138"/>
                <a:gd name="T33" fmla="*/ 8 h 14"/>
                <a:gd name="T34" fmla="*/ 101 w 138"/>
                <a:gd name="T35" fmla="*/ 10 h 14"/>
                <a:gd name="T36" fmla="*/ 91 w 138"/>
                <a:gd name="T37" fmla="*/ 11 h 14"/>
                <a:gd name="T38" fmla="*/ 81 w 138"/>
                <a:gd name="T39" fmla="*/ 12 h 14"/>
                <a:gd name="T40" fmla="*/ 69 w 138"/>
                <a:gd name="T41" fmla="*/ 13 h 14"/>
                <a:gd name="T42" fmla="*/ 57 w 138"/>
                <a:gd name="T43" fmla="*/ 14 h 14"/>
                <a:gd name="T44" fmla="*/ 46 w 138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4">
                  <a:moveTo>
                    <a:pt x="46" y="14"/>
                  </a:moveTo>
                  <a:lnTo>
                    <a:pt x="31" y="14"/>
                  </a:lnTo>
                  <a:lnTo>
                    <a:pt x="19" y="13"/>
                  </a:lnTo>
                  <a:lnTo>
                    <a:pt x="8" y="12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28" y="8"/>
                  </a:lnTo>
                  <a:lnTo>
                    <a:pt x="48" y="7"/>
                  </a:lnTo>
                  <a:lnTo>
                    <a:pt x="69" y="6"/>
                  </a:lnTo>
                  <a:lnTo>
                    <a:pt x="80" y="5"/>
                  </a:lnTo>
                  <a:lnTo>
                    <a:pt x="90" y="4"/>
                  </a:lnTo>
                  <a:lnTo>
                    <a:pt x="100" y="3"/>
                  </a:lnTo>
                  <a:lnTo>
                    <a:pt x="109" y="2"/>
                  </a:lnTo>
                  <a:lnTo>
                    <a:pt x="126" y="0"/>
                  </a:lnTo>
                  <a:lnTo>
                    <a:pt x="138" y="0"/>
                  </a:lnTo>
                  <a:lnTo>
                    <a:pt x="126" y="3"/>
                  </a:lnTo>
                  <a:lnTo>
                    <a:pt x="110" y="8"/>
                  </a:lnTo>
                  <a:lnTo>
                    <a:pt x="101" y="10"/>
                  </a:lnTo>
                  <a:lnTo>
                    <a:pt x="91" y="11"/>
                  </a:lnTo>
                  <a:lnTo>
                    <a:pt x="81" y="12"/>
                  </a:lnTo>
                  <a:lnTo>
                    <a:pt x="69" y="13"/>
                  </a:lnTo>
                  <a:lnTo>
                    <a:pt x="57" y="14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14093812" y="2448405"/>
              <a:ext cx="60790" cy="8896"/>
            </a:xfrm>
            <a:custGeom>
              <a:avLst/>
              <a:gdLst>
                <a:gd name="T0" fmla="*/ 62 w 122"/>
                <a:gd name="T1" fmla="*/ 16 h 16"/>
                <a:gd name="T2" fmla="*/ 52 w 122"/>
                <a:gd name="T3" fmla="*/ 15 h 16"/>
                <a:gd name="T4" fmla="*/ 43 w 122"/>
                <a:gd name="T5" fmla="*/ 15 h 16"/>
                <a:gd name="T6" fmla="*/ 33 w 122"/>
                <a:gd name="T7" fmla="*/ 15 h 16"/>
                <a:gd name="T8" fmla="*/ 25 w 122"/>
                <a:gd name="T9" fmla="*/ 13 h 16"/>
                <a:gd name="T10" fmla="*/ 11 w 122"/>
                <a:gd name="T11" fmla="*/ 9 h 16"/>
                <a:gd name="T12" fmla="*/ 0 w 122"/>
                <a:gd name="T13" fmla="*/ 5 h 16"/>
                <a:gd name="T14" fmla="*/ 12 w 122"/>
                <a:gd name="T15" fmla="*/ 6 h 16"/>
                <a:gd name="T16" fmla="*/ 26 w 122"/>
                <a:gd name="T17" fmla="*/ 7 h 16"/>
                <a:gd name="T18" fmla="*/ 30 w 122"/>
                <a:gd name="T19" fmla="*/ 7 h 16"/>
                <a:gd name="T20" fmla="*/ 35 w 122"/>
                <a:gd name="T21" fmla="*/ 8 h 16"/>
                <a:gd name="T22" fmla="*/ 40 w 122"/>
                <a:gd name="T23" fmla="*/ 7 h 16"/>
                <a:gd name="T24" fmla="*/ 46 w 122"/>
                <a:gd name="T25" fmla="*/ 7 h 16"/>
                <a:gd name="T26" fmla="*/ 51 w 122"/>
                <a:gd name="T27" fmla="*/ 7 h 16"/>
                <a:gd name="T28" fmla="*/ 56 w 122"/>
                <a:gd name="T29" fmla="*/ 7 h 16"/>
                <a:gd name="T30" fmla="*/ 59 w 122"/>
                <a:gd name="T31" fmla="*/ 7 h 16"/>
                <a:gd name="T32" fmla="*/ 61 w 122"/>
                <a:gd name="T33" fmla="*/ 7 h 16"/>
                <a:gd name="T34" fmla="*/ 70 w 122"/>
                <a:gd name="T35" fmla="*/ 6 h 16"/>
                <a:gd name="T36" fmla="*/ 79 w 122"/>
                <a:gd name="T37" fmla="*/ 5 h 16"/>
                <a:gd name="T38" fmla="*/ 89 w 122"/>
                <a:gd name="T39" fmla="*/ 4 h 16"/>
                <a:gd name="T40" fmla="*/ 96 w 122"/>
                <a:gd name="T41" fmla="*/ 3 h 16"/>
                <a:gd name="T42" fmla="*/ 110 w 122"/>
                <a:gd name="T43" fmla="*/ 1 h 16"/>
                <a:gd name="T44" fmla="*/ 122 w 122"/>
                <a:gd name="T45" fmla="*/ 0 h 16"/>
                <a:gd name="T46" fmla="*/ 111 w 122"/>
                <a:gd name="T47" fmla="*/ 4 h 16"/>
                <a:gd name="T48" fmla="*/ 98 w 122"/>
                <a:gd name="T49" fmla="*/ 8 h 16"/>
                <a:gd name="T50" fmla="*/ 90 w 122"/>
                <a:gd name="T51" fmla="*/ 11 h 16"/>
                <a:gd name="T52" fmla="*/ 80 w 122"/>
                <a:gd name="T53" fmla="*/ 13 h 16"/>
                <a:gd name="T54" fmla="*/ 71 w 122"/>
                <a:gd name="T55" fmla="*/ 14 h 16"/>
                <a:gd name="T56" fmla="*/ 62 w 122"/>
                <a:gd name="T5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2" h="16">
                  <a:moveTo>
                    <a:pt x="62" y="16"/>
                  </a:moveTo>
                  <a:lnTo>
                    <a:pt x="52" y="15"/>
                  </a:lnTo>
                  <a:lnTo>
                    <a:pt x="43" y="15"/>
                  </a:lnTo>
                  <a:lnTo>
                    <a:pt x="33" y="15"/>
                  </a:lnTo>
                  <a:lnTo>
                    <a:pt x="25" y="13"/>
                  </a:lnTo>
                  <a:lnTo>
                    <a:pt x="11" y="9"/>
                  </a:lnTo>
                  <a:lnTo>
                    <a:pt x="0" y="5"/>
                  </a:lnTo>
                  <a:lnTo>
                    <a:pt x="12" y="6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5" y="8"/>
                  </a:lnTo>
                  <a:lnTo>
                    <a:pt x="40" y="7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6" y="7"/>
                  </a:lnTo>
                  <a:lnTo>
                    <a:pt x="59" y="7"/>
                  </a:lnTo>
                  <a:lnTo>
                    <a:pt x="61" y="7"/>
                  </a:lnTo>
                  <a:lnTo>
                    <a:pt x="70" y="6"/>
                  </a:lnTo>
                  <a:lnTo>
                    <a:pt x="79" y="5"/>
                  </a:lnTo>
                  <a:lnTo>
                    <a:pt x="89" y="4"/>
                  </a:lnTo>
                  <a:lnTo>
                    <a:pt x="96" y="3"/>
                  </a:lnTo>
                  <a:lnTo>
                    <a:pt x="110" y="1"/>
                  </a:lnTo>
                  <a:lnTo>
                    <a:pt x="122" y="0"/>
                  </a:lnTo>
                  <a:lnTo>
                    <a:pt x="111" y="4"/>
                  </a:lnTo>
                  <a:lnTo>
                    <a:pt x="98" y="8"/>
                  </a:lnTo>
                  <a:lnTo>
                    <a:pt x="90" y="11"/>
                  </a:lnTo>
                  <a:lnTo>
                    <a:pt x="80" y="13"/>
                  </a:lnTo>
                  <a:lnTo>
                    <a:pt x="71" y="14"/>
                  </a:lnTo>
                  <a:lnTo>
                    <a:pt x="62" y="16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14139775" y="2405408"/>
              <a:ext cx="40032" cy="13344"/>
            </a:xfrm>
            <a:custGeom>
              <a:avLst/>
              <a:gdLst>
                <a:gd name="T0" fmla="*/ 17 w 81"/>
                <a:gd name="T1" fmla="*/ 25 h 25"/>
                <a:gd name="T2" fmla="*/ 7 w 81"/>
                <a:gd name="T3" fmla="*/ 25 h 25"/>
                <a:gd name="T4" fmla="*/ 0 w 81"/>
                <a:gd name="T5" fmla="*/ 23 h 25"/>
                <a:gd name="T6" fmla="*/ 7 w 81"/>
                <a:gd name="T7" fmla="*/ 21 h 25"/>
                <a:gd name="T8" fmla="*/ 17 w 81"/>
                <a:gd name="T9" fmla="*/ 19 h 25"/>
                <a:gd name="T10" fmla="*/ 29 w 81"/>
                <a:gd name="T11" fmla="*/ 17 h 25"/>
                <a:gd name="T12" fmla="*/ 41 w 81"/>
                <a:gd name="T13" fmla="*/ 14 h 25"/>
                <a:gd name="T14" fmla="*/ 53 w 81"/>
                <a:gd name="T15" fmla="*/ 10 h 25"/>
                <a:gd name="T16" fmla="*/ 64 w 81"/>
                <a:gd name="T17" fmla="*/ 7 h 25"/>
                <a:gd name="T18" fmla="*/ 73 w 81"/>
                <a:gd name="T19" fmla="*/ 3 h 25"/>
                <a:gd name="T20" fmla="*/ 81 w 81"/>
                <a:gd name="T21" fmla="*/ 0 h 25"/>
                <a:gd name="T22" fmla="*/ 75 w 81"/>
                <a:gd name="T23" fmla="*/ 5 h 25"/>
                <a:gd name="T24" fmla="*/ 66 w 81"/>
                <a:gd name="T25" fmla="*/ 11 h 25"/>
                <a:gd name="T26" fmla="*/ 56 w 81"/>
                <a:gd name="T27" fmla="*/ 17 h 25"/>
                <a:gd name="T28" fmla="*/ 43 w 81"/>
                <a:gd name="T29" fmla="*/ 21 h 25"/>
                <a:gd name="T30" fmla="*/ 30 w 81"/>
                <a:gd name="T31" fmla="*/ 25 h 25"/>
                <a:gd name="T32" fmla="*/ 17 w 81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5">
                  <a:moveTo>
                    <a:pt x="17" y="25"/>
                  </a:moveTo>
                  <a:lnTo>
                    <a:pt x="7" y="25"/>
                  </a:lnTo>
                  <a:lnTo>
                    <a:pt x="0" y="23"/>
                  </a:lnTo>
                  <a:lnTo>
                    <a:pt x="7" y="21"/>
                  </a:lnTo>
                  <a:lnTo>
                    <a:pt x="17" y="19"/>
                  </a:lnTo>
                  <a:lnTo>
                    <a:pt x="29" y="17"/>
                  </a:lnTo>
                  <a:lnTo>
                    <a:pt x="41" y="14"/>
                  </a:lnTo>
                  <a:lnTo>
                    <a:pt x="53" y="10"/>
                  </a:lnTo>
                  <a:lnTo>
                    <a:pt x="64" y="7"/>
                  </a:lnTo>
                  <a:lnTo>
                    <a:pt x="73" y="3"/>
                  </a:lnTo>
                  <a:lnTo>
                    <a:pt x="81" y="0"/>
                  </a:lnTo>
                  <a:lnTo>
                    <a:pt x="75" y="5"/>
                  </a:lnTo>
                  <a:lnTo>
                    <a:pt x="66" y="11"/>
                  </a:lnTo>
                  <a:lnTo>
                    <a:pt x="56" y="17"/>
                  </a:lnTo>
                  <a:lnTo>
                    <a:pt x="43" y="21"/>
                  </a:lnTo>
                  <a:lnTo>
                    <a:pt x="30" y="25"/>
                  </a:lnTo>
                  <a:lnTo>
                    <a:pt x="17" y="25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14194634" y="2368341"/>
              <a:ext cx="13344" cy="5931"/>
            </a:xfrm>
            <a:custGeom>
              <a:avLst/>
              <a:gdLst>
                <a:gd name="T0" fmla="*/ 1 w 28"/>
                <a:gd name="T1" fmla="*/ 13 h 13"/>
                <a:gd name="T2" fmla="*/ 1 w 28"/>
                <a:gd name="T3" fmla="*/ 13 h 13"/>
                <a:gd name="T4" fmla="*/ 0 w 28"/>
                <a:gd name="T5" fmla="*/ 13 h 13"/>
                <a:gd name="T6" fmla="*/ 2 w 28"/>
                <a:gd name="T7" fmla="*/ 11 h 13"/>
                <a:gd name="T8" fmla="*/ 4 w 28"/>
                <a:gd name="T9" fmla="*/ 8 h 13"/>
                <a:gd name="T10" fmla="*/ 8 w 28"/>
                <a:gd name="T11" fmla="*/ 5 h 13"/>
                <a:gd name="T12" fmla="*/ 12 w 28"/>
                <a:gd name="T13" fmla="*/ 3 h 13"/>
                <a:gd name="T14" fmla="*/ 16 w 28"/>
                <a:gd name="T15" fmla="*/ 1 h 13"/>
                <a:gd name="T16" fmla="*/ 21 w 28"/>
                <a:gd name="T17" fmla="*/ 0 h 13"/>
                <a:gd name="T18" fmla="*/ 25 w 28"/>
                <a:gd name="T19" fmla="*/ 1 h 13"/>
                <a:gd name="T20" fmla="*/ 28 w 28"/>
                <a:gd name="T21" fmla="*/ 2 h 13"/>
                <a:gd name="T22" fmla="*/ 22 w 28"/>
                <a:gd name="T23" fmla="*/ 6 h 13"/>
                <a:gd name="T24" fmla="*/ 15 w 28"/>
                <a:gd name="T25" fmla="*/ 9 h 13"/>
                <a:gd name="T26" fmla="*/ 8 w 28"/>
                <a:gd name="T27" fmla="*/ 12 h 13"/>
                <a:gd name="T28" fmla="*/ 1 w 28"/>
                <a:gd name="T2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3">
                  <a:moveTo>
                    <a:pt x="1" y="13"/>
                  </a:moveTo>
                  <a:lnTo>
                    <a:pt x="1" y="13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2" y="3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8" y="2"/>
                  </a:lnTo>
                  <a:lnTo>
                    <a:pt x="22" y="6"/>
                  </a:lnTo>
                  <a:lnTo>
                    <a:pt x="15" y="9"/>
                  </a:lnTo>
                  <a:lnTo>
                    <a:pt x="8" y="12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13007020" y="5535313"/>
              <a:ext cx="240192" cy="31136"/>
            </a:xfrm>
            <a:custGeom>
              <a:avLst/>
              <a:gdLst>
                <a:gd name="T0" fmla="*/ 137 w 485"/>
                <a:gd name="T1" fmla="*/ 63 h 63"/>
                <a:gd name="T2" fmla="*/ 128 w 485"/>
                <a:gd name="T3" fmla="*/ 63 h 63"/>
                <a:gd name="T4" fmla="*/ 119 w 485"/>
                <a:gd name="T5" fmla="*/ 63 h 63"/>
                <a:gd name="T6" fmla="*/ 110 w 485"/>
                <a:gd name="T7" fmla="*/ 63 h 63"/>
                <a:gd name="T8" fmla="*/ 101 w 485"/>
                <a:gd name="T9" fmla="*/ 61 h 63"/>
                <a:gd name="T10" fmla="*/ 71 w 485"/>
                <a:gd name="T11" fmla="*/ 59 h 63"/>
                <a:gd name="T12" fmla="*/ 44 w 485"/>
                <a:gd name="T13" fmla="*/ 55 h 63"/>
                <a:gd name="T14" fmla="*/ 20 w 485"/>
                <a:gd name="T15" fmla="*/ 50 h 63"/>
                <a:gd name="T16" fmla="*/ 0 w 485"/>
                <a:gd name="T17" fmla="*/ 46 h 63"/>
                <a:gd name="T18" fmla="*/ 18 w 485"/>
                <a:gd name="T19" fmla="*/ 47 h 63"/>
                <a:gd name="T20" fmla="*/ 40 w 485"/>
                <a:gd name="T21" fmla="*/ 49 h 63"/>
                <a:gd name="T22" fmla="*/ 63 w 485"/>
                <a:gd name="T23" fmla="*/ 50 h 63"/>
                <a:gd name="T24" fmla="*/ 90 w 485"/>
                <a:gd name="T25" fmla="*/ 51 h 63"/>
                <a:gd name="T26" fmla="*/ 96 w 485"/>
                <a:gd name="T27" fmla="*/ 51 h 63"/>
                <a:gd name="T28" fmla="*/ 101 w 485"/>
                <a:gd name="T29" fmla="*/ 50 h 63"/>
                <a:gd name="T30" fmla="*/ 102 w 485"/>
                <a:gd name="T31" fmla="*/ 50 h 63"/>
                <a:gd name="T32" fmla="*/ 103 w 485"/>
                <a:gd name="T33" fmla="*/ 50 h 63"/>
                <a:gd name="T34" fmla="*/ 135 w 485"/>
                <a:gd name="T35" fmla="*/ 50 h 63"/>
                <a:gd name="T36" fmla="*/ 170 w 485"/>
                <a:gd name="T37" fmla="*/ 48 h 63"/>
                <a:gd name="T38" fmla="*/ 206 w 485"/>
                <a:gd name="T39" fmla="*/ 45 h 63"/>
                <a:gd name="T40" fmla="*/ 244 w 485"/>
                <a:gd name="T41" fmla="*/ 41 h 63"/>
                <a:gd name="T42" fmla="*/ 282 w 485"/>
                <a:gd name="T43" fmla="*/ 36 h 63"/>
                <a:gd name="T44" fmla="*/ 318 w 485"/>
                <a:gd name="T45" fmla="*/ 30 h 63"/>
                <a:gd name="T46" fmla="*/ 353 w 485"/>
                <a:gd name="T47" fmla="*/ 23 h 63"/>
                <a:gd name="T48" fmla="*/ 386 w 485"/>
                <a:gd name="T49" fmla="*/ 18 h 63"/>
                <a:gd name="T50" fmla="*/ 414 w 485"/>
                <a:gd name="T51" fmla="*/ 12 h 63"/>
                <a:gd name="T52" fmla="*/ 442 w 485"/>
                <a:gd name="T53" fmla="*/ 7 h 63"/>
                <a:gd name="T54" fmla="*/ 466 w 485"/>
                <a:gd name="T55" fmla="*/ 3 h 63"/>
                <a:gd name="T56" fmla="*/ 485 w 485"/>
                <a:gd name="T57" fmla="*/ 0 h 63"/>
                <a:gd name="T58" fmla="*/ 466 w 485"/>
                <a:gd name="T59" fmla="*/ 6 h 63"/>
                <a:gd name="T60" fmla="*/ 443 w 485"/>
                <a:gd name="T61" fmla="*/ 13 h 63"/>
                <a:gd name="T62" fmla="*/ 416 w 485"/>
                <a:gd name="T63" fmla="*/ 21 h 63"/>
                <a:gd name="T64" fmla="*/ 388 w 485"/>
                <a:gd name="T65" fmla="*/ 29 h 63"/>
                <a:gd name="T66" fmla="*/ 356 w 485"/>
                <a:gd name="T67" fmla="*/ 37 h 63"/>
                <a:gd name="T68" fmla="*/ 321 w 485"/>
                <a:gd name="T69" fmla="*/ 44 h 63"/>
                <a:gd name="T70" fmla="*/ 284 w 485"/>
                <a:gd name="T71" fmla="*/ 50 h 63"/>
                <a:gd name="T72" fmla="*/ 246 w 485"/>
                <a:gd name="T73" fmla="*/ 56 h 63"/>
                <a:gd name="T74" fmla="*/ 217 w 485"/>
                <a:gd name="T75" fmla="*/ 58 h 63"/>
                <a:gd name="T76" fmla="*/ 190 w 485"/>
                <a:gd name="T77" fmla="*/ 61 h 63"/>
                <a:gd name="T78" fmla="*/ 163 w 485"/>
                <a:gd name="T79" fmla="*/ 63 h 63"/>
                <a:gd name="T80" fmla="*/ 137 w 485"/>
                <a:gd name="T8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63">
                  <a:moveTo>
                    <a:pt x="137" y="63"/>
                  </a:moveTo>
                  <a:lnTo>
                    <a:pt x="128" y="63"/>
                  </a:lnTo>
                  <a:lnTo>
                    <a:pt x="119" y="63"/>
                  </a:lnTo>
                  <a:lnTo>
                    <a:pt x="110" y="63"/>
                  </a:lnTo>
                  <a:lnTo>
                    <a:pt x="101" y="61"/>
                  </a:lnTo>
                  <a:lnTo>
                    <a:pt x="71" y="59"/>
                  </a:lnTo>
                  <a:lnTo>
                    <a:pt x="44" y="55"/>
                  </a:lnTo>
                  <a:lnTo>
                    <a:pt x="20" y="50"/>
                  </a:lnTo>
                  <a:lnTo>
                    <a:pt x="0" y="46"/>
                  </a:lnTo>
                  <a:lnTo>
                    <a:pt x="18" y="47"/>
                  </a:lnTo>
                  <a:lnTo>
                    <a:pt x="40" y="49"/>
                  </a:lnTo>
                  <a:lnTo>
                    <a:pt x="63" y="50"/>
                  </a:lnTo>
                  <a:lnTo>
                    <a:pt x="90" y="51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2" y="50"/>
                  </a:lnTo>
                  <a:lnTo>
                    <a:pt x="103" y="50"/>
                  </a:lnTo>
                  <a:lnTo>
                    <a:pt x="135" y="50"/>
                  </a:lnTo>
                  <a:lnTo>
                    <a:pt x="170" y="48"/>
                  </a:lnTo>
                  <a:lnTo>
                    <a:pt x="206" y="45"/>
                  </a:lnTo>
                  <a:lnTo>
                    <a:pt x="244" y="41"/>
                  </a:lnTo>
                  <a:lnTo>
                    <a:pt x="282" y="36"/>
                  </a:lnTo>
                  <a:lnTo>
                    <a:pt x="318" y="30"/>
                  </a:lnTo>
                  <a:lnTo>
                    <a:pt x="353" y="23"/>
                  </a:lnTo>
                  <a:lnTo>
                    <a:pt x="386" y="18"/>
                  </a:lnTo>
                  <a:lnTo>
                    <a:pt x="414" y="12"/>
                  </a:lnTo>
                  <a:lnTo>
                    <a:pt x="442" y="7"/>
                  </a:lnTo>
                  <a:lnTo>
                    <a:pt x="466" y="3"/>
                  </a:lnTo>
                  <a:lnTo>
                    <a:pt x="485" y="0"/>
                  </a:lnTo>
                  <a:lnTo>
                    <a:pt x="466" y="6"/>
                  </a:lnTo>
                  <a:lnTo>
                    <a:pt x="443" y="13"/>
                  </a:lnTo>
                  <a:lnTo>
                    <a:pt x="416" y="21"/>
                  </a:lnTo>
                  <a:lnTo>
                    <a:pt x="388" y="29"/>
                  </a:lnTo>
                  <a:lnTo>
                    <a:pt x="356" y="37"/>
                  </a:lnTo>
                  <a:lnTo>
                    <a:pt x="321" y="44"/>
                  </a:lnTo>
                  <a:lnTo>
                    <a:pt x="284" y="50"/>
                  </a:lnTo>
                  <a:lnTo>
                    <a:pt x="246" y="56"/>
                  </a:lnTo>
                  <a:lnTo>
                    <a:pt x="217" y="58"/>
                  </a:lnTo>
                  <a:lnTo>
                    <a:pt x="190" y="61"/>
                  </a:lnTo>
                  <a:lnTo>
                    <a:pt x="163" y="63"/>
                  </a:lnTo>
                  <a:lnTo>
                    <a:pt x="137" y="63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13007020" y="5516039"/>
              <a:ext cx="155680" cy="14827"/>
            </a:xfrm>
            <a:custGeom>
              <a:avLst/>
              <a:gdLst>
                <a:gd name="T0" fmla="*/ 0 w 316"/>
                <a:gd name="T1" fmla="*/ 31 h 31"/>
                <a:gd name="T2" fmla="*/ 13 w 316"/>
                <a:gd name="T3" fmla="*/ 27 h 31"/>
                <a:gd name="T4" fmla="*/ 28 w 316"/>
                <a:gd name="T5" fmla="*/ 23 h 31"/>
                <a:gd name="T6" fmla="*/ 45 w 316"/>
                <a:gd name="T7" fmla="*/ 19 h 31"/>
                <a:gd name="T8" fmla="*/ 64 w 316"/>
                <a:gd name="T9" fmla="*/ 15 h 31"/>
                <a:gd name="T10" fmla="*/ 86 w 316"/>
                <a:gd name="T11" fmla="*/ 11 h 31"/>
                <a:gd name="T12" fmla="*/ 109 w 316"/>
                <a:gd name="T13" fmla="*/ 9 h 31"/>
                <a:gd name="T14" fmla="*/ 132 w 316"/>
                <a:gd name="T15" fmla="*/ 7 h 31"/>
                <a:gd name="T16" fmla="*/ 158 w 316"/>
                <a:gd name="T17" fmla="*/ 5 h 31"/>
                <a:gd name="T18" fmla="*/ 182 w 316"/>
                <a:gd name="T19" fmla="*/ 4 h 31"/>
                <a:gd name="T20" fmla="*/ 206 w 316"/>
                <a:gd name="T21" fmla="*/ 3 h 31"/>
                <a:gd name="T22" fmla="*/ 229 w 316"/>
                <a:gd name="T23" fmla="*/ 2 h 31"/>
                <a:gd name="T24" fmla="*/ 250 w 316"/>
                <a:gd name="T25" fmla="*/ 1 h 31"/>
                <a:gd name="T26" fmla="*/ 263 w 316"/>
                <a:gd name="T27" fmla="*/ 1 h 31"/>
                <a:gd name="T28" fmla="*/ 276 w 316"/>
                <a:gd name="T29" fmla="*/ 0 h 31"/>
                <a:gd name="T30" fmla="*/ 287 w 316"/>
                <a:gd name="T31" fmla="*/ 0 h 31"/>
                <a:gd name="T32" fmla="*/ 298 w 316"/>
                <a:gd name="T33" fmla="*/ 0 h 31"/>
                <a:gd name="T34" fmla="*/ 308 w 316"/>
                <a:gd name="T35" fmla="*/ 0 h 31"/>
                <a:gd name="T36" fmla="*/ 316 w 316"/>
                <a:gd name="T37" fmla="*/ 0 h 31"/>
                <a:gd name="T38" fmla="*/ 303 w 316"/>
                <a:gd name="T39" fmla="*/ 3 h 31"/>
                <a:gd name="T40" fmla="*/ 288 w 316"/>
                <a:gd name="T41" fmla="*/ 6 h 31"/>
                <a:gd name="T42" fmla="*/ 271 w 316"/>
                <a:gd name="T43" fmla="*/ 9 h 31"/>
                <a:gd name="T44" fmla="*/ 251 w 316"/>
                <a:gd name="T45" fmla="*/ 12 h 31"/>
                <a:gd name="T46" fmla="*/ 230 w 316"/>
                <a:gd name="T47" fmla="*/ 15 h 31"/>
                <a:gd name="T48" fmla="*/ 207 w 316"/>
                <a:gd name="T49" fmla="*/ 17 h 31"/>
                <a:gd name="T50" fmla="*/ 183 w 316"/>
                <a:gd name="T51" fmla="*/ 18 h 31"/>
                <a:gd name="T52" fmla="*/ 158 w 316"/>
                <a:gd name="T53" fmla="*/ 20 h 31"/>
                <a:gd name="T54" fmla="*/ 133 w 316"/>
                <a:gd name="T55" fmla="*/ 22 h 31"/>
                <a:gd name="T56" fmla="*/ 110 w 316"/>
                <a:gd name="T57" fmla="*/ 23 h 31"/>
                <a:gd name="T58" fmla="*/ 87 w 316"/>
                <a:gd name="T59" fmla="*/ 24 h 31"/>
                <a:gd name="T60" fmla="*/ 65 w 316"/>
                <a:gd name="T61" fmla="*/ 26 h 31"/>
                <a:gd name="T62" fmla="*/ 47 w 316"/>
                <a:gd name="T63" fmla="*/ 27 h 31"/>
                <a:gd name="T64" fmla="*/ 30 w 316"/>
                <a:gd name="T65" fmla="*/ 30 h 31"/>
                <a:gd name="T66" fmla="*/ 13 w 316"/>
                <a:gd name="T67" fmla="*/ 31 h 31"/>
                <a:gd name="T68" fmla="*/ 0 w 316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" h="31">
                  <a:moveTo>
                    <a:pt x="0" y="31"/>
                  </a:moveTo>
                  <a:lnTo>
                    <a:pt x="13" y="27"/>
                  </a:lnTo>
                  <a:lnTo>
                    <a:pt x="28" y="23"/>
                  </a:lnTo>
                  <a:lnTo>
                    <a:pt x="45" y="19"/>
                  </a:lnTo>
                  <a:lnTo>
                    <a:pt x="64" y="15"/>
                  </a:lnTo>
                  <a:lnTo>
                    <a:pt x="86" y="11"/>
                  </a:lnTo>
                  <a:lnTo>
                    <a:pt x="109" y="9"/>
                  </a:lnTo>
                  <a:lnTo>
                    <a:pt x="132" y="7"/>
                  </a:lnTo>
                  <a:lnTo>
                    <a:pt x="158" y="5"/>
                  </a:lnTo>
                  <a:lnTo>
                    <a:pt x="182" y="4"/>
                  </a:lnTo>
                  <a:lnTo>
                    <a:pt x="206" y="3"/>
                  </a:lnTo>
                  <a:lnTo>
                    <a:pt x="229" y="2"/>
                  </a:lnTo>
                  <a:lnTo>
                    <a:pt x="250" y="1"/>
                  </a:lnTo>
                  <a:lnTo>
                    <a:pt x="263" y="1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98" y="0"/>
                  </a:lnTo>
                  <a:lnTo>
                    <a:pt x="308" y="0"/>
                  </a:lnTo>
                  <a:lnTo>
                    <a:pt x="316" y="0"/>
                  </a:lnTo>
                  <a:lnTo>
                    <a:pt x="303" y="3"/>
                  </a:lnTo>
                  <a:lnTo>
                    <a:pt x="288" y="6"/>
                  </a:lnTo>
                  <a:lnTo>
                    <a:pt x="271" y="9"/>
                  </a:lnTo>
                  <a:lnTo>
                    <a:pt x="251" y="12"/>
                  </a:lnTo>
                  <a:lnTo>
                    <a:pt x="230" y="15"/>
                  </a:lnTo>
                  <a:lnTo>
                    <a:pt x="207" y="17"/>
                  </a:lnTo>
                  <a:lnTo>
                    <a:pt x="183" y="18"/>
                  </a:lnTo>
                  <a:lnTo>
                    <a:pt x="158" y="20"/>
                  </a:lnTo>
                  <a:lnTo>
                    <a:pt x="133" y="22"/>
                  </a:lnTo>
                  <a:lnTo>
                    <a:pt x="110" y="23"/>
                  </a:lnTo>
                  <a:lnTo>
                    <a:pt x="87" y="24"/>
                  </a:lnTo>
                  <a:lnTo>
                    <a:pt x="65" y="26"/>
                  </a:lnTo>
                  <a:lnTo>
                    <a:pt x="47" y="27"/>
                  </a:lnTo>
                  <a:lnTo>
                    <a:pt x="30" y="30"/>
                  </a:lnTo>
                  <a:lnTo>
                    <a:pt x="13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13104875" y="5459698"/>
              <a:ext cx="65237" cy="14827"/>
            </a:xfrm>
            <a:custGeom>
              <a:avLst/>
              <a:gdLst>
                <a:gd name="T0" fmla="*/ 4 w 134"/>
                <a:gd name="T1" fmla="*/ 30 h 30"/>
                <a:gd name="T2" fmla="*/ 2 w 134"/>
                <a:gd name="T3" fmla="*/ 23 h 30"/>
                <a:gd name="T4" fmla="*/ 0 w 134"/>
                <a:gd name="T5" fmla="*/ 16 h 30"/>
                <a:gd name="T6" fmla="*/ 41 w 134"/>
                <a:gd name="T7" fmla="*/ 9 h 30"/>
                <a:gd name="T8" fmla="*/ 78 w 134"/>
                <a:gd name="T9" fmla="*/ 4 h 30"/>
                <a:gd name="T10" fmla="*/ 110 w 134"/>
                <a:gd name="T11" fmla="*/ 1 h 30"/>
                <a:gd name="T12" fmla="*/ 134 w 134"/>
                <a:gd name="T13" fmla="*/ 0 h 30"/>
                <a:gd name="T14" fmla="*/ 111 w 134"/>
                <a:gd name="T15" fmla="*/ 6 h 30"/>
                <a:gd name="T16" fmla="*/ 80 w 134"/>
                <a:gd name="T17" fmla="*/ 14 h 30"/>
                <a:gd name="T18" fmla="*/ 45 w 134"/>
                <a:gd name="T19" fmla="*/ 22 h 30"/>
                <a:gd name="T20" fmla="*/ 4 w 134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30">
                  <a:moveTo>
                    <a:pt x="4" y="30"/>
                  </a:moveTo>
                  <a:lnTo>
                    <a:pt x="2" y="23"/>
                  </a:lnTo>
                  <a:lnTo>
                    <a:pt x="0" y="16"/>
                  </a:lnTo>
                  <a:lnTo>
                    <a:pt x="41" y="9"/>
                  </a:lnTo>
                  <a:lnTo>
                    <a:pt x="78" y="4"/>
                  </a:lnTo>
                  <a:lnTo>
                    <a:pt x="110" y="1"/>
                  </a:lnTo>
                  <a:lnTo>
                    <a:pt x="134" y="0"/>
                  </a:lnTo>
                  <a:lnTo>
                    <a:pt x="111" y="6"/>
                  </a:lnTo>
                  <a:lnTo>
                    <a:pt x="80" y="14"/>
                  </a:lnTo>
                  <a:lnTo>
                    <a:pt x="45" y="22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13018881" y="5467110"/>
              <a:ext cx="87478" cy="13344"/>
            </a:xfrm>
            <a:custGeom>
              <a:avLst/>
              <a:gdLst>
                <a:gd name="T0" fmla="*/ 62 w 178"/>
                <a:gd name="T1" fmla="*/ 27 h 27"/>
                <a:gd name="T2" fmla="*/ 43 w 178"/>
                <a:gd name="T3" fmla="*/ 27 h 27"/>
                <a:gd name="T4" fmla="*/ 27 w 178"/>
                <a:gd name="T5" fmla="*/ 26 h 27"/>
                <a:gd name="T6" fmla="*/ 13 w 178"/>
                <a:gd name="T7" fmla="*/ 24 h 27"/>
                <a:gd name="T8" fmla="*/ 0 w 178"/>
                <a:gd name="T9" fmla="*/ 22 h 27"/>
                <a:gd name="T10" fmla="*/ 28 w 178"/>
                <a:gd name="T11" fmla="*/ 20 h 27"/>
                <a:gd name="T12" fmla="*/ 64 w 178"/>
                <a:gd name="T13" fmla="*/ 15 h 27"/>
                <a:gd name="T14" fmla="*/ 107 w 178"/>
                <a:gd name="T15" fmla="*/ 10 h 27"/>
                <a:gd name="T16" fmla="*/ 154 w 178"/>
                <a:gd name="T17" fmla="*/ 3 h 27"/>
                <a:gd name="T18" fmla="*/ 164 w 178"/>
                <a:gd name="T19" fmla="*/ 1 h 27"/>
                <a:gd name="T20" fmla="*/ 174 w 178"/>
                <a:gd name="T21" fmla="*/ 0 h 27"/>
                <a:gd name="T22" fmla="*/ 176 w 178"/>
                <a:gd name="T23" fmla="*/ 7 h 27"/>
                <a:gd name="T24" fmla="*/ 178 w 178"/>
                <a:gd name="T25" fmla="*/ 14 h 27"/>
                <a:gd name="T26" fmla="*/ 168 w 178"/>
                <a:gd name="T27" fmla="*/ 16 h 27"/>
                <a:gd name="T28" fmla="*/ 156 w 178"/>
                <a:gd name="T29" fmla="*/ 19 h 27"/>
                <a:gd name="T30" fmla="*/ 131 w 178"/>
                <a:gd name="T31" fmla="*/ 23 h 27"/>
                <a:gd name="T32" fmla="*/ 106 w 178"/>
                <a:gd name="T33" fmla="*/ 25 h 27"/>
                <a:gd name="T34" fmla="*/ 84 w 178"/>
                <a:gd name="T35" fmla="*/ 27 h 27"/>
                <a:gd name="T36" fmla="*/ 62 w 178"/>
                <a:gd name="T3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8" h="27">
                  <a:moveTo>
                    <a:pt x="62" y="27"/>
                  </a:moveTo>
                  <a:lnTo>
                    <a:pt x="43" y="27"/>
                  </a:lnTo>
                  <a:lnTo>
                    <a:pt x="27" y="26"/>
                  </a:lnTo>
                  <a:lnTo>
                    <a:pt x="13" y="24"/>
                  </a:lnTo>
                  <a:lnTo>
                    <a:pt x="0" y="22"/>
                  </a:lnTo>
                  <a:lnTo>
                    <a:pt x="28" y="20"/>
                  </a:lnTo>
                  <a:lnTo>
                    <a:pt x="64" y="15"/>
                  </a:lnTo>
                  <a:lnTo>
                    <a:pt x="107" y="10"/>
                  </a:lnTo>
                  <a:lnTo>
                    <a:pt x="154" y="3"/>
                  </a:lnTo>
                  <a:lnTo>
                    <a:pt x="164" y="1"/>
                  </a:lnTo>
                  <a:lnTo>
                    <a:pt x="174" y="0"/>
                  </a:lnTo>
                  <a:lnTo>
                    <a:pt x="176" y="7"/>
                  </a:lnTo>
                  <a:lnTo>
                    <a:pt x="178" y="14"/>
                  </a:lnTo>
                  <a:lnTo>
                    <a:pt x="168" y="16"/>
                  </a:lnTo>
                  <a:lnTo>
                    <a:pt x="156" y="19"/>
                  </a:lnTo>
                  <a:lnTo>
                    <a:pt x="131" y="23"/>
                  </a:lnTo>
                  <a:lnTo>
                    <a:pt x="106" y="25"/>
                  </a:lnTo>
                  <a:lnTo>
                    <a:pt x="84" y="27"/>
                  </a:lnTo>
                  <a:lnTo>
                    <a:pt x="62" y="27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13093014" y="5418183"/>
              <a:ext cx="47445" cy="8896"/>
            </a:xfrm>
            <a:custGeom>
              <a:avLst/>
              <a:gdLst>
                <a:gd name="T0" fmla="*/ 3 w 97"/>
                <a:gd name="T1" fmla="*/ 18 h 18"/>
                <a:gd name="T2" fmla="*/ 1 w 97"/>
                <a:gd name="T3" fmla="*/ 10 h 18"/>
                <a:gd name="T4" fmla="*/ 0 w 97"/>
                <a:gd name="T5" fmla="*/ 2 h 18"/>
                <a:gd name="T6" fmla="*/ 10 w 97"/>
                <a:gd name="T7" fmla="*/ 1 h 18"/>
                <a:gd name="T8" fmla="*/ 22 w 97"/>
                <a:gd name="T9" fmla="*/ 1 h 18"/>
                <a:gd name="T10" fmla="*/ 32 w 97"/>
                <a:gd name="T11" fmla="*/ 0 h 18"/>
                <a:gd name="T12" fmla="*/ 41 w 97"/>
                <a:gd name="T13" fmla="*/ 0 h 18"/>
                <a:gd name="T14" fmla="*/ 59 w 97"/>
                <a:gd name="T15" fmla="*/ 1 h 18"/>
                <a:gd name="T16" fmla="*/ 73 w 97"/>
                <a:gd name="T17" fmla="*/ 1 h 18"/>
                <a:gd name="T18" fmla="*/ 86 w 97"/>
                <a:gd name="T19" fmla="*/ 3 h 18"/>
                <a:gd name="T20" fmla="*/ 97 w 97"/>
                <a:gd name="T21" fmla="*/ 4 h 18"/>
                <a:gd name="T22" fmla="*/ 79 w 97"/>
                <a:gd name="T23" fmla="*/ 7 h 18"/>
                <a:gd name="T24" fmla="*/ 58 w 97"/>
                <a:gd name="T25" fmla="*/ 11 h 18"/>
                <a:gd name="T26" fmla="*/ 32 w 97"/>
                <a:gd name="T27" fmla="*/ 14 h 18"/>
                <a:gd name="T28" fmla="*/ 3 w 97"/>
                <a:gd name="T2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8">
                  <a:moveTo>
                    <a:pt x="3" y="18"/>
                  </a:moveTo>
                  <a:lnTo>
                    <a:pt x="1" y="10"/>
                  </a:lnTo>
                  <a:lnTo>
                    <a:pt x="0" y="2"/>
                  </a:lnTo>
                  <a:lnTo>
                    <a:pt x="10" y="1"/>
                  </a:lnTo>
                  <a:lnTo>
                    <a:pt x="22" y="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59" y="1"/>
                  </a:lnTo>
                  <a:lnTo>
                    <a:pt x="73" y="1"/>
                  </a:lnTo>
                  <a:lnTo>
                    <a:pt x="86" y="3"/>
                  </a:lnTo>
                  <a:lnTo>
                    <a:pt x="97" y="4"/>
                  </a:lnTo>
                  <a:lnTo>
                    <a:pt x="79" y="7"/>
                  </a:lnTo>
                  <a:lnTo>
                    <a:pt x="58" y="11"/>
                  </a:lnTo>
                  <a:lnTo>
                    <a:pt x="32" y="14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13029259" y="5419665"/>
              <a:ext cx="65237" cy="19275"/>
            </a:xfrm>
            <a:custGeom>
              <a:avLst/>
              <a:gdLst>
                <a:gd name="T0" fmla="*/ 0 w 130"/>
                <a:gd name="T1" fmla="*/ 41 h 41"/>
                <a:gd name="T2" fmla="*/ 8 w 130"/>
                <a:gd name="T3" fmla="*/ 35 h 41"/>
                <a:gd name="T4" fmla="*/ 17 w 130"/>
                <a:gd name="T5" fmla="*/ 30 h 41"/>
                <a:gd name="T6" fmla="*/ 30 w 130"/>
                <a:gd name="T7" fmla="*/ 24 h 41"/>
                <a:gd name="T8" fmla="*/ 43 w 130"/>
                <a:gd name="T9" fmla="*/ 19 h 41"/>
                <a:gd name="T10" fmla="*/ 57 w 130"/>
                <a:gd name="T11" fmla="*/ 14 h 41"/>
                <a:gd name="T12" fmla="*/ 74 w 130"/>
                <a:gd name="T13" fmla="*/ 9 h 41"/>
                <a:gd name="T14" fmla="*/ 90 w 130"/>
                <a:gd name="T15" fmla="*/ 5 h 41"/>
                <a:gd name="T16" fmla="*/ 109 w 130"/>
                <a:gd name="T17" fmla="*/ 2 h 41"/>
                <a:gd name="T18" fmla="*/ 118 w 130"/>
                <a:gd name="T19" fmla="*/ 1 h 41"/>
                <a:gd name="T20" fmla="*/ 127 w 130"/>
                <a:gd name="T21" fmla="*/ 0 h 41"/>
                <a:gd name="T22" fmla="*/ 128 w 130"/>
                <a:gd name="T23" fmla="*/ 8 h 41"/>
                <a:gd name="T24" fmla="*/ 130 w 130"/>
                <a:gd name="T25" fmla="*/ 16 h 41"/>
                <a:gd name="T26" fmla="*/ 121 w 130"/>
                <a:gd name="T27" fmla="*/ 17 h 41"/>
                <a:gd name="T28" fmla="*/ 111 w 130"/>
                <a:gd name="T29" fmla="*/ 18 h 41"/>
                <a:gd name="T30" fmla="*/ 76 w 130"/>
                <a:gd name="T31" fmla="*/ 23 h 41"/>
                <a:gd name="T32" fmla="*/ 46 w 130"/>
                <a:gd name="T33" fmla="*/ 29 h 41"/>
                <a:gd name="T34" fmla="*/ 20 w 130"/>
                <a:gd name="T35" fmla="*/ 35 h 41"/>
                <a:gd name="T36" fmla="*/ 0 w 130"/>
                <a:gd name="T3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" h="41">
                  <a:moveTo>
                    <a:pt x="0" y="41"/>
                  </a:moveTo>
                  <a:lnTo>
                    <a:pt x="8" y="35"/>
                  </a:lnTo>
                  <a:lnTo>
                    <a:pt x="17" y="30"/>
                  </a:lnTo>
                  <a:lnTo>
                    <a:pt x="30" y="24"/>
                  </a:lnTo>
                  <a:lnTo>
                    <a:pt x="43" y="19"/>
                  </a:lnTo>
                  <a:lnTo>
                    <a:pt x="57" y="14"/>
                  </a:lnTo>
                  <a:lnTo>
                    <a:pt x="74" y="9"/>
                  </a:lnTo>
                  <a:lnTo>
                    <a:pt x="90" y="5"/>
                  </a:lnTo>
                  <a:lnTo>
                    <a:pt x="109" y="2"/>
                  </a:lnTo>
                  <a:lnTo>
                    <a:pt x="118" y="1"/>
                  </a:lnTo>
                  <a:lnTo>
                    <a:pt x="127" y="0"/>
                  </a:lnTo>
                  <a:lnTo>
                    <a:pt x="128" y="8"/>
                  </a:lnTo>
                  <a:lnTo>
                    <a:pt x="130" y="16"/>
                  </a:lnTo>
                  <a:lnTo>
                    <a:pt x="121" y="17"/>
                  </a:lnTo>
                  <a:lnTo>
                    <a:pt x="111" y="18"/>
                  </a:lnTo>
                  <a:lnTo>
                    <a:pt x="76" y="23"/>
                  </a:lnTo>
                  <a:lnTo>
                    <a:pt x="46" y="29"/>
                  </a:lnTo>
                  <a:lnTo>
                    <a:pt x="20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13087083" y="5378151"/>
              <a:ext cx="48928" cy="16310"/>
            </a:xfrm>
            <a:custGeom>
              <a:avLst/>
              <a:gdLst>
                <a:gd name="T0" fmla="*/ 2 w 101"/>
                <a:gd name="T1" fmla="*/ 32 h 32"/>
                <a:gd name="T2" fmla="*/ 1 w 101"/>
                <a:gd name="T3" fmla="*/ 25 h 32"/>
                <a:gd name="T4" fmla="*/ 0 w 101"/>
                <a:gd name="T5" fmla="*/ 17 h 32"/>
                <a:gd name="T6" fmla="*/ 14 w 101"/>
                <a:gd name="T7" fmla="*/ 14 h 32"/>
                <a:gd name="T8" fmla="*/ 29 w 101"/>
                <a:gd name="T9" fmla="*/ 11 h 32"/>
                <a:gd name="T10" fmla="*/ 43 w 101"/>
                <a:gd name="T11" fmla="*/ 9 h 32"/>
                <a:gd name="T12" fmla="*/ 55 w 101"/>
                <a:gd name="T13" fmla="*/ 7 h 32"/>
                <a:gd name="T14" fmla="*/ 69 w 101"/>
                <a:gd name="T15" fmla="*/ 4 h 32"/>
                <a:gd name="T16" fmla="*/ 81 w 101"/>
                <a:gd name="T17" fmla="*/ 2 h 32"/>
                <a:gd name="T18" fmla="*/ 92 w 101"/>
                <a:gd name="T19" fmla="*/ 1 h 32"/>
                <a:gd name="T20" fmla="*/ 101 w 101"/>
                <a:gd name="T21" fmla="*/ 0 h 32"/>
                <a:gd name="T22" fmla="*/ 92 w 101"/>
                <a:gd name="T23" fmla="*/ 4 h 32"/>
                <a:gd name="T24" fmla="*/ 83 w 101"/>
                <a:gd name="T25" fmla="*/ 8 h 32"/>
                <a:gd name="T26" fmla="*/ 72 w 101"/>
                <a:gd name="T27" fmla="*/ 13 h 32"/>
                <a:gd name="T28" fmla="*/ 58 w 101"/>
                <a:gd name="T29" fmla="*/ 18 h 32"/>
                <a:gd name="T30" fmla="*/ 46 w 101"/>
                <a:gd name="T31" fmla="*/ 22 h 32"/>
                <a:gd name="T32" fmla="*/ 32 w 101"/>
                <a:gd name="T33" fmla="*/ 26 h 32"/>
                <a:gd name="T34" fmla="*/ 17 w 101"/>
                <a:gd name="T35" fmla="*/ 29 h 32"/>
                <a:gd name="T36" fmla="*/ 2 w 101"/>
                <a:gd name="T3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32">
                  <a:moveTo>
                    <a:pt x="2" y="32"/>
                  </a:moveTo>
                  <a:lnTo>
                    <a:pt x="1" y="25"/>
                  </a:lnTo>
                  <a:lnTo>
                    <a:pt x="0" y="17"/>
                  </a:lnTo>
                  <a:lnTo>
                    <a:pt x="14" y="14"/>
                  </a:lnTo>
                  <a:lnTo>
                    <a:pt x="29" y="11"/>
                  </a:lnTo>
                  <a:lnTo>
                    <a:pt x="43" y="9"/>
                  </a:lnTo>
                  <a:lnTo>
                    <a:pt x="55" y="7"/>
                  </a:lnTo>
                  <a:lnTo>
                    <a:pt x="69" y="4"/>
                  </a:lnTo>
                  <a:lnTo>
                    <a:pt x="81" y="2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92" y="4"/>
                  </a:lnTo>
                  <a:lnTo>
                    <a:pt x="83" y="8"/>
                  </a:lnTo>
                  <a:lnTo>
                    <a:pt x="72" y="13"/>
                  </a:lnTo>
                  <a:lnTo>
                    <a:pt x="58" y="18"/>
                  </a:lnTo>
                  <a:lnTo>
                    <a:pt x="46" y="22"/>
                  </a:lnTo>
                  <a:lnTo>
                    <a:pt x="32" y="26"/>
                  </a:lnTo>
                  <a:lnTo>
                    <a:pt x="17" y="29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13029259" y="5387047"/>
              <a:ext cx="57824" cy="14827"/>
            </a:xfrm>
            <a:custGeom>
              <a:avLst/>
              <a:gdLst>
                <a:gd name="T0" fmla="*/ 1 w 117"/>
                <a:gd name="T1" fmla="*/ 29 h 29"/>
                <a:gd name="T2" fmla="*/ 1 w 117"/>
                <a:gd name="T3" fmla="*/ 29 h 29"/>
                <a:gd name="T4" fmla="*/ 0 w 117"/>
                <a:gd name="T5" fmla="*/ 29 h 29"/>
                <a:gd name="T6" fmla="*/ 19 w 117"/>
                <a:gd name="T7" fmla="*/ 22 h 29"/>
                <a:gd name="T8" fmla="*/ 44 w 117"/>
                <a:gd name="T9" fmla="*/ 15 h 29"/>
                <a:gd name="T10" fmla="*/ 74 w 117"/>
                <a:gd name="T11" fmla="*/ 8 h 29"/>
                <a:gd name="T12" fmla="*/ 108 w 117"/>
                <a:gd name="T13" fmla="*/ 2 h 29"/>
                <a:gd name="T14" fmla="*/ 111 w 117"/>
                <a:gd name="T15" fmla="*/ 1 h 29"/>
                <a:gd name="T16" fmla="*/ 115 w 117"/>
                <a:gd name="T17" fmla="*/ 0 h 29"/>
                <a:gd name="T18" fmla="*/ 116 w 117"/>
                <a:gd name="T19" fmla="*/ 8 h 29"/>
                <a:gd name="T20" fmla="*/ 117 w 117"/>
                <a:gd name="T21" fmla="*/ 15 h 29"/>
                <a:gd name="T22" fmla="*/ 114 w 117"/>
                <a:gd name="T23" fmla="*/ 16 h 29"/>
                <a:gd name="T24" fmla="*/ 110 w 117"/>
                <a:gd name="T25" fmla="*/ 16 h 29"/>
                <a:gd name="T26" fmla="*/ 77 w 117"/>
                <a:gd name="T27" fmla="*/ 22 h 29"/>
                <a:gd name="T28" fmla="*/ 47 w 117"/>
                <a:gd name="T29" fmla="*/ 26 h 29"/>
                <a:gd name="T30" fmla="*/ 22 w 117"/>
                <a:gd name="T31" fmla="*/ 28 h 29"/>
                <a:gd name="T32" fmla="*/ 1 w 117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29">
                  <a:moveTo>
                    <a:pt x="1" y="29"/>
                  </a:moveTo>
                  <a:lnTo>
                    <a:pt x="1" y="29"/>
                  </a:lnTo>
                  <a:lnTo>
                    <a:pt x="0" y="29"/>
                  </a:lnTo>
                  <a:lnTo>
                    <a:pt x="19" y="22"/>
                  </a:lnTo>
                  <a:lnTo>
                    <a:pt x="44" y="15"/>
                  </a:lnTo>
                  <a:lnTo>
                    <a:pt x="74" y="8"/>
                  </a:lnTo>
                  <a:lnTo>
                    <a:pt x="108" y="2"/>
                  </a:lnTo>
                  <a:lnTo>
                    <a:pt x="111" y="1"/>
                  </a:lnTo>
                  <a:lnTo>
                    <a:pt x="115" y="0"/>
                  </a:lnTo>
                  <a:lnTo>
                    <a:pt x="116" y="8"/>
                  </a:lnTo>
                  <a:lnTo>
                    <a:pt x="117" y="15"/>
                  </a:lnTo>
                  <a:lnTo>
                    <a:pt x="114" y="16"/>
                  </a:lnTo>
                  <a:lnTo>
                    <a:pt x="110" y="16"/>
                  </a:lnTo>
                  <a:lnTo>
                    <a:pt x="77" y="22"/>
                  </a:lnTo>
                  <a:lnTo>
                    <a:pt x="47" y="26"/>
                  </a:lnTo>
                  <a:lnTo>
                    <a:pt x="22" y="28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13081153" y="5341084"/>
              <a:ext cx="44480" cy="11861"/>
            </a:xfrm>
            <a:custGeom>
              <a:avLst/>
              <a:gdLst>
                <a:gd name="T0" fmla="*/ 1 w 89"/>
                <a:gd name="T1" fmla="*/ 25 h 25"/>
                <a:gd name="T2" fmla="*/ 0 w 89"/>
                <a:gd name="T3" fmla="*/ 17 h 25"/>
                <a:gd name="T4" fmla="*/ 0 w 89"/>
                <a:gd name="T5" fmla="*/ 9 h 25"/>
                <a:gd name="T6" fmla="*/ 1 w 89"/>
                <a:gd name="T7" fmla="*/ 9 h 25"/>
                <a:gd name="T8" fmla="*/ 2 w 89"/>
                <a:gd name="T9" fmla="*/ 9 h 25"/>
                <a:gd name="T10" fmla="*/ 25 w 89"/>
                <a:gd name="T11" fmla="*/ 5 h 25"/>
                <a:gd name="T12" fmla="*/ 46 w 89"/>
                <a:gd name="T13" fmla="*/ 2 h 25"/>
                <a:gd name="T14" fmla="*/ 64 w 89"/>
                <a:gd name="T15" fmla="*/ 0 h 25"/>
                <a:gd name="T16" fmla="*/ 81 w 89"/>
                <a:gd name="T17" fmla="*/ 0 h 25"/>
                <a:gd name="T18" fmla="*/ 85 w 89"/>
                <a:gd name="T19" fmla="*/ 0 h 25"/>
                <a:gd name="T20" fmla="*/ 89 w 89"/>
                <a:gd name="T21" fmla="*/ 0 h 25"/>
                <a:gd name="T22" fmla="*/ 74 w 89"/>
                <a:gd name="T23" fmla="*/ 6 h 25"/>
                <a:gd name="T24" fmla="*/ 55 w 89"/>
                <a:gd name="T25" fmla="*/ 12 h 25"/>
                <a:gd name="T26" fmla="*/ 31 w 89"/>
                <a:gd name="T27" fmla="*/ 18 h 25"/>
                <a:gd name="T28" fmla="*/ 6 w 89"/>
                <a:gd name="T29" fmla="*/ 24 h 25"/>
                <a:gd name="T30" fmla="*/ 3 w 89"/>
                <a:gd name="T31" fmla="*/ 25 h 25"/>
                <a:gd name="T32" fmla="*/ 1 w 89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25">
                  <a:moveTo>
                    <a:pt x="1" y="25"/>
                  </a:moveTo>
                  <a:lnTo>
                    <a:pt x="0" y="17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25" y="5"/>
                  </a:lnTo>
                  <a:lnTo>
                    <a:pt x="46" y="2"/>
                  </a:lnTo>
                  <a:lnTo>
                    <a:pt x="64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74" y="6"/>
                  </a:lnTo>
                  <a:lnTo>
                    <a:pt x="55" y="12"/>
                  </a:lnTo>
                  <a:lnTo>
                    <a:pt x="31" y="18"/>
                  </a:lnTo>
                  <a:lnTo>
                    <a:pt x="6" y="24"/>
                  </a:lnTo>
                  <a:lnTo>
                    <a:pt x="3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13041120" y="5345532"/>
              <a:ext cx="40032" cy="13344"/>
            </a:xfrm>
            <a:custGeom>
              <a:avLst/>
              <a:gdLst>
                <a:gd name="T0" fmla="*/ 0 w 81"/>
                <a:gd name="T1" fmla="*/ 29 h 29"/>
                <a:gd name="T2" fmla="*/ 14 w 81"/>
                <a:gd name="T3" fmla="*/ 23 h 29"/>
                <a:gd name="T4" fmla="*/ 32 w 81"/>
                <a:gd name="T5" fmla="*/ 16 h 29"/>
                <a:gd name="T6" fmla="*/ 54 w 81"/>
                <a:gd name="T7" fmla="*/ 7 h 29"/>
                <a:gd name="T8" fmla="*/ 80 w 81"/>
                <a:gd name="T9" fmla="*/ 0 h 29"/>
                <a:gd name="T10" fmla="*/ 80 w 81"/>
                <a:gd name="T11" fmla="*/ 8 h 29"/>
                <a:gd name="T12" fmla="*/ 81 w 81"/>
                <a:gd name="T13" fmla="*/ 16 h 29"/>
                <a:gd name="T14" fmla="*/ 56 w 81"/>
                <a:gd name="T15" fmla="*/ 22 h 29"/>
                <a:gd name="T16" fmla="*/ 33 w 81"/>
                <a:gd name="T17" fmla="*/ 26 h 29"/>
                <a:gd name="T18" fmla="*/ 15 w 81"/>
                <a:gd name="T19" fmla="*/ 29 h 29"/>
                <a:gd name="T20" fmla="*/ 0 w 81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29">
                  <a:moveTo>
                    <a:pt x="0" y="29"/>
                  </a:moveTo>
                  <a:lnTo>
                    <a:pt x="14" y="23"/>
                  </a:lnTo>
                  <a:lnTo>
                    <a:pt x="32" y="16"/>
                  </a:lnTo>
                  <a:lnTo>
                    <a:pt x="54" y="7"/>
                  </a:lnTo>
                  <a:lnTo>
                    <a:pt x="80" y="0"/>
                  </a:lnTo>
                  <a:lnTo>
                    <a:pt x="80" y="8"/>
                  </a:lnTo>
                  <a:lnTo>
                    <a:pt x="81" y="16"/>
                  </a:lnTo>
                  <a:lnTo>
                    <a:pt x="56" y="22"/>
                  </a:lnTo>
                  <a:lnTo>
                    <a:pt x="33" y="26"/>
                  </a:lnTo>
                  <a:lnTo>
                    <a:pt x="15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13078188" y="5298087"/>
              <a:ext cx="57824" cy="11861"/>
            </a:xfrm>
            <a:custGeom>
              <a:avLst/>
              <a:gdLst>
                <a:gd name="T0" fmla="*/ 5 w 119"/>
                <a:gd name="T1" fmla="*/ 25 h 25"/>
                <a:gd name="T2" fmla="*/ 2 w 119"/>
                <a:gd name="T3" fmla="*/ 25 h 25"/>
                <a:gd name="T4" fmla="*/ 0 w 119"/>
                <a:gd name="T5" fmla="*/ 25 h 25"/>
                <a:gd name="T6" fmla="*/ 0 w 119"/>
                <a:gd name="T7" fmla="*/ 22 h 25"/>
                <a:gd name="T8" fmla="*/ 0 w 119"/>
                <a:gd name="T9" fmla="*/ 18 h 25"/>
                <a:gd name="T10" fmla="*/ 12 w 119"/>
                <a:gd name="T11" fmla="*/ 15 h 25"/>
                <a:gd name="T12" fmla="*/ 24 w 119"/>
                <a:gd name="T13" fmla="*/ 11 h 25"/>
                <a:gd name="T14" fmla="*/ 37 w 119"/>
                <a:gd name="T15" fmla="*/ 8 h 25"/>
                <a:gd name="T16" fmla="*/ 52 w 119"/>
                <a:gd name="T17" fmla="*/ 5 h 25"/>
                <a:gd name="T18" fmla="*/ 66 w 119"/>
                <a:gd name="T19" fmla="*/ 3 h 25"/>
                <a:gd name="T20" fmla="*/ 79 w 119"/>
                <a:gd name="T21" fmla="*/ 2 h 25"/>
                <a:gd name="T22" fmla="*/ 92 w 119"/>
                <a:gd name="T23" fmla="*/ 1 h 25"/>
                <a:gd name="T24" fmla="*/ 103 w 119"/>
                <a:gd name="T25" fmla="*/ 0 h 25"/>
                <a:gd name="T26" fmla="*/ 111 w 119"/>
                <a:gd name="T27" fmla="*/ 1 h 25"/>
                <a:gd name="T28" fmla="*/ 119 w 119"/>
                <a:gd name="T29" fmla="*/ 1 h 25"/>
                <a:gd name="T30" fmla="*/ 108 w 119"/>
                <a:gd name="T31" fmla="*/ 6 h 25"/>
                <a:gd name="T32" fmla="*/ 93 w 119"/>
                <a:gd name="T33" fmla="*/ 11 h 25"/>
                <a:gd name="T34" fmla="*/ 75 w 119"/>
                <a:gd name="T35" fmla="*/ 16 h 25"/>
                <a:gd name="T36" fmla="*/ 55 w 119"/>
                <a:gd name="T37" fmla="*/ 20 h 25"/>
                <a:gd name="T38" fmla="*/ 40 w 119"/>
                <a:gd name="T39" fmla="*/ 22 h 25"/>
                <a:gd name="T40" fmla="*/ 27 w 119"/>
                <a:gd name="T41" fmla="*/ 24 h 25"/>
                <a:gd name="T42" fmla="*/ 15 w 119"/>
                <a:gd name="T43" fmla="*/ 25 h 25"/>
                <a:gd name="T44" fmla="*/ 5 w 119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25">
                  <a:moveTo>
                    <a:pt x="5" y="25"/>
                  </a:moveTo>
                  <a:lnTo>
                    <a:pt x="2" y="25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2" y="15"/>
                  </a:lnTo>
                  <a:lnTo>
                    <a:pt x="24" y="11"/>
                  </a:lnTo>
                  <a:lnTo>
                    <a:pt x="37" y="8"/>
                  </a:lnTo>
                  <a:lnTo>
                    <a:pt x="52" y="5"/>
                  </a:lnTo>
                  <a:lnTo>
                    <a:pt x="66" y="3"/>
                  </a:lnTo>
                  <a:lnTo>
                    <a:pt x="79" y="2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1" y="1"/>
                  </a:lnTo>
                  <a:lnTo>
                    <a:pt x="119" y="1"/>
                  </a:lnTo>
                  <a:lnTo>
                    <a:pt x="108" y="6"/>
                  </a:lnTo>
                  <a:lnTo>
                    <a:pt x="93" y="11"/>
                  </a:lnTo>
                  <a:lnTo>
                    <a:pt x="75" y="16"/>
                  </a:lnTo>
                  <a:lnTo>
                    <a:pt x="55" y="20"/>
                  </a:lnTo>
                  <a:lnTo>
                    <a:pt x="40" y="22"/>
                  </a:lnTo>
                  <a:lnTo>
                    <a:pt x="27" y="24"/>
                  </a:lnTo>
                  <a:lnTo>
                    <a:pt x="1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13072257" y="5306983"/>
              <a:ext cx="5931" cy="2965"/>
            </a:xfrm>
            <a:custGeom>
              <a:avLst/>
              <a:gdLst>
                <a:gd name="T0" fmla="*/ 12 w 12"/>
                <a:gd name="T1" fmla="*/ 7 h 7"/>
                <a:gd name="T2" fmla="*/ 6 w 12"/>
                <a:gd name="T3" fmla="*/ 7 h 7"/>
                <a:gd name="T4" fmla="*/ 0 w 12"/>
                <a:gd name="T5" fmla="*/ 6 h 7"/>
                <a:gd name="T6" fmla="*/ 5 w 12"/>
                <a:gd name="T7" fmla="*/ 3 h 7"/>
                <a:gd name="T8" fmla="*/ 12 w 12"/>
                <a:gd name="T9" fmla="*/ 0 h 7"/>
                <a:gd name="T10" fmla="*/ 12 w 12"/>
                <a:gd name="T11" fmla="*/ 4 h 7"/>
                <a:gd name="T12" fmla="*/ 12 w 1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6" y="7"/>
                  </a:lnTo>
                  <a:lnTo>
                    <a:pt x="0" y="6"/>
                  </a:lnTo>
                  <a:lnTo>
                    <a:pt x="5" y="3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13076704" y="5256572"/>
              <a:ext cx="59307" cy="14827"/>
            </a:xfrm>
            <a:custGeom>
              <a:avLst/>
              <a:gdLst>
                <a:gd name="T0" fmla="*/ 0 w 120"/>
                <a:gd name="T1" fmla="*/ 32 h 32"/>
                <a:gd name="T2" fmla="*/ 0 w 120"/>
                <a:gd name="T3" fmla="*/ 28 h 32"/>
                <a:gd name="T4" fmla="*/ 0 w 120"/>
                <a:gd name="T5" fmla="*/ 25 h 32"/>
                <a:gd name="T6" fmla="*/ 12 w 120"/>
                <a:gd name="T7" fmla="*/ 21 h 32"/>
                <a:gd name="T8" fmla="*/ 24 w 120"/>
                <a:gd name="T9" fmla="*/ 16 h 32"/>
                <a:gd name="T10" fmla="*/ 37 w 120"/>
                <a:gd name="T11" fmla="*/ 11 h 32"/>
                <a:gd name="T12" fmla="*/ 53 w 120"/>
                <a:gd name="T13" fmla="*/ 6 h 32"/>
                <a:gd name="T14" fmla="*/ 67 w 120"/>
                <a:gd name="T15" fmla="*/ 3 h 32"/>
                <a:gd name="T16" fmla="*/ 81 w 120"/>
                <a:gd name="T17" fmla="*/ 1 h 32"/>
                <a:gd name="T18" fmla="*/ 95 w 120"/>
                <a:gd name="T19" fmla="*/ 0 h 32"/>
                <a:gd name="T20" fmla="*/ 106 w 120"/>
                <a:gd name="T21" fmla="*/ 0 h 32"/>
                <a:gd name="T22" fmla="*/ 113 w 120"/>
                <a:gd name="T23" fmla="*/ 0 h 32"/>
                <a:gd name="T24" fmla="*/ 120 w 120"/>
                <a:gd name="T25" fmla="*/ 1 h 32"/>
                <a:gd name="T26" fmla="*/ 108 w 120"/>
                <a:gd name="T27" fmla="*/ 6 h 32"/>
                <a:gd name="T28" fmla="*/ 94 w 120"/>
                <a:gd name="T29" fmla="*/ 12 h 32"/>
                <a:gd name="T30" fmla="*/ 75 w 120"/>
                <a:gd name="T31" fmla="*/ 17 h 32"/>
                <a:gd name="T32" fmla="*/ 56 w 120"/>
                <a:gd name="T33" fmla="*/ 21 h 32"/>
                <a:gd name="T34" fmla="*/ 40 w 120"/>
                <a:gd name="T35" fmla="*/ 25 h 32"/>
                <a:gd name="T36" fmla="*/ 26 w 120"/>
                <a:gd name="T37" fmla="*/ 28 h 32"/>
                <a:gd name="T38" fmla="*/ 13 w 120"/>
                <a:gd name="T39" fmla="*/ 30 h 32"/>
                <a:gd name="T40" fmla="*/ 0 w 120"/>
                <a:gd name="T4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32">
                  <a:moveTo>
                    <a:pt x="0" y="32"/>
                  </a:moveTo>
                  <a:lnTo>
                    <a:pt x="0" y="28"/>
                  </a:lnTo>
                  <a:lnTo>
                    <a:pt x="0" y="25"/>
                  </a:lnTo>
                  <a:lnTo>
                    <a:pt x="12" y="21"/>
                  </a:lnTo>
                  <a:lnTo>
                    <a:pt x="24" y="16"/>
                  </a:lnTo>
                  <a:lnTo>
                    <a:pt x="37" y="11"/>
                  </a:lnTo>
                  <a:lnTo>
                    <a:pt x="53" y="6"/>
                  </a:lnTo>
                  <a:lnTo>
                    <a:pt x="67" y="3"/>
                  </a:lnTo>
                  <a:lnTo>
                    <a:pt x="81" y="1"/>
                  </a:lnTo>
                  <a:lnTo>
                    <a:pt x="95" y="0"/>
                  </a:lnTo>
                  <a:lnTo>
                    <a:pt x="106" y="0"/>
                  </a:lnTo>
                  <a:lnTo>
                    <a:pt x="113" y="0"/>
                  </a:lnTo>
                  <a:lnTo>
                    <a:pt x="120" y="1"/>
                  </a:lnTo>
                  <a:lnTo>
                    <a:pt x="108" y="6"/>
                  </a:lnTo>
                  <a:lnTo>
                    <a:pt x="94" y="12"/>
                  </a:lnTo>
                  <a:lnTo>
                    <a:pt x="75" y="17"/>
                  </a:lnTo>
                  <a:lnTo>
                    <a:pt x="56" y="21"/>
                  </a:lnTo>
                  <a:lnTo>
                    <a:pt x="40" y="25"/>
                  </a:lnTo>
                  <a:lnTo>
                    <a:pt x="26" y="28"/>
                  </a:lnTo>
                  <a:lnTo>
                    <a:pt x="13" y="3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13072257" y="5268433"/>
              <a:ext cx="4448" cy="2965"/>
            </a:xfrm>
            <a:custGeom>
              <a:avLst/>
              <a:gdLst>
                <a:gd name="T0" fmla="*/ 4 w 11"/>
                <a:gd name="T1" fmla="*/ 7 h 7"/>
                <a:gd name="T2" fmla="*/ 2 w 11"/>
                <a:gd name="T3" fmla="*/ 7 h 7"/>
                <a:gd name="T4" fmla="*/ 0 w 11"/>
                <a:gd name="T5" fmla="*/ 7 h 7"/>
                <a:gd name="T6" fmla="*/ 5 w 11"/>
                <a:gd name="T7" fmla="*/ 4 h 7"/>
                <a:gd name="T8" fmla="*/ 11 w 11"/>
                <a:gd name="T9" fmla="*/ 0 h 7"/>
                <a:gd name="T10" fmla="*/ 11 w 11"/>
                <a:gd name="T11" fmla="*/ 3 h 7"/>
                <a:gd name="T12" fmla="*/ 11 w 11"/>
                <a:gd name="T13" fmla="*/ 7 h 7"/>
                <a:gd name="T14" fmla="*/ 7 w 11"/>
                <a:gd name="T15" fmla="*/ 7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lnTo>
                    <a:pt x="2" y="7"/>
                  </a:lnTo>
                  <a:lnTo>
                    <a:pt x="0" y="7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7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3094496" y="5206162"/>
              <a:ext cx="26688" cy="10379"/>
            </a:xfrm>
            <a:custGeom>
              <a:avLst/>
              <a:gdLst>
                <a:gd name="T0" fmla="*/ 16 w 55"/>
                <a:gd name="T1" fmla="*/ 20 h 20"/>
                <a:gd name="T2" fmla="*/ 15 w 55"/>
                <a:gd name="T3" fmla="*/ 20 h 20"/>
                <a:gd name="T4" fmla="*/ 13 w 55"/>
                <a:gd name="T5" fmla="*/ 20 h 20"/>
                <a:gd name="T6" fmla="*/ 5 w 55"/>
                <a:gd name="T7" fmla="*/ 19 h 20"/>
                <a:gd name="T8" fmla="*/ 0 w 55"/>
                <a:gd name="T9" fmla="*/ 16 h 20"/>
                <a:gd name="T10" fmla="*/ 5 w 55"/>
                <a:gd name="T11" fmla="*/ 13 h 20"/>
                <a:gd name="T12" fmla="*/ 11 w 55"/>
                <a:gd name="T13" fmla="*/ 10 h 20"/>
                <a:gd name="T14" fmla="*/ 18 w 55"/>
                <a:gd name="T15" fmla="*/ 7 h 20"/>
                <a:gd name="T16" fmla="*/ 26 w 55"/>
                <a:gd name="T17" fmla="*/ 4 h 20"/>
                <a:gd name="T18" fmla="*/ 37 w 55"/>
                <a:gd name="T19" fmla="*/ 1 h 20"/>
                <a:gd name="T20" fmla="*/ 46 w 55"/>
                <a:gd name="T21" fmla="*/ 0 h 20"/>
                <a:gd name="T22" fmla="*/ 51 w 55"/>
                <a:gd name="T23" fmla="*/ 1 h 20"/>
                <a:gd name="T24" fmla="*/ 55 w 55"/>
                <a:gd name="T25" fmla="*/ 1 h 20"/>
                <a:gd name="T26" fmla="*/ 51 w 55"/>
                <a:gd name="T27" fmla="*/ 6 h 20"/>
                <a:gd name="T28" fmla="*/ 45 w 55"/>
                <a:gd name="T29" fmla="*/ 11 h 20"/>
                <a:gd name="T30" fmla="*/ 38 w 55"/>
                <a:gd name="T31" fmla="*/ 15 h 20"/>
                <a:gd name="T32" fmla="*/ 30 w 55"/>
                <a:gd name="T33" fmla="*/ 18 h 20"/>
                <a:gd name="T34" fmla="*/ 23 w 55"/>
                <a:gd name="T35" fmla="*/ 20 h 20"/>
                <a:gd name="T36" fmla="*/ 16 w 55"/>
                <a:gd name="T3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20">
                  <a:moveTo>
                    <a:pt x="16" y="20"/>
                  </a:moveTo>
                  <a:lnTo>
                    <a:pt x="15" y="20"/>
                  </a:lnTo>
                  <a:lnTo>
                    <a:pt x="13" y="20"/>
                  </a:lnTo>
                  <a:lnTo>
                    <a:pt x="5" y="19"/>
                  </a:lnTo>
                  <a:lnTo>
                    <a:pt x="0" y="16"/>
                  </a:lnTo>
                  <a:lnTo>
                    <a:pt x="5" y="13"/>
                  </a:lnTo>
                  <a:lnTo>
                    <a:pt x="11" y="10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7" y="1"/>
                  </a:lnTo>
                  <a:lnTo>
                    <a:pt x="46" y="0"/>
                  </a:lnTo>
                  <a:lnTo>
                    <a:pt x="51" y="1"/>
                  </a:lnTo>
                  <a:lnTo>
                    <a:pt x="55" y="1"/>
                  </a:lnTo>
                  <a:lnTo>
                    <a:pt x="51" y="6"/>
                  </a:lnTo>
                  <a:lnTo>
                    <a:pt x="45" y="11"/>
                  </a:lnTo>
                  <a:lnTo>
                    <a:pt x="38" y="15"/>
                  </a:lnTo>
                  <a:lnTo>
                    <a:pt x="30" y="18"/>
                  </a:lnTo>
                  <a:lnTo>
                    <a:pt x="23" y="20"/>
                  </a:lnTo>
                  <a:lnTo>
                    <a:pt x="16" y="20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13284277" y="5514556"/>
              <a:ext cx="44480" cy="8896"/>
            </a:xfrm>
            <a:custGeom>
              <a:avLst/>
              <a:gdLst>
                <a:gd name="T0" fmla="*/ 52 w 89"/>
                <a:gd name="T1" fmla="*/ 16 h 16"/>
                <a:gd name="T2" fmla="*/ 37 w 89"/>
                <a:gd name="T3" fmla="*/ 16 h 16"/>
                <a:gd name="T4" fmla="*/ 23 w 89"/>
                <a:gd name="T5" fmla="*/ 14 h 16"/>
                <a:gd name="T6" fmla="*/ 10 w 89"/>
                <a:gd name="T7" fmla="*/ 12 h 16"/>
                <a:gd name="T8" fmla="*/ 0 w 89"/>
                <a:gd name="T9" fmla="*/ 10 h 16"/>
                <a:gd name="T10" fmla="*/ 11 w 89"/>
                <a:gd name="T11" fmla="*/ 6 h 16"/>
                <a:gd name="T12" fmla="*/ 26 w 89"/>
                <a:gd name="T13" fmla="*/ 4 h 16"/>
                <a:gd name="T14" fmla="*/ 43 w 89"/>
                <a:gd name="T15" fmla="*/ 2 h 16"/>
                <a:gd name="T16" fmla="*/ 62 w 89"/>
                <a:gd name="T17" fmla="*/ 1 h 16"/>
                <a:gd name="T18" fmla="*/ 66 w 89"/>
                <a:gd name="T19" fmla="*/ 1 h 16"/>
                <a:gd name="T20" fmla="*/ 69 w 89"/>
                <a:gd name="T21" fmla="*/ 0 h 16"/>
                <a:gd name="T22" fmla="*/ 79 w 89"/>
                <a:gd name="T23" fmla="*/ 6 h 16"/>
                <a:gd name="T24" fmla="*/ 89 w 89"/>
                <a:gd name="T25" fmla="*/ 12 h 16"/>
                <a:gd name="T26" fmla="*/ 76 w 89"/>
                <a:gd name="T27" fmla="*/ 14 h 16"/>
                <a:gd name="T28" fmla="*/ 63 w 89"/>
                <a:gd name="T29" fmla="*/ 16 h 16"/>
                <a:gd name="T30" fmla="*/ 57 w 89"/>
                <a:gd name="T31" fmla="*/ 16 h 16"/>
                <a:gd name="T32" fmla="*/ 52 w 89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">
                  <a:moveTo>
                    <a:pt x="52" y="16"/>
                  </a:moveTo>
                  <a:lnTo>
                    <a:pt x="37" y="16"/>
                  </a:lnTo>
                  <a:lnTo>
                    <a:pt x="23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11" y="6"/>
                  </a:lnTo>
                  <a:lnTo>
                    <a:pt x="26" y="4"/>
                  </a:lnTo>
                  <a:lnTo>
                    <a:pt x="43" y="2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9" y="6"/>
                  </a:lnTo>
                  <a:lnTo>
                    <a:pt x="89" y="12"/>
                  </a:lnTo>
                  <a:lnTo>
                    <a:pt x="76" y="14"/>
                  </a:lnTo>
                  <a:lnTo>
                    <a:pt x="63" y="16"/>
                  </a:lnTo>
                  <a:lnTo>
                    <a:pt x="57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13318379" y="5514556"/>
              <a:ext cx="26688" cy="5931"/>
            </a:xfrm>
            <a:custGeom>
              <a:avLst/>
              <a:gdLst>
                <a:gd name="T0" fmla="*/ 20 w 54"/>
                <a:gd name="T1" fmla="*/ 13 h 13"/>
                <a:gd name="T2" fmla="*/ 10 w 54"/>
                <a:gd name="T3" fmla="*/ 7 h 13"/>
                <a:gd name="T4" fmla="*/ 0 w 54"/>
                <a:gd name="T5" fmla="*/ 1 h 13"/>
                <a:gd name="T6" fmla="*/ 12 w 54"/>
                <a:gd name="T7" fmla="*/ 0 h 13"/>
                <a:gd name="T8" fmla="*/ 23 w 54"/>
                <a:gd name="T9" fmla="*/ 0 h 13"/>
                <a:gd name="T10" fmla="*/ 33 w 54"/>
                <a:gd name="T11" fmla="*/ 0 h 13"/>
                <a:gd name="T12" fmla="*/ 41 w 54"/>
                <a:gd name="T13" fmla="*/ 1 h 13"/>
                <a:gd name="T14" fmla="*/ 48 w 54"/>
                <a:gd name="T15" fmla="*/ 2 h 13"/>
                <a:gd name="T16" fmla="*/ 54 w 54"/>
                <a:gd name="T17" fmla="*/ 3 h 13"/>
                <a:gd name="T18" fmla="*/ 48 w 54"/>
                <a:gd name="T19" fmla="*/ 6 h 13"/>
                <a:gd name="T20" fmla="*/ 40 w 54"/>
                <a:gd name="T21" fmla="*/ 8 h 13"/>
                <a:gd name="T22" fmla="*/ 31 w 54"/>
                <a:gd name="T23" fmla="*/ 11 h 13"/>
                <a:gd name="T24" fmla="*/ 20 w 54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3">
                  <a:moveTo>
                    <a:pt x="20" y="13"/>
                  </a:moveTo>
                  <a:lnTo>
                    <a:pt x="10" y="7"/>
                  </a:lnTo>
                  <a:lnTo>
                    <a:pt x="0" y="1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1" y="1"/>
                  </a:lnTo>
                  <a:lnTo>
                    <a:pt x="48" y="2"/>
                  </a:lnTo>
                  <a:lnTo>
                    <a:pt x="54" y="3"/>
                  </a:lnTo>
                  <a:lnTo>
                    <a:pt x="48" y="6"/>
                  </a:lnTo>
                  <a:lnTo>
                    <a:pt x="40" y="8"/>
                  </a:lnTo>
                  <a:lnTo>
                    <a:pt x="31" y="11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3201248" y="5496764"/>
              <a:ext cx="48928" cy="16310"/>
            </a:xfrm>
            <a:custGeom>
              <a:avLst/>
              <a:gdLst>
                <a:gd name="T0" fmla="*/ 9 w 100"/>
                <a:gd name="T1" fmla="*/ 32 h 32"/>
                <a:gd name="T2" fmla="*/ 4 w 100"/>
                <a:gd name="T3" fmla="*/ 32 h 32"/>
                <a:gd name="T4" fmla="*/ 0 w 100"/>
                <a:gd name="T5" fmla="*/ 32 h 32"/>
                <a:gd name="T6" fmla="*/ 8 w 100"/>
                <a:gd name="T7" fmla="*/ 25 h 32"/>
                <a:gd name="T8" fmla="*/ 19 w 100"/>
                <a:gd name="T9" fmla="*/ 20 h 32"/>
                <a:gd name="T10" fmla="*/ 33 w 100"/>
                <a:gd name="T11" fmla="*/ 15 h 32"/>
                <a:gd name="T12" fmla="*/ 48 w 100"/>
                <a:gd name="T13" fmla="*/ 10 h 32"/>
                <a:gd name="T14" fmla="*/ 62 w 100"/>
                <a:gd name="T15" fmla="*/ 6 h 32"/>
                <a:gd name="T16" fmla="*/ 75 w 100"/>
                <a:gd name="T17" fmla="*/ 3 h 32"/>
                <a:gd name="T18" fmla="*/ 87 w 100"/>
                <a:gd name="T19" fmla="*/ 1 h 32"/>
                <a:gd name="T20" fmla="*/ 96 w 100"/>
                <a:gd name="T21" fmla="*/ 0 h 32"/>
                <a:gd name="T22" fmla="*/ 98 w 100"/>
                <a:gd name="T23" fmla="*/ 0 h 32"/>
                <a:gd name="T24" fmla="*/ 100 w 100"/>
                <a:gd name="T25" fmla="*/ 1 h 32"/>
                <a:gd name="T26" fmla="*/ 92 w 100"/>
                <a:gd name="T27" fmla="*/ 6 h 32"/>
                <a:gd name="T28" fmla="*/ 82 w 100"/>
                <a:gd name="T29" fmla="*/ 13 h 32"/>
                <a:gd name="T30" fmla="*/ 68 w 100"/>
                <a:gd name="T31" fmla="*/ 19 h 32"/>
                <a:gd name="T32" fmla="*/ 53 w 100"/>
                <a:gd name="T33" fmla="*/ 24 h 32"/>
                <a:gd name="T34" fmla="*/ 41 w 100"/>
                <a:gd name="T35" fmla="*/ 27 h 32"/>
                <a:gd name="T36" fmla="*/ 29 w 100"/>
                <a:gd name="T37" fmla="*/ 30 h 32"/>
                <a:gd name="T38" fmla="*/ 18 w 100"/>
                <a:gd name="T39" fmla="*/ 32 h 32"/>
                <a:gd name="T40" fmla="*/ 9 w 100"/>
                <a:gd name="T4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32">
                  <a:moveTo>
                    <a:pt x="9" y="32"/>
                  </a:moveTo>
                  <a:lnTo>
                    <a:pt x="4" y="32"/>
                  </a:lnTo>
                  <a:lnTo>
                    <a:pt x="0" y="32"/>
                  </a:lnTo>
                  <a:lnTo>
                    <a:pt x="8" y="25"/>
                  </a:lnTo>
                  <a:lnTo>
                    <a:pt x="19" y="20"/>
                  </a:lnTo>
                  <a:lnTo>
                    <a:pt x="33" y="15"/>
                  </a:lnTo>
                  <a:lnTo>
                    <a:pt x="48" y="10"/>
                  </a:lnTo>
                  <a:lnTo>
                    <a:pt x="62" y="6"/>
                  </a:lnTo>
                  <a:lnTo>
                    <a:pt x="75" y="3"/>
                  </a:lnTo>
                  <a:lnTo>
                    <a:pt x="87" y="1"/>
                  </a:lnTo>
                  <a:lnTo>
                    <a:pt x="96" y="0"/>
                  </a:lnTo>
                  <a:lnTo>
                    <a:pt x="98" y="0"/>
                  </a:lnTo>
                  <a:lnTo>
                    <a:pt x="100" y="1"/>
                  </a:lnTo>
                  <a:lnTo>
                    <a:pt x="92" y="6"/>
                  </a:lnTo>
                  <a:lnTo>
                    <a:pt x="82" y="13"/>
                  </a:lnTo>
                  <a:lnTo>
                    <a:pt x="68" y="19"/>
                  </a:lnTo>
                  <a:lnTo>
                    <a:pt x="53" y="24"/>
                  </a:lnTo>
                  <a:lnTo>
                    <a:pt x="41" y="27"/>
                  </a:lnTo>
                  <a:lnTo>
                    <a:pt x="29" y="30"/>
                  </a:lnTo>
                  <a:lnTo>
                    <a:pt x="18" y="32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13181974" y="5438940"/>
              <a:ext cx="57824" cy="13344"/>
            </a:xfrm>
            <a:custGeom>
              <a:avLst/>
              <a:gdLst>
                <a:gd name="T0" fmla="*/ 13 w 115"/>
                <a:gd name="T1" fmla="*/ 26 h 26"/>
                <a:gd name="T2" fmla="*/ 6 w 115"/>
                <a:gd name="T3" fmla="*/ 25 h 26"/>
                <a:gd name="T4" fmla="*/ 0 w 115"/>
                <a:gd name="T5" fmla="*/ 25 h 26"/>
                <a:gd name="T6" fmla="*/ 9 w 115"/>
                <a:gd name="T7" fmla="*/ 20 h 26"/>
                <a:gd name="T8" fmla="*/ 22 w 115"/>
                <a:gd name="T9" fmla="*/ 15 h 26"/>
                <a:gd name="T10" fmla="*/ 38 w 115"/>
                <a:gd name="T11" fmla="*/ 10 h 26"/>
                <a:gd name="T12" fmla="*/ 55 w 115"/>
                <a:gd name="T13" fmla="*/ 6 h 26"/>
                <a:gd name="T14" fmla="*/ 69 w 115"/>
                <a:gd name="T15" fmla="*/ 4 h 26"/>
                <a:gd name="T16" fmla="*/ 80 w 115"/>
                <a:gd name="T17" fmla="*/ 1 h 26"/>
                <a:gd name="T18" fmla="*/ 91 w 115"/>
                <a:gd name="T19" fmla="*/ 0 h 26"/>
                <a:gd name="T20" fmla="*/ 100 w 115"/>
                <a:gd name="T21" fmla="*/ 0 h 26"/>
                <a:gd name="T22" fmla="*/ 109 w 115"/>
                <a:gd name="T23" fmla="*/ 0 h 26"/>
                <a:gd name="T24" fmla="*/ 115 w 115"/>
                <a:gd name="T25" fmla="*/ 1 h 26"/>
                <a:gd name="T26" fmla="*/ 105 w 115"/>
                <a:gd name="T27" fmla="*/ 7 h 26"/>
                <a:gd name="T28" fmla="*/ 92 w 115"/>
                <a:gd name="T29" fmla="*/ 12 h 26"/>
                <a:gd name="T30" fmla="*/ 77 w 115"/>
                <a:gd name="T31" fmla="*/ 17 h 26"/>
                <a:gd name="T32" fmla="*/ 58 w 115"/>
                <a:gd name="T33" fmla="*/ 21 h 26"/>
                <a:gd name="T34" fmla="*/ 46 w 115"/>
                <a:gd name="T35" fmla="*/ 23 h 26"/>
                <a:gd name="T36" fmla="*/ 35 w 115"/>
                <a:gd name="T37" fmla="*/ 24 h 26"/>
                <a:gd name="T38" fmla="*/ 23 w 115"/>
                <a:gd name="T39" fmla="*/ 25 h 26"/>
                <a:gd name="T40" fmla="*/ 13 w 115"/>
                <a:gd name="T4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26">
                  <a:moveTo>
                    <a:pt x="13" y="26"/>
                  </a:moveTo>
                  <a:lnTo>
                    <a:pt x="6" y="25"/>
                  </a:lnTo>
                  <a:lnTo>
                    <a:pt x="0" y="25"/>
                  </a:lnTo>
                  <a:lnTo>
                    <a:pt x="9" y="20"/>
                  </a:lnTo>
                  <a:lnTo>
                    <a:pt x="22" y="15"/>
                  </a:lnTo>
                  <a:lnTo>
                    <a:pt x="38" y="10"/>
                  </a:lnTo>
                  <a:lnTo>
                    <a:pt x="55" y="6"/>
                  </a:lnTo>
                  <a:lnTo>
                    <a:pt x="69" y="4"/>
                  </a:lnTo>
                  <a:lnTo>
                    <a:pt x="80" y="1"/>
                  </a:lnTo>
                  <a:lnTo>
                    <a:pt x="91" y="0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15" y="1"/>
                  </a:lnTo>
                  <a:lnTo>
                    <a:pt x="105" y="7"/>
                  </a:lnTo>
                  <a:lnTo>
                    <a:pt x="92" y="12"/>
                  </a:lnTo>
                  <a:lnTo>
                    <a:pt x="77" y="17"/>
                  </a:lnTo>
                  <a:lnTo>
                    <a:pt x="58" y="21"/>
                  </a:lnTo>
                  <a:lnTo>
                    <a:pt x="46" y="23"/>
                  </a:lnTo>
                  <a:lnTo>
                    <a:pt x="35" y="24"/>
                  </a:lnTo>
                  <a:lnTo>
                    <a:pt x="23" y="25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13162699" y="5385564"/>
              <a:ext cx="31136" cy="10379"/>
            </a:xfrm>
            <a:custGeom>
              <a:avLst/>
              <a:gdLst>
                <a:gd name="T0" fmla="*/ 20 w 61"/>
                <a:gd name="T1" fmla="*/ 22 h 22"/>
                <a:gd name="T2" fmla="*/ 14 w 61"/>
                <a:gd name="T3" fmla="*/ 21 h 22"/>
                <a:gd name="T4" fmla="*/ 8 w 61"/>
                <a:gd name="T5" fmla="*/ 20 h 22"/>
                <a:gd name="T6" fmla="*/ 4 w 61"/>
                <a:gd name="T7" fmla="*/ 19 h 22"/>
                <a:gd name="T8" fmla="*/ 0 w 61"/>
                <a:gd name="T9" fmla="*/ 17 h 22"/>
                <a:gd name="T10" fmla="*/ 6 w 61"/>
                <a:gd name="T11" fmla="*/ 14 h 22"/>
                <a:gd name="T12" fmla="*/ 12 w 61"/>
                <a:gd name="T13" fmla="*/ 11 h 22"/>
                <a:gd name="T14" fmla="*/ 20 w 61"/>
                <a:gd name="T15" fmla="*/ 8 h 22"/>
                <a:gd name="T16" fmla="*/ 30 w 61"/>
                <a:gd name="T17" fmla="*/ 5 h 22"/>
                <a:gd name="T18" fmla="*/ 43 w 61"/>
                <a:gd name="T19" fmla="*/ 3 h 22"/>
                <a:gd name="T20" fmla="*/ 55 w 61"/>
                <a:gd name="T21" fmla="*/ 0 h 22"/>
                <a:gd name="T22" fmla="*/ 58 w 61"/>
                <a:gd name="T23" fmla="*/ 2 h 22"/>
                <a:gd name="T24" fmla="*/ 61 w 61"/>
                <a:gd name="T25" fmla="*/ 2 h 22"/>
                <a:gd name="T26" fmla="*/ 57 w 61"/>
                <a:gd name="T27" fmla="*/ 7 h 22"/>
                <a:gd name="T28" fmla="*/ 51 w 61"/>
                <a:gd name="T29" fmla="*/ 12 h 22"/>
                <a:gd name="T30" fmla="*/ 43 w 61"/>
                <a:gd name="T31" fmla="*/ 17 h 22"/>
                <a:gd name="T32" fmla="*/ 34 w 61"/>
                <a:gd name="T33" fmla="*/ 20 h 22"/>
                <a:gd name="T34" fmla="*/ 26 w 61"/>
                <a:gd name="T35" fmla="*/ 21 h 22"/>
                <a:gd name="T36" fmla="*/ 20 w 61"/>
                <a:gd name="T3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22">
                  <a:moveTo>
                    <a:pt x="20" y="22"/>
                  </a:moveTo>
                  <a:lnTo>
                    <a:pt x="14" y="21"/>
                  </a:lnTo>
                  <a:lnTo>
                    <a:pt x="8" y="20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6" y="14"/>
                  </a:lnTo>
                  <a:lnTo>
                    <a:pt x="12" y="11"/>
                  </a:lnTo>
                  <a:lnTo>
                    <a:pt x="20" y="8"/>
                  </a:lnTo>
                  <a:lnTo>
                    <a:pt x="30" y="5"/>
                  </a:lnTo>
                  <a:lnTo>
                    <a:pt x="43" y="3"/>
                  </a:lnTo>
                  <a:lnTo>
                    <a:pt x="55" y="0"/>
                  </a:lnTo>
                  <a:lnTo>
                    <a:pt x="58" y="2"/>
                  </a:lnTo>
                  <a:lnTo>
                    <a:pt x="61" y="2"/>
                  </a:lnTo>
                  <a:lnTo>
                    <a:pt x="57" y="7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4" y="20"/>
                  </a:lnTo>
                  <a:lnTo>
                    <a:pt x="26" y="21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13147872" y="5332188"/>
              <a:ext cx="22240" cy="11861"/>
            </a:xfrm>
            <a:custGeom>
              <a:avLst/>
              <a:gdLst>
                <a:gd name="T0" fmla="*/ 6 w 46"/>
                <a:gd name="T1" fmla="*/ 24 h 24"/>
                <a:gd name="T2" fmla="*/ 3 w 46"/>
                <a:gd name="T3" fmla="*/ 24 h 24"/>
                <a:gd name="T4" fmla="*/ 0 w 46"/>
                <a:gd name="T5" fmla="*/ 23 h 24"/>
                <a:gd name="T6" fmla="*/ 3 w 46"/>
                <a:gd name="T7" fmla="*/ 19 h 24"/>
                <a:gd name="T8" fmla="*/ 7 w 46"/>
                <a:gd name="T9" fmla="*/ 14 h 24"/>
                <a:gd name="T10" fmla="*/ 13 w 46"/>
                <a:gd name="T11" fmla="*/ 9 h 24"/>
                <a:gd name="T12" fmla="*/ 20 w 46"/>
                <a:gd name="T13" fmla="*/ 5 h 24"/>
                <a:gd name="T14" fmla="*/ 26 w 46"/>
                <a:gd name="T15" fmla="*/ 3 h 24"/>
                <a:gd name="T16" fmla="*/ 31 w 46"/>
                <a:gd name="T17" fmla="*/ 1 h 24"/>
                <a:gd name="T18" fmla="*/ 36 w 46"/>
                <a:gd name="T19" fmla="*/ 1 h 24"/>
                <a:gd name="T20" fmla="*/ 40 w 46"/>
                <a:gd name="T21" fmla="*/ 0 h 24"/>
                <a:gd name="T22" fmla="*/ 43 w 46"/>
                <a:gd name="T23" fmla="*/ 0 h 24"/>
                <a:gd name="T24" fmla="*/ 46 w 46"/>
                <a:gd name="T25" fmla="*/ 1 h 24"/>
                <a:gd name="T26" fmla="*/ 43 w 46"/>
                <a:gd name="T27" fmla="*/ 6 h 24"/>
                <a:gd name="T28" fmla="*/ 39 w 46"/>
                <a:gd name="T29" fmla="*/ 10 h 24"/>
                <a:gd name="T30" fmla="*/ 34 w 46"/>
                <a:gd name="T31" fmla="*/ 15 h 24"/>
                <a:gd name="T32" fmla="*/ 27 w 46"/>
                <a:gd name="T33" fmla="*/ 19 h 24"/>
                <a:gd name="T34" fmla="*/ 22 w 46"/>
                <a:gd name="T35" fmla="*/ 21 h 24"/>
                <a:gd name="T36" fmla="*/ 15 w 46"/>
                <a:gd name="T37" fmla="*/ 23 h 24"/>
                <a:gd name="T38" fmla="*/ 11 w 46"/>
                <a:gd name="T39" fmla="*/ 24 h 24"/>
                <a:gd name="T40" fmla="*/ 6 w 46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24">
                  <a:moveTo>
                    <a:pt x="6" y="24"/>
                  </a:moveTo>
                  <a:lnTo>
                    <a:pt x="3" y="24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7" y="14"/>
                  </a:lnTo>
                  <a:lnTo>
                    <a:pt x="13" y="9"/>
                  </a:lnTo>
                  <a:lnTo>
                    <a:pt x="20" y="5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3" y="6"/>
                  </a:lnTo>
                  <a:lnTo>
                    <a:pt x="39" y="10"/>
                  </a:lnTo>
                  <a:lnTo>
                    <a:pt x="34" y="15"/>
                  </a:lnTo>
                  <a:lnTo>
                    <a:pt x="27" y="19"/>
                  </a:lnTo>
                  <a:lnTo>
                    <a:pt x="22" y="21"/>
                  </a:lnTo>
                  <a:lnTo>
                    <a:pt x="15" y="23"/>
                  </a:lnTo>
                  <a:lnTo>
                    <a:pt x="11" y="24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13391029" y="5484902"/>
              <a:ext cx="42998" cy="16310"/>
            </a:xfrm>
            <a:custGeom>
              <a:avLst/>
              <a:gdLst>
                <a:gd name="T0" fmla="*/ 12 w 86"/>
                <a:gd name="T1" fmla="*/ 32 h 32"/>
                <a:gd name="T2" fmla="*/ 6 w 86"/>
                <a:gd name="T3" fmla="*/ 32 h 32"/>
                <a:gd name="T4" fmla="*/ 0 w 86"/>
                <a:gd name="T5" fmla="*/ 31 h 32"/>
                <a:gd name="T6" fmla="*/ 8 w 86"/>
                <a:gd name="T7" fmla="*/ 26 h 32"/>
                <a:gd name="T8" fmla="*/ 18 w 86"/>
                <a:gd name="T9" fmla="*/ 21 h 32"/>
                <a:gd name="T10" fmla="*/ 29 w 86"/>
                <a:gd name="T11" fmla="*/ 16 h 32"/>
                <a:gd name="T12" fmla="*/ 43 w 86"/>
                <a:gd name="T13" fmla="*/ 11 h 32"/>
                <a:gd name="T14" fmla="*/ 55 w 86"/>
                <a:gd name="T15" fmla="*/ 7 h 32"/>
                <a:gd name="T16" fmla="*/ 67 w 86"/>
                <a:gd name="T17" fmla="*/ 4 h 32"/>
                <a:gd name="T18" fmla="*/ 76 w 86"/>
                <a:gd name="T19" fmla="*/ 1 h 32"/>
                <a:gd name="T20" fmla="*/ 86 w 86"/>
                <a:gd name="T21" fmla="*/ 0 h 32"/>
                <a:gd name="T22" fmla="*/ 79 w 86"/>
                <a:gd name="T23" fmla="*/ 7 h 32"/>
                <a:gd name="T24" fmla="*/ 71 w 86"/>
                <a:gd name="T25" fmla="*/ 14 h 32"/>
                <a:gd name="T26" fmla="*/ 60 w 86"/>
                <a:gd name="T27" fmla="*/ 21 h 32"/>
                <a:gd name="T28" fmla="*/ 47 w 86"/>
                <a:gd name="T29" fmla="*/ 26 h 32"/>
                <a:gd name="T30" fmla="*/ 37 w 86"/>
                <a:gd name="T31" fmla="*/ 29 h 32"/>
                <a:gd name="T32" fmla="*/ 28 w 86"/>
                <a:gd name="T33" fmla="*/ 31 h 32"/>
                <a:gd name="T34" fmla="*/ 20 w 86"/>
                <a:gd name="T35" fmla="*/ 32 h 32"/>
                <a:gd name="T36" fmla="*/ 12 w 86"/>
                <a:gd name="T3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32">
                  <a:moveTo>
                    <a:pt x="12" y="32"/>
                  </a:moveTo>
                  <a:lnTo>
                    <a:pt x="6" y="32"/>
                  </a:lnTo>
                  <a:lnTo>
                    <a:pt x="0" y="31"/>
                  </a:lnTo>
                  <a:lnTo>
                    <a:pt x="8" y="26"/>
                  </a:lnTo>
                  <a:lnTo>
                    <a:pt x="18" y="21"/>
                  </a:lnTo>
                  <a:lnTo>
                    <a:pt x="29" y="16"/>
                  </a:lnTo>
                  <a:lnTo>
                    <a:pt x="43" y="11"/>
                  </a:lnTo>
                  <a:lnTo>
                    <a:pt x="55" y="7"/>
                  </a:lnTo>
                  <a:lnTo>
                    <a:pt x="67" y="4"/>
                  </a:lnTo>
                  <a:lnTo>
                    <a:pt x="76" y="1"/>
                  </a:lnTo>
                  <a:lnTo>
                    <a:pt x="86" y="0"/>
                  </a:lnTo>
                  <a:lnTo>
                    <a:pt x="79" y="7"/>
                  </a:lnTo>
                  <a:lnTo>
                    <a:pt x="71" y="14"/>
                  </a:lnTo>
                  <a:lnTo>
                    <a:pt x="60" y="21"/>
                  </a:lnTo>
                  <a:lnTo>
                    <a:pt x="47" y="26"/>
                  </a:lnTo>
                  <a:lnTo>
                    <a:pt x="37" y="29"/>
                  </a:lnTo>
                  <a:lnTo>
                    <a:pt x="28" y="31"/>
                  </a:lnTo>
                  <a:lnTo>
                    <a:pt x="20" y="32"/>
                  </a:lnTo>
                  <a:lnTo>
                    <a:pt x="12" y="32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14350314" y="5191335"/>
              <a:ext cx="155680" cy="45963"/>
            </a:xfrm>
            <a:custGeom>
              <a:avLst/>
              <a:gdLst>
                <a:gd name="T0" fmla="*/ 0 w 315"/>
                <a:gd name="T1" fmla="*/ 92 h 92"/>
                <a:gd name="T2" fmla="*/ 12 w 315"/>
                <a:gd name="T3" fmla="*/ 88 h 92"/>
                <a:gd name="T4" fmla="*/ 28 w 315"/>
                <a:gd name="T5" fmla="*/ 84 h 92"/>
                <a:gd name="T6" fmla="*/ 46 w 315"/>
                <a:gd name="T7" fmla="*/ 79 h 92"/>
                <a:gd name="T8" fmla="*/ 65 w 315"/>
                <a:gd name="T9" fmla="*/ 74 h 92"/>
                <a:gd name="T10" fmla="*/ 86 w 315"/>
                <a:gd name="T11" fmla="*/ 69 h 92"/>
                <a:gd name="T12" fmla="*/ 108 w 315"/>
                <a:gd name="T13" fmla="*/ 61 h 92"/>
                <a:gd name="T14" fmla="*/ 132 w 315"/>
                <a:gd name="T15" fmla="*/ 54 h 92"/>
                <a:gd name="T16" fmla="*/ 158 w 315"/>
                <a:gd name="T17" fmla="*/ 48 h 92"/>
                <a:gd name="T18" fmla="*/ 182 w 315"/>
                <a:gd name="T19" fmla="*/ 40 h 92"/>
                <a:gd name="T20" fmla="*/ 206 w 315"/>
                <a:gd name="T21" fmla="*/ 33 h 92"/>
                <a:gd name="T22" fmla="*/ 228 w 315"/>
                <a:gd name="T23" fmla="*/ 25 h 92"/>
                <a:gd name="T24" fmla="*/ 249 w 315"/>
                <a:gd name="T25" fmla="*/ 18 h 92"/>
                <a:gd name="T26" fmla="*/ 268 w 315"/>
                <a:gd name="T27" fmla="*/ 13 h 92"/>
                <a:gd name="T28" fmla="*/ 286 w 315"/>
                <a:gd name="T29" fmla="*/ 7 h 92"/>
                <a:gd name="T30" fmla="*/ 301 w 315"/>
                <a:gd name="T31" fmla="*/ 3 h 92"/>
                <a:gd name="T32" fmla="*/ 315 w 315"/>
                <a:gd name="T33" fmla="*/ 0 h 92"/>
                <a:gd name="T34" fmla="*/ 302 w 315"/>
                <a:gd name="T35" fmla="*/ 6 h 92"/>
                <a:gd name="T36" fmla="*/ 288 w 315"/>
                <a:gd name="T37" fmla="*/ 13 h 92"/>
                <a:gd name="T38" fmla="*/ 271 w 315"/>
                <a:gd name="T39" fmla="*/ 21 h 92"/>
                <a:gd name="T40" fmla="*/ 253 w 315"/>
                <a:gd name="T41" fmla="*/ 30 h 92"/>
                <a:gd name="T42" fmla="*/ 232 w 315"/>
                <a:gd name="T43" fmla="*/ 38 h 92"/>
                <a:gd name="T44" fmla="*/ 210 w 315"/>
                <a:gd name="T45" fmla="*/ 46 h 92"/>
                <a:gd name="T46" fmla="*/ 186 w 315"/>
                <a:gd name="T47" fmla="*/ 54 h 92"/>
                <a:gd name="T48" fmla="*/ 162 w 315"/>
                <a:gd name="T49" fmla="*/ 62 h 92"/>
                <a:gd name="T50" fmla="*/ 136 w 315"/>
                <a:gd name="T51" fmla="*/ 69 h 92"/>
                <a:gd name="T52" fmla="*/ 112 w 315"/>
                <a:gd name="T53" fmla="*/ 76 h 92"/>
                <a:gd name="T54" fmla="*/ 89 w 315"/>
                <a:gd name="T55" fmla="*/ 81 h 92"/>
                <a:gd name="T56" fmla="*/ 67 w 315"/>
                <a:gd name="T57" fmla="*/ 85 h 92"/>
                <a:gd name="T58" fmla="*/ 47 w 315"/>
                <a:gd name="T59" fmla="*/ 88 h 92"/>
                <a:gd name="T60" fmla="*/ 29 w 315"/>
                <a:gd name="T61" fmla="*/ 90 h 92"/>
                <a:gd name="T62" fmla="*/ 13 w 315"/>
                <a:gd name="T63" fmla="*/ 91 h 92"/>
                <a:gd name="T64" fmla="*/ 0 w 315"/>
                <a:gd name="T6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5" h="92">
                  <a:moveTo>
                    <a:pt x="0" y="92"/>
                  </a:moveTo>
                  <a:lnTo>
                    <a:pt x="12" y="88"/>
                  </a:lnTo>
                  <a:lnTo>
                    <a:pt x="28" y="84"/>
                  </a:lnTo>
                  <a:lnTo>
                    <a:pt x="46" y="79"/>
                  </a:lnTo>
                  <a:lnTo>
                    <a:pt x="65" y="74"/>
                  </a:lnTo>
                  <a:lnTo>
                    <a:pt x="86" y="69"/>
                  </a:lnTo>
                  <a:lnTo>
                    <a:pt x="108" y="61"/>
                  </a:lnTo>
                  <a:lnTo>
                    <a:pt x="132" y="54"/>
                  </a:lnTo>
                  <a:lnTo>
                    <a:pt x="158" y="48"/>
                  </a:lnTo>
                  <a:lnTo>
                    <a:pt x="182" y="40"/>
                  </a:lnTo>
                  <a:lnTo>
                    <a:pt x="206" y="33"/>
                  </a:lnTo>
                  <a:lnTo>
                    <a:pt x="228" y="25"/>
                  </a:lnTo>
                  <a:lnTo>
                    <a:pt x="249" y="18"/>
                  </a:lnTo>
                  <a:lnTo>
                    <a:pt x="268" y="13"/>
                  </a:lnTo>
                  <a:lnTo>
                    <a:pt x="286" y="7"/>
                  </a:lnTo>
                  <a:lnTo>
                    <a:pt x="301" y="3"/>
                  </a:lnTo>
                  <a:lnTo>
                    <a:pt x="315" y="0"/>
                  </a:lnTo>
                  <a:lnTo>
                    <a:pt x="302" y="6"/>
                  </a:lnTo>
                  <a:lnTo>
                    <a:pt x="288" y="13"/>
                  </a:lnTo>
                  <a:lnTo>
                    <a:pt x="271" y="21"/>
                  </a:lnTo>
                  <a:lnTo>
                    <a:pt x="253" y="30"/>
                  </a:lnTo>
                  <a:lnTo>
                    <a:pt x="232" y="38"/>
                  </a:lnTo>
                  <a:lnTo>
                    <a:pt x="210" y="46"/>
                  </a:lnTo>
                  <a:lnTo>
                    <a:pt x="186" y="54"/>
                  </a:lnTo>
                  <a:lnTo>
                    <a:pt x="162" y="62"/>
                  </a:lnTo>
                  <a:lnTo>
                    <a:pt x="136" y="69"/>
                  </a:lnTo>
                  <a:lnTo>
                    <a:pt x="112" y="76"/>
                  </a:lnTo>
                  <a:lnTo>
                    <a:pt x="89" y="81"/>
                  </a:lnTo>
                  <a:lnTo>
                    <a:pt x="67" y="85"/>
                  </a:lnTo>
                  <a:lnTo>
                    <a:pt x="47" y="88"/>
                  </a:lnTo>
                  <a:lnTo>
                    <a:pt x="29" y="90"/>
                  </a:lnTo>
                  <a:lnTo>
                    <a:pt x="13" y="9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14425929" y="5149820"/>
              <a:ext cx="94891" cy="31136"/>
            </a:xfrm>
            <a:custGeom>
              <a:avLst/>
              <a:gdLst>
                <a:gd name="T0" fmla="*/ 0 w 192"/>
                <a:gd name="T1" fmla="*/ 62 h 62"/>
                <a:gd name="T2" fmla="*/ 17 w 192"/>
                <a:gd name="T3" fmla="*/ 54 h 62"/>
                <a:gd name="T4" fmla="*/ 39 w 192"/>
                <a:gd name="T5" fmla="*/ 45 h 62"/>
                <a:gd name="T6" fmla="*/ 65 w 192"/>
                <a:gd name="T7" fmla="*/ 36 h 62"/>
                <a:gd name="T8" fmla="*/ 95 w 192"/>
                <a:gd name="T9" fmla="*/ 27 h 62"/>
                <a:gd name="T10" fmla="*/ 125 w 192"/>
                <a:gd name="T11" fmla="*/ 17 h 62"/>
                <a:gd name="T12" fmla="*/ 151 w 192"/>
                <a:gd name="T13" fmla="*/ 9 h 62"/>
                <a:gd name="T14" fmla="*/ 175 w 192"/>
                <a:gd name="T15" fmla="*/ 3 h 62"/>
                <a:gd name="T16" fmla="*/ 192 w 192"/>
                <a:gd name="T17" fmla="*/ 0 h 62"/>
                <a:gd name="T18" fmla="*/ 177 w 192"/>
                <a:gd name="T19" fmla="*/ 10 h 62"/>
                <a:gd name="T20" fmla="*/ 155 w 192"/>
                <a:gd name="T21" fmla="*/ 20 h 62"/>
                <a:gd name="T22" fmla="*/ 129 w 192"/>
                <a:gd name="T23" fmla="*/ 30 h 62"/>
                <a:gd name="T24" fmla="*/ 100 w 192"/>
                <a:gd name="T25" fmla="*/ 42 h 62"/>
                <a:gd name="T26" fmla="*/ 69 w 192"/>
                <a:gd name="T27" fmla="*/ 50 h 62"/>
                <a:gd name="T28" fmla="*/ 41 w 192"/>
                <a:gd name="T29" fmla="*/ 56 h 62"/>
                <a:gd name="T30" fmla="*/ 19 w 192"/>
                <a:gd name="T31" fmla="*/ 60 h 62"/>
                <a:gd name="T32" fmla="*/ 0 w 192"/>
                <a:gd name="T3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62">
                  <a:moveTo>
                    <a:pt x="0" y="62"/>
                  </a:moveTo>
                  <a:lnTo>
                    <a:pt x="17" y="54"/>
                  </a:lnTo>
                  <a:lnTo>
                    <a:pt x="39" y="45"/>
                  </a:lnTo>
                  <a:lnTo>
                    <a:pt x="65" y="36"/>
                  </a:lnTo>
                  <a:lnTo>
                    <a:pt x="95" y="27"/>
                  </a:lnTo>
                  <a:lnTo>
                    <a:pt x="125" y="17"/>
                  </a:lnTo>
                  <a:lnTo>
                    <a:pt x="151" y="9"/>
                  </a:lnTo>
                  <a:lnTo>
                    <a:pt x="175" y="3"/>
                  </a:lnTo>
                  <a:lnTo>
                    <a:pt x="192" y="0"/>
                  </a:lnTo>
                  <a:lnTo>
                    <a:pt x="177" y="10"/>
                  </a:lnTo>
                  <a:lnTo>
                    <a:pt x="155" y="20"/>
                  </a:lnTo>
                  <a:lnTo>
                    <a:pt x="129" y="30"/>
                  </a:lnTo>
                  <a:lnTo>
                    <a:pt x="100" y="42"/>
                  </a:lnTo>
                  <a:lnTo>
                    <a:pt x="69" y="50"/>
                  </a:lnTo>
                  <a:lnTo>
                    <a:pt x="41" y="56"/>
                  </a:lnTo>
                  <a:lnTo>
                    <a:pt x="19" y="6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14434825" y="5111271"/>
              <a:ext cx="53376" cy="17792"/>
            </a:xfrm>
            <a:custGeom>
              <a:avLst/>
              <a:gdLst>
                <a:gd name="T0" fmla="*/ 27 w 108"/>
                <a:gd name="T1" fmla="*/ 34 h 34"/>
                <a:gd name="T2" fmla="*/ 24 w 108"/>
                <a:gd name="T3" fmla="*/ 34 h 34"/>
                <a:gd name="T4" fmla="*/ 23 w 108"/>
                <a:gd name="T5" fmla="*/ 34 h 34"/>
                <a:gd name="T6" fmla="*/ 10 w 108"/>
                <a:gd name="T7" fmla="*/ 33 h 34"/>
                <a:gd name="T8" fmla="*/ 0 w 108"/>
                <a:gd name="T9" fmla="*/ 31 h 34"/>
                <a:gd name="T10" fmla="*/ 9 w 108"/>
                <a:gd name="T11" fmla="*/ 27 h 34"/>
                <a:gd name="T12" fmla="*/ 22 w 108"/>
                <a:gd name="T13" fmla="*/ 23 h 34"/>
                <a:gd name="T14" fmla="*/ 37 w 108"/>
                <a:gd name="T15" fmla="*/ 19 h 34"/>
                <a:gd name="T16" fmla="*/ 53 w 108"/>
                <a:gd name="T17" fmla="*/ 14 h 34"/>
                <a:gd name="T18" fmla="*/ 69 w 108"/>
                <a:gd name="T19" fmla="*/ 8 h 34"/>
                <a:gd name="T20" fmla="*/ 84 w 108"/>
                <a:gd name="T21" fmla="*/ 4 h 34"/>
                <a:gd name="T22" fmla="*/ 96 w 108"/>
                <a:gd name="T23" fmla="*/ 1 h 34"/>
                <a:gd name="T24" fmla="*/ 108 w 108"/>
                <a:gd name="T25" fmla="*/ 0 h 34"/>
                <a:gd name="T26" fmla="*/ 99 w 108"/>
                <a:gd name="T27" fmla="*/ 7 h 34"/>
                <a:gd name="T28" fmla="*/ 88 w 108"/>
                <a:gd name="T29" fmla="*/ 15 h 34"/>
                <a:gd name="T30" fmla="*/ 74 w 108"/>
                <a:gd name="T31" fmla="*/ 22 h 34"/>
                <a:gd name="T32" fmla="*/ 57 w 108"/>
                <a:gd name="T33" fmla="*/ 29 h 34"/>
                <a:gd name="T34" fmla="*/ 49 w 108"/>
                <a:gd name="T35" fmla="*/ 31 h 34"/>
                <a:gd name="T36" fmla="*/ 41 w 108"/>
                <a:gd name="T37" fmla="*/ 32 h 34"/>
                <a:gd name="T38" fmla="*/ 34 w 108"/>
                <a:gd name="T39" fmla="*/ 33 h 34"/>
                <a:gd name="T40" fmla="*/ 27 w 108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34">
                  <a:moveTo>
                    <a:pt x="27" y="34"/>
                  </a:moveTo>
                  <a:lnTo>
                    <a:pt x="24" y="34"/>
                  </a:lnTo>
                  <a:lnTo>
                    <a:pt x="23" y="34"/>
                  </a:lnTo>
                  <a:lnTo>
                    <a:pt x="10" y="33"/>
                  </a:lnTo>
                  <a:lnTo>
                    <a:pt x="0" y="31"/>
                  </a:lnTo>
                  <a:lnTo>
                    <a:pt x="9" y="27"/>
                  </a:lnTo>
                  <a:lnTo>
                    <a:pt x="22" y="23"/>
                  </a:lnTo>
                  <a:lnTo>
                    <a:pt x="37" y="19"/>
                  </a:lnTo>
                  <a:lnTo>
                    <a:pt x="53" y="14"/>
                  </a:lnTo>
                  <a:lnTo>
                    <a:pt x="69" y="8"/>
                  </a:lnTo>
                  <a:lnTo>
                    <a:pt x="84" y="4"/>
                  </a:lnTo>
                  <a:lnTo>
                    <a:pt x="96" y="1"/>
                  </a:lnTo>
                  <a:lnTo>
                    <a:pt x="108" y="0"/>
                  </a:lnTo>
                  <a:lnTo>
                    <a:pt x="99" y="7"/>
                  </a:lnTo>
                  <a:lnTo>
                    <a:pt x="88" y="15"/>
                  </a:lnTo>
                  <a:lnTo>
                    <a:pt x="74" y="22"/>
                  </a:lnTo>
                  <a:lnTo>
                    <a:pt x="57" y="29"/>
                  </a:lnTo>
                  <a:lnTo>
                    <a:pt x="49" y="31"/>
                  </a:lnTo>
                  <a:lnTo>
                    <a:pt x="41" y="32"/>
                  </a:lnTo>
                  <a:lnTo>
                    <a:pt x="34" y="33"/>
                  </a:lnTo>
                  <a:lnTo>
                    <a:pt x="27" y="34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14418516" y="5069756"/>
              <a:ext cx="41515" cy="19275"/>
            </a:xfrm>
            <a:custGeom>
              <a:avLst/>
              <a:gdLst>
                <a:gd name="T0" fmla="*/ 6 w 84"/>
                <a:gd name="T1" fmla="*/ 39 h 39"/>
                <a:gd name="T2" fmla="*/ 3 w 84"/>
                <a:gd name="T3" fmla="*/ 39 h 39"/>
                <a:gd name="T4" fmla="*/ 0 w 84"/>
                <a:gd name="T5" fmla="*/ 39 h 39"/>
                <a:gd name="T6" fmla="*/ 7 w 84"/>
                <a:gd name="T7" fmla="*/ 33 h 39"/>
                <a:gd name="T8" fmla="*/ 16 w 84"/>
                <a:gd name="T9" fmla="*/ 28 h 39"/>
                <a:gd name="T10" fmla="*/ 27 w 84"/>
                <a:gd name="T11" fmla="*/ 22 h 39"/>
                <a:gd name="T12" fmla="*/ 40 w 84"/>
                <a:gd name="T13" fmla="*/ 14 h 39"/>
                <a:gd name="T14" fmla="*/ 52 w 84"/>
                <a:gd name="T15" fmla="*/ 8 h 39"/>
                <a:gd name="T16" fmla="*/ 65 w 84"/>
                <a:gd name="T17" fmla="*/ 4 h 39"/>
                <a:gd name="T18" fmla="*/ 76 w 84"/>
                <a:gd name="T19" fmla="*/ 1 h 39"/>
                <a:gd name="T20" fmla="*/ 84 w 84"/>
                <a:gd name="T21" fmla="*/ 0 h 39"/>
                <a:gd name="T22" fmla="*/ 78 w 84"/>
                <a:gd name="T23" fmla="*/ 7 h 39"/>
                <a:gd name="T24" fmla="*/ 70 w 84"/>
                <a:gd name="T25" fmla="*/ 14 h 39"/>
                <a:gd name="T26" fmla="*/ 60 w 84"/>
                <a:gd name="T27" fmla="*/ 22 h 39"/>
                <a:gd name="T28" fmla="*/ 46 w 84"/>
                <a:gd name="T29" fmla="*/ 29 h 39"/>
                <a:gd name="T30" fmla="*/ 33 w 84"/>
                <a:gd name="T31" fmla="*/ 34 h 39"/>
                <a:gd name="T32" fmla="*/ 21 w 84"/>
                <a:gd name="T33" fmla="*/ 38 h 39"/>
                <a:gd name="T34" fmla="*/ 12 w 84"/>
                <a:gd name="T35" fmla="*/ 39 h 39"/>
                <a:gd name="T36" fmla="*/ 6 w 84"/>
                <a:gd name="T3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39">
                  <a:moveTo>
                    <a:pt x="6" y="39"/>
                  </a:moveTo>
                  <a:lnTo>
                    <a:pt x="3" y="39"/>
                  </a:lnTo>
                  <a:lnTo>
                    <a:pt x="0" y="39"/>
                  </a:lnTo>
                  <a:lnTo>
                    <a:pt x="7" y="33"/>
                  </a:lnTo>
                  <a:lnTo>
                    <a:pt x="16" y="28"/>
                  </a:lnTo>
                  <a:lnTo>
                    <a:pt x="27" y="22"/>
                  </a:lnTo>
                  <a:lnTo>
                    <a:pt x="40" y="14"/>
                  </a:lnTo>
                  <a:lnTo>
                    <a:pt x="52" y="8"/>
                  </a:lnTo>
                  <a:lnTo>
                    <a:pt x="65" y="4"/>
                  </a:lnTo>
                  <a:lnTo>
                    <a:pt x="76" y="1"/>
                  </a:lnTo>
                  <a:lnTo>
                    <a:pt x="84" y="0"/>
                  </a:lnTo>
                  <a:lnTo>
                    <a:pt x="78" y="7"/>
                  </a:lnTo>
                  <a:lnTo>
                    <a:pt x="70" y="14"/>
                  </a:lnTo>
                  <a:lnTo>
                    <a:pt x="60" y="22"/>
                  </a:lnTo>
                  <a:lnTo>
                    <a:pt x="46" y="29"/>
                  </a:lnTo>
                  <a:lnTo>
                    <a:pt x="33" y="34"/>
                  </a:lnTo>
                  <a:lnTo>
                    <a:pt x="21" y="38"/>
                  </a:lnTo>
                  <a:lnTo>
                    <a:pt x="12" y="39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14442239" y="5025276"/>
              <a:ext cx="10379" cy="8896"/>
            </a:xfrm>
            <a:custGeom>
              <a:avLst/>
              <a:gdLst>
                <a:gd name="T0" fmla="*/ 9 w 23"/>
                <a:gd name="T1" fmla="*/ 17 h 17"/>
                <a:gd name="T2" fmla="*/ 6 w 23"/>
                <a:gd name="T3" fmla="*/ 17 h 17"/>
                <a:gd name="T4" fmla="*/ 3 w 23"/>
                <a:gd name="T5" fmla="*/ 16 h 17"/>
                <a:gd name="T6" fmla="*/ 1 w 23"/>
                <a:gd name="T7" fmla="*/ 15 h 17"/>
                <a:gd name="T8" fmla="*/ 0 w 23"/>
                <a:gd name="T9" fmla="*/ 13 h 17"/>
                <a:gd name="T10" fmla="*/ 1 w 23"/>
                <a:gd name="T11" fmla="*/ 10 h 17"/>
                <a:gd name="T12" fmla="*/ 3 w 23"/>
                <a:gd name="T13" fmla="*/ 7 h 17"/>
                <a:gd name="T14" fmla="*/ 5 w 23"/>
                <a:gd name="T15" fmla="*/ 4 h 17"/>
                <a:gd name="T16" fmla="*/ 8 w 23"/>
                <a:gd name="T17" fmla="*/ 3 h 17"/>
                <a:gd name="T18" fmla="*/ 10 w 23"/>
                <a:gd name="T19" fmla="*/ 1 h 17"/>
                <a:gd name="T20" fmla="*/ 14 w 23"/>
                <a:gd name="T21" fmla="*/ 0 h 17"/>
                <a:gd name="T22" fmla="*/ 17 w 23"/>
                <a:gd name="T23" fmla="*/ 0 h 17"/>
                <a:gd name="T24" fmla="*/ 20 w 23"/>
                <a:gd name="T25" fmla="*/ 1 h 17"/>
                <a:gd name="T26" fmla="*/ 22 w 23"/>
                <a:gd name="T27" fmla="*/ 4 h 17"/>
                <a:gd name="T28" fmla="*/ 23 w 23"/>
                <a:gd name="T29" fmla="*/ 6 h 17"/>
                <a:gd name="T30" fmla="*/ 22 w 23"/>
                <a:gd name="T31" fmla="*/ 9 h 17"/>
                <a:gd name="T32" fmla="*/ 20 w 23"/>
                <a:gd name="T33" fmla="*/ 12 h 17"/>
                <a:gd name="T34" fmla="*/ 18 w 23"/>
                <a:gd name="T35" fmla="*/ 14 h 17"/>
                <a:gd name="T36" fmla="*/ 15 w 23"/>
                <a:gd name="T37" fmla="*/ 16 h 17"/>
                <a:gd name="T38" fmla="*/ 13 w 23"/>
                <a:gd name="T39" fmla="*/ 17 h 17"/>
                <a:gd name="T40" fmla="*/ 9 w 23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17">
                  <a:moveTo>
                    <a:pt x="9" y="17"/>
                  </a:moveTo>
                  <a:lnTo>
                    <a:pt x="6" y="17"/>
                  </a:lnTo>
                  <a:lnTo>
                    <a:pt x="3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5" y="4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2" y="9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14369588" y="5186887"/>
              <a:ext cx="26688" cy="8896"/>
            </a:xfrm>
            <a:custGeom>
              <a:avLst/>
              <a:gdLst>
                <a:gd name="T0" fmla="*/ 3 w 53"/>
                <a:gd name="T1" fmla="*/ 18 h 18"/>
                <a:gd name="T2" fmla="*/ 1 w 53"/>
                <a:gd name="T3" fmla="*/ 17 h 18"/>
                <a:gd name="T4" fmla="*/ 0 w 53"/>
                <a:gd name="T5" fmla="*/ 17 h 18"/>
                <a:gd name="T6" fmla="*/ 6 w 53"/>
                <a:gd name="T7" fmla="*/ 13 h 18"/>
                <a:gd name="T8" fmla="*/ 14 w 53"/>
                <a:gd name="T9" fmla="*/ 10 h 18"/>
                <a:gd name="T10" fmla="*/ 23 w 53"/>
                <a:gd name="T11" fmla="*/ 7 h 18"/>
                <a:gd name="T12" fmla="*/ 33 w 53"/>
                <a:gd name="T13" fmla="*/ 5 h 18"/>
                <a:gd name="T14" fmla="*/ 43 w 53"/>
                <a:gd name="T15" fmla="*/ 2 h 18"/>
                <a:gd name="T16" fmla="*/ 53 w 53"/>
                <a:gd name="T17" fmla="*/ 0 h 18"/>
                <a:gd name="T18" fmla="*/ 40 w 53"/>
                <a:gd name="T19" fmla="*/ 5 h 18"/>
                <a:gd name="T20" fmla="*/ 27 w 53"/>
                <a:gd name="T21" fmla="*/ 10 h 18"/>
                <a:gd name="T22" fmla="*/ 15 w 53"/>
                <a:gd name="T23" fmla="*/ 14 h 18"/>
                <a:gd name="T24" fmla="*/ 3 w 53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8">
                  <a:moveTo>
                    <a:pt x="3" y="18"/>
                  </a:moveTo>
                  <a:lnTo>
                    <a:pt x="1" y="17"/>
                  </a:lnTo>
                  <a:lnTo>
                    <a:pt x="0" y="17"/>
                  </a:lnTo>
                  <a:lnTo>
                    <a:pt x="6" y="13"/>
                  </a:lnTo>
                  <a:lnTo>
                    <a:pt x="14" y="10"/>
                  </a:lnTo>
                  <a:lnTo>
                    <a:pt x="23" y="7"/>
                  </a:lnTo>
                  <a:lnTo>
                    <a:pt x="33" y="5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40" y="5"/>
                  </a:lnTo>
                  <a:lnTo>
                    <a:pt x="27" y="10"/>
                  </a:lnTo>
                  <a:lnTo>
                    <a:pt x="15" y="14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14371071" y="5186887"/>
              <a:ext cx="32619" cy="10379"/>
            </a:xfrm>
            <a:custGeom>
              <a:avLst/>
              <a:gdLst>
                <a:gd name="T0" fmla="*/ 17 w 66"/>
                <a:gd name="T1" fmla="*/ 21 h 21"/>
                <a:gd name="T2" fmla="*/ 8 w 66"/>
                <a:gd name="T3" fmla="*/ 20 h 21"/>
                <a:gd name="T4" fmla="*/ 0 w 66"/>
                <a:gd name="T5" fmla="*/ 18 h 21"/>
                <a:gd name="T6" fmla="*/ 12 w 66"/>
                <a:gd name="T7" fmla="*/ 14 h 21"/>
                <a:gd name="T8" fmla="*/ 24 w 66"/>
                <a:gd name="T9" fmla="*/ 10 h 21"/>
                <a:gd name="T10" fmla="*/ 37 w 66"/>
                <a:gd name="T11" fmla="*/ 5 h 21"/>
                <a:gd name="T12" fmla="*/ 50 w 66"/>
                <a:gd name="T13" fmla="*/ 0 h 21"/>
                <a:gd name="T14" fmla="*/ 53 w 66"/>
                <a:gd name="T15" fmla="*/ 0 h 21"/>
                <a:gd name="T16" fmla="*/ 56 w 66"/>
                <a:gd name="T17" fmla="*/ 0 h 21"/>
                <a:gd name="T18" fmla="*/ 61 w 66"/>
                <a:gd name="T19" fmla="*/ 0 h 21"/>
                <a:gd name="T20" fmla="*/ 66 w 66"/>
                <a:gd name="T21" fmla="*/ 2 h 21"/>
                <a:gd name="T22" fmla="*/ 61 w 66"/>
                <a:gd name="T23" fmla="*/ 7 h 21"/>
                <a:gd name="T24" fmla="*/ 54 w 66"/>
                <a:gd name="T25" fmla="*/ 11 h 21"/>
                <a:gd name="T26" fmla="*/ 45 w 66"/>
                <a:gd name="T27" fmla="*/ 16 h 21"/>
                <a:gd name="T28" fmla="*/ 33 w 66"/>
                <a:gd name="T29" fmla="*/ 19 h 21"/>
                <a:gd name="T30" fmla="*/ 25 w 66"/>
                <a:gd name="T31" fmla="*/ 21 h 21"/>
                <a:gd name="T32" fmla="*/ 17 w 66"/>
                <a:gd name="T3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21">
                  <a:moveTo>
                    <a:pt x="17" y="21"/>
                  </a:moveTo>
                  <a:lnTo>
                    <a:pt x="8" y="20"/>
                  </a:lnTo>
                  <a:lnTo>
                    <a:pt x="0" y="18"/>
                  </a:lnTo>
                  <a:lnTo>
                    <a:pt x="12" y="14"/>
                  </a:lnTo>
                  <a:lnTo>
                    <a:pt x="24" y="10"/>
                  </a:lnTo>
                  <a:lnTo>
                    <a:pt x="37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61" y="7"/>
                  </a:lnTo>
                  <a:lnTo>
                    <a:pt x="54" y="11"/>
                  </a:lnTo>
                  <a:lnTo>
                    <a:pt x="45" y="16"/>
                  </a:lnTo>
                  <a:lnTo>
                    <a:pt x="33" y="19"/>
                  </a:lnTo>
                  <a:lnTo>
                    <a:pt x="25" y="21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14293973" y="5244711"/>
              <a:ext cx="37067" cy="11861"/>
            </a:xfrm>
            <a:custGeom>
              <a:avLst/>
              <a:gdLst>
                <a:gd name="T0" fmla="*/ 9 w 77"/>
                <a:gd name="T1" fmla="*/ 25 h 25"/>
                <a:gd name="T2" fmla="*/ 4 w 77"/>
                <a:gd name="T3" fmla="*/ 24 h 25"/>
                <a:gd name="T4" fmla="*/ 0 w 77"/>
                <a:gd name="T5" fmla="*/ 24 h 25"/>
                <a:gd name="T6" fmla="*/ 6 w 77"/>
                <a:gd name="T7" fmla="*/ 19 h 25"/>
                <a:gd name="T8" fmla="*/ 14 w 77"/>
                <a:gd name="T9" fmla="*/ 14 h 25"/>
                <a:gd name="T10" fmla="*/ 24 w 77"/>
                <a:gd name="T11" fmla="*/ 9 h 25"/>
                <a:gd name="T12" fmla="*/ 36 w 77"/>
                <a:gd name="T13" fmla="*/ 5 h 25"/>
                <a:gd name="T14" fmla="*/ 45 w 77"/>
                <a:gd name="T15" fmla="*/ 3 h 25"/>
                <a:gd name="T16" fmla="*/ 52 w 77"/>
                <a:gd name="T17" fmla="*/ 2 h 25"/>
                <a:gd name="T18" fmla="*/ 60 w 77"/>
                <a:gd name="T19" fmla="*/ 1 h 25"/>
                <a:gd name="T20" fmla="*/ 67 w 77"/>
                <a:gd name="T21" fmla="*/ 0 h 25"/>
                <a:gd name="T22" fmla="*/ 72 w 77"/>
                <a:gd name="T23" fmla="*/ 1 h 25"/>
                <a:gd name="T24" fmla="*/ 77 w 77"/>
                <a:gd name="T25" fmla="*/ 1 h 25"/>
                <a:gd name="T26" fmla="*/ 70 w 77"/>
                <a:gd name="T27" fmla="*/ 6 h 25"/>
                <a:gd name="T28" fmla="*/ 62 w 77"/>
                <a:gd name="T29" fmla="*/ 11 h 25"/>
                <a:gd name="T30" fmla="*/ 52 w 77"/>
                <a:gd name="T31" fmla="*/ 16 h 25"/>
                <a:gd name="T32" fmla="*/ 41 w 77"/>
                <a:gd name="T33" fmla="*/ 20 h 25"/>
                <a:gd name="T34" fmla="*/ 32 w 77"/>
                <a:gd name="T35" fmla="*/ 22 h 25"/>
                <a:gd name="T36" fmla="*/ 24 w 77"/>
                <a:gd name="T37" fmla="*/ 23 h 25"/>
                <a:gd name="T38" fmla="*/ 16 w 77"/>
                <a:gd name="T39" fmla="*/ 24 h 25"/>
                <a:gd name="T40" fmla="*/ 9 w 77"/>
                <a:gd name="T4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25">
                  <a:moveTo>
                    <a:pt x="9" y="25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6" y="19"/>
                  </a:lnTo>
                  <a:lnTo>
                    <a:pt x="14" y="14"/>
                  </a:lnTo>
                  <a:lnTo>
                    <a:pt x="24" y="9"/>
                  </a:lnTo>
                  <a:lnTo>
                    <a:pt x="36" y="5"/>
                  </a:lnTo>
                  <a:lnTo>
                    <a:pt x="45" y="3"/>
                  </a:lnTo>
                  <a:lnTo>
                    <a:pt x="52" y="2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2" y="1"/>
                  </a:lnTo>
                  <a:lnTo>
                    <a:pt x="77" y="1"/>
                  </a:lnTo>
                  <a:lnTo>
                    <a:pt x="70" y="6"/>
                  </a:lnTo>
                  <a:lnTo>
                    <a:pt x="62" y="11"/>
                  </a:lnTo>
                  <a:lnTo>
                    <a:pt x="52" y="16"/>
                  </a:lnTo>
                  <a:lnTo>
                    <a:pt x="41" y="20"/>
                  </a:lnTo>
                  <a:lnTo>
                    <a:pt x="32" y="22"/>
                  </a:lnTo>
                  <a:lnTo>
                    <a:pt x="24" y="23"/>
                  </a:lnTo>
                  <a:lnTo>
                    <a:pt x="16" y="24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4734324" y="5394460"/>
              <a:ext cx="167542" cy="102304"/>
            </a:xfrm>
            <a:custGeom>
              <a:avLst/>
              <a:gdLst>
                <a:gd name="T0" fmla="*/ 21 w 339"/>
                <a:gd name="T1" fmla="*/ 207 h 207"/>
                <a:gd name="T2" fmla="*/ 10 w 339"/>
                <a:gd name="T3" fmla="*/ 207 h 207"/>
                <a:gd name="T4" fmla="*/ 0 w 339"/>
                <a:gd name="T5" fmla="*/ 207 h 207"/>
                <a:gd name="T6" fmla="*/ 8 w 339"/>
                <a:gd name="T7" fmla="*/ 201 h 207"/>
                <a:gd name="T8" fmla="*/ 18 w 339"/>
                <a:gd name="T9" fmla="*/ 197 h 207"/>
                <a:gd name="T10" fmla="*/ 27 w 339"/>
                <a:gd name="T11" fmla="*/ 193 h 207"/>
                <a:gd name="T12" fmla="*/ 36 w 339"/>
                <a:gd name="T13" fmla="*/ 188 h 207"/>
                <a:gd name="T14" fmla="*/ 49 w 339"/>
                <a:gd name="T15" fmla="*/ 182 h 207"/>
                <a:gd name="T16" fmla="*/ 63 w 339"/>
                <a:gd name="T17" fmla="*/ 174 h 207"/>
                <a:gd name="T18" fmla="*/ 76 w 339"/>
                <a:gd name="T19" fmla="*/ 167 h 207"/>
                <a:gd name="T20" fmla="*/ 91 w 339"/>
                <a:gd name="T21" fmla="*/ 158 h 207"/>
                <a:gd name="T22" fmla="*/ 105 w 339"/>
                <a:gd name="T23" fmla="*/ 150 h 207"/>
                <a:gd name="T24" fmla="*/ 120 w 339"/>
                <a:gd name="T25" fmla="*/ 141 h 207"/>
                <a:gd name="T26" fmla="*/ 136 w 339"/>
                <a:gd name="T27" fmla="*/ 133 h 207"/>
                <a:gd name="T28" fmla="*/ 151 w 339"/>
                <a:gd name="T29" fmla="*/ 123 h 207"/>
                <a:gd name="T30" fmla="*/ 180 w 339"/>
                <a:gd name="T31" fmla="*/ 104 h 207"/>
                <a:gd name="T32" fmla="*/ 208 w 339"/>
                <a:gd name="T33" fmla="*/ 86 h 207"/>
                <a:gd name="T34" fmla="*/ 236 w 339"/>
                <a:gd name="T35" fmla="*/ 69 h 207"/>
                <a:gd name="T36" fmla="*/ 261 w 339"/>
                <a:gd name="T37" fmla="*/ 51 h 207"/>
                <a:gd name="T38" fmla="*/ 283 w 339"/>
                <a:gd name="T39" fmla="*/ 36 h 207"/>
                <a:gd name="T40" fmla="*/ 304 w 339"/>
                <a:gd name="T41" fmla="*/ 22 h 207"/>
                <a:gd name="T42" fmla="*/ 322 w 339"/>
                <a:gd name="T43" fmla="*/ 10 h 207"/>
                <a:gd name="T44" fmla="*/ 339 w 339"/>
                <a:gd name="T45" fmla="*/ 0 h 207"/>
                <a:gd name="T46" fmla="*/ 324 w 339"/>
                <a:gd name="T47" fmla="*/ 12 h 207"/>
                <a:gd name="T48" fmla="*/ 308 w 339"/>
                <a:gd name="T49" fmla="*/ 27 h 207"/>
                <a:gd name="T50" fmla="*/ 289 w 339"/>
                <a:gd name="T51" fmla="*/ 43 h 207"/>
                <a:gd name="T52" fmla="*/ 267 w 339"/>
                <a:gd name="T53" fmla="*/ 61 h 207"/>
                <a:gd name="T54" fmla="*/ 243 w 339"/>
                <a:gd name="T55" fmla="*/ 79 h 207"/>
                <a:gd name="T56" fmla="*/ 217 w 339"/>
                <a:gd name="T57" fmla="*/ 98 h 207"/>
                <a:gd name="T58" fmla="*/ 188 w 339"/>
                <a:gd name="T59" fmla="*/ 117 h 207"/>
                <a:gd name="T60" fmla="*/ 158 w 339"/>
                <a:gd name="T61" fmla="*/ 137 h 207"/>
                <a:gd name="T62" fmla="*/ 143 w 339"/>
                <a:gd name="T63" fmla="*/ 145 h 207"/>
                <a:gd name="T64" fmla="*/ 127 w 339"/>
                <a:gd name="T65" fmla="*/ 154 h 207"/>
                <a:gd name="T66" fmla="*/ 112 w 339"/>
                <a:gd name="T67" fmla="*/ 162 h 207"/>
                <a:gd name="T68" fmla="*/ 98 w 339"/>
                <a:gd name="T69" fmla="*/ 171 h 207"/>
                <a:gd name="T70" fmla="*/ 83 w 339"/>
                <a:gd name="T71" fmla="*/ 178 h 207"/>
                <a:gd name="T72" fmla="*/ 69 w 339"/>
                <a:gd name="T73" fmla="*/ 186 h 207"/>
                <a:gd name="T74" fmla="*/ 55 w 339"/>
                <a:gd name="T75" fmla="*/ 192 h 207"/>
                <a:gd name="T76" fmla="*/ 41 w 339"/>
                <a:gd name="T77" fmla="*/ 198 h 207"/>
                <a:gd name="T78" fmla="*/ 31 w 339"/>
                <a:gd name="T79" fmla="*/ 203 h 207"/>
                <a:gd name="T80" fmla="*/ 21 w 339"/>
                <a:gd name="T8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9" h="207">
                  <a:moveTo>
                    <a:pt x="21" y="207"/>
                  </a:moveTo>
                  <a:lnTo>
                    <a:pt x="10" y="207"/>
                  </a:lnTo>
                  <a:lnTo>
                    <a:pt x="0" y="207"/>
                  </a:lnTo>
                  <a:lnTo>
                    <a:pt x="8" y="201"/>
                  </a:lnTo>
                  <a:lnTo>
                    <a:pt x="18" y="197"/>
                  </a:lnTo>
                  <a:lnTo>
                    <a:pt x="27" y="193"/>
                  </a:lnTo>
                  <a:lnTo>
                    <a:pt x="36" y="188"/>
                  </a:lnTo>
                  <a:lnTo>
                    <a:pt x="49" y="182"/>
                  </a:lnTo>
                  <a:lnTo>
                    <a:pt x="63" y="174"/>
                  </a:lnTo>
                  <a:lnTo>
                    <a:pt x="76" y="167"/>
                  </a:lnTo>
                  <a:lnTo>
                    <a:pt x="91" y="158"/>
                  </a:lnTo>
                  <a:lnTo>
                    <a:pt x="105" y="150"/>
                  </a:lnTo>
                  <a:lnTo>
                    <a:pt x="120" y="141"/>
                  </a:lnTo>
                  <a:lnTo>
                    <a:pt x="136" y="133"/>
                  </a:lnTo>
                  <a:lnTo>
                    <a:pt x="151" y="123"/>
                  </a:lnTo>
                  <a:lnTo>
                    <a:pt x="180" y="104"/>
                  </a:lnTo>
                  <a:lnTo>
                    <a:pt x="208" y="86"/>
                  </a:lnTo>
                  <a:lnTo>
                    <a:pt x="236" y="69"/>
                  </a:lnTo>
                  <a:lnTo>
                    <a:pt x="261" y="51"/>
                  </a:lnTo>
                  <a:lnTo>
                    <a:pt x="283" y="36"/>
                  </a:lnTo>
                  <a:lnTo>
                    <a:pt x="304" y="22"/>
                  </a:lnTo>
                  <a:lnTo>
                    <a:pt x="322" y="10"/>
                  </a:lnTo>
                  <a:lnTo>
                    <a:pt x="339" y="0"/>
                  </a:lnTo>
                  <a:lnTo>
                    <a:pt x="324" y="12"/>
                  </a:lnTo>
                  <a:lnTo>
                    <a:pt x="308" y="27"/>
                  </a:lnTo>
                  <a:lnTo>
                    <a:pt x="289" y="43"/>
                  </a:lnTo>
                  <a:lnTo>
                    <a:pt x="267" y="61"/>
                  </a:lnTo>
                  <a:lnTo>
                    <a:pt x="243" y="79"/>
                  </a:lnTo>
                  <a:lnTo>
                    <a:pt x="217" y="98"/>
                  </a:lnTo>
                  <a:lnTo>
                    <a:pt x="188" y="117"/>
                  </a:lnTo>
                  <a:lnTo>
                    <a:pt x="158" y="137"/>
                  </a:lnTo>
                  <a:lnTo>
                    <a:pt x="143" y="145"/>
                  </a:lnTo>
                  <a:lnTo>
                    <a:pt x="127" y="154"/>
                  </a:lnTo>
                  <a:lnTo>
                    <a:pt x="112" y="162"/>
                  </a:lnTo>
                  <a:lnTo>
                    <a:pt x="98" y="171"/>
                  </a:lnTo>
                  <a:lnTo>
                    <a:pt x="83" y="178"/>
                  </a:lnTo>
                  <a:lnTo>
                    <a:pt x="69" y="186"/>
                  </a:lnTo>
                  <a:lnTo>
                    <a:pt x="55" y="192"/>
                  </a:lnTo>
                  <a:lnTo>
                    <a:pt x="41" y="198"/>
                  </a:lnTo>
                  <a:lnTo>
                    <a:pt x="31" y="203"/>
                  </a:lnTo>
                  <a:lnTo>
                    <a:pt x="21" y="20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14718015" y="5496764"/>
              <a:ext cx="26688" cy="8896"/>
            </a:xfrm>
            <a:custGeom>
              <a:avLst/>
              <a:gdLst>
                <a:gd name="T0" fmla="*/ 1 w 55"/>
                <a:gd name="T1" fmla="*/ 20 h 20"/>
                <a:gd name="T2" fmla="*/ 0 w 55"/>
                <a:gd name="T3" fmla="*/ 18 h 20"/>
                <a:gd name="T4" fmla="*/ 0 w 55"/>
                <a:gd name="T5" fmla="*/ 17 h 20"/>
                <a:gd name="T6" fmla="*/ 8 w 55"/>
                <a:gd name="T7" fmla="*/ 13 h 20"/>
                <a:gd name="T8" fmla="*/ 16 w 55"/>
                <a:gd name="T9" fmla="*/ 9 h 20"/>
                <a:gd name="T10" fmla="*/ 25 w 55"/>
                <a:gd name="T11" fmla="*/ 4 h 20"/>
                <a:gd name="T12" fmla="*/ 34 w 55"/>
                <a:gd name="T13" fmla="*/ 0 h 20"/>
                <a:gd name="T14" fmla="*/ 44 w 55"/>
                <a:gd name="T15" fmla="*/ 0 h 20"/>
                <a:gd name="T16" fmla="*/ 55 w 55"/>
                <a:gd name="T17" fmla="*/ 0 h 20"/>
                <a:gd name="T18" fmla="*/ 39 w 55"/>
                <a:gd name="T19" fmla="*/ 6 h 20"/>
                <a:gd name="T20" fmla="*/ 26 w 55"/>
                <a:gd name="T21" fmla="*/ 11 h 20"/>
                <a:gd name="T22" fmla="*/ 13 w 55"/>
                <a:gd name="T23" fmla="*/ 15 h 20"/>
                <a:gd name="T24" fmla="*/ 1 w 55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20">
                  <a:moveTo>
                    <a:pt x="1" y="20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39" y="6"/>
                  </a:lnTo>
                  <a:lnTo>
                    <a:pt x="26" y="11"/>
                  </a:lnTo>
                  <a:lnTo>
                    <a:pt x="13" y="15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14712084" y="5504178"/>
              <a:ext cx="5931" cy="4448"/>
            </a:xfrm>
            <a:custGeom>
              <a:avLst/>
              <a:gdLst>
                <a:gd name="T0" fmla="*/ 0 w 13"/>
                <a:gd name="T1" fmla="*/ 7 h 7"/>
                <a:gd name="T2" fmla="*/ 6 w 13"/>
                <a:gd name="T3" fmla="*/ 4 h 7"/>
                <a:gd name="T4" fmla="*/ 12 w 13"/>
                <a:gd name="T5" fmla="*/ 0 h 7"/>
                <a:gd name="T6" fmla="*/ 12 w 13"/>
                <a:gd name="T7" fmla="*/ 1 h 7"/>
                <a:gd name="T8" fmla="*/ 13 w 13"/>
                <a:gd name="T9" fmla="*/ 3 h 7"/>
                <a:gd name="T10" fmla="*/ 6 w 13"/>
                <a:gd name="T11" fmla="*/ 5 h 7"/>
                <a:gd name="T12" fmla="*/ 0 w 1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6" y="4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14934484" y="5312913"/>
              <a:ext cx="57824" cy="50411"/>
            </a:xfrm>
            <a:custGeom>
              <a:avLst/>
              <a:gdLst>
                <a:gd name="T0" fmla="*/ 0 w 116"/>
                <a:gd name="T1" fmla="*/ 100 h 100"/>
                <a:gd name="T2" fmla="*/ 29 w 116"/>
                <a:gd name="T3" fmla="*/ 77 h 100"/>
                <a:gd name="T4" fmla="*/ 58 w 116"/>
                <a:gd name="T5" fmla="*/ 53 h 100"/>
                <a:gd name="T6" fmla="*/ 88 w 116"/>
                <a:gd name="T7" fmla="*/ 27 h 100"/>
                <a:gd name="T8" fmla="*/ 116 w 116"/>
                <a:gd name="T9" fmla="*/ 0 h 100"/>
                <a:gd name="T10" fmla="*/ 106 w 116"/>
                <a:gd name="T11" fmla="*/ 13 h 100"/>
                <a:gd name="T12" fmla="*/ 93 w 116"/>
                <a:gd name="T13" fmla="*/ 25 h 100"/>
                <a:gd name="T14" fmla="*/ 79 w 116"/>
                <a:gd name="T15" fmla="*/ 39 h 100"/>
                <a:gd name="T16" fmla="*/ 65 w 116"/>
                <a:gd name="T17" fmla="*/ 52 h 100"/>
                <a:gd name="T18" fmla="*/ 48 w 116"/>
                <a:gd name="T19" fmla="*/ 66 h 100"/>
                <a:gd name="T20" fmla="*/ 31 w 116"/>
                <a:gd name="T21" fmla="*/ 79 h 100"/>
                <a:gd name="T22" fmla="*/ 15 w 116"/>
                <a:gd name="T23" fmla="*/ 90 h 100"/>
                <a:gd name="T24" fmla="*/ 0 w 116"/>
                <a:gd name="T2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0">
                  <a:moveTo>
                    <a:pt x="0" y="100"/>
                  </a:moveTo>
                  <a:lnTo>
                    <a:pt x="29" y="77"/>
                  </a:lnTo>
                  <a:lnTo>
                    <a:pt x="58" y="53"/>
                  </a:lnTo>
                  <a:lnTo>
                    <a:pt x="88" y="27"/>
                  </a:lnTo>
                  <a:lnTo>
                    <a:pt x="116" y="0"/>
                  </a:lnTo>
                  <a:lnTo>
                    <a:pt x="106" y="13"/>
                  </a:lnTo>
                  <a:lnTo>
                    <a:pt x="93" y="25"/>
                  </a:lnTo>
                  <a:lnTo>
                    <a:pt x="79" y="39"/>
                  </a:lnTo>
                  <a:lnTo>
                    <a:pt x="65" y="52"/>
                  </a:lnTo>
                  <a:lnTo>
                    <a:pt x="48" y="66"/>
                  </a:lnTo>
                  <a:lnTo>
                    <a:pt x="31" y="79"/>
                  </a:lnTo>
                  <a:lnTo>
                    <a:pt x="15" y="9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14921139" y="5298087"/>
              <a:ext cx="83029" cy="72651"/>
            </a:xfrm>
            <a:custGeom>
              <a:avLst/>
              <a:gdLst>
                <a:gd name="T0" fmla="*/ 0 w 169"/>
                <a:gd name="T1" fmla="*/ 147 h 147"/>
                <a:gd name="T2" fmla="*/ 14 w 169"/>
                <a:gd name="T3" fmla="*/ 131 h 147"/>
                <a:gd name="T4" fmla="*/ 33 w 169"/>
                <a:gd name="T5" fmla="*/ 113 h 147"/>
                <a:gd name="T6" fmla="*/ 56 w 169"/>
                <a:gd name="T7" fmla="*/ 92 h 147"/>
                <a:gd name="T8" fmla="*/ 83 w 169"/>
                <a:gd name="T9" fmla="*/ 71 h 147"/>
                <a:gd name="T10" fmla="*/ 108 w 169"/>
                <a:gd name="T11" fmla="*/ 48 h 147"/>
                <a:gd name="T12" fmla="*/ 132 w 169"/>
                <a:gd name="T13" fmla="*/ 27 h 147"/>
                <a:gd name="T14" fmla="*/ 153 w 169"/>
                <a:gd name="T15" fmla="*/ 12 h 147"/>
                <a:gd name="T16" fmla="*/ 169 w 169"/>
                <a:gd name="T17" fmla="*/ 0 h 147"/>
                <a:gd name="T18" fmla="*/ 159 w 169"/>
                <a:gd name="T19" fmla="*/ 14 h 147"/>
                <a:gd name="T20" fmla="*/ 143 w 169"/>
                <a:gd name="T21" fmla="*/ 30 h 147"/>
                <a:gd name="T22" fmla="*/ 115 w 169"/>
                <a:gd name="T23" fmla="*/ 57 h 147"/>
                <a:gd name="T24" fmla="*/ 85 w 169"/>
                <a:gd name="T25" fmla="*/ 83 h 147"/>
                <a:gd name="T26" fmla="*/ 56 w 169"/>
                <a:gd name="T27" fmla="*/ 107 h 147"/>
                <a:gd name="T28" fmla="*/ 27 w 169"/>
                <a:gd name="T29" fmla="*/ 130 h 147"/>
                <a:gd name="T30" fmla="*/ 12 w 169"/>
                <a:gd name="T31" fmla="*/ 139 h 147"/>
                <a:gd name="T32" fmla="*/ 0 w 169"/>
                <a:gd name="T3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47">
                  <a:moveTo>
                    <a:pt x="0" y="147"/>
                  </a:moveTo>
                  <a:lnTo>
                    <a:pt x="14" y="131"/>
                  </a:lnTo>
                  <a:lnTo>
                    <a:pt x="33" y="113"/>
                  </a:lnTo>
                  <a:lnTo>
                    <a:pt x="56" y="92"/>
                  </a:lnTo>
                  <a:lnTo>
                    <a:pt x="83" y="71"/>
                  </a:lnTo>
                  <a:lnTo>
                    <a:pt x="108" y="48"/>
                  </a:lnTo>
                  <a:lnTo>
                    <a:pt x="132" y="27"/>
                  </a:lnTo>
                  <a:lnTo>
                    <a:pt x="153" y="12"/>
                  </a:lnTo>
                  <a:lnTo>
                    <a:pt x="169" y="0"/>
                  </a:lnTo>
                  <a:lnTo>
                    <a:pt x="159" y="14"/>
                  </a:lnTo>
                  <a:lnTo>
                    <a:pt x="143" y="30"/>
                  </a:lnTo>
                  <a:lnTo>
                    <a:pt x="115" y="57"/>
                  </a:lnTo>
                  <a:lnTo>
                    <a:pt x="85" y="83"/>
                  </a:lnTo>
                  <a:lnTo>
                    <a:pt x="56" y="107"/>
                  </a:lnTo>
                  <a:lnTo>
                    <a:pt x="27" y="130"/>
                  </a:lnTo>
                  <a:lnTo>
                    <a:pt x="12" y="139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15050132" y="5243229"/>
              <a:ext cx="13344" cy="13344"/>
            </a:xfrm>
            <a:custGeom>
              <a:avLst/>
              <a:gdLst>
                <a:gd name="T0" fmla="*/ 0 w 25"/>
                <a:gd name="T1" fmla="*/ 27 h 27"/>
                <a:gd name="T2" fmla="*/ 13 w 25"/>
                <a:gd name="T3" fmla="*/ 14 h 27"/>
                <a:gd name="T4" fmla="*/ 25 w 25"/>
                <a:gd name="T5" fmla="*/ 0 h 27"/>
                <a:gd name="T6" fmla="*/ 20 w 25"/>
                <a:gd name="T7" fmla="*/ 7 h 27"/>
                <a:gd name="T8" fmla="*/ 14 w 25"/>
                <a:gd name="T9" fmla="*/ 14 h 27"/>
                <a:gd name="T10" fmla="*/ 7 w 25"/>
                <a:gd name="T11" fmla="*/ 21 h 27"/>
                <a:gd name="T12" fmla="*/ 0 w 25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7">
                  <a:moveTo>
                    <a:pt x="0" y="27"/>
                  </a:moveTo>
                  <a:lnTo>
                    <a:pt x="13" y="14"/>
                  </a:lnTo>
                  <a:lnTo>
                    <a:pt x="25" y="0"/>
                  </a:lnTo>
                  <a:lnTo>
                    <a:pt x="20" y="7"/>
                  </a:lnTo>
                  <a:lnTo>
                    <a:pt x="14" y="14"/>
                  </a:lnTo>
                  <a:lnTo>
                    <a:pt x="7" y="2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15030856" y="5222471"/>
              <a:ext cx="42998" cy="45963"/>
            </a:xfrm>
            <a:custGeom>
              <a:avLst/>
              <a:gdLst>
                <a:gd name="T0" fmla="*/ 0 w 86"/>
                <a:gd name="T1" fmla="*/ 93 h 93"/>
                <a:gd name="T2" fmla="*/ 8 w 86"/>
                <a:gd name="T3" fmla="*/ 84 h 93"/>
                <a:gd name="T4" fmla="*/ 17 w 86"/>
                <a:gd name="T5" fmla="*/ 72 h 93"/>
                <a:gd name="T6" fmla="*/ 28 w 86"/>
                <a:gd name="T7" fmla="*/ 60 h 93"/>
                <a:gd name="T8" fmla="*/ 41 w 86"/>
                <a:gd name="T9" fmla="*/ 46 h 93"/>
                <a:gd name="T10" fmla="*/ 54 w 86"/>
                <a:gd name="T11" fmla="*/ 31 h 93"/>
                <a:gd name="T12" fmla="*/ 66 w 86"/>
                <a:gd name="T13" fmla="*/ 19 h 93"/>
                <a:gd name="T14" fmla="*/ 76 w 86"/>
                <a:gd name="T15" fmla="*/ 9 h 93"/>
                <a:gd name="T16" fmla="*/ 86 w 86"/>
                <a:gd name="T17" fmla="*/ 0 h 93"/>
                <a:gd name="T18" fmla="*/ 82 w 86"/>
                <a:gd name="T19" fmla="*/ 9 h 93"/>
                <a:gd name="T20" fmla="*/ 78 w 86"/>
                <a:gd name="T21" fmla="*/ 19 h 93"/>
                <a:gd name="T22" fmla="*/ 72 w 86"/>
                <a:gd name="T23" fmla="*/ 30 h 93"/>
                <a:gd name="T24" fmla="*/ 64 w 86"/>
                <a:gd name="T25" fmla="*/ 42 h 93"/>
                <a:gd name="T26" fmla="*/ 52 w 86"/>
                <a:gd name="T27" fmla="*/ 56 h 93"/>
                <a:gd name="T28" fmla="*/ 39 w 86"/>
                <a:gd name="T29" fmla="*/ 69 h 93"/>
                <a:gd name="T30" fmla="*/ 31 w 86"/>
                <a:gd name="T31" fmla="*/ 75 h 93"/>
                <a:gd name="T32" fmla="*/ 24 w 86"/>
                <a:gd name="T33" fmla="*/ 81 h 93"/>
                <a:gd name="T34" fmla="*/ 11 w 86"/>
                <a:gd name="T35" fmla="*/ 89 h 93"/>
                <a:gd name="T36" fmla="*/ 0 w 86"/>
                <a:gd name="T3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3">
                  <a:moveTo>
                    <a:pt x="0" y="93"/>
                  </a:moveTo>
                  <a:lnTo>
                    <a:pt x="8" y="84"/>
                  </a:lnTo>
                  <a:lnTo>
                    <a:pt x="17" y="72"/>
                  </a:lnTo>
                  <a:lnTo>
                    <a:pt x="28" y="60"/>
                  </a:lnTo>
                  <a:lnTo>
                    <a:pt x="41" y="46"/>
                  </a:lnTo>
                  <a:lnTo>
                    <a:pt x="54" y="31"/>
                  </a:lnTo>
                  <a:lnTo>
                    <a:pt x="66" y="19"/>
                  </a:lnTo>
                  <a:lnTo>
                    <a:pt x="76" y="9"/>
                  </a:lnTo>
                  <a:lnTo>
                    <a:pt x="86" y="0"/>
                  </a:lnTo>
                  <a:lnTo>
                    <a:pt x="82" y="9"/>
                  </a:lnTo>
                  <a:lnTo>
                    <a:pt x="78" y="19"/>
                  </a:lnTo>
                  <a:lnTo>
                    <a:pt x="72" y="30"/>
                  </a:lnTo>
                  <a:lnTo>
                    <a:pt x="64" y="42"/>
                  </a:lnTo>
                  <a:lnTo>
                    <a:pt x="52" y="56"/>
                  </a:lnTo>
                  <a:lnTo>
                    <a:pt x="39" y="69"/>
                  </a:lnTo>
                  <a:lnTo>
                    <a:pt x="31" y="75"/>
                  </a:lnTo>
                  <a:lnTo>
                    <a:pt x="24" y="81"/>
                  </a:lnTo>
                  <a:lnTo>
                    <a:pt x="11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15248809" y="3745737"/>
              <a:ext cx="26688" cy="96374"/>
            </a:xfrm>
            <a:custGeom>
              <a:avLst/>
              <a:gdLst>
                <a:gd name="T0" fmla="*/ 53 w 55"/>
                <a:gd name="T1" fmla="*/ 194 h 194"/>
                <a:gd name="T2" fmla="*/ 51 w 55"/>
                <a:gd name="T3" fmla="*/ 185 h 194"/>
                <a:gd name="T4" fmla="*/ 49 w 55"/>
                <a:gd name="T5" fmla="*/ 175 h 194"/>
                <a:gd name="T6" fmla="*/ 47 w 55"/>
                <a:gd name="T7" fmla="*/ 164 h 194"/>
                <a:gd name="T8" fmla="*/ 45 w 55"/>
                <a:gd name="T9" fmla="*/ 153 h 194"/>
                <a:gd name="T10" fmla="*/ 42 w 55"/>
                <a:gd name="T11" fmla="*/ 139 h 194"/>
                <a:gd name="T12" fmla="*/ 37 w 55"/>
                <a:gd name="T13" fmla="*/ 126 h 194"/>
                <a:gd name="T14" fmla="*/ 34 w 55"/>
                <a:gd name="T15" fmla="*/ 111 h 194"/>
                <a:gd name="T16" fmla="*/ 30 w 55"/>
                <a:gd name="T17" fmla="*/ 96 h 194"/>
                <a:gd name="T18" fmla="*/ 25 w 55"/>
                <a:gd name="T19" fmla="*/ 82 h 194"/>
                <a:gd name="T20" fmla="*/ 20 w 55"/>
                <a:gd name="T21" fmla="*/ 67 h 194"/>
                <a:gd name="T22" fmla="*/ 16 w 55"/>
                <a:gd name="T23" fmla="*/ 53 h 194"/>
                <a:gd name="T24" fmla="*/ 12 w 55"/>
                <a:gd name="T25" fmla="*/ 40 h 194"/>
                <a:gd name="T26" fmla="*/ 8 w 55"/>
                <a:gd name="T27" fmla="*/ 29 h 194"/>
                <a:gd name="T28" fmla="*/ 4 w 55"/>
                <a:gd name="T29" fmla="*/ 18 h 194"/>
                <a:gd name="T30" fmla="*/ 2 w 55"/>
                <a:gd name="T31" fmla="*/ 9 h 194"/>
                <a:gd name="T32" fmla="*/ 0 w 55"/>
                <a:gd name="T33" fmla="*/ 0 h 194"/>
                <a:gd name="T34" fmla="*/ 5 w 55"/>
                <a:gd name="T35" fmla="*/ 8 h 194"/>
                <a:gd name="T36" fmla="*/ 10 w 55"/>
                <a:gd name="T37" fmla="*/ 16 h 194"/>
                <a:gd name="T38" fmla="*/ 16 w 55"/>
                <a:gd name="T39" fmla="*/ 25 h 194"/>
                <a:gd name="T40" fmla="*/ 22 w 55"/>
                <a:gd name="T41" fmla="*/ 36 h 194"/>
                <a:gd name="T42" fmla="*/ 28 w 55"/>
                <a:gd name="T43" fmla="*/ 49 h 194"/>
                <a:gd name="T44" fmla="*/ 33 w 55"/>
                <a:gd name="T45" fmla="*/ 62 h 194"/>
                <a:gd name="T46" fmla="*/ 40 w 55"/>
                <a:gd name="T47" fmla="*/ 76 h 194"/>
                <a:gd name="T48" fmla="*/ 45 w 55"/>
                <a:gd name="T49" fmla="*/ 92 h 194"/>
                <a:gd name="T50" fmla="*/ 49 w 55"/>
                <a:gd name="T51" fmla="*/ 107 h 194"/>
                <a:gd name="T52" fmla="*/ 52 w 55"/>
                <a:gd name="T53" fmla="*/ 123 h 194"/>
                <a:gd name="T54" fmla="*/ 54 w 55"/>
                <a:gd name="T55" fmla="*/ 137 h 194"/>
                <a:gd name="T56" fmla="*/ 55 w 55"/>
                <a:gd name="T57" fmla="*/ 150 h 194"/>
                <a:gd name="T58" fmla="*/ 55 w 55"/>
                <a:gd name="T59" fmla="*/ 164 h 194"/>
                <a:gd name="T60" fmla="*/ 55 w 55"/>
                <a:gd name="T61" fmla="*/ 175 h 194"/>
                <a:gd name="T62" fmla="*/ 54 w 55"/>
                <a:gd name="T63" fmla="*/ 184 h 194"/>
                <a:gd name="T64" fmla="*/ 53 w 55"/>
                <a:gd name="T6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194">
                  <a:moveTo>
                    <a:pt x="53" y="194"/>
                  </a:moveTo>
                  <a:lnTo>
                    <a:pt x="51" y="185"/>
                  </a:lnTo>
                  <a:lnTo>
                    <a:pt x="49" y="175"/>
                  </a:lnTo>
                  <a:lnTo>
                    <a:pt x="47" y="164"/>
                  </a:lnTo>
                  <a:lnTo>
                    <a:pt x="45" y="153"/>
                  </a:lnTo>
                  <a:lnTo>
                    <a:pt x="42" y="139"/>
                  </a:lnTo>
                  <a:lnTo>
                    <a:pt x="37" y="126"/>
                  </a:lnTo>
                  <a:lnTo>
                    <a:pt x="34" y="111"/>
                  </a:lnTo>
                  <a:lnTo>
                    <a:pt x="30" y="96"/>
                  </a:lnTo>
                  <a:lnTo>
                    <a:pt x="25" y="82"/>
                  </a:lnTo>
                  <a:lnTo>
                    <a:pt x="20" y="67"/>
                  </a:lnTo>
                  <a:lnTo>
                    <a:pt x="16" y="53"/>
                  </a:lnTo>
                  <a:lnTo>
                    <a:pt x="12" y="40"/>
                  </a:lnTo>
                  <a:lnTo>
                    <a:pt x="8" y="29"/>
                  </a:lnTo>
                  <a:lnTo>
                    <a:pt x="4" y="18"/>
                  </a:lnTo>
                  <a:lnTo>
                    <a:pt x="2" y="9"/>
                  </a:lnTo>
                  <a:lnTo>
                    <a:pt x="0" y="0"/>
                  </a:lnTo>
                  <a:lnTo>
                    <a:pt x="5" y="8"/>
                  </a:lnTo>
                  <a:lnTo>
                    <a:pt x="10" y="16"/>
                  </a:lnTo>
                  <a:lnTo>
                    <a:pt x="16" y="25"/>
                  </a:lnTo>
                  <a:lnTo>
                    <a:pt x="22" y="36"/>
                  </a:lnTo>
                  <a:lnTo>
                    <a:pt x="28" y="49"/>
                  </a:lnTo>
                  <a:lnTo>
                    <a:pt x="33" y="62"/>
                  </a:lnTo>
                  <a:lnTo>
                    <a:pt x="40" y="76"/>
                  </a:lnTo>
                  <a:lnTo>
                    <a:pt x="45" y="92"/>
                  </a:lnTo>
                  <a:lnTo>
                    <a:pt x="49" y="107"/>
                  </a:lnTo>
                  <a:lnTo>
                    <a:pt x="52" y="123"/>
                  </a:lnTo>
                  <a:lnTo>
                    <a:pt x="54" y="137"/>
                  </a:lnTo>
                  <a:lnTo>
                    <a:pt x="55" y="150"/>
                  </a:lnTo>
                  <a:lnTo>
                    <a:pt x="55" y="164"/>
                  </a:lnTo>
                  <a:lnTo>
                    <a:pt x="55" y="175"/>
                  </a:lnTo>
                  <a:lnTo>
                    <a:pt x="54" y="184"/>
                  </a:lnTo>
                  <a:lnTo>
                    <a:pt x="53" y="194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15217672" y="3762046"/>
              <a:ext cx="19275" cy="41515"/>
            </a:xfrm>
            <a:custGeom>
              <a:avLst/>
              <a:gdLst>
                <a:gd name="T0" fmla="*/ 38 w 38"/>
                <a:gd name="T1" fmla="*/ 86 h 86"/>
                <a:gd name="T2" fmla="*/ 32 w 38"/>
                <a:gd name="T3" fmla="*/ 79 h 86"/>
                <a:gd name="T4" fmla="*/ 25 w 38"/>
                <a:gd name="T5" fmla="*/ 70 h 86"/>
                <a:gd name="T6" fmla="*/ 17 w 38"/>
                <a:gd name="T7" fmla="*/ 59 h 86"/>
                <a:gd name="T8" fmla="*/ 11 w 38"/>
                <a:gd name="T9" fmla="*/ 45 h 86"/>
                <a:gd name="T10" fmla="*/ 7 w 38"/>
                <a:gd name="T11" fmla="*/ 32 h 86"/>
                <a:gd name="T12" fmla="*/ 4 w 38"/>
                <a:gd name="T13" fmla="*/ 20 h 86"/>
                <a:gd name="T14" fmla="*/ 1 w 38"/>
                <a:gd name="T15" fmla="*/ 9 h 86"/>
                <a:gd name="T16" fmla="*/ 0 w 38"/>
                <a:gd name="T17" fmla="*/ 0 h 86"/>
                <a:gd name="T18" fmla="*/ 6 w 38"/>
                <a:gd name="T19" fmla="*/ 6 h 86"/>
                <a:gd name="T20" fmla="*/ 13 w 38"/>
                <a:gd name="T21" fmla="*/ 15 h 86"/>
                <a:gd name="T22" fmla="*/ 20 w 38"/>
                <a:gd name="T23" fmla="*/ 27 h 86"/>
                <a:gd name="T24" fmla="*/ 26 w 38"/>
                <a:gd name="T25" fmla="*/ 40 h 86"/>
                <a:gd name="T26" fmla="*/ 31 w 38"/>
                <a:gd name="T27" fmla="*/ 54 h 86"/>
                <a:gd name="T28" fmla="*/ 34 w 38"/>
                <a:gd name="T29" fmla="*/ 66 h 86"/>
                <a:gd name="T30" fmla="*/ 37 w 38"/>
                <a:gd name="T31" fmla="*/ 76 h 86"/>
                <a:gd name="T32" fmla="*/ 38 w 38"/>
                <a:gd name="T3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86">
                  <a:moveTo>
                    <a:pt x="38" y="86"/>
                  </a:moveTo>
                  <a:lnTo>
                    <a:pt x="32" y="79"/>
                  </a:lnTo>
                  <a:lnTo>
                    <a:pt x="25" y="70"/>
                  </a:lnTo>
                  <a:lnTo>
                    <a:pt x="17" y="59"/>
                  </a:lnTo>
                  <a:lnTo>
                    <a:pt x="11" y="45"/>
                  </a:lnTo>
                  <a:lnTo>
                    <a:pt x="7" y="32"/>
                  </a:lnTo>
                  <a:lnTo>
                    <a:pt x="4" y="20"/>
                  </a:lnTo>
                  <a:lnTo>
                    <a:pt x="1" y="9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5"/>
                  </a:lnTo>
                  <a:lnTo>
                    <a:pt x="20" y="27"/>
                  </a:lnTo>
                  <a:lnTo>
                    <a:pt x="26" y="40"/>
                  </a:lnTo>
                  <a:lnTo>
                    <a:pt x="31" y="54"/>
                  </a:lnTo>
                  <a:lnTo>
                    <a:pt x="34" y="66"/>
                  </a:lnTo>
                  <a:lnTo>
                    <a:pt x="37" y="76"/>
                  </a:lnTo>
                  <a:lnTo>
                    <a:pt x="38" y="8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Freeform 158"/>
            <p:cNvSpPr>
              <a:spLocks/>
            </p:cNvSpPr>
            <p:nvPr/>
          </p:nvSpPr>
          <p:spPr bwMode="auto">
            <a:xfrm>
              <a:off x="15281427" y="3880659"/>
              <a:ext cx="10379" cy="34102"/>
            </a:xfrm>
            <a:custGeom>
              <a:avLst/>
              <a:gdLst>
                <a:gd name="T0" fmla="*/ 17 w 21"/>
                <a:gd name="T1" fmla="*/ 69 h 69"/>
                <a:gd name="T2" fmla="*/ 14 w 21"/>
                <a:gd name="T3" fmla="*/ 63 h 69"/>
                <a:gd name="T4" fmla="*/ 10 w 21"/>
                <a:gd name="T5" fmla="*/ 55 h 69"/>
                <a:gd name="T6" fmla="*/ 7 w 21"/>
                <a:gd name="T7" fmla="*/ 46 h 69"/>
                <a:gd name="T8" fmla="*/ 4 w 21"/>
                <a:gd name="T9" fmla="*/ 36 h 69"/>
                <a:gd name="T10" fmla="*/ 2 w 21"/>
                <a:gd name="T11" fmla="*/ 25 h 69"/>
                <a:gd name="T12" fmla="*/ 1 w 21"/>
                <a:gd name="T13" fmla="*/ 15 h 69"/>
                <a:gd name="T14" fmla="*/ 0 w 21"/>
                <a:gd name="T15" fmla="*/ 7 h 69"/>
                <a:gd name="T16" fmla="*/ 1 w 21"/>
                <a:gd name="T17" fmla="*/ 0 h 69"/>
                <a:gd name="T18" fmla="*/ 6 w 21"/>
                <a:gd name="T19" fmla="*/ 5 h 69"/>
                <a:gd name="T20" fmla="*/ 12 w 21"/>
                <a:gd name="T21" fmla="*/ 12 h 69"/>
                <a:gd name="T22" fmla="*/ 16 w 21"/>
                <a:gd name="T23" fmla="*/ 21 h 69"/>
                <a:gd name="T24" fmla="*/ 20 w 21"/>
                <a:gd name="T25" fmla="*/ 32 h 69"/>
                <a:gd name="T26" fmla="*/ 21 w 21"/>
                <a:gd name="T27" fmla="*/ 43 h 69"/>
                <a:gd name="T28" fmla="*/ 21 w 21"/>
                <a:gd name="T29" fmla="*/ 53 h 69"/>
                <a:gd name="T30" fmla="*/ 20 w 21"/>
                <a:gd name="T31" fmla="*/ 63 h 69"/>
                <a:gd name="T32" fmla="*/ 17 w 21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69">
                  <a:moveTo>
                    <a:pt x="17" y="69"/>
                  </a:moveTo>
                  <a:lnTo>
                    <a:pt x="14" y="63"/>
                  </a:lnTo>
                  <a:lnTo>
                    <a:pt x="10" y="55"/>
                  </a:lnTo>
                  <a:lnTo>
                    <a:pt x="7" y="46"/>
                  </a:lnTo>
                  <a:lnTo>
                    <a:pt x="4" y="36"/>
                  </a:lnTo>
                  <a:lnTo>
                    <a:pt x="2" y="25"/>
                  </a:lnTo>
                  <a:lnTo>
                    <a:pt x="1" y="15"/>
                  </a:lnTo>
                  <a:lnTo>
                    <a:pt x="0" y="7"/>
                  </a:lnTo>
                  <a:lnTo>
                    <a:pt x="1" y="0"/>
                  </a:lnTo>
                  <a:lnTo>
                    <a:pt x="6" y="5"/>
                  </a:lnTo>
                  <a:lnTo>
                    <a:pt x="12" y="12"/>
                  </a:lnTo>
                  <a:lnTo>
                    <a:pt x="16" y="21"/>
                  </a:lnTo>
                  <a:lnTo>
                    <a:pt x="20" y="32"/>
                  </a:lnTo>
                  <a:lnTo>
                    <a:pt x="21" y="43"/>
                  </a:lnTo>
                  <a:lnTo>
                    <a:pt x="21" y="53"/>
                  </a:lnTo>
                  <a:lnTo>
                    <a:pt x="20" y="63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2984779" y="4799911"/>
              <a:ext cx="121579" cy="78582"/>
            </a:xfrm>
            <a:custGeom>
              <a:avLst/>
              <a:gdLst>
                <a:gd name="T0" fmla="*/ 238 w 245"/>
                <a:gd name="T1" fmla="*/ 155 h 159"/>
                <a:gd name="T2" fmla="*/ 223 w 245"/>
                <a:gd name="T3" fmla="*/ 145 h 159"/>
                <a:gd name="T4" fmla="*/ 202 w 245"/>
                <a:gd name="T5" fmla="*/ 121 h 159"/>
                <a:gd name="T6" fmla="*/ 178 w 245"/>
                <a:gd name="T7" fmla="*/ 92 h 159"/>
                <a:gd name="T8" fmla="*/ 162 w 245"/>
                <a:gd name="T9" fmla="*/ 72 h 159"/>
                <a:gd name="T10" fmla="*/ 143 w 245"/>
                <a:gd name="T11" fmla="*/ 50 h 159"/>
                <a:gd name="T12" fmla="*/ 123 w 245"/>
                <a:gd name="T13" fmla="*/ 31 h 159"/>
                <a:gd name="T14" fmla="*/ 110 w 245"/>
                <a:gd name="T15" fmla="*/ 25 h 159"/>
                <a:gd name="T16" fmla="*/ 88 w 245"/>
                <a:gd name="T17" fmla="*/ 17 h 159"/>
                <a:gd name="T18" fmla="*/ 64 w 245"/>
                <a:gd name="T19" fmla="*/ 15 h 159"/>
                <a:gd name="T20" fmla="*/ 56 w 245"/>
                <a:gd name="T21" fmla="*/ 15 h 159"/>
                <a:gd name="T22" fmla="*/ 43 w 245"/>
                <a:gd name="T23" fmla="*/ 17 h 159"/>
                <a:gd name="T24" fmla="*/ 31 w 245"/>
                <a:gd name="T25" fmla="*/ 23 h 159"/>
                <a:gd name="T26" fmla="*/ 22 w 245"/>
                <a:gd name="T27" fmla="*/ 29 h 159"/>
                <a:gd name="T28" fmla="*/ 15 w 245"/>
                <a:gd name="T29" fmla="*/ 37 h 159"/>
                <a:gd name="T30" fmla="*/ 11 w 245"/>
                <a:gd name="T31" fmla="*/ 47 h 159"/>
                <a:gd name="T32" fmla="*/ 8 w 245"/>
                <a:gd name="T33" fmla="*/ 58 h 159"/>
                <a:gd name="T34" fmla="*/ 7 w 245"/>
                <a:gd name="T35" fmla="*/ 78 h 159"/>
                <a:gd name="T36" fmla="*/ 10 w 245"/>
                <a:gd name="T37" fmla="*/ 97 h 159"/>
                <a:gd name="T38" fmla="*/ 13 w 245"/>
                <a:gd name="T39" fmla="*/ 113 h 159"/>
                <a:gd name="T40" fmla="*/ 7 w 245"/>
                <a:gd name="T41" fmla="*/ 98 h 159"/>
                <a:gd name="T42" fmla="*/ 1 w 245"/>
                <a:gd name="T43" fmla="*/ 79 h 159"/>
                <a:gd name="T44" fmla="*/ 0 w 245"/>
                <a:gd name="T45" fmla="*/ 57 h 159"/>
                <a:gd name="T46" fmla="*/ 1 w 245"/>
                <a:gd name="T47" fmla="*/ 44 h 159"/>
                <a:gd name="T48" fmla="*/ 6 w 245"/>
                <a:gd name="T49" fmla="*/ 32 h 159"/>
                <a:gd name="T50" fmla="*/ 14 w 245"/>
                <a:gd name="T51" fmla="*/ 21 h 159"/>
                <a:gd name="T52" fmla="*/ 25 w 245"/>
                <a:gd name="T53" fmla="*/ 11 h 159"/>
                <a:gd name="T54" fmla="*/ 40 w 245"/>
                <a:gd name="T55" fmla="*/ 5 h 159"/>
                <a:gd name="T56" fmla="*/ 54 w 245"/>
                <a:gd name="T57" fmla="*/ 1 h 159"/>
                <a:gd name="T58" fmla="*/ 67 w 245"/>
                <a:gd name="T59" fmla="*/ 0 h 159"/>
                <a:gd name="T60" fmla="*/ 92 w 245"/>
                <a:gd name="T61" fmla="*/ 3 h 159"/>
                <a:gd name="T62" fmla="*/ 117 w 245"/>
                <a:gd name="T63" fmla="*/ 10 h 159"/>
                <a:gd name="T64" fmla="*/ 132 w 245"/>
                <a:gd name="T65" fmla="*/ 18 h 159"/>
                <a:gd name="T66" fmla="*/ 143 w 245"/>
                <a:gd name="T67" fmla="*/ 29 h 159"/>
                <a:gd name="T68" fmla="*/ 164 w 245"/>
                <a:gd name="T69" fmla="*/ 52 h 159"/>
                <a:gd name="T70" fmla="*/ 180 w 245"/>
                <a:gd name="T71" fmla="*/ 75 h 159"/>
                <a:gd name="T72" fmla="*/ 196 w 245"/>
                <a:gd name="T73" fmla="*/ 97 h 159"/>
                <a:gd name="T74" fmla="*/ 221 w 245"/>
                <a:gd name="T75" fmla="*/ 134 h 159"/>
                <a:gd name="T76" fmla="*/ 233 w 245"/>
                <a:gd name="T77" fmla="*/ 148 h 159"/>
                <a:gd name="T78" fmla="*/ 245 w 245"/>
                <a:gd name="T7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5" h="159">
                  <a:moveTo>
                    <a:pt x="245" y="159"/>
                  </a:moveTo>
                  <a:lnTo>
                    <a:pt x="238" y="155"/>
                  </a:lnTo>
                  <a:lnTo>
                    <a:pt x="231" y="150"/>
                  </a:lnTo>
                  <a:lnTo>
                    <a:pt x="223" y="145"/>
                  </a:lnTo>
                  <a:lnTo>
                    <a:pt x="216" y="138"/>
                  </a:lnTo>
                  <a:lnTo>
                    <a:pt x="202" y="121"/>
                  </a:lnTo>
                  <a:lnTo>
                    <a:pt x="186" y="103"/>
                  </a:lnTo>
                  <a:lnTo>
                    <a:pt x="178" y="92"/>
                  </a:lnTo>
                  <a:lnTo>
                    <a:pt x="170" y="82"/>
                  </a:lnTo>
                  <a:lnTo>
                    <a:pt x="162" y="72"/>
                  </a:lnTo>
                  <a:lnTo>
                    <a:pt x="153" y="61"/>
                  </a:lnTo>
                  <a:lnTo>
                    <a:pt x="143" y="50"/>
                  </a:lnTo>
                  <a:lnTo>
                    <a:pt x="133" y="40"/>
                  </a:lnTo>
                  <a:lnTo>
                    <a:pt x="123" y="31"/>
                  </a:lnTo>
                  <a:lnTo>
                    <a:pt x="118" y="27"/>
                  </a:lnTo>
                  <a:lnTo>
                    <a:pt x="110" y="25"/>
                  </a:lnTo>
                  <a:lnTo>
                    <a:pt x="99" y="21"/>
                  </a:lnTo>
                  <a:lnTo>
                    <a:pt x="88" y="17"/>
                  </a:lnTo>
                  <a:lnTo>
                    <a:pt x="77" y="15"/>
                  </a:lnTo>
                  <a:lnTo>
                    <a:pt x="64" y="15"/>
                  </a:lnTo>
                  <a:lnTo>
                    <a:pt x="60" y="15"/>
                  </a:lnTo>
                  <a:lnTo>
                    <a:pt x="56" y="15"/>
                  </a:lnTo>
                  <a:lnTo>
                    <a:pt x="49" y="16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1" y="23"/>
                  </a:lnTo>
                  <a:lnTo>
                    <a:pt x="26" y="26"/>
                  </a:lnTo>
                  <a:lnTo>
                    <a:pt x="22" y="29"/>
                  </a:lnTo>
                  <a:lnTo>
                    <a:pt x="18" y="33"/>
                  </a:lnTo>
                  <a:lnTo>
                    <a:pt x="15" y="37"/>
                  </a:lnTo>
                  <a:lnTo>
                    <a:pt x="13" y="42"/>
                  </a:lnTo>
                  <a:lnTo>
                    <a:pt x="11" y="47"/>
                  </a:lnTo>
                  <a:lnTo>
                    <a:pt x="9" y="52"/>
                  </a:lnTo>
                  <a:lnTo>
                    <a:pt x="8" y="58"/>
                  </a:lnTo>
                  <a:lnTo>
                    <a:pt x="7" y="69"/>
                  </a:lnTo>
                  <a:lnTo>
                    <a:pt x="7" y="78"/>
                  </a:lnTo>
                  <a:lnTo>
                    <a:pt x="9" y="88"/>
                  </a:lnTo>
                  <a:lnTo>
                    <a:pt x="10" y="97"/>
                  </a:lnTo>
                  <a:lnTo>
                    <a:pt x="12" y="105"/>
                  </a:lnTo>
                  <a:lnTo>
                    <a:pt x="13" y="113"/>
                  </a:lnTo>
                  <a:lnTo>
                    <a:pt x="10" y="106"/>
                  </a:lnTo>
                  <a:lnTo>
                    <a:pt x="7" y="98"/>
                  </a:lnTo>
                  <a:lnTo>
                    <a:pt x="4" y="89"/>
                  </a:lnTo>
                  <a:lnTo>
                    <a:pt x="1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6" y="32"/>
                  </a:lnTo>
                  <a:lnTo>
                    <a:pt x="9" y="26"/>
                  </a:lnTo>
                  <a:lnTo>
                    <a:pt x="14" y="21"/>
                  </a:lnTo>
                  <a:lnTo>
                    <a:pt x="19" y="15"/>
                  </a:lnTo>
                  <a:lnTo>
                    <a:pt x="25" y="11"/>
                  </a:lnTo>
                  <a:lnTo>
                    <a:pt x="33" y="7"/>
                  </a:lnTo>
                  <a:lnTo>
                    <a:pt x="40" y="5"/>
                  </a:lnTo>
                  <a:lnTo>
                    <a:pt x="47" y="3"/>
                  </a:lnTo>
                  <a:lnTo>
                    <a:pt x="54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80" y="1"/>
                  </a:lnTo>
                  <a:lnTo>
                    <a:pt x="92" y="3"/>
                  </a:lnTo>
                  <a:lnTo>
                    <a:pt x="104" y="6"/>
                  </a:lnTo>
                  <a:lnTo>
                    <a:pt x="117" y="10"/>
                  </a:lnTo>
                  <a:lnTo>
                    <a:pt x="125" y="14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3" y="29"/>
                  </a:lnTo>
                  <a:lnTo>
                    <a:pt x="155" y="40"/>
                  </a:lnTo>
                  <a:lnTo>
                    <a:pt x="164" y="52"/>
                  </a:lnTo>
                  <a:lnTo>
                    <a:pt x="172" y="64"/>
                  </a:lnTo>
                  <a:lnTo>
                    <a:pt x="180" y="75"/>
                  </a:lnTo>
                  <a:lnTo>
                    <a:pt x="188" y="85"/>
                  </a:lnTo>
                  <a:lnTo>
                    <a:pt x="196" y="97"/>
                  </a:lnTo>
                  <a:lnTo>
                    <a:pt x="209" y="116"/>
                  </a:lnTo>
                  <a:lnTo>
                    <a:pt x="221" y="134"/>
                  </a:lnTo>
                  <a:lnTo>
                    <a:pt x="227" y="141"/>
                  </a:lnTo>
                  <a:lnTo>
                    <a:pt x="233" y="148"/>
                  </a:lnTo>
                  <a:lnTo>
                    <a:pt x="239" y="154"/>
                  </a:lnTo>
                  <a:lnTo>
                    <a:pt x="245" y="159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Freeform 160"/>
            <p:cNvSpPr>
              <a:spLocks/>
            </p:cNvSpPr>
            <p:nvPr/>
          </p:nvSpPr>
          <p:spPr bwMode="auto">
            <a:xfrm>
              <a:off x="13058912" y="4914077"/>
              <a:ext cx="25206" cy="20757"/>
            </a:xfrm>
            <a:custGeom>
              <a:avLst/>
              <a:gdLst>
                <a:gd name="T0" fmla="*/ 14 w 51"/>
                <a:gd name="T1" fmla="*/ 44 h 44"/>
                <a:gd name="T2" fmla="*/ 8 w 51"/>
                <a:gd name="T3" fmla="*/ 40 h 44"/>
                <a:gd name="T4" fmla="*/ 0 w 51"/>
                <a:gd name="T5" fmla="*/ 36 h 44"/>
                <a:gd name="T6" fmla="*/ 3 w 51"/>
                <a:gd name="T7" fmla="*/ 27 h 44"/>
                <a:gd name="T8" fmla="*/ 6 w 51"/>
                <a:gd name="T9" fmla="*/ 19 h 44"/>
                <a:gd name="T10" fmla="*/ 8 w 51"/>
                <a:gd name="T11" fmla="*/ 14 h 44"/>
                <a:gd name="T12" fmla="*/ 10 w 51"/>
                <a:gd name="T13" fmla="*/ 10 h 44"/>
                <a:gd name="T14" fmla="*/ 13 w 51"/>
                <a:gd name="T15" fmla="*/ 3 h 44"/>
                <a:gd name="T16" fmla="*/ 15 w 51"/>
                <a:gd name="T17" fmla="*/ 0 h 44"/>
                <a:gd name="T18" fmla="*/ 19 w 51"/>
                <a:gd name="T19" fmla="*/ 0 h 44"/>
                <a:gd name="T20" fmla="*/ 26 w 51"/>
                <a:gd name="T21" fmla="*/ 1 h 44"/>
                <a:gd name="T22" fmla="*/ 31 w 51"/>
                <a:gd name="T23" fmla="*/ 2 h 44"/>
                <a:gd name="T24" fmla="*/ 35 w 51"/>
                <a:gd name="T25" fmla="*/ 4 h 44"/>
                <a:gd name="T26" fmla="*/ 39 w 51"/>
                <a:gd name="T27" fmla="*/ 7 h 44"/>
                <a:gd name="T28" fmla="*/ 45 w 51"/>
                <a:gd name="T29" fmla="*/ 14 h 44"/>
                <a:gd name="T30" fmla="*/ 48 w 51"/>
                <a:gd name="T31" fmla="*/ 21 h 44"/>
                <a:gd name="T32" fmla="*/ 49 w 51"/>
                <a:gd name="T33" fmla="*/ 26 h 44"/>
                <a:gd name="T34" fmla="*/ 51 w 51"/>
                <a:gd name="T35" fmla="*/ 30 h 44"/>
                <a:gd name="T36" fmla="*/ 41 w 51"/>
                <a:gd name="T37" fmla="*/ 24 h 44"/>
                <a:gd name="T38" fmla="*/ 33 w 51"/>
                <a:gd name="T39" fmla="*/ 17 h 44"/>
                <a:gd name="T40" fmla="*/ 27 w 51"/>
                <a:gd name="T41" fmla="*/ 15 h 44"/>
                <a:gd name="T42" fmla="*/ 24 w 51"/>
                <a:gd name="T43" fmla="*/ 15 h 44"/>
                <a:gd name="T44" fmla="*/ 24 w 51"/>
                <a:gd name="T45" fmla="*/ 16 h 44"/>
                <a:gd name="T46" fmla="*/ 23 w 51"/>
                <a:gd name="T47" fmla="*/ 17 h 44"/>
                <a:gd name="T48" fmla="*/ 21 w 51"/>
                <a:gd name="T49" fmla="*/ 21 h 44"/>
                <a:gd name="T50" fmla="*/ 20 w 51"/>
                <a:gd name="T51" fmla="*/ 24 h 44"/>
                <a:gd name="T52" fmla="*/ 16 w 51"/>
                <a:gd name="T53" fmla="*/ 35 h 44"/>
                <a:gd name="T54" fmla="*/ 14 w 51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44">
                  <a:moveTo>
                    <a:pt x="14" y="44"/>
                  </a:moveTo>
                  <a:lnTo>
                    <a:pt x="8" y="40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6" y="19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3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39" y="7"/>
                  </a:lnTo>
                  <a:lnTo>
                    <a:pt x="45" y="14"/>
                  </a:lnTo>
                  <a:lnTo>
                    <a:pt x="48" y="21"/>
                  </a:lnTo>
                  <a:lnTo>
                    <a:pt x="49" y="26"/>
                  </a:lnTo>
                  <a:lnTo>
                    <a:pt x="51" y="30"/>
                  </a:lnTo>
                  <a:lnTo>
                    <a:pt x="41" y="24"/>
                  </a:lnTo>
                  <a:lnTo>
                    <a:pt x="33" y="17"/>
                  </a:lnTo>
                  <a:lnTo>
                    <a:pt x="27" y="15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20" y="24"/>
                  </a:lnTo>
                  <a:lnTo>
                    <a:pt x="16" y="35"/>
                  </a:lnTo>
                  <a:lnTo>
                    <a:pt x="14" y="44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1" name="Freeform 161"/>
            <p:cNvSpPr>
              <a:spLocks/>
            </p:cNvSpPr>
            <p:nvPr/>
          </p:nvSpPr>
          <p:spPr bwMode="auto">
            <a:xfrm>
              <a:off x="13058912" y="4931869"/>
              <a:ext cx="5931" cy="19275"/>
            </a:xfrm>
            <a:custGeom>
              <a:avLst/>
              <a:gdLst>
                <a:gd name="T0" fmla="*/ 12 w 14"/>
                <a:gd name="T1" fmla="*/ 40 h 40"/>
                <a:gd name="T2" fmla="*/ 9 w 14"/>
                <a:gd name="T3" fmla="*/ 36 h 40"/>
                <a:gd name="T4" fmla="*/ 7 w 14"/>
                <a:gd name="T5" fmla="*/ 31 h 40"/>
                <a:gd name="T6" fmla="*/ 4 w 14"/>
                <a:gd name="T7" fmla="*/ 25 h 40"/>
                <a:gd name="T8" fmla="*/ 1 w 14"/>
                <a:gd name="T9" fmla="*/ 18 h 40"/>
                <a:gd name="T10" fmla="*/ 0 w 14"/>
                <a:gd name="T11" fmla="*/ 9 h 40"/>
                <a:gd name="T12" fmla="*/ 0 w 14"/>
                <a:gd name="T13" fmla="*/ 0 h 40"/>
                <a:gd name="T14" fmla="*/ 8 w 14"/>
                <a:gd name="T15" fmla="*/ 4 h 40"/>
                <a:gd name="T16" fmla="*/ 14 w 14"/>
                <a:gd name="T17" fmla="*/ 8 h 40"/>
                <a:gd name="T18" fmla="*/ 13 w 14"/>
                <a:gd name="T19" fmla="*/ 18 h 40"/>
                <a:gd name="T20" fmla="*/ 13 w 14"/>
                <a:gd name="T21" fmla="*/ 27 h 40"/>
                <a:gd name="T22" fmla="*/ 12 w 14"/>
                <a:gd name="T23" fmla="*/ 34 h 40"/>
                <a:gd name="T24" fmla="*/ 12 w 14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40">
                  <a:moveTo>
                    <a:pt x="12" y="40"/>
                  </a:moveTo>
                  <a:lnTo>
                    <a:pt x="9" y="36"/>
                  </a:lnTo>
                  <a:lnTo>
                    <a:pt x="7" y="31"/>
                  </a:lnTo>
                  <a:lnTo>
                    <a:pt x="4" y="25"/>
                  </a:lnTo>
                  <a:lnTo>
                    <a:pt x="1" y="18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8"/>
                  </a:lnTo>
                  <a:lnTo>
                    <a:pt x="13" y="18"/>
                  </a:lnTo>
                  <a:lnTo>
                    <a:pt x="13" y="27"/>
                  </a:lnTo>
                  <a:lnTo>
                    <a:pt x="12" y="34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2" name="Freeform 162"/>
            <p:cNvSpPr>
              <a:spLocks/>
            </p:cNvSpPr>
            <p:nvPr/>
          </p:nvSpPr>
          <p:spPr bwMode="auto">
            <a:xfrm>
              <a:off x="13290208" y="4478174"/>
              <a:ext cx="40032" cy="19275"/>
            </a:xfrm>
            <a:custGeom>
              <a:avLst/>
              <a:gdLst>
                <a:gd name="T0" fmla="*/ 0 w 82"/>
                <a:gd name="T1" fmla="*/ 39 h 39"/>
                <a:gd name="T2" fmla="*/ 2 w 82"/>
                <a:gd name="T3" fmla="*/ 35 h 39"/>
                <a:gd name="T4" fmla="*/ 4 w 82"/>
                <a:gd name="T5" fmla="*/ 31 h 39"/>
                <a:gd name="T6" fmla="*/ 11 w 82"/>
                <a:gd name="T7" fmla="*/ 26 h 39"/>
                <a:gd name="T8" fmla="*/ 18 w 82"/>
                <a:gd name="T9" fmla="*/ 20 h 39"/>
                <a:gd name="T10" fmla="*/ 26 w 82"/>
                <a:gd name="T11" fmla="*/ 14 h 39"/>
                <a:gd name="T12" fmla="*/ 35 w 82"/>
                <a:gd name="T13" fmla="*/ 9 h 39"/>
                <a:gd name="T14" fmla="*/ 46 w 82"/>
                <a:gd name="T15" fmla="*/ 5 h 39"/>
                <a:gd name="T16" fmla="*/ 57 w 82"/>
                <a:gd name="T17" fmla="*/ 2 h 39"/>
                <a:gd name="T18" fmla="*/ 67 w 82"/>
                <a:gd name="T19" fmla="*/ 1 h 39"/>
                <a:gd name="T20" fmla="*/ 75 w 82"/>
                <a:gd name="T21" fmla="*/ 0 h 39"/>
                <a:gd name="T22" fmla="*/ 79 w 82"/>
                <a:gd name="T23" fmla="*/ 0 h 39"/>
                <a:gd name="T24" fmla="*/ 82 w 82"/>
                <a:gd name="T25" fmla="*/ 1 h 39"/>
                <a:gd name="T26" fmla="*/ 75 w 82"/>
                <a:gd name="T27" fmla="*/ 6 h 39"/>
                <a:gd name="T28" fmla="*/ 66 w 82"/>
                <a:gd name="T29" fmla="*/ 12 h 39"/>
                <a:gd name="T30" fmla="*/ 55 w 82"/>
                <a:gd name="T31" fmla="*/ 18 h 39"/>
                <a:gd name="T32" fmla="*/ 42 w 82"/>
                <a:gd name="T33" fmla="*/ 24 h 39"/>
                <a:gd name="T34" fmla="*/ 30 w 82"/>
                <a:gd name="T35" fmla="*/ 29 h 39"/>
                <a:gd name="T36" fmla="*/ 19 w 82"/>
                <a:gd name="T37" fmla="*/ 34 h 39"/>
                <a:gd name="T38" fmla="*/ 10 w 82"/>
                <a:gd name="T39" fmla="*/ 37 h 39"/>
                <a:gd name="T40" fmla="*/ 0 w 82"/>
                <a:gd name="T4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9">
                  <a:moveTo>
                    <a:pt x="0" y="39"/>
                  </a:moveTo>
                  <a:lnTo>
                    <a:pt x="2" y="35"/>
                  </a:lnTo>
                  <a:lnTo>
                    <a:pt x="4" y="31"/>
                  </a:lnTo>
                  <a:lnTo>
                    <a:pt x="11" y="26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5" y="9"/>
                  </a:lnTo>
                  <a:lnTo>
                    <a:pt x="46" y="5"/>
                  </a:lnTo>
                  <a:lnTo>
                    <a:pt x="57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82" y="1"/>
                  </a:lnTo>
                  <a:lnTo>
                    <a:pt x="75" y="6"/>
                  </a:lnTo>
                  <a:lnTo>
                    <a:pt x="66" y="12"/>
                  </a:lnTo>
                  <a:lnTo>
                    <a:pt x="55" y="18"/>
                  </a:lnTo>
                  <a:lnTo>
                    <a:pt x="42" y="24"/>
                  </a:lnTo>
                  <a:lnTo>
                    <a:pt x="30" y="29"/>
                  </a:lnTo>
                  <a:lnTo>
                    <a:pt x="19" y="34"/>
                  </a:lnTo>
                  <a:lnTo>
                    <a:pt x="10" y="37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Freeform 163"/>
            <p:cNvSpPr>
              <a:spLocks/>
            </p:cNvSpPr>
            <p:nvPr/>
          </p:nvSpPr>
          <p:spPr bwMode="auto">
            <a:xfrm>
              <a:off x="13288726" y="4493000"/>
              <a:ext cx="2965" cy="4448"/>
            </a:xfrm>
            <a:custGeom>
              <a:avLst/>
              <a:gdLst>
                <a:gd name="T0" fmla="*/ 0 w 6"/>
                <a:gd name="T1" fmla="*/ 8 h 8"/>
                <a:gd name="T2" fmla="*/ 3 w 6"/>
                <a:gd name="T3" fmla="*/ 4 h 8"/>
                <a:gd name="T4" fmla="*/ 6 w 6"/>
                <a:gd name="T5" fmla="*/ 0 h 8"/>
                <a:gd name="T6" fmla="*/ 4 w 6"/>
                <a:gd name="T7" fmla="*/ 4 h 8"/>
                <a:gd name="T8" fmla="*/ 2 w 6"/>
                <a:gd name="T9" fmla="*/ 8 h 8"/>
                <a:gd name="T10" fmla="*/ 1 w 6"/>
                <a:gd name="T11" fmla="*/ 8 h 8"/>
                <a:gd name="T12" fmla="*/ 0 w 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lnTo>
                    <a:pt x="3" y="4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Freeform 164"/>
            <p:cNvSpPr>
              <a:spLocks/>
            </p:cNvSpPr>
            <p:nvPr/>
          </p:nvSpPr>
          <p:spPr bwMode="auto">
            <a:xfrm>
              <a:off x="13288726" y="4509309"/>
              <a:ext cx="31136" cy="14827"/>
            </a:xfrm>
            <a:custGeom>
              <a:avLst/>
              <a:gdLst>
                <a:gd name="T0" fmla="*/ 0 w 62"/>
                <a:gd name="T1" fmla="*/ 32 h 32"/>
                <a:gd name="T2" fmla="*/ 3 w 62"/>
                <a:gd name="T3" fmla="*/ 25 h 32"/>
                <a:gd name="T4" fmla="*/ 8 w 62"/>
                <a:gd name="T5" fmla="*/ 18 h 32"/>
                <a:gd name="T6" fmla="*/ 16 w 62"/>
                <a:gd name="T7" fmla="*/ 11 h 32"/>
                <a:gd name="T8" fmla="*/ 26 w 62"/>
                <a:gd name="T9" fmla="*/ 6 h 32"/>
                <a:gd name="T10" fmla="*/ 33 w 62"/>
                <a:gd name="T11" fmla="*/ 3 h 32"/>
                <a:gd name="T12" fmla="*/ 40 w 62"/>
                <a:gd name="T13" fmla="*/ 1 h 32"/>
                <a:gd name="T14" fmla="*/ 46 w 62"/>
                <a:gd name="T15" fmla="*/ 0 h 32"/>
                <a:gd name="T16" fmla="*/ 53 w 62"/>
                <a:gd name="T17" fmla="*/ 0 h 32"/>
                <a:gd name="T18" fmla="*/ 58 w 62"/>
                <a:gd name="T19" fmla="*/ 0 h 32"/>
                <a:gd name="T20" fmla="*/ 62 w 62"/>
                <a:gd name="T21" fmla="*/ 1 h 32"/>
                <a:gd name="T22" fmla="*/ 57 w 62"/>
                <a:gd name="T23" fmla="*/ 6 h 32"/>
                <a:gd name="T24" fmla="*/ 49 w 62"/>
                <a:gd name="T25" fmla="*/ 11 h 32"/>
                <a:gd name="T26" fmla="*/ 41 w 62"/>
                <a:gd name="T27" fmla="*/ 15 h 32"/>
                <a:gd name="T28" fmla="*/ 32 w 62"/>
                <a:gd name="T29" fmla="*/ 19 h 32"/>
                <a:gd name="T30" fmla="*/ 23 w 62"/>
                <a:gd name="T31" fmla="*/ 24 h 32"/>
                <a:gd name="T32" fmla="*/ 15 w 62"/>
                <a:gd name="T33" fmla="*/ 27 h 32"/>
                <a:gd name="T34" fmla="*/ 7 w 62"/>
                <a:gd name="T35" fmla="*/ 30 h 32"/>
                <a:gd name="T36" fmla="*/ 0 w 62"/>
                <a:gd name="T3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" y="25"/>
                  </a:lnTo>
                  <a:lnTo>
                    <a:pt x="8" y="18"/>
                  </a:lnTo>
                  <a:lnTo>
                    <a:pt x="16" y="11"/>
                  </a:lnTo>
                  <a:lnTo>
                    <a:pt x="26" y="6"/>
                  </a:lnTo>
                  <a:lnTo>
                    <a:pt x="33" y="3"/>
                  </a:lnTo>
                  <a:lnTo>
                    <a:pt x="40" y="1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2" y="1"/>
                  </a:lnTo>
                  <a:lnTo>
                    <a:pt x="57" y="6"/>
                  </a:lnTo>
                  <a:lnTo>
                    <a:pt x="49" y="11"/>
                  </a:lnTo>
                  <a:lnTo>
                    <a:pt x="41" y="15"/>
                  </a:lnTo>
                  <a:lnTo>
                    <a:pt x="32" y="19"/>
                  </a:lnTo>
                  <a:lnTo>
                    <a:pt x="23" y="24"/>
                  </a:lnTo>
                  <a:lnTo>
                    <a:pt x="15" y="27"/>
                  </a:lnTo>
                  <a:lnTo>
                    <a:pt x="7" y="3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Freeform 165"/>
            <p:cNvSpPr>
              <a:spLocks/>
            </p:cNvSpPr>
            <p:nvPr/>
          </p:nvSpPr>
          <p:spPr bwMode="auto">
            <a:xfrm>
              <a:off x="13356928" y="4466312"/>
              <a:ext cx="23723" cy="7414"/>
            </a:xfrm>
            <a:custGeom>
              <a:avLst/>
              <a:gdLst>
                <a:gd name="T0" fmla="*/ 19 w 46"/>
                <a:gd name="T1" fmla="*/ 16 h 16"/>
                <a:gd name="T2" fmla="*/ 13 w 46"/>
                <a:gd name="T3" fmla="*/ 16 h 16"/>
                <a:gd name="T4" fmla="*/ 8 w 46"/>
                <a:gd name="T5" fmla="*/ 15 h 16"/>
                <a:gd name="T6" fmla="*/ 3 w 46"/>
                <a:gd name="T7" fmla="*/ 13 h 16"/>
                <a:gd name="T8" fmla="*/ 0 w 46"/>
                <a:gd name="T9" fmla="*/ 10 h 16"/>
                <a:gd name="T10" fmla="*/ 4 w 46"/>
                <a:gd name="T11" fmla="*/ 7 h 16"/>
                <a:gd name="T12" fmla="*/ 9 w 46"/>
                <a:gd name="T13" fmla="*/ 3 h 16"/>
                <a:gd name="T14" fmla="*/ 15 w 46"/>
                <a:gd name="T15" fmla="*/ 2 h 16"/>
                <a:gd name="T16" fmla="*/ 22 w 46"/>
                <a:gd name="T17" fmla="*/ 0 h 16"/>
                <a:gd name="T18" fmla="*/ 28 w 46"/>
                <a:gd name="T19" fmla="*/ 0 h 16"/>
                <a:gd name="T20" fmla="*/ 34 w 46"/>
                <a:gd name="T21" fmla="*/ 0 h 16"/>
                <a:gd name="T22" fmla="*/ 40 w 46"/>
                <a:gd name="T23" fmla="*/ 0 h 16"/>
                <a:gd name="T24" fmla="*/ 46 w 46"/>
                <a:gd name="T25" fmla="*/ 1 h 16"/>
                <a:gd name="T26" fmla="*/ 43 w 46"/>
                <a:gd name="T27" fmla="*/ 7 h 16"/>
                <a:gd name="T28" fmla="*/ 39 w 46"/>
                <a:gd name="T29" fmla="*/ 11 h 16"/>
                <a:gd name="T30" fmla="*/ 32 w 46"/>
                <a:gd name="T31" fmla="*/ 14 h 16"/>
                <a:gd name="T32" fmla="*/ 24 w 46"/>
                <a:gd name="T33" fmla="*/ 16 h 16"/>
                <a:gd name="T34" fmla="*/ 22 w 46"/>
                <a:gd name="T35" fmla="*/ 16 h 16"/>
                <a:gd name="T36" fmla="*/ 19 w 46"/>
                <a:gd name="T3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6">
                  <a:moveTo>
                    <a:pt x="19" y="16"/>
                  </a:moveTo>
                  <a:lnTo>
                    <a:pt x="13" y="16"/>
                  </a:lnTo>
                  <a:lnTo>
                    <a:pt x="8" y="15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4" y="7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1"/>
                  </a:lnTo>
                  <a:lnTo>
                    <a:pt x="43" y="7"/>
                  </a:lnTo>
                  <a:lnTo>
                    <a:pt x="39" y="11"/>
                  </a:lnTo>
                  <a:lnTo>
                    <a:pt x="32" y="14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Freeform 166"/>
            <p:cNvSpPr>
              <a:spLocks/>
            </p:cNvSpPr>
            <p:nvPr/>
          </p:nvSpPr>
          <p:spPr bwMode="auto">
            <a:xfrm>
              <a:off x="12489569" y="5656892"/>
              <a:ext cx="429973" cy="68203"/>
            </a:xfrm>
            <a:custGeom>
              <a:avLst/>
              <a:gdLst>
                <a:gd name="T0" fmla="*/ 17 w 870"/>
                <a:gd name="T1" fmla="*/ 133 h 138"/>
                <a:gd name="T2" fmla="*/ 55 w 870"/>
                <a:gd name="T3" fmla="*/ 123 h 138"/>
                <a:gd name="T4" fmla="*/ 100 w 870"/>
                <a:gd name="T5" fmla="*/ 111 h 138"/>
                <a:gd name="T6" fmla="*/ 150 w 870"/>
                <a:gd name="T7" fmla="*/ 97 h 138"/>
                <a:gd name="T8" fmla="*/ 205 w 870"/>
                <a:gd name="T9" fmla="*/ 83 h 138"/>
                <a:gd name="T10" fmla="*/ 265 w 870"/>
                <a:gd name="T11" fmla="*/ 69 h 138"/>
                <a:gd name="T12" fmla="*/ 329 w 870"/>
                <a:gd name="T13" fmla="*/ 57 h 138"/>
                <a:gd name="T14" fmla="*/ 395 w 870"/>
                <a:gd name="T15" fmla="*/ 45 h 138"/>
                <a:gd name="T16" fmla="*/ 465 w 870"/>
                <a:gd name="T17" fmla="*/ 34 h 138"/>
                <a:gd name="T18" fmla="*/ 533 w 870"/>
                <a:gd name="T19" fmla="*/ 24 h 138"/>
                <a:gd name="T20" fmla="*/ 597 w 870"/>
                <a:gd name="T21" fmla="*/ 16 h 138"/>
                <a:gd name="T22" fmla="*/ 658 w 870"/>
                <a:gd name="T23" fmla="*/ 10 h 138"/>
                <a:gd name="T24" fmla="*/ 715 w 870"/>
                <a:gd name="T25" fmla="*/ 7 h 138"/>
                <a:gd name="T26" fmla="*/ 767 w 870"/>
                <a:gd name="T27" fmla="*/ 4 h 138"/>
                <a:gd name="T28" fmla="*/ 813 w 870"/>
                <a:gd name="T29" fmla="*/ 2 h 138"/>
                <a:gd name="T30" fmla="*/ 853 w 870"/>
                <a:gd name="T31" fmla="*/ 0 h 138"/>
                <a:gd name="T32" fmla="*/ 853 w 870"/>
                <a:gd name="T33" fmla="*/ 2 h 138"/>
                <a:gd name="T34" fmla="*/ 813 w 870"/>
                <a:gd name="T35" fmla="*/ 6 h 138"/>
                <a:gd name="T36" fmla="*/ 768 w 870"/>
                <a:gd name="T37" fmla="*/ 11 h 138"/>
                <a:gd name="T38" fmla="*/ 715 w 870"/>
                <a:gd name="T39" fmla="*/ 16 h 138"/>
                <a:gd name="T40" fmla="*/ 659 w 870"/>
                <a:gd name="T41" fmla="*/ 21 h 138"/>
                <a:gd name="T42" fmla="*/ 598 w 870"/>
                <a:gd name="T43" fmla="*/ 29 h 138"/>
                <a:gd name="T44" fmla="*/ 535 w 870"/>
                <a:gd name="T45" fmla="*/ 39 h 138"/>
                <a:gd name="T46" fmla="*/ 467 w 870"/>
                <a:gd name="T47" fmla="*/ 48 h 138"/>
                <a:gd name="T48" fmla="*/ 398 w 870"/>
                <a:gd name="T49" fmla="*/ 59 h 138"/>
                <a:gd name="T50" fmla="*/ 332 w 870"/>
                <a:gd name="T51" fmla="*/ 72 h 138"/>
                <a:gd name="T52" fmla="*/ 267 w 870"/>
                <a:gd name="T53" fmla="*/ 83 h 138"/>
                <a:gd name="T54" fmla="*/ 208 w 870"/>
                <a:gd name="T55" fmla="*/ 94 h 138"/>
                <a:gd name="T56" fmla="*/ 152 w 870"/>
                <a:gd name="T57" fmla="*/ 107 h 138"/>
                <a:gd name="T58" fmla="*/ 102 w 870"/>
                <a:gd name="T59" fmla="*/ 118 h 138"/>
                <a:gd name="T60" fmla="*/ 57 w 870"/>
                <a:gd name="T61" fmla="*/ 127 h 138"/>
                <a:gd name="T62" fmla="*/ 17 w 870"/>
                <a:gd name="T63" fmla="*/ 13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0" h="138">
                  <a:moveTo>
                    <a:pt x="0" y="138"/>
                  </a:moveTo>
                  <a:lnTo>
                    <a:pt x="17" y="133"/>
                  </a:lnTo>
                  <a:lnTo>
                    <a:pt x="35" y="128"/>
                  </a:lnTo>
                  <a:lnTo>
                    <a:pt x="55" y="123"/>
                  </a:lnTo>
                  <a:lnTo>
                    <a:pt x="76" y="117"/>
                  </a:lnTo>
                  <a:lnTo>
                    <a:pt x="100" y="111"/>
                  </a:lnTo>
                  <a:lnTo>
                    <a:pt x="124" y="103"/>
                  </a:lnTo>
                  <a:lnTo>
                    <a:pt x="150" y="97"/>
                  </a:lnTo>
                  <a:lnTo>
                    <a:pt x="177" y="90"/>
                  </a:lnTo>
                  <a:lnTo>
                    <a:pt x="205" y="83"/>
                  </a:lnTo>
                  <a:lnTo>
                    <a:pt x="234" y="76"/>
                  </a:lnTo>
                  <a:lnTo>
                    <a:pt x="265" y="69"/>
                  </a:lnTo>
                  <a:lnTo>
                    <a:pt x="296" y="63"/>
                  </a:lnTo>
                  <a:lnTo>
                    <a:pt x="329" y="57"/>
                  </a:lnTo>
                  <a:lnTo>
                    <a:pt x="361" y="51"/>
                  </a:lnTo>
                  <a:lnTo>
                    <a:pt x="395" y="45"/>
                  </a:lnTo>
                  <a:lnTo>
                    <a:pt x="430" y="38"/>
                  </a:lnTo>
                  <a:lnTo>
                    <a:pt x="465" y="34"/>
                  </a:lnTo>
                  <a:lnTo>
                    <a:pt x="499" y="28"/>
                  </a:lnTo>
                  <a:lnTo>
                    <a:pt x="533" y="24"/>
                  </a:lnTo>
                  <a:lnTo>
                    <a:pt x="566" y="20"/>
                  </a:lnTo>
                  <a:lnTo>
                    <a:pt x="597" y="16"/>
                  </a:lnTo>
                  <a:lnTo>
                    <a:pt x="628" y="13"/>
                  </a:lnTo>
                  <a:lnTo>
                    <a:pt x="658" y="10"/>
                  </a:lnTo>
                  <a:lnTo>
                    <a:pt x="687" y="8"/>
                  </a:lnTo>
                  <a:lnTo>
                    <a:pt x="715" y="7"/>
                  </a:lnTo>
                  <a:lnTo>
                    <a:pt x="741" y="5"/>
                  </a:lnTo>
                  <a:lnTo>
                    <a:pt x="767" y="4"/>
                  </a:lnTo>
                  <a:lnTo>
                    <a:pt x="790" y="3"/>
                  </a:lnTo>
                  <a:lnTo>
                    <a:pt x="813" y="2"/>
                  </a:lnTo>
                  <a:lnTo>
                    <a:pt x="833" y="1"/>
                  </a:lnTo>
                  <a:lnTo>
                    <a:pt x="853" y="0"/>
                  </a:lnTo>
                  <a:lnTo>
                    <a:pt x="870" y="0"/>
                  </a:lnTo>
                  <a:lnTo>
                    <a:pt x="853" y="2"/>
                  </a:lnTo>
                  <a:lnTo>
                    <a:pt x="833" y="4"/>
                  </a:lnTo>
                  <a:lnTo>
                    <a:pt x="813" y="6"/>
                  </a:lnTo>
                  <a:lnTo>
                    <a:pt x="791" y="9"/>
                  </a:lnTo>
                  <a:lnTo>
                    <a:pt x="768" y="11"/>
                  </a:lnTo>
                  <a:lnTo>
                    <a:pt x="742" y="14"/>
                  </a:lnTo>
                  <a:lnTo>
                    <a:pt x="715" y="16"/>
                  </a:lnTo>
                  <a:lnTo>
                    <a:pt x="688" y="19"/>
                  </a:lnTo>
                  <a:lnTo>
                    <a:pt x="659" y="21"/>
                  </a:lnTo>
                  <a:lnTo>
                    <a:pt x="629" y="25"/>
                  </a:lnTo>
                  <a:lnTo>
                    <a:pt x="598" y="29"/>
                  </a:lnTo>
                  <a:lnTo>
                    <a:pt x="568" y="35"/>
                  </a:lnTo>
                  <a:lnTo>
                    <a:pt x="535" y="39"/>
                  </a:lnTo>
                  <a:lnTo>
                    <a:pt x="501" y="44"/>
                  </a:lnTo>
                  <a:lnTo>
                    <a:pt x="467" y="48"/>
                  </a:lnTo>
                  <a:lnTo>
                    <a:pt x="432" y="53"/>
                  </a:lnTo>
                  <a:lnTo>
                    <a:pt x="398" y="59"/>
                  </a:lnTo>
                  <a:lnTo>
                    <a:pt x="365" y="65"/>
                  </a:lnTo>
                  <a:lnTo>
                    <a:pt x="332" y="72"/>
                  </a:lnTo>
                  <a:lnTo>
                    <a:pt x="299" y="78"/>
                  </a:lnTo>
                  <a:lnTo>
                    <a:pt x="267" y="83"/>
                  </a:lnTo>
                  <a:lnTo>
                    <a:pt x="237" y="89"/>
                  </a:lnTo>
                  <a:lnTo>
                    <a:pt x="208" y="94"/>
                  </a:lnTo>
                  <a:lnTo>
                    <a:pt x="179" y="100"/>
                  </a:lnTo>
                  <a:lnTo>
                    <a:pt x="152" y="107"/>
                  </a:lnTo>
                  <a:lnTo>
                    <a:pt x="127" y="113"/>
                  </a:lnTo>
                  <a:lnTo>
                    <a:pt x="102" y="118"/>
                  </a:lnTo>
                  <a:lnTo>
                    <a:pt x="78" y="123"/>
                  </a:lnTo>
                  <a:lnTo>
                    <a:pt x="57" y="127"/>
                  </a:lnTo>
                  <a:lnTo>
                    <a:pt x="36" y="131"/>
                  </a:lnTo>
                  <a:lnTo>
                    <a:pt x="17" y="135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Freeform 167"/>
            <p:cNvSpPr>
              <a:spLocks/>
            </p:cNvSpPr>
            <p:nvPr/>
          </p:nvSpPr>
          <p:spPr bwMode="auto">
            <a:xfrm>
              <a:off x="12341303" y="5768092"/>
              <a:ext cx="68203" cy="48928"/>
            </a:xfrm>
            <a:custGeom>
              <a:avLst/>
              <a:gdLst>
                <a:gd name="T0" fmla="*/ 0 w 138"/>
                <a:gd name="T1" fmla="*/ 100 h 100"/>
                <a:gd name="T2" fmla="*/ 11 w 138"/>
                <a:gd name="T3" fmla="*/ 89 h 100"/>
                <a:gd name="T4" fmla="*/ 25 w 138"/>
                <a:gd name="T5" fmla="*/ 75 h 100"/>
                <a:gd name="T6" fmla="*/ 44 w 138"/>
                <a:gd name="T7" fmla="*/ 60 h 100"/>
                <a:gd name="T8" fmla="*/ 64 w 138"/>
                <a:gd name="T9" fmla="*/ 44 h 100"/>
                <a:gd name="T10" fmla="*/ 86 w 138"/>
                <a:gd name="T11" fmla="*/ 28 h 100"/>
                <a:gd name="T12" fmla="*/ 106 w 138"/>
                <a:gd name="T13" fmla="*/ 16 h 100"/>
                <a:gd name="T14" fmla="*/ 124 w 138"/>
                <a:gd name="T15" fmla="*/ 7 h 100"/>
                <a:gd name="T16" fmla="*/ 138 w 138"/>
                <a:gd name="T17" fmla="*/ 0 h 100"/>
                <a:gd name="T18" fmla="*/ 128 w 138"/>
                <a:gd name="T19" fmla="*/ 12 h 100"/>
                <a:gd name="T20" fmla="*/ 113 w 138"/>
                <a:gd name="T21" fmla="*/ 25 h 100"/>
                <a:gd name="T22" fmla="*/ 94 w 138"/>
                <a:gd name="T23" fmla="*/ 41 h 100"/>
                <a:gd name="T24" fmla="*/ 74 w 138"/>
                <a:gd name="T25" fmla="*/ 56 h 100"/>
                <a:gd name="T26" fmla="*/ 52 w 138"/>
                <a:gd name="T27" fmla="*/ 72 h 100"/>
                <a:gd name="T28" fmla="*/ 32 w 138"/>
                <a:gd name="T29" fmla="*/ 84 h 100"/>
                <a:gd name="T30" fmla="*/ 14 w 138"/>
                <a:gd name="T31" fmla="*/ 94 h 100"/>
                <a:gd name="T32" fmla="*/ 0 w 138"/>
                <a:gd name="T3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00">
                  <a:moveTo>
                    <a:pt x="0" y="100"/>
                  </a:moveTo>
                  <a:lnTo>
                    <a:pt x="11" y="89"/>
                  </a:lnTo>
                  <a:lnTo>
                    <a:pt x="25" y="75"/>
                  </a:lnTo>
                  <a:lnTo>
                    <a:pt x="44" y="60"/>
                  </a:lnTo>
                  <a:lnTo>
                    <a:pt x="64" y="44"/>
                  </a:lnTo>
                  <a:lnTo>
                    <a:pt x="86" y="28"/>
                  </a:lnTo>
                  <a:lnTo>
                    <a:pt x="106" y="16"/>
                  </a:lnTo>
                  <a:lnTo>
                    <a:pt x="124" y="7"/>
                  </a:lnTo>
                  <a:lnTo>
                    <a:pt x="138" y="0"/>
                  </a:lnTo>
                  <a:lnTo>
                    <a:pt x="128" y="12"/>
                  </a:lnTo>
                  <a:lnTo>
                    <a:pt x="113" y="25"/>
                  </a:lnTo>
                  <a:lnTo>
                    <a:pt x="94" y="41"/>
                  </a:lnTo>
                  <a:lnTo>
                    <a:pt x="74" y="56"/>
                  </a:lnTo>
                  <a:lnTo>
                    <a:pt x="52" y="72"/>
                  </a:lnTo>
                  <a:lnTo>
                    <a:pt x="32" y="84"/>
                  </a:lnTo>
                  <a:lnTo>
                    <a:pt x="14" y="94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2253826" y="5867430"/>
              <a:ext cx="48928" cy="37067"/>
            </a:xfrm>
            <a:custGeom>
              <a:avLst/>
              <a:gdLst>
                <a:gd name="T0" fmla="*/ 0 w 101"/>
                <a:gd name="T1" fmla="*/ 77 h 77"/>
                <a:gd name="T2" fmla="*/ 7 w 101"/>
                <a:gd name="T3" fmla="*/ 67 h 77"/>
                <a:gd name="T4" fmla="*/ 18 w 101"/>
                <a:gd name="T5" fmla="*/ 57 h 77"/>
                <a:gd name="T6" fmla="*/ 31 w 101"/>
                <a:gd name="T7" fmla="*/ 44 h 77"/>
                <a:gd name="T8" fmla="*/ 46 w 101"/>
                <a:gd name="T9" fmla="*/ 32 h 77"/>
                <a:gd name="T10" fmla="*/ 62 w 101"/>
                <a:gd name="T11" fmla="*/ 21 h 77"/>
                <a:gd name="T12" fmla="*/ 77 w 101"/>
                <a:gd name="T13" fmla="*/ 12 h 77"/>
                <a:gd name="T14" fmla="*/ 90 w 101"/>
                <a:gd name="T15" fmla="*/ 4 h 77"/>
                <a:gd name="T16" fmla="*/ 101 w 101"/>
                <a:gd name="T17" fmla="*/ 0 h 77"/>
                <a:gd name="T18" fmla="*/ 94 w 101"/>
                <a:gd name="T19" fmla="*/ 9 h 77"/>
                <a:gd name="T20" fmla="*/ 83 w 101"/>
                <a:gd name="T21" fmla="*/ 20 h 77"/>
                <a:gd name="T22" fmla="*/ 70 w 101"/>
                <a:gd name="T23" fmla="*/ 32 h 77"/>
                <a:gd name="T24" fmla="*/ 56 w 101"/>
                <a:gd name="T25" fmla="*/ 44 h 77"/>
                <a:gd name="T26" fmla="*/ 39 w 101"/>
                <a:gd name="T27" fmla="*/ 56 h 77"/>
                <a:gd name="T28" fmla="*/ 25 w 101"/>
                <a:gd name="T29" fmla="*/ 65 h 77"/>
                <a:gd name="T30" fmla="*/ 12 w 101"/>
                <a:gd name="T31" fmla="*/ 72 h 77"/>
                <a:gd name="T32" fmla="*/ 0 w 101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77">
                  <a:moveTo>
                    <a:pt x="0" y="77"/>
                  </a:moveTo>
                  <a:lnTo>
                    <a:pt x="7" y="67"/>
                  </a:lnTo>
                  <a:lnTo>
                    <a:pt x="18" y="57"/>
                  </a:lnTo>
                  <a:lnTo>
                    <a:pt x="31" y="44"/>
                  </a:lnTo>
                  <a:lnTo>
                    <a:pt x="46" y="32"/>
                  </a:lnTo>
                  <a:lnTo>
                    <a:pt x="62" y="21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1" y="0"/>
                  </a:lnTo>
                  <a:lnTo>
                    <a:pt x="94" y="9"/>
                  </a:lnTo>
                  <a:lnTo>
                    <a:pt x="83" y="20"/>
                  </a:lnTo>
                  <a:lnTo>
                    <a:pt x="70" y="32"/>
                  </a:lnTo>
                  <a:lnTo>
                    <a:pt x="56" y="44"/>
                  </a:lnTo>
                  <a:lnTo>
                    <a:pt x="39" y="56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12931403" y="6665104"/>
              <a:ext cx="214987" cy="62272"/>
            </a:xfrm>
            <a:custGeom>
              <a:avLst/>
              <a:gdLst>
                <a:gd name="T0" fmla="*/ 0 w 435"/>
                <a:gd name="T1" fmla="*/ 127 h 127"/>
                <a:gd name="T2" fmla="*/ 10 w 435"/>
                <a:gd name="T3" fmla="*/ 124 h 127"/>
                <a:gd name="T4" fmla="*/ 20 w 435"/>
                <a:gd name="T5" fmla="*/ 121 h 127"/>
                <a:gd name="T6" fmla="*/ 32 w 435"/>
                <a:gd name="T7" fmla="*/ 118 h 127"/>
                <a:gd name="T8" fmla="*/ 44 w 435"/>
                <a:gd name="T9" fmla="*/ 114 h 127"/>
                <a:gd name="T10" fmla="*/ 61 w 435"/>
                <a:gd name="T11" fmla="*/ 109 h 127"/>
                <a:gd name="T12" fmla="*/ 80 w 435"/>
                <a:gd name="T13" fmla="*/ 103 h 127"/>
                <a:gd name="T14" fmla="*/ 99 w 435"/>
                <a:gd name="T15" fmla="*/ 98 h 127"/>
                <a:gd name="T16" fmla="*/ 121 w 435"/>
                <a:gd name="T17" fmla="*/ 93 h 127"/>
                <a:gd name="T18" fmla="*/ 140 w 435"/>
                <a:gd name="T19" fmla="*/ 88 h 127"/>
                <a:gd name="T20" fmla="*/ 162 w 435"/>
                <a:gd name="T21" fmla="*/ 82 h 127"/>
                <a:gd name="T22" fmla="*/ 184 w 435"/>
                <a:gd name="T23" fmla="*/ 75 h 127"/>
                <a:gd name="T24" fmla="*/ 205 w 435"/>
                <a:gd name="T25" fmla="*/ 67 h 127"/>
                <a:gd name="T26" fmla="*/ 229 w 435"/>
                <a:gd name="T27" fmla="*/ 60 h 127"/>
                <a:gd name="T28" fmla="*/ 251 w 435"/>
                <a:gd name="T29" fmla="*/ 53 h 127"/>
                <a:gd name="T30" fmla="*/ 276 w 435"/>
                <a:gd name="T31" fmla="*/ 46 h 127"/>
                <a:gd name="T32" fmla="*/ 299 w 435"/>
                <a:gd name="T33" fmla="*/ 39 h 127"/>
                <a:gd name="T34" fmla="*/ 310 w 435"/>
                <a:gd name="T35" fmla="*/ 36 h 127"/>
                <a:gd name="T36" fmla="*/ 320 w 435"/>
                <a:gd name="T37" fmla="*/ 33 h 127"/>
                <a:gd name="T38" fmla="*/ 330 w 435"/>
                <a:gd name="T39" fmla="*/ 29 h 127"/>
                <a:gd name="T40" fmla="*/ 341 w 435"/>
                <a:gd name="T41" fmla="*/ 26 h 127"/>
                <a:gd name="T42" fmla="*/ 363 w 435"/>
                <a:gd name="T43" fmla="*/ 19 h 127"/>
                <a:gd name="T44" fmla="*/ 386 w 435"/>
                <a:gd name="T45" fmla="*/ 13 h 127"/>
                <a:gd name="T46" fmla="*/ 409 w 435"/>
                <a:gd name="T47" fmla="*/ 7 h 127"/>
                <a:gd name="T48" fmla="*/ 433 w 435"/>
                <a:gd name="T49" fmla="*/ 0 h 127"/>
                <a:gd name="T50" fmla="*/ 435 w 435"/>
                <a:gd name="T51" fmla="*/ 11 h 127"/>
                <a:gd name="T52" fmla="*/ 404 w 435"/>
                <a:gd name="T53" fmla="*/ 21 h 127"/>
                <a:gd name="T54" fmla="*/ 371 w 435"/>
                <a:gd name="T55" fmla="*/ 31 h 127"/>
                <a:gd name="T56" fmla="*/ 338 w 435"/>
                <a:gd name="T57" fmla="*/ 43 h 127"/>
                <a:gd name="T58" fmla="*/ 305 w 435"/>
                <a:gd name="T59" fmla="*/ 53 h 127"/>
                <a:gd name="T60" fmla="*/ 280 w 435"/>
                <a:gd name="T61" fmla="*/ 60 h 127"/>
                <a:gd name="T62" fmla="*/ 256 w 435"/>
                <a:gd name="T63" fmla="*/ 67 h 127"/>
                <a:gd name="T64" fmla="*/ 233 w 435"/>
                <a:gd name="T65" fmla="*/ 75 h 127"/>
                <a:gd name="T66" fmla="*/ 209 w 435"/>
                <a:gd name="T67" fmla="*/ 82 h 127"/>
                <a:gd name="T68" fmla="*/ 187 w 435"/>
                <a:gd name="T69" fmla="*/ 88 h 127"/>
                <a:gd name="T70" fmla="*/ 165 w 435"/>
                <a:gd name="T71" fmla="*/ 94 h 127"/>
                <a:gd name="T72" fmla="*/ 144 w 435"/>
                <a:gd name="T73" fmla="*/ 99 h 127"/>
                <a:gd name="T74" fmla="*/ 123 w 435"/>
                <a:gd name="T75" fmla="*/ 103 h 127"/>
                <a:gd name="T76" fmla="*/ 87 w 435"/>
                <a:gd name="T77" fmla="*/ 112 h 127"/>
                <a:gd name="T78" fmla="*/ 54 w 435"/>
                <a:gd name="T79" fmla="*/ 118 h 127"/>
                <a:gd name="T80" fmla="*/ 25 w 435"/>
                <a:gd name="T81" fmla="*/ 123 h 127"/>
                <a:gd name="T82" fmla="*/ 0 w 435"/>
                <a:gd name="T8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" h="127">
                  <a:moveTo>
                    <a:pt x="0" y="127"/>
                  </a:moveTo>
                  <a:lnTo>
                    <a:pt x="10" y="124"/>
                  </a:lnTo>
                  <a:lnTo>
                    <a:pt x="20" y="121"/>
                  </a:lnTo>
                  <a:lnTo>
                    <a:pt x="32" y="118"/>
                  </a:lnTo>
                  <a:lnTo>
                    <a:pt x="44" y="114"/>
                  </a:lnTo>
                  <a:lnTo>
                    <a:pt x="61" y="109"/>
                  </a:lnTo>
                  <a:lnTo>
                    <a:pt x="80" y="103"/>
                  </a:lnTo>
                  <a:lnTo>
                    <a:pt x="99" y="98"/>
                  </a:lnTo>
                  <a:lnTo>
                    <a:pt x="121" y="93"/>
                  </a:lnTo>
                  <a:lnTo>
                    <a:pt x="140" y="88"/>
                  </a:lnTo>
                  <a:lnTo>
                    <a:pt x="162" y="82"/>
                  </a:lnTo>
                  <a:lnTo>
                    <a:pt x="184" y="75"/>
                  </a:lnTo>
                  <a:lnTo>
                    <a:pt x="205" y="67"/>
                  </a:lnTo>
                  <a:lnTo>
                    <a:pt x="229" y="60"/>
                  </a:lnTo>
                  <a:lnTo>
                    <a:pt x="251" y="53"/>
                  </a:lnTo>
                  <a:lnTo>
                    <a:pt x="276" y="46"/>
                  </a:lnTo>
                  <a:lnTo>
                    <a:pt x="299" y="39"/>
                  </a:lnTo>
                  <a:lnTo>
                    <a:pt x="310" y="36"/>
                  </a:lnTo>
                  <a:lnTo>
                    <a:pt x="320" y="33"/>
                  </a:lnTo>
                  <a:lnTo>
                    <a:pt x="330" y="29"/>
                  </a:lnTo>
                  <a:lnTo>
                    <a:pt x="341" y="26"/>
                  </a:lnTo>
                  <a:lnTo>
                    <a:pt x="363" y="19"/>
                  </a:lnTo>
                  <a:lnTo>
                    <a:pt x="386" y="13"/>
                  </a:lnTo>
                  <a:lnTo>
                    <a:pt x="409" y="7"/>
                  </a:lnTo>
                  <a:lnTo>
                    <a:pt x="433" y="0"/>
                  </a:lnTo>
                  <a:lnTo>
                    <a:pt x="435" y="11"/>
                  </a:lnTo>
                  <a:lnTo>
                    <a:pt x="404" y="21"/>
                  </a:lnTo>
                  <a:lnTo>
                    <a:pt x="371" y="31"/>
                  </a:lnTo>
                  <a:lnTo>
                    <a:pt x="338" y="43"/>
                  </a:lnTo>
                  <a:lnTo>
                    <a:pt x="305" y="53"/>
                  </a:lnTo>
                  <a:lnTo>
                    <a:pt x="280" y="60"/>
                  </a:lnTo>
                  <a:lnTo>
                    <a:pt x="256" y="67"/>
                  </a:lnTo>
                  <a:lnTo>
                    <a:pt x="233" y="75"/>
                  </a:lnTo>
                  <a:lnTo>
                    <a:pt x="209" y="82"/>
                  </a:lnTo>
                  <a:lnTo>
                    <a:pt x="187" y="88"/>
                  </a:lnTo>
                  <a:lnTo>
                    <a:pt x="165" y="94"/>
                  </a:lnTo>
                  <a:lnTo>
                    <a:pt x="144" y="99"/>
                  </a:lnTo>
                  <a:lnTo>
                    <a:pt x="123" y="103"/>
                  </a:lnTo>
                  <a:lnTo>
                    <a:pt x="87" y="112"/>
                  </a:lnTo>
                  <a:lnTo>
                    <a:pt x="54" y="118"/>
                  </a:lnTo>
                  <a:lnTo>
                    <a:pt x="25" y="123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68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13164182" y="6648795"/>
              <a:ext cx="40032" cy="14827"/>
            </a:xfrm>
            <a:custGeom>
              <a:avLst/>
              <a:gdLst>
                <a:gd name="T0" fmla="*/ 1 w 80"/>
                <a:gd name="T1" fmla="*/ 30 h 30"/>
                <a:gd name="T2" fmla="*/ 0 w 80"/>
                <a:gd name="T3" fmla="*/ 21 h 30"/>
                <a:gd name="T4" fmla="*/ 19 w 80"/>
                <a:gd name="T5" fmla="*/ 16 h 30"/>
                <a:gd name="T6" fmla="*/ 39 w 80"/>
                <a:gd name="T7" fmla="*/ 11 h 30"/>
                <a:gd name="T8" fmla="*/ 59 w 80"/>
                <a:gd name="T9" fmla="*/ 5 h 30"/>
                <a:gd name="T10" fmla="*/ 79 w 80"/>
                <a:gd name="T11" fmla="*/ 0 h 30"/>
                <a:gd name="T12" fmla="*/ 80 w 80"/>
                <a:gd name="T13" fmla="*/ 3 h 30"/>
                <a:gd name="T14" fmla="*/ 64 w 80"/>
                <a:gd name="T15" fmla="*/ 9 h 30"/>
                <a:gd name="T16" fmla="*/ 47 w 80"/>
                <a:gd name="T17" fmla="*/ 14 h 30"/>
                <a:gd name="T18" fmla="*/ 30 w 80"/>
                <a:gd name="T19" fmla="*/ 20 h 30"/>
                <a:gd name="T20" fmla="*/ 11 w 80"/>
                <a:gd name="T21" fmla="*/ 26 h 30"/>
                <a:gd name="T22" fmla="*/ 6 w 80"/>
                <a:gd name="T23" fmla="*/ 29 h 30"/>
                <a:gd name="T24" fmla="*/ 1 w 80"/>
                <a:gd name="T2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30">
                  <a:moveTo>
                    <a:pt x="1" y="30"/>
                  </a:moveTo>
                  <a:lnTo>
                    <a:pt x="0" y="21"/>
                  </a:lnTo>
                  <a:lnTo>
                    <a:pt x="19" y="16"/>
                  </a:lnTo>
                  <a:lnTo>
                    <a:pt x="39" y="11"/>
                  </a:lnTo>
                  <a:lnTo>
                    <a:pt x="59" y="5"/>
                  </a:lnTo>
                  <a:lnTo>
                    <a:pt x="79" y="0"/>
                  </a:lnTo>
                  <a:lnTo>
                    <a:pt x="80" y="3"/>
                  </a:lnTo>
                  <a:lnTo>
                    <a:pt x="64" y="9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1" y="26"/>
                  </a:lnTo>
                  <a:lnTo>
                    <a:pt x="6" y="29"/>
                  </a:lnTo>
                  <a:lnTo>
                    <a:pt x="1" y="30"/>
                  </a:lnTo>
                  <a:close/>
                </a:path>
              </a:pathLst>
            </a:custGeom>
            <a:solidFill>
              <a:srgbClr val="68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13222006" y="6642864"/>
              <a:ext cx="4448" cy="1483"/>
            </a:xfrm>
            <a:custGeom>
              <a:avLst/>
              <a:gdLst>
                <a:gd name="T0" fmla="*/ 0 w 7"/>
                <a:gd name="T1" fmla="*/ 2 h 2"/>
                <a:gd name="T2" fmla="*/ 3 w 7"/>
                <a:gd name="T3" fmla="*/ 1 h 2"/>
                <a:gd name="T4" fmla="*/ 7 w 7"/>
                <a:gd name="T5" fmla="*/ 0 h 2"/>
                <a:gd name="T6" fmla="*/ 7 w 7"/>
                <a:gd name="T7" fmla="*/ 0 h 2"/>
                <a:gd name="T8" fmla="*/ 3 w 7"/>
                <a:gd name="T9" fmla="*/ 1 h 2"/>
                <a:gd name="T10" fmla="*/ 0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96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2" name="Freeform 172"/>
            <p:cNvSpPr>
              <a:spLocks noEditPoints="1"/>
            </p:cNvSpPr>
            <p:nvPr/>
          </p:nvSpPr>
          <p:spPr bwMode="auto">
            <a:xfrm>
              <a:off x="12926956" y="6641381"/>
              <a:ext cx="303947" cy="87478"/>
            </a:xfrm>
            <a:custGeom>
              <a:avLst/>
              <a:gdLst>
                <a:gd name="T0" fmla="*/ 0 w 615"/>
                <a:gd name="T1" fmla="*/ 178 h 178"/>
                <a:gd name="T2" fmla="*/ 11 w 615"/>
                <a:gd name="T3" fmla="*/ 174 h 178"/>
                <a:gd name="T4" fmla="*/ 23 w 615"/>
                <a:gd name="T5" fmla="*/ 171 h 178"/>
                <a:gd name="T6" fmla="*/ 37 w 615"/>
                <a:gd name="T7" fmla="*/ 167 h 178"/>
                <a:gd name="T8" fmla="*/ 51 w 615"/>
                <a:gd name="T9" fmla="*/ 163 h 178"/>
                <a:gd name="T10" fmla="*/ 39 w 615"/>
                <a:gd name="T11" fmla="*/ 167 h 178"/>
                <a:gd name="T12" fmla="*/ 27 w 615"/>
                <a:gd name="T13" fmla="*/ 170 h 178"/>
                <a:gd name="T14" fmla="*/ 17 w 615"/>
                <a:gd name="T15" fmla="*/ 173 h 178"/>
                <a:gd name="T16" fmla="*/ 7 w 615"/>
                <a:gd name="T17" fmla="*/ 176 h 178"/>
                <a:gd name="T18" fmla="*/ 3 w 615"/>
                <a:gd name="T19" fmla="*/ 177 h 178"/>
                <a:gd name="T20" fmla="*/ 0 w 615"/>
                <a:gd name="T21" fmla="*/ 178 h 178"/>
                <a:gd name="T22" fmla="*/ 348 w 615"/>
                <a:gd name="T23" fmla="*/ 75 h 178"/>
                <a:gd name="T24" fmla="*/ 384 w 615"/>
                <a:gd name="T25" fmla="*/ 63 h 178"/>
                <a:gd name="T26" fmla="*/ 419 w 615"/>
                <a:gd name="T27" fmla="*/ 53 h 178"/>
                <a:gd name="T28" fmla="*/ 454 w 615"/>
                <a:gd name="T29" fmla="*/ 42 h 178"/>
                <a:gd name="T30" fmla="*/ 486 w 615"/>
                <a:gd name="T31" fmla="*/ 33 h 178"/>
                <a:gd name="T32" fmla="*/ 525 w 615"/>
                <a:gd name="T33" fmla="*/ 23 h 178"/>
                <a:gd name="T34" fmla="*/ 559 w 615"/>
                <a:gd name="T35" fmla="*/ 14 h 178"/>
                <a:gd name="T36" fmla="*/ 590 w 615"/>
                <a:gd name="T37" fmla="*/ 6 h 178"/>
                <a:gd name="T38" fmla="*/ 615 w 615"/>
                <a:gd name="T39" fmla="*/ 0 h 178"/>
                <a:gd name="T40" fmla="*/ 610 w 615"/>
                <a:gd name="T41" fmla="*/ 2 h 178"/>
                <a:gd name="T42" fmla="*/ 604 w 615"/>
                <a:gd name="T43" fmla="*/ 4 h 178"/>
                <a:gd name="T44" fmla="*/ 600 w 615"/>
                <a:gd name="T45" fmla="*/ 5 h 178"/>
                <a:gd name="T46" fmla="*/ 597 w 615"/>
                <a:gd name="T47" fmla="*/ 6 h 178"/>
                <a:gd name="T48" fmla="*/ 597 w 615"/>
                <a:gd name="T49" fmla="*/ 6 h 178"/>
                <a:gd name="T50" fmla="*/ 597 w 615"/>
                <a:gd name="T51" fmla="*/ 7 h 178"/>
                <a:gd name="T52" fmla="*/ 588 w 615"/>
                <a:gd name="T53" fmla="*/ 11 h 178"/>
                <a:gd name="T54" fmla="*/ 578 w 615"/>
                <a:gd name="T55" fmla="*/ 14 h 178"/>
                <a:gd name="T56" fmla="*/ 569 w 615"/>
                <a:gd name="T57" fmla="*/ 17 h 178"/>
                <a:gd name="T58" fmla="*/ 559 w 615"/>
                <a:gd name="T59" fmla="*/ 20 h 178"/>
                <a:gd name="T60" fmla="*/ 558 w 615"/>
                <a:gd name="T61" fmla="*/ 17 h 178"/>
                <a:gd name="T62" fmla="*/ 538 w 615"/>
                <a:gd name="T63" fmla="*/ 22 h 178"/>
                <a:gd name="T64" fmla="*/ 518 w 615"/>
                <a:gd name="T65" fmla="*/ 28 h 178"/>
                <a:gd name="T66" fmla="*/ 498 w 615"/>
                <a:gd name="T67" fmla="*/ 33 h 178"/>
                <a:gd name="T68" fmla="*/ 479 w 615"/>
                <a:gd name="T69" fmla="*/ 38 h 178"/>
                <a:gd name="T70" fmla="*/ 479 w 615"/>
                <a:gd name="T71" fmla="*/ 38 h 178"/>
                <a:gd name="T72" fmla="*/ 480 w 615"/>
                <a:gd name="T73" fmla="*/ 47 h 178"/>
                <a:gd name="T74" fmla="*/ 471 w 615"/>
                <a:gd name="T75" fmla="*/ 50 h 178"/>
                <a:gd name="T76" fmla="*/ 461 w 615"/>
                <a:gd name="T77" fmla="*/ 53 h 178"/>
                <a:gd name="T78" fmla="*/ 451 w 615"/>
                <a:gd name="T79" fmla="*/ 56 h 178"/>
                <a:gd name="T80" fmla="*/ 442 w 615"/>
                <a:gd name="T81" fmla="*/ 60 h 178"/>
                <a:gd name="T82" fmla="*/ 440 w 615"/>
                <a:gd name="T83" fmla="*/ 49 h 178"/>
                <a:gd name="T84" fmla="*/ 416 w 615"/>
                <a:gd name="T85" fmla="*/ 56 h 178"/>
                <a:gd name="T86" fmla="*/ 393 w 615"/>
                <a:gd name="T87" fmla="*/ 62 h 178"/>
                <a:gd name="T88" fmla="*/ 370 w 615"/>
                <a:gd name="T89" fmla="*/ 68 h 178"/>
                <a:gd name="T90" fmla="*/ 348 w 615"/>
                <a:gd name="T91" fmla="*/ 7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178">
                  <a:moveTo>
                    <a:pt x="0" y="178"/>
                  </a:moveTo>
                  <a:lnTo>
                    <a:pt x="11" y="174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1" y="163"/>
                  </a:lnTo>
                  <a:lnTo>
                    <a:pt x="39" y="167"/>
                  </a:lnTo>
                  <a:lnTo>
                    <a:pt x="27" y="170"/>
                  </a:lnTo>
                  <a:lnTo>
                    <a:pt x="17" y="173"/>
                  </a:lnTo>
                  <a:lnTo>
                    <a:pt x="7" y="176"/>
                  </a:lnTo>
                  <a:lnTo>
                    <a:pt x="3" y="177"/>
                  </a:lnTo>
                  <a:lnTo>
                    <a:pt x="0" y="178"/>
                  </a:lnTo>
                  <a:close/>
                  <a:moveTo>
                    <a:pt x="348" y="75"/>
                  </a:moveTo>
                  <a:lnTo>
                    <a:pt x="384" y="63"/>
                  </a:lnTo>
                  <a:lnTo>
                    <a:pt x="419" y="53"/>
                  </a:lnTo>
                  <a:lnTo>
                    <a:pt x="454" y="42"/>
                  </a:lnTo>
                  <a:lnTo>
                    <a:pt x="486" y="33"/>
                  </a:lnTo>
                  <a:lnTo>
                    <a:pt x="525" y="23"/>
                  </a:lnTo>
                  <a:lnTo>
                    <a:pt x="559" y="14"/>
                  </a:lnTo>
                  <a:lnTo>
                    <a:pt x="590" y="6"/>
                  </a:lnTo>
                  <a:lnTo>
                    <a:pt x="615" y="0"/>
                  </a:lnTo>
                  <a:lnTo>
                    <a:pt x="610" y="2"/>
                  </a:lnTo>
                  <a:lnTo>
                    <a:pt x="604" y="4"/>
                  </a:lnTo>
                  <a:lnTo>
                    <a:pt x="600" y="5"/>
                  </a:lnTo>
                  <a:lnTo>
                    <a:pt x="597" y="6"/>
                  </a:lnTo>
                  <a:lnTo>
                    <a:pt x="597" y="6"/>
                  </a:lnTo>
                  <a:lnTo>
                    <a:pt x="597" y="7"/>
                  </a:lnTo>
                  <a:lnTo>
                    <a:pt x="588" y="11"/>
                  </a:lnTo>
                  <a:lnTo>
                    <a:pt x="578" y="14"/>
                  </a:lnTo>
                  <a:lnTo>
                    <a:pt x="569" y="17"/>
                  </a:lnTo>
                  <a:lnTo>
                    <a:pt x="559" y="20"/>
                  </a:lnTo>
                  <a:lnTo>
                    <a:pt x="558" y="17"/>
                  </a:lnTo>
                  <a:lnTo>
                    <a:pt x="538" y="22"/>
                  </a:lnTo>
                  <a:lnTo>
                    <a:pt x="518" y="28"/>
                  </a:lnTo>
                  <a:lnTo>
                    <a:pt x="498" y="33"/>
                  </a:lnTo>
                  <a:lnTo>
                    <a:pt x="479" y="38"/>
                  </a:lnTo>
                  <a:lnTo>
                    <a:pt x="479" y="38"/>
                  </a:lnTo>
                  <a:lnTo>
                    <a:pt x="480" y="47"/>
                  </a:lnTo>
                  <a:lnTo>
                    <a:pt x="471" y="50"/>
                  </a:lnTo>
                  <a:lnTo>
                    <a:pt x="461" y="53"/>
                  </a:lnTo>
                  <a:lnTo>
                    <a:pt x="451" y="56"/>
                  </a:lnTo>
                  <a:lnTo>
                    <a:pt x="442" y="60"/>
                  </a:lnTo>
                  <a:lnTo>
                    <a:pt x="440" y="49"/>
                  </a:lnTo>
                  <a:lnTo>
                    <a:pt x="416" y="56"/>
                  </a:lnTo>
                  <a:lnTo>
                    <a:pt x="393" y="62"/>
                  </a:lnTo>
                  <a:lnTo>
                    <a:pt x="370" y="68"/>
                  </a:lnTo>
                  <a:lnTo>
                    <a:pt x="348" y="75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13222006" y="6642864"/>
              <a:ext cx="4448" cy="1483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2 h 3"/>
                <a:gd name="T4" fmla="*/ 3 w 7"/>
                <a:gd name="T5" fmla="*/ 1 h 3"/>
                <a:gd name="T6" fmla="*/ 7 w 7"/>
                <a:gd name="T7" fmla="*/ 0 h 3"/>
                <a:gd name="T8" fmla="*/ 4 w 7"/>
                <a:gd name="T9" fmla="*/ 1 h 3"/>
                <a:gd name="T10" fmla="*/ 0 w 7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4" name="Freeform 174"/>
            <p:cNvSpPr>
              <a:spLocks/>
            </p:cNvSpPr>
            <p:nvPr/>
          </p:nvSpPr>
          <p:spPr bwMode="auto">
            <a:xfrm>
              <a:off x="13026294" y="6590970"/>
              <a:ext cx="209056" cy="62272"/>
            </a:xfrm>
            <a:custGeom>
              <a:avLst/>
              <a:gdLst>
                <a:gd name="T0" fmla="*/ 5 w 424"/>
                <a:gd name="T1" fmla="*/ 124 h 124"/>
                <a:gd name="T2" fmla="*/ 2 w 424"/>
                <a:gd name="T3" fmla="*/ 124 h 124"/>
                <a:gd name="T4" fmla="*/ 0 w 424"/>
                <a:gd name="T5" fmla="*/ 123 h 124"/>
                <a:gd name="T6" fmla="*/ 17 w 424"/>
                <a:gd name="T7" fmla="*/ 120 h 124"/>
                <a:gd name="T8" fmla="*/ 38 w 424"/>
                <a:gd name="T9" fmla="*/ 114 h 124"/>
                <a:gd name="T10" fmla="*/ 61 w 424"/>
                <a:gd name="T11" fmla="*/ 105 h 124"/>
                <a:gd name="T12" fmla="*/ 87 w 424"/>
                <a:gd name="T13" fmla="*/ 97 h 124"/>
                <a:gd name="T14" fmla="*/ 116 w 424"/>
                <a:gd name="T15" fmla="*/ 89 h 124"/>
                <a:gd name="T16" fmla="*/ 145 w 424"/>
                <a:gd name="T17" fmla="*/ 80 h 124"/>
                <a:gd name="T18" fmla="*/ 177 w 424"/>
                <a:gd name="T19" fmla="*/ 69 h 124"/>
                <a:gd name="T20" fmla="*/ 210 w 424"/>
                <a:gd name="T21" fmla="*/ 59 h 124"/>
                <a:gd name="T22" fmla="*/ 244 w 424"/>
                <a:gd name="T23" fmla="*/ 50 h 124"/>
                <a:gd name="T24" fmla="*/ 276 w 424"/>
                <a:gd name="T25" fmla="*/ 40 h 124"/>
                <a:gd name="T26" fmla="*/ 307 w 424"/>
                <a:gd name="T27" fmla="*/ 31 h 124"/>
                <a:gd name="T28" fmla="*/ 334 w 424"/>
                <a:gd name="T29" fmla="*/ 23 h 124"/>
                <a:gd name="T30" fmla="*/ 361 w 424"/>
                <a:gd name="T31" fmla="*/ 16 h 124"/>
                <a:gd name="T32" fmla="*/ 385 w 424"/>
                <a:gd name="T33" fmla="*/ 10 h 124"/>
                <a:gd name="T34" fmla="*/ 405 w 424"/>
                <a:gd name="T35" fmla="*/ 5 h 124"/>
                <a:gd name="T36" fmla="*/ 424 w 424"/>
                <a:gd name="T37" fmla="*/ 0 h 124"/>
                <a:gd name="T38" fmla="*/ 406 w 424"/>
                <a:gd name="T39" fmla="*/ 8 h 124"/>
                <a:gd name="T40" fmla="*/ 387 w 424"/>
                <a:gd name="T41" fmla="*/ 16 h 124"/>
                <a:gd name="T42" fmla="*/ 364 w 424"/>
                <a:gd name="T43" fmla="*/ 24 h 124"/>
                <a:gd name="T44" fmla="*/ 338 w 424"/>
                <a:gd name="T45" fmla="*/ 34 h 124"/>
                <a:gd name="T46" fmla="*/ 310 w 424"/>
                <a:gd name="T47" fmla="*/ 44 h 124"/>
                <a:gd name="T48" fmla="*/ 280 w 424"/>
                <a:gd name="T49" fmla="*/ 54 h 124"/>
                <a:gd name="T50" fmla="*/ 248 w 424"/>
                <a:gd name="T51" fmla="*/ 64 h 124"/>
                <a:gd name="T52" fmla="*/ 215 w 424"/>
                <a:gd name="T53" fmla="*/ 75 h 124"/>
                <a:gd name="T54" fmla="*/ 181 w 424"/>
                <a:gd name="T55" fmla="*/ 84 h 124"/>
                <a:gd name="T56" fmla="*/ 150 w 424"/>
                <a:gd name="T57" fmla="*/ 93 h 124"/>
                <a:gd name="T58" fmla="*/ 119 w 424"/>
                <a:gd name="T59" fmla="*/ 101 h 124"/>
                <a:gd name="T60" fmla="*/ 90 w 424"/>
                <a:gd name="T61" fmla="*/ 108 h 124"/>
                <a:gd name="T62" fmla="*/ 65 w 424"/>
                <a:gd name="T63" fmla="*/ 114 h 124"/>
                <a:gd name="T64" fmla="*/ 43 w 424"/>
                <a:gd name="T65" fmla="*/ 119 h 124"/>
                <a:gd name="T66" fmla="*/ 22 w 424"/>
                <a:gd name="T67" fmla="*/ 122 h 124"/>
                <a:gd name="T68" fmla="*/ 5 w 424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4" h="124">
                  <a:moveTo>
                    <a:pt x="5" y="124"/>
                  </a:moveTo>
                  <a:lnTo>
                    <a:pt x="2" y="124"/>
                  </a:lnTo>
                  <a:lnTo>
                    <a:pt x="0" y="123"/>
                  </a:lnTo>
                  <a:lnTo>
                    <a:pt x="17" y="120"/>
                  </a:lnTo>
                  <a:lnTo>
                    <a:pt x="38" y="114"/>
                  </a:lnTo>
                  <a:lnTo>
                    <a:pt x="61" y="105"/>
                  </a:lnTo>
                  <a:lnTo>
                    <a:pt x="87" y="97"/>
                  </a:lnTo>
                  <a:lnTo>
                    <a:pt x="116" y="89"/>
                  </a:lnTo>
                  <a:lnTo>
                    <a:pt x="145" y="80"/>
                  </a:lnTo>
                  <a:lnTo>
                    <a:pt x="177" y="69"/>
                  </a:lnTo>
                  <a:lnTo>
                    <a:pt x="210" y="59"/>
                  </a:lnTo>
                  <a:lnTo>
                    <a:pt x="244" y="50"/>
                  </a:lnTo>
                  <a:lnTo>
                    <a:pt x="276" y="40"/>
                  </a:lnTo>
                  <a:lnTo>
                    <a:pt x="307" y="31"/>
                  </a:lnTo>
                  <a:lnTo>
                    <a:pt x="334" y="23"/>
                  </a:lnTo>
                  <a:lnTo>
                    <a:pt x="361" y="16"/>
                  </a:lnTo>
                  <a:lnTo>
                    <a:pt x="385" y="10"/>
                  </a:lnTo>
                  <a:lnTo>
                    <a:pt x="405" y="5"/>
                  </a:lnTo>
                  <a:lnTo>
                    <a:pt x="424" y="0"/>
                  </a:lnTo>
                  <a:lnTo>
                    <a:pt x="406" y="8"/>
                  </a:lnTo>
                  <a:lnTo>
                    <a:pt x="387" y="16"/>
                  </a:lnTo>
                  <a:lnTo>
                    <a:pt x="364" y="24"/>
                  </a:lnTo>
                  <a:lnTo>
                    <a:pt x="338" y="34"/>
                  </a:lnTo>
                  <a:lnTo>
                    <a:pt x="310" y="44"/>
                  </a:lnTo>
                  <a:lnTo>
                    <a:pt x="280" y="54"/>
                  </a:lnTo>
                  <a:lnTo>
                    <a:pt x="248" y="64"/>
                  </a:lnTo>
                  <a:lnTo>
                    <a:pt x="215" y="75"/>
                  </a:lnTo>
                  <a:lnTo>
                    <a:pt x="181" y="84"/>
                  </a:lnTo>
                  <a:lnTo>
                    <a:pt x="150" y="93"/>
                  </a:lnTo>
                  <a:lnTo>
                    <a:pt x="119" y="101"/>
                  </a:lnTo>
                  <a:lnTo>
                    <a:pt x="90" y="108"/>
                  </a:lnTo>
                  <a:lnTo>
                    <a:pt x="65" y="114"/>
                  </a:lnTo>
                  <a:lnTo>
                    <a:pt x="43" y="119"/>
                  </a:lnTo>
                  <a:lnTo>
                    <a:pt x="22" y="122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5" name="Freeform 175"/>
            <p:cNvSpPr>
              <a:spLocks/>
            </p:cNvSpPr>
            <p:nvPr/>
          </p:nvSpPr>
          <p:spPr bwMode="auto">
            <a:xfrm>
              <a:off x="12995158" y="6576144"/>
              <a:ext cx="145301" cy="29653"/>
            </a:xfrm>
            <a:custGeom>
              <a:avLst/>
              <a:gdLst>
                <a:gd name="T0" fmla="*/ 0 w 293"/>
                <a:gd name="T1" fmla="*/ 61 h 61"/>
                <a:gd name="T2" fmla="*/ 26 w 293"/>
                <a:gd name="T3" fmla="*/ 53 h 61"/>
                <a:gd name="T4" fmla="*/ 60 w 293"/>
                <a:gd name="T5" fmla="*/ 45 h 61"/>
                <a:gd name="T6" fmla="*/ 101 w 293"/>
                <a:gd name="T7" fmla="*/ 36 h 61"/>
                <a:gd name="T8" fmla="*/ 145 w 293"/>
                <a:gd name="T9" fmla="*/ 26 h 61"/>
                <a:gd name="T10" fmla="*/ 190 w 293"/>
                <a:gd name="T11" fmla="*/ 16 h 61"/>
                <a:gd name="T12" fmla="*/ 231 w 293"/>
                <a:gd name="T13" fmla="*/ 9 h 61"/>
                <a:gd name="T14" fmla="*/ 266 w 293"/>
                <a:gd name="T15" fmla="*/ 3 h 61"/>
                <a:gd name="T16" fmla="*/ 293 w 293"/>
                <a:gd name="T17" fmla="*/ 0 h 61"/>
                <a:gd name="T18" fmla="*/ 267 w 293"/>
                <a:gd name="T19" fmla="*/ 9 h 61"/>
                <a:gd name="T20" fmla="*/ 233 w 293"/>
                <a:gd name="T21" fmla="*/ 19 h 61"/>
                <a:gd name="T22" fmla="*/ 193 w 293"/>
                <a:gd name="T23" fmla="*/ 31 h 61"/>
                <a:gd name="T24" fmla="*/ 149 w 293"/>
                <a:gd name="T25" fmla="*/ 41 h 61"/>
                <a:gd name="T26" fmla="*/ 103 w 293"/>
                <a:gd name="T27" fmla="*/ 49 h 61"/>
                <a:gd name="T28" fmla="*/ 62 w 293"/>
                <a:gd name="T29" fmla="*/ 55 h 61"/>
                <a:gd name="T30" fmla="*/ 27 w 293"/>
                <a:gd name="T31" fmla="*/ 59 h 61"/>
                <a:gd name="T32" fmla="*/ 0 w 293"/>
                <a:gd name="T3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61">
                  <a:moveTo>
                    <a:pt x="0" y="61"/>
                  </a:moveTo>
                  <a:lnTo>
                    <a:pt x="26" y="53"/>
                  </a:lnTo>
                  <a:lnTo>
                    <a:pt x="60" y="45"/>
                  </a:lnTo>
                  <a:lnTo>
                    <a:pt x="101" y="36"/>
                  </a:lnTo>
                  <a:lnTo>
                    <a:pt x="145" y="26"/>
                  </a:lnTo>
                  <a:lnTo>
                    <a:pt x="190" y="16"/>
                  </a:lnTo>
                  <a:lnTo>
                    <a:pt x="231" y="9"/>
                  </a:lnTo>
                  <a:lnTo>
                    <a:pt x="266" y="3"/>
                  </a:lnTo>
                  <a:lnTo>
                    <a:pt x="293" y="0"/>
                  </a:lnTo>
                  <a:lnTo>
                    <a:pt x="267" y="9"/>
                  </a:lnTo>
                  <a:lnTo>
                    <a:pt x="233" y="19"/>
                  </a:lnTo>
                  <a:lnTo>
                    <a:pt x="193" y="31"/>
                  </a:lnTo>
                  <a:lnTo>
                    <a:pt x="149" y="41"/>
                  </a:lnTo>
                  <a:lnTo>
                    <a:pt x="103" y="49"/>
                  </a:lnTo>
                  <a:lnTo>
                    <a:pt x="62" y="55"/>
                  </a:lnTo>
                  <a:lnTo>
                    <a:pt x="27" y="59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6" name="Freeform 176"/>
            <p:cNvSpPr>
              <a:spLocks/>
            </p:cNvSpPr>
            <p:nvPr/>
          </p:nvSpPr>
          <p:spPr bwMode="auto">
            <a:xfrm>
              <a:off x="13072257" y="6510906"/>
              <a:ext cx="22240" cy="10379"/>
            </a:xfrm>
            <a:custGeom>
              <a:avLst/>
              <a:gdLst>
                <a:gd name="T0" fmla="*/ 8 w 45"/>
                <a:gd name="T1" fmla="*/ 19 h 19"/>
                <a:gd name="T2" fmla="*/ 4 w 45"/>
                <a:gd name="T3" fmla="*/ 15 h 19"/>
                <a:gd name="T4" fmla="*/ 0 w 45"/>
                <a:gd name="T5" fmla="*/ 11 h 19"/>
                <a:gd name="T6" fmla="*/ 13 w 45"/>
                <a:gd name="T7" fmla="*/ 7 h 19"/>
                <a:gd name="T8" fmla="*/ 26 w 45"/>
                <a:gd name="T9" fmla="*/ 4 h 19"/>
                <a:gd name="T10" fmla="*/ 36 w 45"/>
                <a:gd name="T11" fmla="*/ 2 h 19"/>
                <a:gd name="T12" fmla="*/ 45 w 45"/>
                <a:gd name="T13" fmla="*/ 0 h 19"/>
                <a:gd name="T14" fmla="*/ 38 w 45"/>
                <a:gd name="T15" fmla="*/ 4 h 19"/>
                <a:gd name="T16" fmla="*/ 29 w 45"/>
                <a:gd name="T17" fmla="*/ 8 h 19"/>
                <a:gd name="T18" fmla="*/ 20 w 45"/>
                <a:gd name="T19" fmla="*/ 13 h 19"/>
                <a:gd name="T20" fmla="*/ 8 w 45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9">
                  <a:moveTo>
                    <a:pt x="8" y="19"/>
                  </a:moveTo>
                  <a:lnTo>
                    <a:pt x="4" y="15"/>
                  </a:lnTo>
                  <a:lnTo>
                    <a:pt x="0" y="11"/>
                  </a:lnTo>
                  <a:lnTo>
                    <a:pt x="13" y="7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38" y="4"/>
                  </a:lnTo>
                  <a:lnTo>
                    <a:pt x="29" y="8"/>
                  </a:lnTo>
                  <a:lnTo>
                    <a:pt x="20" y="13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7" name="Freeform 177"/>
            <p:cNvSpPr>
              <a:spLocks/>
            </p:cNvSpPr>
            <p:nvPr/>
          </p:nvSpPr>
          <p:spPr bwMode="auto">
            <a:xfrm>
              <a:off x="12972918" y="6516837"/>
              <a:ext cx="103787" cy="40032"/>
            </a:xfrm>
            <a:custGeom>
              <a:avLst/>
              <a:gdLst>
                <a:gd name="T0" fmla="*/ 0 w 209"/>
                <a:gd name="T1" fmla="*/ 82 h 82"/>
                <a:gd name="T2" fmla="*/ 21 w 209"/>
                <a:gd name="T3" fmla="*/ 70 h 82"/>
                <a:gd name="T4" fmla="*/ 49 w 209"/>
                <a:gd name="T5" fmla="*/ 57 h 82"/>
                <a:gd name="T6" fmla="*/ 82 w 209"/>
                <a:gd name="T7" fmla="*/ 43 h 82"/>
                <a:gd name="T8" fmla="*/ 120 w 209"/>
                <a:gd name="T9" fmla="*/ 28 h 82"/>
                <a:gd name="T10" fmla="*/ 143 w 209"/>
                <a:gd name="T11" fmla="*/ 20 h 82"/>
                <a:gd name="T12" fmla="*/ 163 w 209"/>
                <a:gd name="T13" fmla="*/ 13 h 82"/>
                <a:gd name="T14" fmla="*/ 184 w 209"/>
                <a:gd name="T15" fmla="*/ 6 h 82"/>
                <a:gd name="T16" fmla="*/ 201 w 209"/>
                <a:gd name="T17" fmla="*/ 0 h 82"/>
                <a:gd name="T18" fmla="*/ 205 w 209"/>
                <a:gd name="T19" fmla="*/ 4 h 82"/>
                <a:gd name="T20" fmla="*/ 209 w 209"/>
                <a:gd name="T21" fmla="*/ 8 h 82"/>
                <a:gd name="T22" fmla="*/ 191 w 209"/>
                <a:gd name="T23" fmla="*/ 16 h 82"/>
                <a:gd name="T24" fmla="*/ 170 w 209"/>
                <a:gd name="T25" fmla="*/ 25 h 82"/>
                <a:gd name="T26" fmla="*/ 149 w 209"/>
                <a:gd name="T27" fmla="*/ 33 h 82"/>
                <a:gd name="T28" fmla="*/ 126 w 209"/>
                <a:gd name="T29" fmla="*/ 43 h 82"/>
                <a:gd name="T30" fmla="*/ 87 w 209"/>
                <a:gd name="T31" fmla="*/ 56 h 82"/>
                <a:gd name="T32" fmla="*/ 53 w 209"/>
                <a:gd name="T33" fmla="*/ 67 h 82"/>
                <a:gd name="T34" fmla="*/ 24 w 209"/>
                <a:gd name="T35" fmla="*/ 76 h 82"/>
                <a:gd name="T36" fmla="*/ 0 w 209"/>
                <a:gd name="T3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9" h="82">
                  <a:moveTo>
                    <a:pt x="0" y="82"/>
                  </a:moveTo>
                  <a:lnTo>
                    <a:pt x="21" y="70"/>
                  </a:lnTo>
                  <a:lnTo>
                    <a:pt x="49" y="57"/>
                  </a:lnTo>
                  <a:lnTo>
                    <a:pt x="82" y="43"/>
                  </a:lnTo>
                  <a:lnTo>
                    <a:pt x="120" y="28"/>
                  </a:lnTo>
                  <a:lnTo>
                    <a:pt x="143" y="20"/>
                  </a:lnTo>
                  <a:lnTo>
                    <a:pt x="163" y="13"/>
                  </a:lnTo>
                  <a:lnTo>
                    <a:pt x="184" y="6"/>
                  </a:lnTo>
                  <a:lnTo>
                    <a:pt x="201" y="0"/>
                  </a:lnTo>
                  <a:lnTo>
                    <a:pt x="205" y="4"/>
                  </a:lnTo>
                  <a:lnTo>
                    <a:pt x="209" y="8"/>
                  </a:lnTo>
                  <a:lnTo>
                    <a:pt x="191" y="16"/>
                  </a:lnTo>
                  <a:lnTo>
                    <a:pt x="170" y="25"/>
                  </a:lnTo>
                  <a:lnTo>
                    <a:pt x="149" y="33"/>
                  </a:lnTo>
                  <a:lnTo>
                    <a:pt x="126" y="43"/>
                  </a:lnTo>
                  <a:lnTo>
                    <a:pt x="87" y="56"/>
                  </a:lnTo>
                  <a:lnTo>
                    <a:pt x="53" y="67"/>
                  </a:lnTo>
                  <a:lnTo>
                    <a:pt x="24" y="76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8" name="Freeform 178"/>
            <p:cNvSpPr>
              <a:spLocks/>
            </p:cNvSpPr>
            <p:nvPr/>
          </p:nvSpPr>
          <p:spPr bwMode="auto">
            <a:xfrm>
              <a:off x="12958091" y="6496080"/>
              <a:ext cx="83029" cy="22240"/>
            </a:xfrm>
            <a:custGeom>
              <a:avLst/>
              <a:gdLst>
                <a:gd name="T0" fmla="*/ 0 w 170"/>
                <a:gd name="T1" fmla="*/ 46 h 46"/>
                <a:gd name="T2" fmla="*/ 6 w 170"/>
                <a:gd name="T3" fmla="*/ 42 h 46"/>
                <a:gd name="T4" fmla="*/ 14 w 170"/>
                <a:gd name="T5" fmla="*/ 38 h 46"/>
                <a:gd name="T6" fmla="*/ 23 w 170"/>
                <a:gd name="T7" fmla="*/ 33 h 46"/>
                <a:gd name="T8" fmla="*/ 33 w 170"/>
                <a:gd name="T9" fmla="*/ 29 h 46"/>
                <a:gd name="T10" fmla="*/ 43 w 170"/>
                <a:gd name="T11" fmla="*/ 24 h 46"/>
                <a:gd name="T12" fmla="*/ 56 w 170"/>
                <a:gd name="T13" fmla="*/ 21 h 46"/>
                <a:gd name="T14" fmla="*/ 69 w 170"/>
                <a:gd name="T15" fmla="*/ 17 h 46"/>
                <a:gd name="T16" fmla="*/ 82 w 170"/>
                <a:gd name="T17" fmla="*/ 13 h 46"/>
                <a:gd name="T18" fmla="*/ 109 w 170"/>
                <a:gd name="T19" fmla="*/ 7 h 46"/>
                <a:gd name="T20" fmla="*/ 133 w 170"/>
                <a:gd name="T21" fmla="*/ 3 h 46"/>
                <a:gd name="T22" fmla="*/ 153 w 170"/>
                <a:gd name="T23" fmla="*/ 1 h 46"/>
                <a:gd name="T24" fmla="*/ 170 w 170"/>
                <a:gd name="T25" fmla="*/ 0 h 46"/>
                <a:gd name="T26" fmla="*/ 170 w 170"/>
                <a:gd name="T27" fmla="*/ 0 h 46"/>
                <a:gd name="T28" fmla="*/ 170 w 170"/>
                <a:gd name="T29" fmla="*/ 0 h 46"/>
                <a:gd name="T30" fmla="*/ 155 w 170"/>
                <a:gd name="T31" fmla="*/ 7 h 46"/>
                <a:gd name="T32" fmla="*/ 136 w 170"/>
                <a:gd name="T33" fmla="*/ 15 h 46"/>
                <a:gd name="T34" fmla="*/ 112 w 170"/>
                <a:gd name="T35" fmla="*/ 22 h 46"/>
                <a:gd name="T36" fmla="*/ 85 w 170"/>
                <a:gd name="T37" fmla="*/ 28 h 46"/>
                <a:gd name="T38" fmla="*/ 72 w 170"/>
                <a:gd name="T39" fmla="*/ 31 h 46"/>
                <a:gd name="T40" fmla="*/ 60 w 170"/>
                <a:gd name="T41" fmla="*/ 34 h 46"/>
                <a:gd name="T42" fmla="*/ 47 w 170"/>
                <a:gd name="T43" fmla="*/ 36 h 46"/>
                <a:gd name="T44" fmla="*/ 36 w 170"/>
                <a:gd name="T45" fmla="*/ 39 h 46"/>
                <a:gd name="T46" fmla="*/ 26 w 170"/>
                <a:gd name="T47" fmla="*/ 41 h 46"/>
                <a:gd name="T48" fmla="*/ 16 w 170"/>
                <a:gd name="T49" fmla="*/ 43 h 46"/>
                <a:gd name="T50" fmla="*/ 7 w 170"/>
                <a:gd name="T51" fmla="*/ 45 h 46"/>
                <a:gd name="T52" fmla="*/ 0 w 170"/>
                <a:gd name="T5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0" h="46">
                  <a:moveTo>
                    <a:pt x="0" y="46"/>
                  </a:moveTo>
                  <a:lnTo>
                    <a:pt x="6" y="42"/>
                  </a:lnTo>
                  <a:lnTo>
                    <a:pt x="14" y="38"/>
                  </a:lnTo>
                  <a:lnTo>
                    <a:pt x="23" y="33"/>
                  </a:lnTo>
                  <a:lnTo>
                    <a:pt x="33" y="29"/>
                  </a:lnTo>
                  <a:lnTo>
                    <a:pt x="43" y="24"/>
                  </a:lnTo>
                  <a:lnTo>
                    <a:pt x="56" y="21"/>
                  </a:lnTo>
                  <a:lnTo>
                    <a:pt x="69" y="17"/>
                  </a:lnTo>
                  <a:lnTo>
                    <a:pt x="82" y="13"/>
                  </a:lnTo>
                  <a:lnTo>
                    <a:pt x="109" y="7"/>
                  </a:lnTo>
                  <a:lnTo>
                    <a:pt x="133" y="3"/>
                  </a:lnTo>
                  <a:lnTo>
                    <a:pt x="153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5" y="7"/>
                  </a:lnTo>
                  <a:lnTo>
                    <a:pt x="136" y="15"/>
                  </a:lnTo>
                  <a:lnTo>
                    <a:pt x="112" y="22"/>
                  </a:lnTo>
                  <a:lnTo>
                    <a:pt x="85" y="28"/>
                  </a:lnTo>
                  <a:lnTo>
                    <a:pt x="72" y="31"/>
                  </a:lnTo>
                  <a:lnTo>
                    <a:pt x="60" y="34"/>
                  </a:lnTo>
                  <a:lnTo>
                    <a:pt x="47" y="36"/>
                  </a:lnTo>
                  <a:lnTo>
                    <a:pt x="36" y="39"/>
                  </a:lnTo>
                  <a:lnTo>
                    <a:pt x="26" y="41"/>
                  </a:lnTo>
                  <a:lnTo>
                    <a:pt x="16" y="43"/>
                  </a:lnTo>
                  <a:lnTo>
                    <a:pt x="7" y="45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9" name="Freeform 179"/>
            <p:cNvSpPr>
              <a:spLocks/>
            </p:cNvSpPr>
            <p:nvPr/>
          </p:nvSpPr>
          <p:spPr bwMode="auto">
            <a:xfrm>
              <a:off x="13030742" y="6450118"/>
              <a:ext cx="5931" cy="2965"/>
            </a:xfrm>
            <a:custGeom>
              <a:avLst/>
              <a:gdLst>
                <a:gd name="T0" fmla="*/ 3 w 14"/>
                <a:gd name="T1" fmla="*/ 6 h 6"/>
                <a:gd name="T2" fmla="*/ 2 w 14"/>
                <a:gd name="T3" fmla="*/ 4 h 6"/>
                <a:gd name="T4" fmla="*/ 0 w 14"/>
                <a:gd name="T5" fmla="*/ 1 h 6"/>
                <a:gd name="T6" fmla="*/ 8 w 14"/>
                <a:gd name="T7" fmla="*/ 0 h 6"/>
                <a:gd name="T8" fmla="*/ 14 w 14"/>
                <a:gd name="T9" fmla="*/ 0 h 6"/>
                <a:gd name="T10" fmla="*/ 9 w 14"/>
                <a:gd name="T11" fmla="*/ 3 h 6"/>
                <a:gd name="T12" fmla="*/ 3 w 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3" y="6"/>
                  </a:moveTo>
                  <a:lnTo>
                    <a:pt x="2" y="4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9" y="3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12961057" y="6451600"/>
              <a:ext cx="71168" cy="17792"/>
            </a:xfrm>
            <a:custGeom>
              <a:avLst/>
              <a:gdLst>
                <a:gd name="T0" fmla="*/ 10 w 143"/>
                <a:gd name="T1" fmla="*/ 38 h 38"/>
                <a:gd name="T2" fmla="*/ 5 w 143"/>
                <a:gd name="T3" fmla="*/ 37 h 38"/>
                <a:gd name="T4" fmla="*/ 0 w 143"/>
                <a:gd name="T5" fmla="*/ 37 h 38"/>
                <a:gd name="T6" fmla="*/ 15 w 143"/>
                <a:gd name="T7" fmla="*/ 31 h 38"/>
                <a:gd name="T8" fmla="*/ 32 w 143"/>
                <a:gd name="T9" fmla="*/ 24 h 38"/>
                <a:gd name="T10" fmla="*/ 53 w 143"/>
                <a:gd name="T11" fmla="*/ 19 h 38"/>
                <a:gd name="T12" fmla="*/ 76 w 143"/>
                <a:gd name="T13" fmla="*/ 13 h 38"/>
                <a:gd name="T14" fmla="*/ 95 w 143"/>
                <a:gd name="T15" fmla="*/ 9 h 38"/>
                <a:gd name="T16" fmla="*/ 111 w 143"/>
                <a:gd name="T17" fmla="*/ 5 h 38"/>
                <a:gd name="T18" fmla="*/ 127 w 143"/>
                <a:gd name="T19" fmla="*/ 2 h 38"/>
                <a:gd name="T20" fmla="*/ 140 w 143"/>
                <a:gd name="T21" fmla="*/ 0 h 38"/>
                <a:gd name="T22" fmla="*/ 142 w 143"/>
                <a:gd name="T23" fmla="*/ 2 h 38"/>
                <a:gd name="T24" fmla="*/ 143 w 143"/>
                <a:gd name="T25" fmla="*/ 5 h 38"/>
                <a:gd name="T26" fmla="*/ 130 w 143"/>
                <a:gd name="T27" fmla="*/ 11 h 38"/>
                <a:gd name="T28" fmla="*/ 115 w 143"/>
                <a:gd name="T29" fmla="*/ 17 h 38"/>
                <a:gd name="T30" fmla="*/ 99 w 143"/>
                <a:gd name="T31" fmla="*/ 22 h 38"/>
                <a:gd name="T32" fmla="*/ 80 w 143"/>
                <a:gd name="T33" fmla="*/ 28 h 38"/>
                <a:gd name="T34" fmla="*/ 60 w 143"/>
                <a:gd name="T35" fmla="*/ 33 h 38"/>
                <a:gd name="T36" fmla="*/ 40 w 143"/>
                <a:gd name="T37" fmla="*/ 35 h 38"/>
                <a:gd name="T38" fmla="*/ 24 w 143"/>
                <a:gd name="T39" fmla="*/ 37 h 38"/>
                <a:gd name="T40" fmla="*/ 10 w 143"/>
                <a:gd name="T4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" h="38">
                  <a:moveTo>
                    <a:pt x="10" y="38"/>
                  </a:moveTo>
                  <a:lnTo>
                    <a:pt x="5" y="37"/>
                  </a:lnTo>
                  <a:lnTo>
                    <a:pt x="0" y="37"/>
                  </a:lnTo>
                  <a:lnTo>
                    <a:pt x="15" y="31"/>
                  </a:lnTo>
                  <a:lnTo>
                    <a:pt x="32" y="24"/>
                  </a:lnTo>
                  <a:lnTo>
                    <a:pt x="53" y="19"/>
                  </a:lnTo>
                  <a:lnTo>
                    <a:pt x="76" y="13"/>
                  </a:lnTo>
                  <a:lnTo>
                    <a:pt x="95" y="9"/>
                  </a:lnTo>
                  <a:lnTo>
                    <a:pt x="111" y="5"/>
                  </a:lnTo>
                  <a:lnTo>
                    <a:pt x="127" y="2"/>
                  </a:lnTo>
                  <a:lnTo>
                    <a:pt x="140" y="0"/>
                  </a:lnTo>
                  <a:lnTo>
                    <a:pt x="142" y="2"/>
                  </a:lnTo>
                  <a:lnTo>
                    <a:pt x="143" y="5"/>
                  </a:lnTo>
                  <a:lnTo>
                    <a:pt x="130" y="11"/>
                  </a:lnTo>
                  <a:lnTo>
                    <a:pt x="115" y="17"/>
                  </a:lnTo>
                  <a:lnTo>
                    <a:pt x="99" y="22"/>
                  </a:lnTo>
                  <a:lnTo>
                    <a:pt x="80" y="28"/>
                  </a:lnTo>
                  <a:lnTo>
                    <a:pt x="60" y="33"/>
                  </a:lnTo>
                  <a:lnTo>
                    <a:pt x="40" y="35"/>
                  </a:lnTo>
                  <a:lnTo>
                    <a:pt x="24" y="37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12946230" y="6404155"/>
              <a:ext cx="57824" cy="19275"/>
            </a:xfrm>
            <a:custGeom>
              <a:avLst/>
              <a:gdLst>
                <a:gd name="T0" fmla="*/ 12 w 116"/>
                <a:gd name="T1" fmla="*/ 39 h 39"/>
                <a:gd name="T2" fmla="*/ 6 w 116"/>
                <a:gd name="T3" fmla="*/ 39 h 39"/>
                <a:gd name="T4" fmla="*/ 0 w 116"/>
                <a:gd name="T5" fmla="*/ 38 h 39"/>
                <a:gd name="T6" fmla="*/ 10 w 116"/>
                <a:gd name="T7" fmla="*/ 33 h 39"/>
                <a:gd name="T8" fmla="*/ 23 w 116"/>
                <a:gd name="T9" fmla="*/ 28 h 39"/>
                <a:gd name="T10" fmla="*/ 40 w 116"/>
                <a:gd name="T11" fmla="*/ 22 h 39"/>
                <a:gd name="T12" fmla="*/ 57 w 116"/>
                <a:gd name="T13" fmla="*/ 16 h 39"/>
                <a:gd name="T14" fmla="*/ 75 w 116"/>
                <a:gd name="T15" fmla="*/ 10 h 39"/>
                <a:gd name="T16" fmla="*/ 90 w 116"/>
                <a:gd name="T17" fmla="*/ 5 h 39"/>
                <a:gd name="T18" fmla="*/ 104 w 116"/>
                <a:gd name="T19" fmla="*/ 1 h 39"/>
                <a:gd name="T20" fmla="*/ 116 w 116"/>
                <a:gd name="T21" fmla="*/ 0 h 39"/>
                <a:gd name="T22" fmla="*/ 106 w 116"/>
                <a:gd name="T23" fmla="*/ 7 h 39"/>
                <a:gd name="T24" fmla="*/ 95 w 116"/>
                <a:gd name="T25" fmla="*/ 16 h 39"/>
                <a:gd name="T26" fmla="*/ 80 w 116"/>
                <a:gd name="T27" fmla="*/ 24 h 39"/>
                <a:gd name="T28" fmla="*/ 61 w 116"/>
                <a:gd name="T29" fmla="*/ 31 h 39"/>
                <a:gd name="T30" fmla="*/ 48 w 116"/>
                <a:gd name="T31" fmla="*/ 35 h 39"/>
                <a:gd name="T32" fmla="*/ 35 w 116"/>
                <a:gd name="T33" fmla="*/ 37 h 39"/>
                <a:gd name="T34" fmla="*/ 23 w 116"/>
                <a:gd name="T35" fmla="*/ 39 h 39"/>
                <a:gd name="T36" fmla="*/ 12 w 116"/>
                <a:gd name="T3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39">
                  <a:moveTo>
                    <a:pt x="12" y="39"/>
                  </a:moveTo>
                  <a:lnTo>
                    <a:pt x="6" y="39"/>
                  </a:lnTo>
                  <a:lnTo>
                    <a:pt x="0" y="38"/>
                  </a:lnTo>
                  <a:lnTo>
                    <a:pt x="10" y="33"/>
                  </a:lnTo>
                  <a:lnTo>
                    <a:pt x="23" y="28"/>
                  </a:lnTo>
                  <a:lnTo>
                    <a:pt x="40" y="22"/>
                  </a:lnTo>
                  <a:lnTo>
                    <a:pt x="57" y="16"/>
                  </a:lnTo>
                  <a:lnTo>
                    <a:pt x="75" y="10"/>
                  </a:lnTo>
                  <a:lnTo>
                    <a:pt x="90" y="5"/>
                  </a:lnTo>
                  <a:lnTo>
                    <a:pt x="104" y="1"/>
                  </a:lnTo>
                  <a:lnTo>
                    <a:pt x="116" y="0"/>
                  </a:lnTo>
                  <a:lnTo>
                    <a:pt x="106" y="7"/>
                  </a:lnTo>
                  <a:lnTo>
                    <a:pt x="95" y="16"/>
                  </a:lnTo>
                  <a:lnTo>
                    <a:pt x="80" y="24"/>
                  </a:lnTo>
                  <a:lnTo>
                    <a:pt x="61" y="31"/>
                  </a:lnTo>
                  <a:lnTo>
                    <a:pt x="48" y="35"/>
                  </a:lnTo>
                  <a:lnTo>
                    <a:pt x="35" y="37"/>
                  </a:lnTo>
                  <a:lnTo>
                    <a:pt x="23" y="39"/>
                  </a:lnTo>
                  <a:lnTo>
                    <a:pt x="12" y="39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12950678" y="6358192"/>
              <a:ext cx="17792" cy="8896"/>
            </a:xfrm>
            <a:custGeom>
              <a:avLst/>
              <a:gdLst>
                <a:gd name="T0" fmla="*/ 10 w 38"/>
                <a:gd name="T1" fmla="*/ 18 h 18"/>
                <a:gd name="T2" fmla="*/ 5 w 38"/>
                <a:gd name="T3" fmla="*/ 17 h 18"/>
                <a:gd name="T4" fmla="*/ 0 w 38"/>
                <a:gd name="T5" fmla="*/ 16 h 18"/>
                <a:gd name="T6" fmla="*/ 2 w 38"/>
                <a:gd name="T7" fmla="*/ 11 h 18"/>
                <a:gd name="T8" fmla="*/ 6 w 38"/>
                <a:gd name="T9" fmla="*/ 7 h 18"/>
                <a:gd name="T10" fmla="*/ 11 w 38"/>
                <a:gd name="T11" fmla="*/ 4 h 18"/>
                <a:gd name="T12" fmla="*/ 17 w 38"/>
                <a:gd name="T13" fmla="*/ 2 h 18"/>
                <a:gd name="T14" fmla="*/ 22 w 38"/>
                <a:gd name="T15" fmla="*/ 0 h 18"/>
                <a:gd name="T16" fmla="*/ 27 w 38"/>
                <a:gd name="T17" fmla="*/ 0 h 18"/>
                <a:gd name="T18" fmla="*/ 28 w 38"/>
                <a:gd name="T19" fmla="*/ 0 h 18"/>
                <a:gd name="T20" fmla="*/ 29 w 38"/>
                <a:gd name="T21" fmla="*/ 0 h 18"/>
                <a:gd name="T22" fmla="*/ 30 w 38"/>
                <a:gd name="T23" fmla="*/ 0 h 18"/>
                <a:gd name="T24" fmla="*/ 32 w 38"/>
                <a:gd name="T25" fmla="*/ 0 h 18"/>
                <a:gd name="T26" fmla="*/ 35 w 38"/>
                <a:gd name="T27" fmla="*/ 0 h 18"/>
                <a:gd name="T28" fmla="*/ 38 w 38"/>
                <a:gd name="T29" fmla="*/ 1 h 18"/>
                <a:gd name="T30" fmla="*/ 37 w 38"/>
                <a:gd name="T31" fmla="*/ 5 h 18"/>
                <a:gd name="T32" fmla="*/ 33 w 38"/>
                <a:gd name="T33" fmla="*/ 10 h 18"/>
                <a:gd name="T34" fmla="*/ 28 w 38"/>
                <a:gd name="T35" fmla="*/ 13 h 18"/>
                <a:gd name="T36" fmla="*/ 21 w 38"/>
                <a:gd name="T37" fmla="*/ 16 h 18"/>
                <a:gd name="T38" fmla="*/ 15 w 38"/>
                <a:gd name="T39" fmla="*/ 17 h 18"/>
                <a:gd name="T40" fmla="*/ 10 w 38"/>
                <a:gd name="T4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18">
                  <a:moveTo>
                    <a:pt x="10" y="18"/>
                  </a:moveTo>
                  <a:lnTo>
                    <a:pt x="5" y="17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6" y="7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37" y="5"/>
                  </a:lnTo>
                  <a:lnTo>
                    <a:pt x="33" y="10"/>
                  </a:lnTo>
                  <a:lnTo>
                    <a:pt x="28" y="13"/>
                  </a:lnTo>
                  <a:lnTo>
                    <a:pt x="21" y="16"/>
                  </a:lnTo>
                  <a:lnTo>
                    <a:pt x="15" y="17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12946230" y="6312229"/>
              <a:ext cx="22240" cy="13344"/>
            </a:xfrm>
            <a:custGeom>
              <a:avLst/>
              <a:gdLst>
                <a:gd name="T0" fmla="*/ 6 w 46"/>
                <a:gd name="T1" fmla="*/ 25 h 25"/>
                <a:gd name="T2" fmla="*/ 3 w 46"/>
                <a:gd name="T3" fmla="*/ 25 h 25"/>
                <a:gd name="T4" fmla="*/ 0 w 46"/>
                <a:gd name="T5" fmla="*/ 24 h 25"/>
                <a:gd name="T6" fmla="*/ 3 w 46"/>
                <a:gd name="T7" fmla="*/ 19 h 25"/>
                <a:gd name="T8" fmla="*/ 7 w 46"/>
                <a:gd name="T9" fmla="*/ 14 h 25"/>
                <a:gd name="T10" fmla="*/ 13 w 46"/>
                <a:gd name="T11" fmla="*/ 9 h 25"/>
                <a:gd name="T12" fmla="*/ 19 w 46"/>
                <a:gd name="T13" fmla="*/ 5 h 25"/>
                <a:gd name="T14" fmla="*/ 25 w 46"/>
                <a:gd name="T15" fmla="*/ 3 h 25"/>
                <a:gd name="T16" fmla="*/ 30 w 46"/>
                <a:gd name="T17" fmla="*/ 1 h 25"/>
                <a:gd name="T18" fmla="*/ 36 w 46"/>
                <a:gd name="T19" fmla="*/ 0 h 25"/>
                <a:gd name="T20" fmla="*/ 40 w 46"/>
                <a:gd name="T21" fmla="*/ 0 h 25"/>
                <a:gd name="T22" fmla="*/ 44 w 46"/>
                <a:gd name="T23" fmla="*/ 0 h 25"/>
                <a:gd name="T24" fmla="*/ 46 w 46"/>
                <a:gd name="T25" fmla="*/ 1 h 25"/>
                <a:gd name="T26" fmla="*/ 44 w 46"/>
                <a:gd name="T27" fmla="*/ 5 h 25"/>
                <a:gd name="T28" fmla="*/ 39 w 46"/>
                <a:gd name="T29" fmla="*/ 10 h 25"/>
                <a:gd name="T30" fmla="*/ 34 w 46"/>
                <a:gd name="T31" fmla="*/ 15 h 25"/>
                <a:gd name="T32" fmla="*/ 26 w 46"/>
                <a:gd name="T33" fmla="*/ 19 h 25"/>
                <a:gd name="T34" fmla="*/ 21 w 46"/>
                <a:gd name="T35" fmla="*/ 22 h 25"/>
                <a:gd name="T36" fmla="*/ 16 w 46"/>
                <a:gd name="T37" fmla="*/ 23 h 25"/>
                <a:gd name="T38" fmla="*/ 11 w 46"/>
                <a:gd name="T39" fmla="*/ 24 h 25"/>
                <a:gd name="T40" fmla="*/ 6 w 46"/>
                <a:gd name="T4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25">
                  <a:moveTo>
                    <a:pt x="6" y="25"/>
                  </a:moveTo>
                  <a:lnTo>
                    <a:pt x="3" y="25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7" y="14"/>
                  </a:lnTo>
                  <a:lnTo>
                    <a:pt x="13" y="9"/>
                  </a:lnTo>
                  <a:lnTo>
                    <a:pt x="19" y="5"/>
                  </a:lnTo>
                  <a:lnTo>
                    <a:pt x="25" y="3"/>
                  </a:lnTo>
                  <a:lnTo>
                    <a:pt x="30" y="1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4" y="5"/>
                  </a:lnTo>
                  <a:lnTo>
                    <a:pt x="39" y="10"/>
                  </a:lnTo>
                  <a:lnTo>
                    <a:pt x="34" y="15"/>
                  </a:lnTo>
                  <a:lnTo>
                    <a:pt x="26" y="19"/>
                  </a:lnTo>
                  <a:lnTo>
                    <a:pt x="21" y="22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4" name="Freeform 184"/>
            <p:cNvSpPr>
              <a:spLocks/>
            </p:cNvSpPr>
            <p:nvPr/>
          </p:nvSpPr>
          <p:spPr bwMode="auto">
            <a:xfrm>
              <a:off x="12950678" y="6278129"/>
              <a:ext cx="10379" cy="7414"/>
            </a:xfrm>
            <a:custGeom>
              <a:avLst/>
              <a:gdLst>
                <a:gd name="T0" fmla="*/ 10 w 23"/>
                <a:gd name="T1" fmla="*/ 16 h 16"/>
                <a:gd name="T2" fmla="*/ 7 w 23"/>
                <a:gd name="T3" fmla="*/ 14 h 16"/>
                <a:gd name="T4" fmla="*/ 4 w 23"/>
                <a:gd name="T5" fmla="*/ 13 h 16"/>
                <a:gd name="T6" fmla="*/ 2 w 23"/>
                <a:gd name="T7" fmla="*/ 11 h 16"/>
                <a:gd name="T8" fmla="*/ 0 w 23"/>
                <a:gd name="T9" fmla="*/ 9 h 16"/>
                <a:gd name="T10" fmla="*/ 2 w 23"/>
                <a:gd name="T11" fmla="*/ 5 h 16"/>
                <a:gd name="T12" fmla="*/ 5 w 23"/>
                <a:gd name="T13" fmla="*/ 3 h 16"/>
                <a:gd name="T14" fmla="*/ 7 w 23"/>
                <a:gd name="T15" fmla="*/ 1 h 16"/>
                <a:gd name="T16" fmla="*/ 10 w 23"/>
                <a:gd name="T17" fmla="*/ 0 h 16"/>
                <a:gd name="T18" fmla="*/ 12 w 23"/>
                <a:gd name="T19" fmla="*/ 0 h 16"/>
                <a:gd name="T20" fmla="*/ 14 w 23"/>
                <a:gd name="T21" fmla="*/ 0 h 16"/>
                <a:gd name="T22" fmla="*/ 18 w 23"/>
                <a:gd name="T23" fmla="*/ 0 h 16"/>
                <a:gd name="T24" fmla="*/ 22 w 23"/>
                <a:gd name="T25" fmla="*/ 1 h 16"/>
                <a:gd name="T26" fmla="*/ 23 w 23"/>
                <a:gd name="T27" fmla="*/ 5 h 16"/>
                <a:gd name="T28" fmla="*/ 21 w 23"/>
                <a:gd name="T29" fmla="*/ 9 h 16"/>
                <a:gd name="T30" fmla="*/ 19 w 23"/>
                <a:gd name="T31" fmla="*/ 12 h 16"/>
                <a:gd name="T32" fmla="*/ 14 w 23"/>
                <a:gd name="T33" fmla="*/ 14 h 16"/>
                <a:gd name="T34" fmla="*/ 12 w 23"/>
                <a:gd name="T35" fmla="*/ 16 h 16"/>
                <a:gd name="T36" fmla="*/ 10 w 23"/>
                <a:gd name="T3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6">
                  <a:moveTo>
                    <a:pt x="10" y="16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1"/>
                  </a:lnTo>
                  <a:lnTo>
                    <a:pt x="23" y="5"/>
                  </a:lnTo>
                  <a:lnTo>
                    <a:pt x="21" y="9"/>
                  </a:lnTo>
                  <a:lnTo>
                    <a:pt x="19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5" name="Freeform 185"/>
            <p:cNvSpPr>
              <a:spLocks/>
            </p:cNvSpPr>
            <p:nvPr/>
          </p:nvSpPr>
          <p:spPr bwMode="auto">
            <a:xfrm>
              <a:off x="14590506" y="6373019"/>
              <a:ext cx="189781" cy="28171"/>
            </a:xfrm>
            <a:custGeom>
              <a:avLst/>
              <a:gdLst>
                <a:gd name="T0" fmla="*/ 0 w 386"/>
                <a:gd name="T1" fmla="*/ 56 h 56"/>
                <a:gd name="T2" fmla="*/ 15 w 386"/>
                <a:gd name="T3" fmla="*/ 51 h 56"/>
                <a:gd name="T4" fmla="*/ 34 w 386"/>
                <a:gd name="T5" fmla="*/ 45 h 56"/>
                <a:gd name="T6" fmla="*/ 54 w 386"/>
                <a:gd name="T7" fmla="*/ 37 h 56"/>
                <a:gd name="T8" fmla="*/ 78 w 386"/>
                <a:gd name="T9" fmla="*/ 30 h 56"/>
                <a:gd name="T10" fmla="*/ 86 w 386"/>
                <a:gd name="T11" fmla="*/ 28 h 56"/>
                <a:gd name="T12" fmla="*/ 95 w 386"/>
                <a:gd name="T13" fmla="*/ 25 h 56"/>
                <a:gd name="T14" fmla="*/ 129 w 386"/>
                <a:gd name="T15" fmla="*/ 22 h 56"/>
                <a:gd name="T16" fmla="*/ 163 w 386"/>
                <a:gd name="T17" fmla="*/ 19 h 56"/>
                <a:gd name="T18" fmla="*/ 198 w 386"/>
                <a:gd name="T19" fmla="*/ 16 h 56"/>
                <a:gd name="T20" fmla="*/ 232 w 386"/>
                <a:gd name="T21" fmla="*/ 13 h 56"/>
                <a:gd name="T22" fmla="*/ 266 w 386"/>
                <a:gd name="T23" fmla="*/ 10 h 56"/>
                <a:gd name="T24" fmla="*/ 299 w 386"/>
                <a:gd name="T25" fmla="*/ 7 h 56"/>
                <a:gd name="T26" fmla="*/ 333 w 386"/>
                <a:gd name="T27" fmla="*/ 3 h 56"/>
                <a:gd name="T28" fmla="*/ 367 w 386"/>
                <a:gd name="T29" fmla="*/ 0 h 56"/>
                <a:gd name="T30" fmla="*/ 376 w 386"/>
                <a:gd name="T31" fmla="*/ 1 h 56"/>
                <a:gd name="T32" fmla="*/ 386 w 386"/>
                <a:gd name="T33" fmla="*/ 2 h 56"/>
                <a:gd name="T34" fmla="*/ 369 w 386"/>
                <a:gd name="T35" fmla="*/ 4 h 56"/>
                <a:gd name="T36" fmla="*/ 350 w 386"/>
                <a:gd name="T37" fmla="*/ 7 h 56"/>
                <a:gd name="T38" fmla="*/ 328 w 386"/>
                <a:gd name="T39" fmla="*/ 9 h 56"/>
                <a:gd name="T40" fmla="*/ 305 w 386"/>
                <a:gd name="T41" fmla="*/ 10 h 56"/>
                <a:gd name="T42" fmla="*/ 279 w 386"/>
                <a:gd name="T43" fmla="*/ 13 h 56"/>
                <a:gd name="T44" fmla="*/ 251 w 386"/>
                <a:gd name="T45" fmla="*/ 16 h 56"/>
                <a:gd name="T46" fmla="*/ 222 w 386"/>
                <a:gd name="T47" fmla="*/ 19 h 56"/>
                <a:gd name="T48" fmla="*/ 192 w 386"/>
                <a:gd name="T49" fmla="*/ 23 h 56"/>
                <a:gd name="T50" fmla="*/ 176 w 386"/>
                <a:gd name="T51" fmla="*/ 25 h 56"/>
                <a:gd name="T52" fmla="*/ 162 w 386"/>
                <a:gd name="T53" fmla="*/ 27 h 56"/>
                <a:gd name="T54" fmla="*/ 147 w 386"/>
                <a:gd name="T55" fmla="*/ 30 h 56"/>
                <a:gd name="T56" fmla="*/ 133 w 386"/>
                <a:gd name="T57" fmla="*/ 32 h 56"/>
                <a:gd name="T58" fmla="*/ 119 w 386"/>
                <a:gd name="T59" fmla="*/ 34 h 56"/>
                <a:gd name="T60" fmla="*/ 105 w 386"/>
                <a:gd name="T61" fmla="*/ 36 h 56"/>
                <a:gd name="T62" fmla="*/ 92 w 386"/>
                <a:gd name="T63" fmla="*/ 38 h 56"/>
                <a:gd name="T64" fmla="*/ 80 w 386"/>
                <a:gd name="T65" fmla="*/ 42 h 56"/>
                <a:gd name="T66" fmla="*/ 56 w 386"/>
                <a:gd name="T67" fmla="*/ 47 h 56"/>
                <a:gd name="T68" fmla="*/ 35 w 386"/>
                <a:gd name="T69" fmla="*/ 51 h 56"/>
                <a:gd name="T70" fmla="*/ 16 w 386"/>
                <a:gd name="T71" fmla="*/ 54 h 56"/>
                <a:gd name="T72" fmla="*/ 0 w 386"/>
                <a:gd name="T7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6" h="56">
                  <a:moveTo>
                    <a:pt x="0" y="56"/>
                  </a:moveTo>
                  <a:lnTo>
                    <a:pt x="15" y="51"/>
                  </a:lnTo>
                  <a:lnTo>
                    <a:pt x="34" y="45"/>
                  </a:lnTo>
                  <a:lnTo>
                    <a:pt x="54" y="37"/>
                  </a:lnTo>
                  <a:lnTo>
                    <a:pt x="78" y="30"/>
                  </a:lnTo>
                  <a:lnTo>
                    <a:pt x="86" y="28"/>
                  </a:lnTo>
                  <a:lnTo>
                    <a:pt x="95" y="25"/>
                  </a:lnTo>
                  <a:lnTo>
                    <a:pt x="129" y="22"/>
                  </a:lnTo>
                  <a:lnTo>
                    <a:pt x="163" y="19"/>
                  </a:lnTo>
                  <a:lnTo>
                    <a:pt x="198" y="16"/>
                  </a:lnTo>
                  <a:lnTo>
                    <a:pt x="232" y="13"/>
                  </a:lnTo>
                  <a:lnTo>
                    <a:pt x="266" y="10"/>
                  </a:lnTo>
                  <a:lnTo>
                    <a:pt x="299" y="7"/>
                  </a:lnTo>
                  <a:lnTo>
                    <a:pt x="333" y="3"/>
                  </a:lnTo>
                  <a:lnTo>
                    <a:pt x="367" y="0"/>
                  </a:lnTo>
                  <a:lnTo>
                    <a:pt x="376" y="1"/>
                  </a:lnTo>
                  <a:lnTo>
                    <a:pt x="386" y="2"/>
                  </a:lnTo>
                  <a:lnTo>
                    <a:pt x="369" y="4"/>
                  </a:lnTo>
                  <a:lnTo>
                    <a:pt x="350" y="7"/>
                  </a:lnTo>
                  <a:lnTo>
                    <a:pt x="328" y="9"/>
                  </a:lnTo>
                  <a:lnTo>
                    <a:pt x="305" y="10"/>
                  </a:lnTo>
                  <a:lnTo>
                    <a:pt x="279" y="13"/>
                  </a:lnTo>
                  <a:lnTo>
                    <a:pt x="251" y="16"/>
                  </a:lnTo>
                  <a:lnTo>
                    <a:pt x="222" y="19"/>
                  </a:lnTo>
                  <a:lnTo>
                    <a:pt x="192" y="23"/>
                  </a:lnTo>
                  <a:lnTo>
                    <a:pt x="176" y="25"/>
                  </a:lnTo>
                  <a:lnTo>
                    <a:pt x="162" y="27"/>
                  </a:lnTo>
                  <a:lnTo>
                    <a:pt x="147" y="30"/>
                  </a:lnTo>
                  <a:lnTo>
                    <a:pt x="133" y="32"/>
                  </a:lnTo>
                  <a:lnTo>
                    <a:pt x="119" y="34"/>
                  </a:lnTo>
                  <a:lnTo>
                    <a:pt x="105" y="36"/>
                  </a:lnTo>
                  <a:lnTo>
                    <a:pt x="92" y="38"/>
                  </a:lnTo>
                  <a:lnTo>
                    <a:pt x="80" y="42"/>
                  </a:lnTo>
                  <a:lnTo>
                    <a:pt x="56" y="47"/>
                  </a:lnTo>
                  <a:lnTo>
                    <a:pt x="35" y="51"/>
                  </a:lnTo>
                  <a:lnTo>
                    <a:pt x="16" y="5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796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14636468" y="6373019"/>
              <a:ext cx="134923" cy="11861"/>
            </a:xfrm>
            <a:custGeom>
              <a:avLst/>
              <a:gdLst>
                <a:gd name="T0" fmla="*/ 0 w 272"/>
                <a:gd name="T1" fmla="*/ 26 h 26"/>
                <a:gd name="T2" fmla="*/ 8 w 272"/>
                <a:gd name="T3" fmla="*/ 25 h 26"/>
                <a:gd name="T4" fmla="*/ 18 w 272"/>
                <a:gd name="T5" fmla="*/ 23 h 26"/>
                <a:gd name="T6" fmla="*/ 26 w 272"/>
                <a:gd name="T7" fmla="*/ 21 h 26"/>
                <a:gd name="T8" fmla="*/ 35 w 272"/>
                <a:gd name="T9" fmla="*/ 19 h 26"/>
                <a:gd name="T10" fmla="*/ 49 w 272"/>
                <a:gd name="T11" fmla="*/ 17 h 26"/>
                <a:gd name="T12" fmla="*/ 64 w 272"/>
                <a:gd name="T13" fmla="*/ 14 h 26"/>
                <a:gd name="T14" fmla="*/ 79 w 272"/>
                <a:gd name="T15" fmla="*/ 12 h 26"/>
                <a:gd name="T16" fmla="*/ 95 w 272"/>
                <a:gd name="T17" fmla="*/ 9 h 26"/>
                <a:gd name="T18" fmla="*/ 125 w 272"/>
                <a:gd name="T19" fmla="*/ 5 h 26"/>
                <a:gd name="T20" fmla="*/ 154 w 272"/>
                <a:gd name="T21" fmla="*/ 2 h 26"/>
                <a:gd name="T22" fmla="*/ 182 w 272"/>
                <a:gd name="T23" fmla="*/ 0 h 26"/>
                <a:gd name="T24" fmla="*/ 207 w 272"/>
                <a:gd name="T25" fmla="*/ 0 h 26"/>
                <a:gd name="T26" fmla="*/ 208 w 272"/>
                <a:gd name="T27" fmla="*/ 0 h 26"/>
                <a:gd name="T28" fmla="*/ 210 w 272"/>
                <a:gd name="T29" fmla="*/ 0 h 26"/>
                <a:gd name="T30" fmla="*/ 227 w 272"/>
                <a:gd name="T31" fmla="*/ 0 h 26"/>
                <a:gd name="T32" fmla="*/ 243 w 272"/>
                <a:gd name="T33" fmla="*/ 0 h 26"/>
                <a:gd name="T34" fmla="*/ 258 w 272"/>
                <a:gd name="T35" fmla="*/ 1 h 26"/>
                <a:gd name="T36" fmla="*/ 272 w 272"/>
                <a:gd name="T37" fmla="*/ 1 h 26"/>
                <a:gd name="T38" fmla="*/ 238 w 272"/>
                <a:gd name="T39" fmla="*/ 4 h 26"/>
                <a:gd name="T40" fmla="*/ 204 w 272"/>
                <a:gd name="T41" fmla="*/ 8 h 26"/>
                <a:gd name="T42" fmla="*/ 171 w 272"/>
                <a:gd name="T43" fmla="*/ 11 h 26"/>
                <a:gd name="T44" fmla="*/ 137 w 272"/>
                <a:gd name="T45" fmla="*/ 14 h 26"/>
                <a:gd name="T46" fmla="*/ 103 w 272"/>
                <a:gd name="T47" fmla="*/ 17 h 26"/>
                <a:gd name="T48" fmla="*/ 69 w 272"/>
                <a:gd name="T49" fmla="*/ 20 h 26"/>
                <a:gd name="T50" fmla="*/ 34 w 272"/>
                <a:gd name="T51" fmla="*/ 23 h 26"/>
                <a:gd name="T52" fmla="*/ 0 w 272"/>
                <a:gd name="T5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2" h="26">
                  <a:moveTo>
                    <a:pt x="0" y="26"/>
                  </a:moveTo>
                  <a:lnTo>
                    <a:pt x="8" y="25"/>
                  </a:lnTo>
                  <a:lnTo>
                    <a:pt x="18" y="23"/>
                  </a:lnTo>
                  <a:lnTo>
                    <a:pt x="26" y="21"/>
                  </a:lnTo>
                  <a:lnTo>
                    <a:pt x="35" y="19"/>
                  </a:lnTo>
                  <a:lnTo>
                    <a:pt x="49" y="17"/>
                  </a:lnTo>
                  <a:lnTo>
                    <a:pt x="64" y="14"/>
                  </a:lnTo>
                  <a:lnTo>
                    <a:pt x="79" y="12"/>
                  </a:lnTo>
                  <a:lnTo>
                    <a:pt x="95" y="9"/>
                  </a:lnTo>
                  <a:lnTo>
                    <a:pt x="125" y="5"/>
                  </a:lnTo>
                  <a:lnTo>
                    <a:pt x="154" y="2"/>
                  </a:lnTo>
                  <a:lnTo>
                    <a:pt x="182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27" y="0"/>
                  </a:lnTo>
                  <a:lnTo>
                    <a:pt x="243" y="0"/>
                  </a:lnTo>
                  <a:lnTo>
                    <a:pt x="258" y="1"/>
                  </a:lnTo>
                  <a:lnTo>
                    <a:pt x="272" y="1"/>
                  </a:lnTo>
                  <a:lnTo>
                    <a:pt x="238" y="4"/>
                  </a:lnTo>
                  <a:lnTo>
                    <a:pt x="204" y="8"/>
                  </a:lnTo>
                  <a:lnTo>
                    <a:pt x="171" y="11"/>
                  </a:lnTo>
                  <a:lnTo>
                    <a:pt x="137" y="14"/>
                  </a:lnTo>
                  <a:lnTo>
                    <a:pt x="103" y="17"/>
                  </a:lnTo>
                  <a:lnTo>
                    <a:pt x="69" y="20"/>
                  </a:lnTo>
                  <a:lnTo>
                    <a:pt x="34" y="2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7" name="Freeform 187"/>
            <p:cNvSpPr>
              <a:spLocks/>
            </p:cNvSpPr>
            <p:nvPr/>
          </p:nvSpPr>
          <p:spPr bwMode="auto">
            <a:xfrm>
              <a:off x="14685396" y="6318160"/>
              <a:ext cx="99339" cy="13344"/>
            </a:xfrm>
            <a:custGeom>
              <a:avLst/>
              <a:gdLst>
                <a:gd name="T0" fmla="*/ 2 w 200"/>
                <a:gd name="T1" fmla="*/ 28 h 28"/>
                <a:gd name="T2" fmla="*/ 1 w 200"/>
                <a:gd name="T3" fmla="*/ 28 h 28"/>
                <a:gd name="T4" fmla="*/ 0 w 200"/>
                <a:gd name="T5" fmla="*/ 28 h 28"/>
                <a:gd name="T6" fmla="*/ 17 w 200"/>
                <a:gd name="T7" fmla="*/ 22 h 28"/>
                <a:gd name="T8" fmla="*/ 40 w 200"/>
                <a:gd name="T9" fmla="*/ 15 h 28"/>
                <a:gd name="T10" fmla="*/ 67 w 200"/>
                <a:gd name="T11" fmla="*/ 9 h 28"/>
                <a:gd name="T12" fmla="*/ 98 w 200"/>
                <a:gd name="T13" fmla="*/ 3 h 28"/>
                <a:gd name="T14" fmla="*/ 112 w 200"/>
                <a:gd name="T15" fmla="*/ 2 h 28"/>
                <a:gd name="T16" fmla="*/ 124 w 200"/>
                <a:gd name="T17" fmla="*/ 1 h 28"/>
                <a:gd name="T18" fmla="*/ 136 w 200"/>
                <a:gd name="T19" fmla="*/ 0 h 28"/>
                <a:gd name="T20" fmla="*/ 147 w 200"/>
                <a:gd name="T21" fmla="*/ 0 h 28"/>
                <a:gd name="T22" fmla="*/ 153 w 200"/>
                <a:gd name="T23" fmla="*/ 0 h 28"/>
                <a:gd name="T24" fmla="*/ 158 w 200"/>
                <a:gd name="T25" fmla="*/ 0 h 28"/>
                <a:gd name="T26" fmla="*/ 170 w 200"/>
                <a:gd name="T27" fmla="*/ 1 h 28"/>
                <a:gd name="T28" fmla="*/ 181 w 200"/>
                <a:gd name="T29" fmla="*/ 2 h 28"/>
                <a:gd name="T30" fmla="*/ 192 w 200"/>
                <a:gd name="T31" fmla="*/ 3 h 28"/>
                <a:gd name="T32" fmla="*/ 200 w 200"/>
                <a:gd name="T33" fmla="*/ 5 h 28"/>
                <a:gd name="T34" fmla="*/ 192 w 200"/>
                <a:gd name="T35" fmla="*/ 7 h 28"/>
                <a:gd name="T36" fmla="*/ 181 w 200"/>
                <a:gd name="T37" fmla="*/ 9 h 28"/>
                <a:gd name="T38" fmla="*/ 171 w 200"/>
                <a:gd name="T39" fmla="*/ 11 h 28"/>
                <a:gd name="T40" fmla="*/ 159 w 200"/>
                <a:gd name="T41" fmla="*/ 12 h 28"/>
                <a:gd name="T42" fmla="*/ 145 w 200"/>
                <a:gd name="T43" fmla="*/ 14 h 28"/>
                <a:gd name="T44" fmla="*/ 131 w 200"/>
                <a:gd name="T45" fmla="*/ 15 h 28"/>
                <a:gd name="T46" fmla="*/ 116 w 200"/>
                <a:gd name="T47" fmla="*/ 17 h 28"/>
                <a:gd name="T48" fmla="*/ 100 w 200"/>
                <a:gd name="T49" fmla="*/ 19 h 28"/>
                <a:gd name="T50" fmla="*/ 70 w 200"/>
                <a:gd name="T51" fmla="*/ 22 h 28"/>
                <a:gd name="T52" fmla="*/ 44 w 200"/>
                <a:gd name="T53" fmla="*/ 25 h 28"/>
                <a:gd name="T54" fmla="*/ 21 w 200"/>
                <a:gd name="T55" fmla="*/ 27 h 28"/>
                <a:gd name="T56" fmla="*/ 2 w 200"/>
                <a:gd name="T5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0" h="28">
                  <a:moveTo>
                    <a:pt x="2" y="28"/>
                  </a:moveTo>
                  <a:lnTo>
                    <a:pt x="1" y="28"/>
                  </a:lnTo>
                  <a:lnTo>
                    <a:pt x="0" y="28"/>
                  </a:lnTo>
                  <a:lnTo>
                    <a:pt x="17" y="22"/>
                  </a:lnTo>
                  <a:lnTo>
                    <a:pt x="40" y="15"/>
                  </a:lnTo>
                  <a:lnTo>
                    <a:pt x="67" y="9"/>
                  </a:lnTo>
                  <a:lnTo>
                    <a:pt x="98" y="3"/>
                  </a:lnTo>
                  <a:lnTo>
                    <a:pt x="112" y="2"/>
                  </a:lnTo>
                  <a:lnTo>
                    <a:pt x="124" y="1"/>
                  </a:lnTo>
                  <a:lnTo>
                    <a:pt x="136" y="0"/>
                  </a:lnTo>
                  <a:lnTo>
                    <a:pt x="147" y="0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1"/>
                  </a:lnTo>
                  <a:lnTo>
                    <a:pt x="181" y="2"/>
                  </a:lnTo>
                  <a:lnTo>
                    <a:pt x="192" y="3"/>
                  </a:lnTo>
                  <a:lnTo>
                    <a:pt x="200" y="5"/>
                  </a:lnTo>
                  <a:lnTo>
                    <a:pt x="192" y="7"/>
                  </a:lnTo>
                  <a:lnTo>
                    <a:pt x="181" y="9"/>
                  </a:lnTo>
                  <a:lnTo>
                    <a:pt x="171" y="11"/>
                  </a:lnTo>
                  <a:lnTo>
                    <a:pt x="159" y="12"/>
                  </a:lnTo>
                  <a:lnTo>
                    <a:pt x="145" y="14"/>
                  </a:lnTo>
                  <a:lnTo>
                    <a:pt x="131" y="15"/>
                  </a:lnTo>
                  <a:lnTo>
                    <a:pt x="116" y="17"/>
                  </a:lnTo>
                  <a:lnTo>
                    <a:pt x="100" y="19"/>
                  </a:lnTo>
                  <a:lnTo>
                    <a:pt x="70" y="22"/>
                  </a:lnTo>
                  <a:lnTo>
                    <a:pt x="44" y="25"/>
                  </a:lnTo>
                  <a:lnTo>
                    <a:pt x="21" y="27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14700223" y="6263302"/>
              <a:ext cx="68203" cy="10379"/>
            </a:xfrm>
            <a:custGeom>
              <a:avLst/>
              <a:gdLst>
                <a:gd name="T0" fmla="*/ 43 w 139"/>
                <a:gd name="T1" fmla="*/ 21 h 21"/>
                <a:gd name="T2" fmla="*/ 30 w 139"/>
                <a:gd name="T3" fmla="*/ 20 h 21"/>
                <a:gd name="T4" fmla="*/ 18 w 139"/>
                <a:gd name="T5" fmla="*/ 20 h 21"/>
                <a:gd name="T6" fmla="*/ 9 w 139"/>
                <a:gd name="T7" fmla="*/ 19 h 21"/>
                <a:gd name="T8" fmla="*/ 0 w 139"/>
                <a:gd name="T9" fmla="*/ 17 h 21"/>
                <a:gd name="T10" fmla="*/ 13 w 139"/>
                <a:gd name="T11" fmla="*/ 13 h 21"/>
                <a:gd name="T12" fmla="*/ 29 w 139"/>
                <a:gd name="T13" fmla="*/ 10 h 21"/>
                <a:gd name="T14" fmla="*/ 48 w 139"/>
                <a:gd name="T15" fmla="*/ 6 h 21"/>
                <a:gd name="T16" fmla="*/ 69 w 139"/>
                <a:gd name="T17" fmla="*/ 4 h 21"/>
                <a:gd name="T18" fmla="*/ 83 w 139"/>
                <a:gd name="T19" fmla="*/ 2 h 21"/>
                <a:gd name="T20" fmla="*/ 96 w 139"/>
                <a:gd name="T21" fmla="*/ 1 h 21"/>
                <a:gd name="T22" fmla="*/ 108 w 139"/>
                <a:gd name="T23" fmla="*/ 0 h 21"/>
                <a:gd name="T24" fmla="*/ 119 w 139"/>
                <a:gd name="T25" fmla="*/ 0 h 21"/>
                <a:gd name="T26" fmla="*/ 130 w 139"/>
                <a:gd name="T27" fmla="*/ 0 h 21"/>
                <a:gd name="T28" fmla="*/ 139 w 139"/>
                <a:gd name="T29" fmla="*/ 1 h 21"/>
                <a:gd name="T30" fmla="*/ 127 w 139"/>
                <a:gd name="T31" fmla="*/ 6 h 21"/>
                <a:gd name="T32" fmla="*/ 111 w 139"/>
                <a:gd name="T33" fmla="*/ 12 h 21"/>
                <a:gd name="T34" fmla="*/ 93 w 139"/>
                <a:gd name="T35" fmla="*/ 16 h 21"/>
                <a:gd name="T36" fmla="*/ 71 w 139"/>
                <a:gd name="T37" fmla="*/ 20 h 21"/>
                <a:gd name="T38" fmla="*/ 57 w 139"/>
                <a:gd name="T39" fmla="*/ 20 h 21"/>
                <a:gd name="T40" fmla="*/ 43 w 139"/>
                <a:gd name="T4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9" h="21">
                  <a:moveTo>
                    <a:pt x="43" y="21"/>
                  </a:moveTo>
                  <a:lnTo>
                    <a:pt x="30" y="20"/>
                  </a:lnTo>
                  <a:lnTo>
                    <a:pt x="18" y="20"/>
                  </a:lnTo>
                  <a:lnTo>
                    <a:pt x="9" y="19"/>
                  </a:lnTo>
                  <a:lnTo>
                    <a:pt x="0" y="17"/>
                  </a:lnTo>
                  <a:lnTo>
                    <a:pt x="13" y="13"/>
                  </a:lnTo>
                  <a:lnTo>
                    <a:pt x="29" y="10"/>
                  </a:lnTo>
                  <a:lnTo>
                    <a:pt x="48" y="6"/>
                  </a:lnTo>
                  <a:lnTo>
                    <a:pt x="69" y="4"/>
                  </a:lnTo>
                  <a:lnTo>
                    <a:pt x="83" y="2"/>
                  </a:lnTo>
                  <a:lnTo>
                    <a:pt x="96" y="1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27" y="6"/>
                  </a:lnTo>
                  <a:lnTo>
                    <a:pt x="111" y="12"/>
                  </a:lnTo>
                  <a:lnTo>
                    <a:pt x="93" y="16"/>
                  </a:lnTo>
                  <a:lnTo>
                    <a:pt x="71" y="20"/>
                  </a:lnTo>
                  <a:lnTo>
                    <a:pt x="57" y="20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9" name="Freeform 189"/>
            <p:cNvSpPr>
              <a:spLocks/>
            </p:cNvSpPr>
            <p:nvPr/>
          </p:nvSpPr>
          <p:spPr bwMode="auto">
            <a:xfrm>
              <a:off x="14697257" y="6205477"/>
              <a:ext cx="56341" cy="19275"/>
            </a:xfrm>
            <a:custGeom>
              <a:avLst/>
              <a:gdLst>
                <a:gd name="T0" fmla="*/ 5 w 115"/>
                <a:gd name="T1" fmla="*/ 39 h 39"/>
                <a:gd name="T2" fmla="*/ 2 w 115"/>
                <a:gd name="T3" fmla="*/ 39 h 39"/>
                <a:gd name="T4" fmla="*/ 0 w 115"/>
                <a:gd name="T5" fmla="*/ 39 h 39"/>
                <a:gd name="T6" fmla="*/ 10 w 115"/>
                <a:gd name="T7" fmla="*/ 33 h 39"/>
                <a:gd name="T8" fmla="*/ 23 w 115"/>
                <a:gd name="T9" fmla="*/ 27 h 39"/>
                <a:gd name="T10" fmla="*/ 38 w 115"/>
                <a:gd name="T11" fmla="*/ 21 h 39"/>
                <a:gd name="T12" fmla="*/ 56 w 115"/>
                <a:gd name="T13" fmla="*/ 16 h 39"/>
                <a:gd name="T14" fmla="*/ 73 w 115"/>
                <a:gd name="T15" fmla="*/ 9 h 39"/>
                <a:gd name="T16" fmla="*/ 90 w 115"/>
                <a:gd name="T17" fmla="*/ 4 h 39"/>
                <a:gd name="T18" fmla="*/ 104 w 115"/>
                <a:gd name="T19" fmla="*/ 1 h 39"/>
                <a:gd name="T20" fmla="*/ 115 w 115"/>
                <a:gd name="T21" fmla="*/ 0 h 39"/>
                <a:gd name="T22" fmla="*/ 106 w 115"/>
                <a:gd name="T23" fmla="*/ 7 h 39"/>
                <a:gd name="T24" fmla="*/ 94 w 115"/>
                <a:gd name="T25" fmla="*/ 14 h 39"/>
                <a:gd name="T26" fmla="*/ 78 w 115"/>
                <a:gd name="T27" fmla="*/ 23 h 39"/>
                <a:gd name="T28" fmla="*/ 61 w 115"/>
                <a:gd name="T29" fmla="*/ 30 h 39"/>
                <a:gd name="T30" fmla="*/ 44 w 115"/>
                <a:gd name="T31" fmla="*/ 34 h 39"/>
                <a:gd name="T32" fmla="*/ 30 w 115"/>
                <a:gd name="T33" fmla="*/ 37 h 39"/>
                <a:gd name="T34" fmla="*/ 17 w 115"/>
                <a:gd name="T35" fmla="*/ 39 h 39"/>
                <a:gd name="T36" fmla="*/ 5 w 115"/>
                <a:gd name="T3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39">
                  <a:moveTo>
                    <a:pt x="5" y="39"/>
                  </a:moveTo>
                  <a:lnTo>
                    <a:pt x="2" y="39"/>
                  </a:lnTo>
                  <a:lnTo>
                    <a:pt x="0" y="39"/>
                  </a:lnTo>
                  <a:lnTo>
                    <a:pt x="10" y="33"/>
                  </a:lnTo>
                  <a:lnTo>
                    <a:pt x="23" y="27"/>
                  </a:lnTo>
                  <a:lnTo>
                    <a:pt x="38" y="21"/>
                  </a:lnTo>
                  <a:lnTo>
                    <a:pt x="56" y="16"/>
                  </a:lnTo>
                  <a:lnTo>
                    <a:pt x="73" y="9"/>
                  </a:lnTo>
                  <a:lnTo>
                    <a:pt x="90" y="4"/>
                  </a:lnTo>
                  <a:lnTo>
                    <a:pt x="104" y="1"/>
                  </a:lnTo>
                  <a:lnTo>
                    <a:pt x="115" y="0"/>
                  </a:lnTo>
                  <a:lnTo>
                    <a:pt x="106" y="7"/>
                  </a:lnTo>
                  <a:lnTo>
                    <a:pt x="94" y="14"/>
                  </a:lnTo>
                  <a:lnTo>
                    <a:pt x="78" y="23"/>
                  </a:lnTo>
                  <a:lnTo>
                    <a:pt x="61" y="30"/>
                  </a:lnTo>
                  <a:lnTo>
                    <a:pt x="44" y="34"/>
                  </a:lnTo>
                  <a:lnTo>
                    <a:pt x="30" y="37"/>
                  </a:lnTo>
                  <a:lnTo>
                    <a:pt x="17" y="39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14707636" y="6137275"/>
              <a:ext cx="65237" cy="23723"/>
            </a:xfrm>
            <a:custGeom>
              <a:avLst/>
              <a:gdLst>
                <a:gd name="T0" fmla="*/ 10 w 131"/>
                <a:gd name="T1" fmla="*/ 48 h 48"/>
                <a:gd name="T2" fmla="*/ 5 w 131"/>
                <a:gd name="T3" fmla="*/ 48 h 48"/>
                <a:gd name="T4" fmla="*/ 0 w 131"/>
                <a:gd name="T5" fmla="*/ 47 h 48"/>
                <a:gd name="T6" fmla="*/ 11 w 131"/>
                <a:gd name="T7" fmla="*/ 41 h 48"/>
                <a:gd name="T8" fmla="*/ 27 w 131"/>
                <a:gd name="T9" fmla="*/ 35 h 48"/>
                <a:gd name="T10" fmla="*/ 36 w 131"/>
                <a:gd name="T11" fmla="*/ 32 h 48"/>
                <a:gd name="T12" fmla="*/ 45 w 131"/>
                <a:gd name="T13" fmla="*/ 29 h 48"/>
                <a:gd name="T14" fmla="*/ 54 w 131"/>
                <a:gd name="T15" fmla="*/ 26 h 48"/>
                <a:gd name="T16" fmla="*/ 64 w 131"/>
                <a:gd name="T17" fmla="*/ 23 h 48"/>
                <a:gd name="T18" fmla="*/ 75 w 131"/>
                <a:gd name="T19" fmla="*/ 19 h 48"/>
                <a:gd name="T20" fmla="*/ 85 w 131"/>
                <a:gd name="T21" fmla="*/ 16 h 48"/>
                <a:gd name="T22" fmla="*/ 94 w 131"/>
                <a:gd name="T23" fmla="*/ 13 h 48"/>
                <a:gd name="T24" fmla="*/ 102 w 131"/>
                <a:gd name="T25" fmla="*/ 10 h 48"/>
                <a:gd name="T26" fmla="*/ 118 w 131"/>
                <a:gd name="T27" fmla="*/ 3 h 48"/>
                <a:gd name="T28" fmla="*/ 131 w 131"/>
                <a:gd name="T29" fmla="*/ 0 h 48"/>
                <a:gd name="T30" fmla="*/ 121 w 131"/>
                <a:gd name="T31" fmla="*/ 10 h 48"/>
                <a:gd name="T32" fmla="*/ 108 w 131"/>
                <a:gd name="T33" fmla="*/ 19 h 48"/>
                <a:gd name="T34" fmla="*/ 99 w 131"/>
                <a:gd name="T35" fmla="*/ 24 h 48"/>
                <a:gd name="T36" fmla="*/ 90 w 131"/>
                <a:gd name="T37" fmla="*/ 28 h 48"/>
                <a:gd name="T38" fmla="*/ 80 w 131"/>
                <a:gd name="T39" fmla="*/ 33 h 48"/>
                <a:gd name="T40" fmla="*/ 70 w 131"/>
                <a:gd name="T41" fmla="*/ 37 h 48"/>
                <a:gd name="T42" fmla="*/ 59 w 131"/>
                <a:gd name="T43" fmla="*/ 40 h 48"/>
                <a:gd name="T44" fmla="*/ 49 w 131"/>
                <a:gd name="T45" fmla="*/ 42 h 48"/>
                <a:gd name="T46" fmla="*/ 39 w 131"/>
                <a:gd name="T47" fmla="*/ 46 h 48"/>
                <a:gd name="T48" fmla="*/ 30 w 131"/>
                <a:gd name="T49" fmla="*/ 47 h 48"/>
                <a:gd name="T50" fmla="*/ 19 w 131"/>
                <a:gd name="T51" fmla="*/ 48 h 48"/>
                <a:gd name="T52" fmla="*/ 10 w 131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48">
                  <a:moveTo>
                    <a:pt x="10" y="48"/>
                  </a:moveTo>
                  <a:lnTo>
                    <a:pt x="5" y="48"/>
                  </a:lnTo>
                  <a:lnTo>
                    <a:pt x="0" y="47"/>
                  </a:lnTo>
                  <a:lnTo>
                    <a:pt x="11" y="41"/>
                  </a:lnTo>
                  <a:lnTo>
                    <a:pt x="27" y="35"/>
                  </a:lnTo>
                  <a:lnTo>
                    <a:pt x="36" y="32"/>
                  </a:lnTo>
                  <a:lnTo>
                    <a:pt x="45" y="29"/>
                  </a:lnTo>
                  <a:lnTo>
                    <a:pt x="54" y="26"/>
                  </a:lnTo>
                  <a:lnTo>
                    <a:pt x="64" y="23"/>
                  </a:lnTo>
                  <a:lnTo>
                    <a:pt x="75" y="19"/>
                  </a:lnTo>
                  <a:lnTo>
                    <a:pt x="85" y="16"/>
                  </a:lnTo>
                  <a:lnTo>
                    <a:pt x="94" y="13"/>
                  </a:lnTo>
                  <a:lnTo>
                    <a:pt x="102" y="10"/>
                  </a:lnTo>
                  <a:lnTo>
                    <a:pt x="118" y="3"/>
                  </a:lnTo>
                  <a:lnTo>
                    <a:pt x="131" y="0"/>
                  </a:lnTo>
                  <a:lnTo>
                    <a:pt x="121" y="10"/>
                  </a:lnTo>
                  <a:lnTo>
                    <a:pt x="108" y="19"/>
                  </a:lnTo>
                  <a:lnTo>
                    <a:pt x="99" y="24"/>
                  </a:lnTo>
                  <a:lnTo>
                    <a:pt x="90" y="28"/>
                  </a:lnTo>
                  <a:lnTo>
                    <a:pt x="80" y="33"/>
                  </a:lnTo>
                  <a:lnTo>
                    <a:pt x="70" y="37"/>
                  </a:lnTo>
                  <a:lnTo>
                    <a:pt x="59" y="40"/>
                  </a:lnTo>
                  <a:lnTo>
                    <a:pt x="49" y="42"/>
                  </a:lnTo>
                  <a:lnTo>
                    <a:pt x="39" y="46"/>
                  </a:lnTo>
                  <a:lnTo>
                    <a:pt x="30" y="47"/>
                  </a:lnTo>
                  <a:lnTo>
                    <a:pt x="19" y="48"/>
                  </a:lnTo>
                  <a:lnTo>
                    <a:pt x="10" y="48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1" name="Freeform 191"/>
            <p:cNvSpPr>
              <a:spLocks/>
            </p:cNvSpPr>
            <p:nvPr/>
          </p:nvSpPr>
          <p:spPr bwMode="auto">
            <a:xfrm>
              <a:off x="14743220" y="6088347"/>
              <a:ext cx="17792" cy="11861"/>
            </a:xfrm>
            <a:custGeom>
              <a:avLst/>
              <a:gdLst>
                <a:gd name="T0" fmla="*/ 5 w 38"/>
                <a:gd name="T1" fmla="*/ 24 h 24"/>
                <a:gd name="T2" fmla="*/ 2 w 38"/>
                <a:gd name="T3" fmla="*/ 24 h 24"/>
                <a:gd name="T4" fmla="*/ 0 w 38"/>
                <a:gd name="T5" fmla="*/ 23 h 24"/>
                <a:gd name="T6" fmla="*/ 2 w 38"/>
                <a:gd name="T7" fmla="*/ 19 h 24"/>
                <a:gd name="T8" fmla="*/ 5 w 38"/>
                <a:gd name="T9" fmla="*/ 14 h 24"/>
                <a:gd name="T10" fmla="*/ 9 w 38"/>
                <a:gd name="T11" fmla="*/ 10 h 24"/>
                <a:gd name="T12" fmla="*/ 14 w 38"/>
                <a:gd name="T13" fmla="*/ 6 h 24"/>
                <a:gd name="T14" fmla="*/ 19 w 38"/>
                <a:gd name="T15" fmla="*/ 3 h 24"/>
                <a:gd name="T16" fmla="*/ 24 w 38"/>
                <a:gd name="T17" fmla="*/ 2 h 24"/>
                <a:gd name="T18" fmla="*/ 28 w 38"/>
                <a:gd name="T19" fmla="*/ 0 h 24"/>
                <a:gd name="T20" fmla="*/ 32 w 38"/>
                <a:gd name="T21" fmla="*/ 0 h 24"/>
                <a:gd name="T22" fmla="*/ 36 w 38"/>
                <a:gd name="T23" fmla="*/ 0 h 24"/>
                <a:gd name="T24" fmla="*/ 38 w 38"/>
                <a:gd name="T25" fmla="*/ 1 h 24"/>
                <a:gd name="T26" fmla="*/ 36 w 38"/>
                <a:gd name="T27" fmla="*/ 6 h 24"/>
                <a:gd name="T28" fmla="*/ 32 w 38"/>
                <a:gd name="T29" fmla="*/ 10 h 24"/>
                <a:gd name="T30" fmla="*/ 28 w 38"/>
                <a:gd name="T31" fmla="*/ 14 h 24"/>
                <a:gd name="T32" fmla="*/ 23 w 38"/>
                <a:gd name="T33" fmla="*/ 18 h 24"/>
                <a:gd name="T34" fmla="*/ 18 w 38"/>
                <a:gd name="T35" fmla="*/ 21 h 24"/>
                <a:gd name="T36" fmla="*/ 13 w 38"/>
                <a:gd name="T37" fmla="*/ 23 h 24"/>
                <a:gd name="T38" fmla="*/ 9 w 38"/>
                <a:gd name="T39" fmla="*/ 24 h 24"/>
                <a:gd name="T40" fmla="*/ 5 w 38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4">
                  <a:moveTo>
                    <a:pt x="5" y="24"/>
                  </a:moveTo>
                  <a:lnTo>
                    <a:pt x="2" y="24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36" y="6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23" y="18"/>
                  </a:lnTo>
                  <a:lnTo>
                    <a:pt x="18" y="21"/>
                  </a:lnTo>
                  <a:lnTo>
                    <a:pt x="13" y="23"/>
                  </a:lnTo>
                  <a:lnTo>
                    <a:pt x="9" y="24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2" name="Freeform 192"/>
            <p:cNvSpPr>
              <a:spLocks/>
            </p:cNvSpPr>
            <p:nvPr/>
          </p:nvSpPr>
          <p:spPr bwMode="auto">
            <a:xfrm>
              <a:off x="14726911" y="6034972"/>
              <a:ext cx="26688" cy="11861"/>
            </a:xfrm>
            <a:custGeom>
              <a:avLst/>
              <a:gdLst>
                <a:gd name="T0" fmla="*/ 8 w 53"/>
                <a:gd name="T1" fmla="*/ 24 h 24"/>
                <a:gd name="T2" fmla="*/ 3 w 53"/>
                <a:gd name="T3" fmla="*/ 24 h 24"/>
                <a:gd name="T4" fmla="*/ 0 w 53"/>
                <a:gd name="T5" fmla="*/ 23 h 24"/>
                <a:gd name="T6" fmla="*/ 3 w 53"/>
                <a:gd name="T7" fmla="*/ 18 h 24"/>
                <a:gd name="T8" fmla="*/ 9 w 53"/>
                <a:gd name="T9" fmla="*/ 14 h 24"/>
                <a:gd name="T10" fmla="*/ 15 w 53"/>
                <a:gd name="T11" fmla="*/ 10 h 24"/>
                <a:gd name="T12" fmla="*/ 23 w 53"/>
                <a:gd name="T13" fmla="*/ 6 h 24"/>
                <a:gd name="T14" fmla="*/ 31 w 53"/>
                <a:gd name="T15" fmla="*/ 4 h 24"/>
                <a:gd name="T16" fmla="*/ 37 w 53"/>
                <a:gd name="T17" fmla="*/ 2 h 24"/>
                <a:gd name="T18" fmla="*/ 43 w 53"/>
                <a:gd name="T19" fmla="*/ 1 h 24"/>
                <a:gd name="T20" fmla="*/ 48 w 53"/>
                <a:gd name="T21" fmla="*/ 0 h 24"/>
                <a:gd name="T22" fmla="*/ 51 w 53"/>
                <a:gd name="T23" fmla="*/ 0 h 24"/>
                <a:gd name="T24" fmla="*/ 53 w 53"/>
                <a:gd name="T25" fmla="*/ 1 h 24"/>
                <a:gd name="T26" fmla="*/ 50 w 53"/>
                <a:gd name="T27" fmla="*/ 6 h 24"/>
                <a:gd name="T28" fmla="*/ 45 w 53"/>
                <a:gd name="T29" fmla="*/ 11 h 24"/>
                <a:gd name="T30" fmla="*/ 38 w 53"/>
                <a:gd name="T31" fmla="*/ 16 h 24"/>
                <a:gd name="T32" fmla="*/ 30 w 53"/>
                <a:gd name="T33" fmla="*/ 20 h 24"/>
                <a:gd name="T34" fmla="*/ 18 w 53"/>
                <a:gd name="T35" fmla="*/ 23 h 24"/>
                <a:gd name="T36" fmla="*/ 8 w 53"/>
                <a:gd name="T3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24">
                  <a:moveTo>
                    <a:pt x="8" y="24"/>
                  </a:moveTo>
                  <a:lnTo>
                    <a:pt x="3" y="24"/>
                  </a:lnTo>
                  <a:lnTo>
                    <a:pt x="0" y="23"/>
                  </a:lnTo>
                  <a:lnTo>
                    <a:pt x="3" y="18"/>
                  </a:lnTo>
                  <a:lnTo>
                    <a:pt x="9" y="14"/>
                  </a:lnTo>
                  <a:lnTo>
                    <a:pt x="15" y="10"/>
                  </a:lnTo>
                  <a:lnTo>
                    <a:pt x="23" y="6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3" y="1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3" y="1"/>
                  </a:lnTo>
                  <a:lnTo>
                    <a:pt x="50" y="6"/>
                  </a:lnTo>
                  <a:lnTo>
                    <a:pt x="45" y="11"/>
                  </a:lnTo>
                  <a:lnTo>
                    <a:pt x="38" y="16"/>
                  </a:lnTo>
                  <a:lnTo>
                    <a:pt x="30" y="20"/>
                  </a:lnTo>
                  <a:lnTo>
                    <a:pt x="18" y="23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3" name="Freeform 193"/>
            <p:cNvSpPr>
              <a:spLocks/>
            </p:cNvSpPr>
            <p:nvPr/>
          </p:nvSpPr>
          <p:spPr bwMode="auto">
            <a:xfrm>
              <a:off x="14731358" y="6000870"/>
              <a:ext cx="14827" cy="14827"/>
            </a:xfrm>
            <a:custGeom>
              <a:avLst/>
              <a:gdLst>
                <a:gd name="T0" fmla="*/ 1 w 32"/>
                <a:gd name="T1" fmla="*/ 30 h 30"/>
                <a:gd name="T2" fmla="*/ 1 w 32"/>
                <a:gd name="T3" fmla="*/ 30 h 30"/>
                <a:gd name="T4" fmla="*/ 0 w 32"/>
                <a:gd name="T5" fmla="*/ 30 h 30"/>
                <a:gd name="T6" fmla="*/ 1 w 32"/>
                <a:gd name="T7" fmla="*/ 25 h 30"/>
                <a:gd name="T8" fmla="*/ 4 w 32"/>
                <a:gd name="T9" fmla="*/ 20 h 30"/>
                <a:gd name="T10" fmla="*/ 7 w 32"/>
                <a:gd name="T11" fmla="*/ 15 h 30"/>
                <a:gd name="T12" fmla="*/ 12 w 32"/>
                <a:gd name="T13" fmla="*/ 11 h 30"/>
                <a:gd name="T14" fmla="*/ 16 w 32"/>
                <a:gd name="T15" fmla="*/ 7 h 30"/>
                <a:gd name="T16" fmla="*/ 22 w 32"/>
                <a:gd name="T17" fmla="*/ 4 h 30"/>
                <a:gd name="T18" fmla="*/ 26 w 32"/>
                <a:gd name="T19" fmla="*/ 2 h 30"/>
                <a:gd name="T20" fmla="*/ 31 w 32"/>
                <a:gd name="T21" fmla="*/ 0 h 30"/>
                <a:gd name="T22" fmla="*/ 32 w 32"/>
                <a:gd name="T23" fmla="*/ 5 h 30"/>
                <a:gd name="T24" fmla="*/ 30 w 32"/>
                <a:gd name="T25" fmla="*/ 11 h 30"/>
                <a:gd name="T26" fmla="*/ 27 w 32"/>
                <a:gd name="T27" fmla="*/ 17 h 30"/>
                <a:gd name="T28" fmla="*/ 23 w 32"/>
                <a:gd name="T29" fmla="*/ 22 h 30"/>
                <a:gd name="T30" fmla="*/ 16 w 32"/>
                <a:gd name="T31" fmla="*/ 26 h 30"/>
                <a:gd name="T32" fmla="*/ 11 w 32"/>
                <a:gd name="T33" fmla="*/ 28 h 30"/>
                <a:gd name="T34" fmla="*/ 6 w 32"/>
                <a:gd name="T35" fmla="*/ 30 h 30"/>
                <a:gd name="T36" fmla="*/ 1 w 32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0">
                  <a:moveTo>
                    <a:pt x="1" y="30"/>
                  </a:moveTo>
                  <a:lnTo>
                    <a:pt x="1" y="30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4" y="20"/>
                  </a:lnTo>
                  <a:lnTo>
                    <a:pt x="7" y="15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2" y="5"/>
                  </a:lnTo>
                  <a:lnTo>
                    <a:pt x="30" y="11"/>
                  </a:lnTo>
                  <a:lnTo>
                    <a:pt x="27" y="17"/>
                  </a:lnTo>
                  <a:lnTo>
                    <a:pt x="23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6" y="30"/>
                  </a:lnTo>
                  <a:lnTo>
                    <a:pt x="1" y="30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" name="Freeform 194"/>
            <p:cNvSpPr>
              <a:spLocks/>
            </p:cNvSpPr>
            <p:nvPr/>
          </p:nvSpPr>
          <p:spPr bwMode="auto">
            <a:xfrm>
              <a:off x="13794314" y="6375984"/>
              <a:ext cx="16310" cy="5931"/>
            </a:xfrm>
            <a:custGeom>
              <a:avLst/>
              <a:gdLst>
                <a:gd name="T0" fmla="*/ 11 w 33"/>
                <a:gd name="T1" fmla="*/ 12 h 12"/>
                <a:gd name="T2" fmla="*/ 5 w 33"/>
                <a:gd name="T3" fmla="*/ 12 h 12"/>
                <a:gd name="T4" fmla="*/ 0 w 33"/>
                <a:gd name="T5" fmla="*/ 12 h 12"/>
                <a:gd name="T6" fmla="*/ 11 w 33"/>
                <a:gd name="T7" fmla="*/ 6 h 12"/>
                <a:gd name="T8" fmla="*/ 27 w 33"/>
                <a:gd name="T9" fmla="*/ 0 h 12"/>
                <a:gd name="T10" fmla="*/ 30 w 33"/>
                <a:gd name="T11" fmla="*/ 5 h 12"/>
                <a:gd name="T12" fmla="*/ 33 w 33"/>
                <a:gd name="T13" fmla="*/ 11 h 12"/>
                <a:gd name="T14" fmla="*/ 22 w 33"/>
                <a:gd name="T15" fmla="*/ 12 h 12"/>
                <a:gd name="T16" fmla="*/ 11 w 3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">
                  <a:moveTo>
                    <a:pt x="11" y="12"/>
                  </a:moveTo>
                  <a:lnTo>
                    <a:pt x="5" y="12"/>
                  </a:lnTo>
                  <a:lnTo>
                    <a:pt x="0" y="12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30" y="5"/>
                  </a:lnTo>
                  <a:lnTo>
                    <a:pt x="33" y="11"/>
                  </a:lnTo>
                  <a:lnTo>
                    <a:pt x="22" y="12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" name="Freeform 195"/>
            <p:cNvSpPr>
              <a:spLocks/>
            </p:cNvSpPr>
            <p:nvPr/>
          </p:nvSpPr>
          <p:spPr bwMode="auto">
            <a:xfrm>
              <a:off x="13807659" y="6362640"/>
              <a:ext cx="47445" cy="19275"/>
            </a:xfrm>
            <a:custGeom>
              <a:avLst/>
              <a:gdLst>
                <a:gd name="T0" fmla="*/ 6 w 96"/>
                <a:gd name="T1" fmla="*/ 38 h 38"/>
                <a:gd name="T2" fmla="*/ 3 w 96"/>
                <a:gd name="T3" fmla="*/ 32 h 38"/>
                <a:gd name="T4" fmla="*/ 0 w 96"/>
                <a:gd name="T5" fmla="*/ 27 h 38"/>
                <a:gd name="T6" fmla="*/ 7 w 96"/>
                <a:gd name="T7" fmla="*/ 24 h 38"/>
                <a:gd name="T8" fmla="*/ 15 w 96"/>
                <a:gd name="T9" fmla="*/ 21 h 38"/>
                <a:gd name="T10" fmla="*/ 24 w 96"/>
                <a:gd name="T11" fmla="*/ 18 h 38"/>
                <a:gd name="T12" fmla="*/ 34 w 96"/>
                <a:gd name="T13" fmla="*/ 15 h 38"/>
                <a:gd name="T14" fmla="*/ 52 w 96"/>
                <a:gd name="T15" fmla="*/ 9 h 38"/>
                <a:gd name="T16" fmla="*/ 70 w 96"/>
                <a:gd name="T17" fmla="*/ 5 h 38"/>
                <a:gd name="T18" fmla="*/ 84 w 96"/>
                <a:gd name="T19" fmla="*/ 1 h 38"/>
                <a:gd name="T20" fmla="*/ 96 w 96"/>
                <a:gd name="T21" fmla="*/ 0 h 38"/>
                <a:gd name="T22" fmla="*/ 87 w 96"/>
                <a:gd name="T23" fmla="*/ 7 h 38"/>
                <a:gd name="T24" fmla="*/ 74 w 96"/>
                <a:gd name="T25" fmla="*/ 15 h 38"/>
                <a:gd name="T26" fmla="*/ 57 w 96"/>
                <a:gd name="T27" fmla="*/ 22 h 38"/>
                <a:gd name="T28" fmla="*/ 38 w 96"/>
                <a:gd name="T29" fmla="*/ 30 h 38"/>
                <a:gd name="T30" fmla="*/ 30 w 96"/>
                <a:gd name="T31" fmla="*/ 33 h 38"/>
                <a:gd name="T32" fmla="*/ 21 w 96"/>
                <a:gd name="T33" fmla="*/ 35 h 38"/>
                <a:gd name="T34" fmla="*/ 13 w 96"/>
                <a:gd name="T35" fmla="*/ 36 h 38"/>
                <a:gd name="T36" fmla="*/ 6 w 96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38">
                  <a:moveTo>
                    <a:pt x="6" y="38"/>
                  </a:moveTo>
                  <a:lnTo>
                    <a:pt x="3" y="32"/>
                  </a:lnTo>
                  <a:lnTo>
                    <a:pt x="0" y="27"/>
                  </a:lnTo>
                  <a:lnTo>
                    <a:pt x="7" y="24"/>
                  </a:lnTo>
                  <a:lnTo>
                    <a:pt x="15" y="21"/>
                  </a:lnTo>
                  <a:lnTo>
                    <a:pt x="24" y="18"/>
                  </a:lnTo>
                  <a:lnTo>
                    <a:pt x="34" y="15"/>
                  </a:lnTo>
                  <a:lnTo>
                    <a:pt x="52" y="9"/>
                  </a:lnTo>
                  <a:lnTo>
                    <a:pt x="70" y="5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87" y="7"/>
                  </a:lnTo>
                  <a:lnTo>
                    <a:pt x="74" y="15"/>
                  </a:lnTo>
                  <a:lnTo>
                    <a:pt x="57" y="22"/>
                  </a:lnTo>
                  <a:lnTo>
                    <a:pt x="38" y="30"/>
                  </a:lnTo>
                  <a:lnTo>
                    <a:pt x="30" y="33"/>
                  </a:lnTo>
                  <a:lnTo>
                    <a:pt x="21" y="35"/>
                  </a:lnTo>
                  <a:lnTo>
                    <a:pt x="13" y="36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6" name="Freeform 196"/>
            <p:cNvSpPr>
              <a:spLocks/>
            </p:cNvSpPr>
            <p:nvPr/>
          </p:nvSpPr>
          <p:spPr bwMode="auto">
            <a:xfrm>
              <a:off x="13779487" y="6330021"/>
              <a:ext cx="2965" cy="1483"/>
            </a:xfrm>
            <a:custGeom>
              <a:avLst/>
              <a:gdLst>
                <a:gd name="T0" fmla="*/ 0 w 6"/>
                <a:gd name="T1" fmla="*/ 5 h 5"/>
                <a:gd name="T2" fmla="*/ 2 w 6"/>
                <a:gd name="T3" fmla="*/ 3 h 5"/>
                <a:gd name="T4" fmla="*/ 5 w 6"/>
                <a:gd name="T5" fmla="*/ 0 h 5"/>
                <a:gd name="T6" fmla="*/ 6 w 6"/>
                <a:gd name="T7" fmla="*/ 2 h 5"/>
                <a:gd name="T8" fmla="*/ 6 w 6"/>
                <a:gd name="T9" fmla="*/ 4 h 5"/>
                <a:gd name="T10" fmla="*/ 3 w 6"/>
                <a:gd name="T11" fmla="*/ 4 h 5"/>
                <a:gd name="T12" fmla="*/ 0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lnTo>
                    <a:pt x="2" y="3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7" name="Freeform 197"/>
            <p:cNvSpPr>
              <a:spLocks/>
            </p:cNvSpPr>
            <p:nvPr/>
          </p:nvSpPr>
          <p:spPr bwMode="auto">
            <a:xfrm>
              <a:off x="13782453" y="6309264"/>
              <a:ext cx="53376" cy="22240"/>
            </a:xfrm>
            <a:custGeom>
              <a:avLst/>
              <a:gdLst>
                <a:gd name="T0" fmla="*/ 1 w 110"/>
                <a:gd name="T1" fmla="*/ 45 h 45"/>
                <a:gd name="T2" fmla="*/ 1 w 110"/>
                <a:gd name="T3" fmla="*/ 43 h 45"/>
                <a:gd name="T4" fmla="*/ 0 w 110"/>
                <a:gd name="T5" fmla="*/ 41 h 45"/>
                <a:gd name="T6" fmla="*/ 9 w 110"/>
                <a:gd name="T7" fmla="*/ 34 h 45"/>
                <a:gd name="T8" fmla="*/ 20 w 110"/>
                <a:gd name="T9" fmla="*/ 26 h 45"/>
                <a:gd name="T10" fmla="*/ 33 w 110"/>
                <a:gd name="T11" fmla="*/ 18 h 45"/>
                <a:gd name="T12" fmla="*/ 48 w 110"/>
                <a:gd name="T13" fmla="*/ 11 h 45"/>
                <a:gd name="T14" fmla="*/ 58 w 110"/>
                <a:gd name="T15" fmla="*/ 8 h 45"/>
                <a:gd name="T16" fmla="*/ 67 w 110"/>
                <a:gd name="T17" fmla="*/ 5 h 45"/>
                <a:gd name="T18" fmla="*/ 75 w 110"/>
                <a:gd name="T19" fmla="*/ 3 h 45"/>
                <a:gd name="T20" fmla="*/ 84 w 110"/>
                <a:gd name="T21" fmla="*/ 1 h 45"/>
                <a:gd name="T22" fmla="*/ 94 w 110"/>
                <a:gd name="T23" fmla="*/ 0 h 45"/>
                <a:gd name="T24" fmla="*/ 103 w 110"/>
                <a:gd name="T25" fmla="*/ 0 h 45"/>
                <a:gd name="T26" fmla="*/ 107 w 110"/>
                <a:gd name="T27" fmla="*/ 0 h 45"/>
                <a:gd name="T28" fmla="*/ 110 w 110"/>
                <a:gd name="T29" fmla="*/ 0 h 45"/>
                <a:gd name="T30" fmla="*/ 100 w 110"/>
                <a:gd name="T31" fmla="*/ 6 h 45"/>
                <a:gd name="T32" fmla="*/ 87 w 110"/>
                <a:gd name="T33" fmla="*/ 11 h 45"/>
                <a:gd name="T34" fmla="*/ 79 w 110"/>
                <a:gd name="T35" fmla="*/ 15 h 45"/>
                <a:gd name="T36" fmla="*/ 71 w 110"/>
                <a:gd name="T37" fmla="*/ 18 h 45"/>
                <a:gd name="T38" fmla="*/ 63 w 110"/>
                <a:gd name="T39" fmla="*/ 21 h 45"/>
                <a:gd name="T40" fmla="*/ 54 w 110"/>
                <a:gd name="T41" fmla="*/ 26 h 45"/>
                <a:gd name="T42" fmla="*/ 39 w 110"/>
                <a:gd name="T43" fmla="*/ 32 h 45"/>
                <a:gd name="T44" fmla="*/ 25 w 110"/>
                <a:gd name="T45" fmla="*/ 37 h 45"/>
                <a:gd name="T46" fmla="*/ 13 w 110"/>
                <a:gd name="T47" fmla="*/ 41 h 45"/>
                <a:gd name="T48" fmla="*/ 1 w 110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5">
                  <a:moveTo>
                    <a:pt x="1" y="45"/>
                  </a:moveTo>
                  <a:lnTo>
                    <a:pt x="1" y="43"/>
                  </a:lnTo>
                  <a:lnTo>
                    <a:pt x="0" y="41"/>
                  </a:lnTo>
                  <a:lnTo>
                    <a:pt x="9" y="34"/>
                  </a:lnTo>
                  <a:lnTo>
                    <a:pt x="20" y="26"/>
                  </a:lnTo>
                  <a:lnTo>
                    <a:pt x="33" y="18"/>
                  </a:lnTo>
                  <a:lnTo>
                    <a:pt x="48" y="11"/>
                  </a:lnTo>
                  <a:lnTo>
                    <a:pt x="58" y="8"/>
                  </a:lnTo>
                  <a:lnTo>
                    <a:pt x="67" y="5"/>
                  </a:lnTo>
                  <a:lnTo>
                    <a:pt x="75" y="3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10" y="0"/>
                  </a:lnTo>
                  <a:lnTo>
                    <a:pt x="100" y="6"/>
                  </a:lnTo>
                  <a:lnTo>
                    <a:pt x="87" y="11"/>
                  </a:lnTo>
                  <a:lnTo>
                    <a:pt x="79" y="15"/>
                  </a:lnTo>
                  <a:lnTo>
                    <a:pt x="71" y="18"/>
                  </a:lnTo>
                  <a:lnTo>
                    <a:pt x="63" y="21"/>
                  </a:lnTo>
                  <a:lnTo>
                    <a:pt x="54" y="26"/>
                  </a:lnTo>
                  <a:lnTo>
                    <a:pt x="39" y="32"/>
                  </a:lnTo>
                  <a:lnTo>
                    <a:pt x="25" y="37"/>
                  </a:lnTo>
                  <a:lnTo>
                    <a:pt x="13" y="4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Freeform 198"/>
            <p:cNvSpPr>
              <a:spLocks/>
            </p:cNvSpPr>
            <p:nvPr/>
          </p:nvSpPr>
          <p:spPr bwMode="auto">
            <a:xfrm>
              <a:off x="13772075" y="6255888"/>
              <a:ext cx="56341" cy="22240"/>
            </a:xfrm>
            <a:custGeom>
              <a:avLst/>
              <a:gdLst>
                <a:gd name="T0" fmla="*/ 0 w 115"/>
                <a:gd name="T1" fmla="*/ 46 h 46"/>
                <a:gd name="T2" fmla="*/ 9 w 115"/>
                <a:gd name="T3" fmla="*/ 39 h 46"/>
                <a:gd name="T4" fmla="*/ 21 w 115"/>
                <a:gd name="T5" fmla="*/ 32 h 46"/>
                <a:gd name="T6" fmla="*/ 37 w 115"/>
                <a:gd name="T7" fmla="*/ 24 h 46"/>
                <a:gd name="T8" fmla="*/ 54 w 115"/>
                <a:gd name="T9" fmla="*/ 16 h 46"/>
                <a:gd name="T10" fmla="*/ 73 w 115"/>
                <a:gd name="T11" fmla="*/ 9 h 46"/>
                <a:gd name="T12" fmla="*/ 89 w 115"/>
                <a:gd name="T13" fmla="*/ 4 h 46"/>
                <a:gd name="T14" fmla="*/ 104 w 115"/>
                <a:gd name="T15" fmla="*/ 1 h 46"/>
                <a:gd name="T16" fmla="*/ 115 w 115"/>
                <a:gd name="T17" fmla="*/ 0 h 46"/>
                <a:gd name="T18" fmla="*/ 106 w 115"/>
                <a:gd name="T19" fmla="*/ 7 h 46"/>
                <a:gd name="T20" fmla="*/ 93 w 115"/>
                <a:gd name="T21" fmla="*/ 14 h 46"/>
                <a:gd name="T22" fmla="*/ 78 w 115"/>
                <a:gd name="T23" fmla="*/ 22 h 46"/>
                <a:gd name="T24" fmla="*/ 60 w 115"/>
                <a:gd name="T25" fmla="*/ 30 h 46"/>
                <a:gd name="T26" fmla="*/ 42 w 115"/>
                <a:gd name="T27" fmla="*/ 37 h 46"/>
                <a:gd name="T28" fmla="*/ 26 w 115"/>
                <a:gd name="T29" fmla="*/ 42 h 46"/>
                <a:gd name="T30" fmla="*/ 11 w 115"/>
                <a:gd name="T31" fmla="*/ 45 h 46"/>
                <a:gd name="T32" fmla="*/ 0 w 115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46">
                  <a:moveTo>
                    <a:pt x="0" y="46"/>
                  </a:moveTo>
                  <a:lnTo>
                    <a:pt x="9" y="39"/>
                  </a:lnTo>
                  <a:lnTo>
                    <a:pt x="21" y="32"/>
                  </a:lnTo>
                  <a:lnTo>
                    <a:pt x="37" y="24"/>
                  </a:lnTo>
                  <a:lnTo>
                    <a:pt x="54" y="16"/>
                  </a:lnTo>
                  <a:lnTo>
                    <a:pt x="73" y="9"/>
                  </a:lnTo>
                  <a:lnTo>
                    <a:pt x="89" y="4"/>
                  </a:lnTo>
                  <a:lnTo>
                    <a:pt x="104" y="1"/>
                  </a:lnTo>
                  <a:lnTo>
                    <a:pt x="115" y="0"/>
                  </a:lnTo>
                  <a:lnTo>
                    <a:pt x="106" y="7"/>
                  </a:lnTo>
                  <a:lnTo>
                    <a:pt x="93" y="14"/>
                  </a:lnTo>
                  <a:lnTo>
                    <a:pt x="78" y="22"/>
                  </a:lnTo>
                  <a:lnTo>
                    <a:pt x="60" y="30"/>
                  </a:lnTo>
                  <a:lnTo>
                    <a:pt x="42" y="37"/>
                  </a:lnTo>
                  <a:lnTo>
                    <a:pt x="26" y="42"/>
                  </a:lnTo>
                  <a:lnTo>
                    <a:pt x="11" y="45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Freeform 199"/>
            <p:cNvSpPr>
              <a:spLocks/>
            </p:cNvSpPr>
            <p:nvPr/>
          </p:nvSpPr>
          <p:spPr bwMode="auto">
            <a:xfrm>
              <a:off x="13846208" y="6183238"/>
              <a:ext cx="17792" cy="10379"/>
            </a:xfrm>
            <a:custGeom>
              <a:avLst/>
              <a:gdLst>
                <a:gd name="T0" fmla="*/ 0 w 34"/>
                <a:gd name="T1" fmla="*/ 21 h 21"/>
                <a:gd name="T2" fmla="*/ 0 w 34"/>
                <a:gd name="T3" fmla="*/ 14 h 21"/>
                <a:gd name="T4" fmla="*/ 0 w 34"/>
                <a:gd name="T5" fmla="*/ 8 h 21"/>
                <a:gd name="T6" fmla="*/ 9 w 34"/>
                <a:gd name="T7" fmla="*/ 6 h 21"/>
                <a:gd name="T8" fmla="*/ 18 w 34"/>
                <a:gd name="T9" fmla="*/ 3 h 21"/>
                <a:gd name="T10" fmla="*/ 26 w 34"/>
                <a:gd name="T11" fmla="*/ 1 h 21"/>
                <a:gd name="T12" fmla="*/ 34 w 34"/>
                <a:gd name="T13" fmla="*/ 0 h 21"/>
                <a:gd name="T14" fmla="*/ 27 w 34"/>
                <a:gd name="T15" fmla="*/ 5 h 21"/>
                <a:gd name="T16" fmla="*/ 19 w 34"/>
                <a:gd name="T17" fmla="*/ 10 h 21"/>
                <a:gd name="T18" fmla="*/ 11 w 34"/>
                <a:gd name="T19" fmla="*/ 15 h 21"/>
                <a:gd name="T20" fmla="*/ 0 w 34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21">
                  <a:moveTo>
                    <a:pt x="0" y="21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9" y="6"/>
                  </a:lnTo>
                  <a:lnTo>
                    <a:pt x="18" y="3"/>
                  </a:lnTo>
                  <a:lnTo>
                    <a:pt x="26" y="1"/>
                  </a:lnTo>
                  <a:lnTo>
                    <a:pt x="34" y="0"/>
                  </a:lnTo>
                  <a:lnTo>
                    <a:pt x="27" y="5"/>
                  </a:lnTo>
                  <a:lnTo>
                    <a:pt x="19" y="10"/>
                  </a:lnTo>
                  <a:lnTo>
                    <a:pt x="11" y="1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0" name="Freeform 200"/>
            <p:cNvSpPr>
              <a:spLocks/>
            </p:cNvSpPr>
            <p:nvPr/>
          </p:nvSpPr>
          <p:spPr bwMode="auto">
            <a:xfrm>
              <a:off x="13791349" y="6187686"/>
              <a:ext cx="54859" cy="26688"/>
            </a:xfrm>
            <a:custGeom>
              <a:avLst/>
              <a:gdLst>
                <a:gd name="T0" fmla="*/ 0 w 113"/>
                <a:gd name="T1" fmla="*/ 54 h 54"/>
                <a:gd name="T2" fmla="*/ 12 w 113"/>
                <a:gd name="T3" fmla="*/ 45 h 54"/>
                <a:gd name="T4" fmla="*/ 29 w 113"/>
                <a:gd name="T5" fmla="*/ 36 h 54"/>
                <a:gd name="T6" fmla="*/ 48 w 113"/>
                <a:gd name="T7" fmla="*/ 26 h 54"/>
                <a:gd name="T8" fmla="*/ 71 w 113"/>
                <a:gd name="T9" fmla="*/ 15 h 54"/>
                <a:gd name="T10" fmla="*/ 82 w 113"/>
                <a:gd name="T11" fmla="*/ 11 h 54"/>
                <a:gd name="T12" fmla="*/ 92 w 113"/>
                <a:gd name="T13" fmla="*/ 7 h 54"/>
                <a:gd name="T14" fmla="*/ 103 w 113"/>
                <a:gd name="T15" fmla="*/ 4 h 54"/>
                <a:gd name="T16" fmla="*/ 113 w 113"/>
                <a:gd name="T17" fmla="*/ 0 h 54"/>
                <a:gd name="T18" fmla="*/ 113 w 113"/>
                <a:gd name="T19" fmla="*/ 6 h 54"/>
                <a:gd name="T20" fmla="*/ 113 w 113"/>
                <a:gd name="T21" fmla="*/ 13 h 54"/>
                <a:gd name="T22" fmla="*/ 105 w 113"/>
                <a:gd name="T23" fmla="*/ 18 h 54"/>
                <a:gd name="T24" fmla="*/ 95 w 113"/>
                <a:gd name="T25" fmla="*/ 22 h 54"/>
                <a:gd name="T26" fmla="*/ 86 w 113"/>
                <a:gd name="T27" fmla="*/ 26 h 54"/>
                <a:gd name="T28" fmla="*/ 76 w 113"/>
                <a:gd name="T29" fmla="*/ 30 h 54"/>
                <a:gd name="T30" fmla="*/ 53 w 113"/>
                <a:gd name="T31" fmla="*/ 39 h 54"/>
                <a:gd name="T32" fmla="*/ 33 w 113"/>
                <a:gd name="T33" fmla="*/ 46 h 54"/>
                <a:gd name="T34" fmla="*/ 15 w 113"/>
                <a:gd name="T35" fmla="*/ 51 h 54"/>
                <a:gd name="T36" fmla="*/ 0 w 113"/>
                <a:gd name="T3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54">
                  <a:moveTo>
                    <a:pt x="0" y="54"/>
                  </a:moveTo>
                  <a:lnTo>
                    <a:pt x="12" y="45"/>
                  </a:lnTo>
                  <a:lnTo>
                    <a:pt x="29" y="36"/>
                  </a:lnTo>
                  <a:lnTo>
                    <a:pt x="48" y="26"/>
                  </a:lnTo>
                  <a:lnTo>
                    <a:pt x="71" y="15"/>
                  </a:lnTo>
                  <a:lnTo>
                    <a:pt x="82" y="11"/>
                  </a:lnTo>
                  <a:lnTo>
                    <a:pt x="92" y="7"/>
                  </a:lnTo>
                  <a:lnTo>
                    <a:pt x="103" y="4"/>
                  </a:lnTo>
                  <a:lnTo>
                    <a:pt x="113" y="0"/>
                  </a:lnTo>
                  <a:lnTo>
                    <a:pt x="113" y="6"/>
                  </a:lnTo>
                  <a:lnTo>
                    <a:pt x="113" y="13"/>
                  </a:lnTo>
                  <a:lnTo>
                    <a:pt x="105" y="18"/>
                  </a:lnTo>
                  <a:lnTo>
                    <a:pt x="95" y="22"/>
                  </a:lnTo>
                  <a:lnTo>
                    <a:pt x="86" y="26"/>
                  </a:lnTo>
                  <a:lnTo>
                    <a:pt x="76" y="30"/>
                  </a:lnTo>
                  <a:lnTo>
                    <a:pt x="53" y="39"/>
                  </a:lnTo>
                  <a:lnTo>
                    <a:pt x="33" y="46"/>
                  </a:lnTo>
                  <a:lnTo>
                    <a:pt x="15" y="51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1" name="Freeform 201"/>
            <p:cNvSpPr>
              <a:spLocks/>
            </p:cNvSpPr>
            <p:nvPr/>
          </p:nvSpPr>
          <p:spPr bwMode="auto">
            <a:xfrm>
              <a:off x="13843243" y="6129862"/>
              <a:ext cx="4448" cy="4448"/>
            </a:xfrm>
            <a:custGeom>
              <a:avLst/>
              <a:gdLst>
                <a:gd name="T0" fmla="*/ 1 w 10"/>
                <a:gd name="T1" fmla="*/ 8 h 8"/>
                <a:gd name="T2" fmla="*/ 1 w 10"/>
                <a:gd name="T3" fmla="*/ 5 h 8"/>
                <a:gd name="T4" fmla="*/ 0 w 10"/>
                <a:gd name="T5" fmla="*/ 1 h 8"/>
                <a:gd name="T6" fmla="*/ 5 w 10"/>
                <a:gd name="T7" fmla="*/ 1 h 8"/>
                <a:gd name="T8" fmla="*/ 10 w 10"/>
                <a:gd name="T9" fmla="*/ 0 h 8"/>
                <a:gd name="T10" fmla="*/ 6 w 10"/>
                <a:gd name="T11" fmla="*/ 4 h 8"/>
                <a:gd name="T12" fmla="*/ 1 w 1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lnTo>
                    <a:pt x="1" y="5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2" name="Freeform 202"/>
            <p:cNvSpPr>
              <a:spLocks/>
            </p:cNvSpPr>
            <p:nvPr/>
          </p:nvSpPr>
          <p:spPr bwMode="auto">
            <a:xfrm>
              <a:off x="13794314" y="6129862"/>
              <a:ext cx="48928" cy="22240"/>
            </a:xfrm>
            <a:custGeom>
              <a:avLst/>
              <a:gdLst>
                <a:gd name="T0" fmla="*/ 0 w 99"/>
                <a:gd name="T1" fmla="*/ 45 h 45"/>
                <a:gd name="T2" fmla="*/ 8 w 99"/>
                <a:gd name="T3" fmla="*/ 38 h 45"/>
                <a:gd name="T4" fmla="*/ 21 w 99"/>
                <a:gd name="T5" fmla="*/ 31 h 45"/>
                <a:gd name="T6" fmla="*/ 34 w 99"/>
                <a:gd name="T7" fmla="*/ 22 h 45"/>
                <a:gd name="T8" fmla="*/ 50 w 99"/>
                <a:gd name="T9" fmla="*/ 15 h 45"/>
                <a:gd name="T10" fmla="*/ 64 w 99"/>
                <a:gd name="T11" fmla="*/ 10 h 45"/>
                <a:gd name="T12" fmla="*/ 76 w 99"/>
                <a:gd name="T13" fmla="*/ 6 h 45"/>
                <a:gd name="T14" fmla="*/ 87 w 99"/>
                <a:gd name="T15" fmla="*/ 3 h 45"/>
                <a:gd name="T16" fmla="*/ 98 w 99"/>
                <a:gd name="T17" fmla="*/ 0 h 45"/>
                <a:gd name="T18" fmla="*/ 99 w 99"/>
                <a:gd name="T19" fmla="*/ 4 h 45"/>
                <a:gd name="T20" fmla="*/ 99 w 99"/>
                <a:gd name="T21" fmla="*/ 7 h 45"/>
                <a:gd name="T22" fmla="*/ 90 w 99"/>
                <a:gd name="T23" fmla="*/ 12 h 45"/>
                <a:gd name="T24" fmla="*/ 80 w 99"/>
                <a:gd name="T25" fmla="*/ 18 h 45"/>
                <a:gd name="T26" fmla="*/ 69 w 99"/>
                <a:gd name="T27" fmla="*/ 24 h 45"/>
                <a:gd name="T28" fmla="*/ 58 w 99"/>
                <a:gd name="T29" fmla="*/ 30 h 45"/>
                <a:gd name="T30" fmla="*/ 40 w 99"/>
                <a:gd name="T31" fmla="*/ 36 h 45"/>
                <a:gd name="T32" fmla="*/ 25 w 99"/>
                <a:gd name="T33" fmla="*/ 41 h 45"/>
                <a:gd name="T34" fmla="*/ 11 w 99"/>
                <a:gd name="T35" fmla="*/ 44 h 45"/>
                <a:gd name="T36" fmla="*/ 0 w 99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45">
                  <a:moveTo>
                    <a:pt x="0" y="45"/>
                  </a:moveTo>
                  <a:lnTo>
                    <a:pt x="8" y="38"/>
                  </a:lnTo>
                  <a:lnTo>
                    <a:pt x="21" y="31"/>
                  </a:lnTo>
                  <a:lnTo>
                    <a:pt x="34" y="22"/>
                  </a:lnTo>
                  <a:lnTo>
                    <a:pt x="50" y="15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87" y="3"/>
                  </a:lnTo>
                  <a:lnTo>
                    <a:pt x="98" y="0"/>
                  </a:lnTo>
                  <a:lnTo>
                    <a:pt x="99" y="4"/>
                  </a:lnTo>
                  <a:lnTo>
                    <a:pt x="99" y="7"/>
                  </a:lnTo>
                  <a:lnTo>
                    <a:pt x="90" y="12"/>
                  </a:lnTo>
                  <a:lnTo>
                    <a:pt x="80" y="18"/>
                  </a:lnTo>
                  <a:lnTo>
                    <a:pt x="69" y="24"/>
                  </a:lnTo>
                  <a:lnTo>
                    <a:pt x="58" y="30"/>
                  </a:lnTo>
                  <a:lnTo>
                    <a:pt x="40" y="36"/>
                  </a:lnTo>
                  <a:lnTo>
                    <a:pt x="25" y="41"/>
                  </a:lnTo>
                  <a:lnTo>
                    <a:pt x="11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3" name="Freeform 203"/>
            <p:cNvSpPr>
              <a:spLocks/>
            </p:cNvSpPr>
            <p:nvPr/>
          </p:nvSpPr>
          <p:spPr bwMode="auto">
            <a:xfrm>
              <a:off x="13841759" y="6073521"/>
              <a:ext cx="10379" cy="10379"/>
            </a:xfrm>
            <a:custGeom>
              <a:avLst/>
              <a:gdLst>
                <a:gd name="T0" fmla="*/ 1 w 20"/>
                <a:gd name="T1" fmla="*/ 22 h 22"/>
                <a:gd name="T2" fmla="*/ 0 w 20"/>
                <a:gd name="T3" fmla="*/ 15 h 22"/>
                <a:gd name="T4" fmla="*/ 0 w 20"/>
                <a:gd name="T5" fmla="*/ 7 h 22"/>
                <a:gd name="T6" fmla="*/ 11 w 20"/>
                <a:gd name="T7" fmla="*/ 2 h 22"/>
                <a:gd name="T8" fmla="*/ 20 w 20"/>
                <a:gd name="T9" fmla="*/ 0 h 22"/>
                <a:gd name="T10" fmla="*/ 17 w 20"/>
                <a:gd name="T11" fmla="*/ 5 h 22"/>
                <a:gd name="T12" fmla="*/ 13 w 20"/>
                <a:gd name="T13" fmla="*/ 10 h 22"/>
                <a:gd name="T14" fmla="*/ 7 w 20"/>
                <a:gd name="T15" fmla="*/ 16 h 22"/>
                <a:gd name="T16" fmla="*/ 1 w 20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lnTo>
                    <a:pt x="0" y="15"/>
                  </a:lnTo>
                  <a:lnTo>
                    <a:pt x="0" y="7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17" y="5"/>
                  </a:lnTo>
                  <a:lnTo>
                    <a:pt x="13" y="10"/>
                  </a:lnTo>
                  <a:lnTo>
                    <a:pt x="7" y="16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" name="Freeform 204"/>
            <p:cNvSpPr>
              <a:spLocks/>
            </p:cNvSpPr>
            <p:nvPr/>
          </p:nvSpPr>
          <p:spPr bwMode="auto">
            <a:xfrm>
              <a:off x="13810624" y="6076486"/>
              <a:ext cx="31136" cy="19275"/>
            </a:xfrm>
            <a:custGeom>
              <a:avLst/>
              <a:gdLst>
                <a:gd name="T0" fmla="*/ 5 w 65"/>
                <a:gd name="T1" fmla="*/ 39 h 39"/>
                <a:gd name="T2" fmla="*/ 3 w 65"/>
                <a:gd name="T3" fmla="*/ 39 h 39"/>
                <a:gd name="T4" fmla="*/ 0 w 65"/>
                <a:gd name="T5" fmla="*/ 39 h 39"/>
                <a:gd name="T6" fmla="*/ 7 w 65"/>
                <a:gd name="T7" fmla="*/ 33 h 39"/>
                <a:gd name="T8" fmla="*/ 17 w 65"/>
                <a:gd name="T9" fmla="*/ 28 h 39"/>
                <a:gd name="T10" fmla="*/ 28 w 65"/>
                <a:gd name="T11" fmla="*/ 20 h 39"/>
                <a:gd name="T12" fmla="*/ 41 w 65"/>
                <a:gd name="T13" fmla="*/ 13 h 39"/>
                <a:gd name="T14" fmla="*/ 52 w 65"/>
                <a:gd name="T15" fmla="*/ 6 h 39"/>
                <a:gd name="T16" fmla="*/ 64 w 65"/>
                <a:gd name="T17" fmla="*/ 0 h 39"/>
                <a:gd name="T18" fmla="*/ 64 w 65"/>
                <a:gd name="T19" fmla="*/ 8 h 39"/>
                <a:gd name="T20" fmla="*/ 65 w 65"/>
                <a:gd name="T21" fmla="*/ 15 h 39"/>
                <a:gd name="T22" fmla="*/ 56 w 65"/>
                <a:gd name="T23" fmla="*/ 21 h 39"/>
                <a:gd name="T24" fmla="*/ 48 w 65"/>
                <a:gd name="T25" fmla="*/ 27 h 39"/>
                <a:gd name="T26" fmla="*/ 35 w 65"/>
                <a:gd name="T27" fmla="*/ 33 h 39"/>
                <a:gd name="T28" fmla="*/ 21 w 65"/>
                <a:gd name="T29" fmla="*/ 38 h 39"/>
                <a:gd name="T30" fmla="*/ 12 w 65"/>
                <a:gd name="T31" fmla="*/ 39 h 39"/>
                <a:gd name="T32" fmla="*/ 5 w 65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9">
                  <a:moveTo>
                    <a:pt x="5" y="39"/>
                  </a:moveTo>
                  <a:lnTo>
                    <a:pt x="3" y="39"/>
                  </a:lnTo>
                  <a:lnTo>
                    <a:pt x="0" y="39"/>
                  </a:lnTo>
                  <a:lnTo>
                    <a:pt x="7" y="33"/>
                  </a:lnTo>
                  <a:lnTo>
                    <a:pt x="17" y="28"/>
                  </a:lnTo>
                  <a:lnTo>
                    <a:pt x="28" y="20"/>
                  </a:lnTo>
                  <a:lnTo>
                    <a:pt x="41" y="13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5" y="15"/>
                  </a:lnTo>
                  <a:lnTo>
                    <a:pt x="56" y="21"/>
                  </a:lnTo>
                  <a:lnTo>
                    <a:pt x="48" y="27"/>
                  </a:lnTo>
                  <a:lnTo>
                    <a:pt x="35" y="33"/>
                  </a:lnTo>
                  <a:lnTo>
                    <a:pt x="21" y="38"/>
                  </a:lnTo>
                  <a:lnTo>
                    <a:pt x="12" y="39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13821002" y="6030523"/>
              <a:ext cx="11861" cy="8896"/>
            </a:xfrm>
            <a:custGeom>
              <a:avLst/>
              <a:gdLst>
                <a:gd name="T0" fmla="*/ 10 w 24"/>
                <a:gd name="T1" fmla="*/ 17 h 17"/>
                <a:gd name="T2" fmla="*/ 6 w 24"/>
                <a:gd name="T3" fmla="*/ 16 h 17"/>
                <a:gd name="T4" fmla="*/ 0 w 24"/>
                <a:gd name="T5" fmla="*/ 15 h 17"/>
                <a:gd name="T6" fmla="*/ 0 w 24"/>
                <a:gd name="T7" fmla="*/ 12 h 17"/>
                <a:gd name="T8" fmla="*/ 1 w 24"/>
                <a:gd name="T9" fmla="*/ 8 h 17"/>
                <a:gd name="T10" fmla="*/ 5 w 24"/>
                <a:gd name="T11" fmla="*/ 3 h 17"/>
                <a:gd name="T12" fmla="*/ 10 w 24"/>
                <a:gd name="T13" fmla="*/ 1 h 17"/>
                <a:gd name="T14" fmla="*/ 12 w 24"/>
                <a:gd name="T15" fmla="*/ 0 h 17"/>
                <a:gd name="T16" fmla="*/ 13 w 24"/>
                <a:gd name="T17" fmla="*/ 0 h 17"/>
                <a:gd name="T18" fmla="*/ 17 w 24"/>
                <a:gd name="T19" fmla="*/ 1 h 17"/>
                <a:gd name="T20" fmla="*/ 20 w 24"/>
                <a:gd name="T21" fmla="*/ 2 h 17"/>
                <a:gd name="T22" fmla="*/ 22 w 24"/>
                <a:gd name="T23" fmla="*/ 4 h 17"/>
                <a:gd name="T24" fmla="*/ 24 w 24"/>
                <a:gd name="T25" fmla="*/ 8 h 17"/>
                <a:gd name="T26" fmla="*/ 22 w 24"/>
                <a:gd name="T27" fmla="*/ 11 h 17"/>
                <a:gd name="T28" fmla="*/ 19 w 24"/>
                <a:gd name="T29" fmla="*/ 13 h 17"/>
                <a:gd name="T30" fmla="*/ 17 w 24"/>
                <a:gd name="T31" fmla="*/ 15 h 17"/>
                <a:gd name="T32" fmla="*/ 14 w 24"/>
                <a:gd name="T33" fmla="*/ 16 h 17"/>
                <a:gd name="T34" fmla="*/ 12 w 24"/>
                <a:gd name="T35" fmla="*/ 17 h 17"/>
                <a:gd name="T36" fmla="*/ 10 w 24"/>
                <a:gd name="T3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17">
                  <a:moveTo>
                    <a:pt x="10" y="17"/>
                  </a:moveTo>
                  <a:lnTo>
                    <a:pt x="6" y="16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10" y="17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13810624" y="6429360"/>
              <a:ext cx="10379" cy="5931"/>
            </a:xfrm>
            <a:custGeom>
              <a:avLst/>
              <a:gdLst>
                <a:gd name="T0" fmla="*/ 0 w 22"/>
                <a:gd name="T1" fmla="*/ 11 h 11"/>
                <a:gd name="T2" fmla="*/ 7 w 22"/>
                <a:gd name="T3" fmla="*/ 5 h 11"/>
                <a:gd name="T4" fmla="*/ 17 w 22"/>
                <a:gd name="T5" fmla="*/ 0 h 11"/>
                <a:gd name="T6" fmla="*/ 19 w 22"/>
                <a:gd name="T7" fmla="*/ 4 h 11"/>
                <a:gd name="T8" fmla="*/ 22 w 22"/>
                <a:gd name="T9" fmla="*/ 7 h 11"/>
                <a:gd name="T10" fmla="*/ 10 w 22"/>
                <a:gd name="T11" fmla="*/ 10 h 11"/>
                <a:gd name="T12" fmla="*/ 0 w 2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1">
                  <a:moveTo>
                    <a:pt x="0" y="11"/>
                  </a:moveTo>
                  <a:lnTo>
                    <a:pt x="7" y="5"/>
                  </a:lnTo>
                  <a:lnTo>
                    <a:pt x="17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1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13818037" y="6420464"/>
              <a:ext cx="23723" cy="13344"/>
            </a:xfrm>
            <a:custGeom>
              <a:avLst/>
              <a:gdLst>
                <a:gd name="T0" fmla="*/ 5 w 47"/>
                <a:gd name="T1" fmla="*/ 25 h 25"/>
                <a:gd name="T2" fmla="*/ 2 w 47"/>
                <a:gd name="T3" fmla="*/ 22 h 25"/>
                <a:gd name="T4" fmla="*/ 0 w 47"/>
                <a:gd name="T5" fmla="*/ 18 h 25"/>
                <a:gd name="T6" fmla="*/ 9 w 47"/>
                <a:gd name="T7" fmla="*/ 12 h 25"/>
                <a:gd name="T8" fmla="*/ 18 w 47"/>
                <a:gd name="T9" fmla="*/ 8 h 25"/>
                <a:gd name="T10" fmla="*/ 27 w 47"/>
                <a:gd name="T11" fmla="*/ 4 h 25"/>
                <a:gd name="T12" fmla="*/ 37 w 47"/>
                <a:gd name="T13" fmla="*/ 0 h 25"/>
                <a:gd name="T14" fmla="*/ 42 w 47"/>
                <a:gd name="T15" fmla="*/ 6 h 25"/>
                <a:gd name="T16" fmla="*/ 47 w 47"/>
                <a:gd name="T17" fmla="*/ 12 h 25"/>
                <a:gd name="T18" fmla="*/ 35 w 47"/>
                <a:gd name="T19" fmla="*/ 16 h 25"/>
                <a:gd name="T20" fmla="*/ 25 w 47"/>
                <a:gd name="T21" fmla="*/ 20 h 25"/>
                <a:gd name="T22" fmla="*/ 15 w 47"/>
                <a:gd name="T23" fmla="*/ 23 h 25"/>
                <a:gd name="T24" fmla="*/ 5 w 47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25">
                  <a:moveTo>
                    <a:pt x="5" y="25"/>
                  </a:moveTo>
                  <a:lnTo>
                    <a:pt x="2" y="22"/>
                  </a:lnTo>
                  <a:lnTo>
                    <a:pt x="0" y="18"/>
                  </a:lnTo>
                  <a:lnTo>
                    <a:pt x="9" y="12"/>
                  </a:lnTo>
                  <a:lnTo>
                    <a:pt x="18" y="8"/>
                  </a:lnTo>
                  <a:lnTo>
                    <a:pt x="27" y="4"/>
                  </a:lnTo>
                  <a:lnTo>
                    <a:pt x="37" y="0"/>
                  </a:lnTo>
                  <a:lnTo>
                    <a:pt x="42" y="6"/>
                  </a:lnTo>
                  <a:lnTo>
                    <a:pt x="47" y="12"/>
                  </a:lnTo>
                  <a:lnTo>
                    <a:pt x="35" y="16"/>
                  </a:lnTo>
                  <a:lnTo>
                    <a:pt x="25" y="20"/>
                  </a:lnTo>
                  <a:lnTo>
                    <a:pt x="15" y="23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13837312" y="6413051"/>
              <a:ext cx="34102" cy="13344"/>
            </a:xfrm>
            <a:custGeom>
              <a:avLst/>
              <a:gdLst>
                <a:gd name="T0" fmla="*/ 10 w 69"/>
                <a:gd name="T1" fmla="*/ 29 h 29"/>
                <a:gd name="T2" fmla="*/ 5 w 69"/>
                <a:gd name="T3" fmla="*/ 23 h 29"/>
                <a:gd name="T4" fmla="*/ 0 w 69"/>
                <a:gd name="T5" fmla="*/ 17 h 29"/>
                <a:gd name="T6" fmla="*/ 2 w 69"/>
                <a:gd name="T7" fmla="*/ 16 h 29"/>
                <a:gd name="T8" fmla="*/ 4 w 69"/>
                <a:gd name="T9" fmla="*/ 15 h 29"/>
                <a:gd name="T10" fmla="*/ 24 w 69"/>
                <a:gd name="T11" fmla="*/ 9 h 29"/>
                <a:gd name="T12" fmla="*/ 41 w 69"/>
                <a:gd name="T13" fmla="*/ 4 h 29"/>
                <a:gd name="T14" fmla="*/ 57 w 69"/>
                <a:gd name="T15" fmla="*/ 1 h 29"/>
                <a:gd name="T16" fmla="*/ 69 w 69"/>
                <a:gd name="T17" fmla="*/ 0 h 29"/>
                <a:gd name="T18" fmla="*/ 59 w 69"/>
                <a:gd name="T19" fmla="*/ 7 h 29"/>
                <a:gd name="T20" fmla="*/ 45 w 69"/>
                <a:gd name="T21" fmla="*/ 14 h 29"/>
                <a:gd name="T22" fmla="*/ 29 w 69"/>
                <a:gd name="T23" fmla="*/ 22 h 29"/>
                <a:gd name="T24" fmla="*/ 11 w 69"/>
                <a:gd name="T25" fmla="*/ 29 h 29"/>
                <a:gd name="T26" fmla="*/ 10 w 69"/>
                <a:gd name="T27" fmla="*/ 29 h 29"/>
                <a:gd name="T28" fmla="*/ 10 w 69"/>
                <a:gd name="T2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29">
                  <a:moveTo>
                    <a:pt x="10" y="29"/>
                  </a:moveTo>
                  <a:lnTo>
                    <a:pt x="5" y="23"/>
                  </a:lnTo>
                  <a:lnTo>
                    <a:pt x="0" y="17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24" y="9"/>
                  </a:lnTo>
                  <a:lnTo>
                    <a:pt x="41" y="4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59" y="7"/>
                  </a:lnTo>
                  <a:lnTo>
                    <a:pt x="45" y="14"/>
                  </a:lnTo>
                  <a:lnTo>
                    <a:pt x="29" y="22"/>
                  </a:lnTo>
                  <a:lnTo>
                    <a:pt x="11" y="29"/>
                  </a:lnTo>
                  <a:lnTo>
                    <a:pt x="10" y="29"/>
                  </a:lnTo>
                  <a:lnTo>
                    <a:pt x="10" y="29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13840277" y="6461979"/>
              <a:ext cx="2965" cy="148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2 h 3"/>
                <a:gd name="T4" fmla="*/ 0 w 5"/>
                <a:gd name="T5" fmla="*/ 0 h 3"/>
                <a:gd name="T6" fmla="*/ 1 w 5"/>
                <a:gd name="T7" fmla="*/ 0 h 3"/>
                <a:gd name="T8" fmla="*/ 3 w 5"/>
                <a:gd name="T9" fmla="*/ 0 h 3"/>
                <a:gd name="T10" fmla="*/ 4 w 5"/>
                <a:gd name="T11" fmla="*/ 1 h 3"/>
                <a:gd name="T12" fmla="*/ 5 w 5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13841759" y="6459014"/>
              <a:ext cx="28171" cy="7414"/>
            </a:xfrm>
            <a:custGeom>
              <a:avLst/>
              <a:gdLst>
                <a:gd name="T0" fmla="*/ 32 w 56"/>
                <a:gd name="T1" fmla="*/ 17 h 17"/>
                <a:gd name="T2" fmla="*/ 23 w 56"/>
                <a:gd name="T3" fmla="*/ 17 h 17"/>
                <a:gd name="T4" fmla="*/ 15 w 56"/>
                <a:gd name="T5" fmla="*/ 15 h 17"/>
                <a:gd name="T6" fmla="*/ 8 w 56"/>
                <a:gd name="T7" fmla="*/ 12 h 17"/>
                <a:gd name="T8" fmla="*/ 2 w 56"/>
                <a:gd name="T9" fmla="*/ 9 h 17"/>
                <a:gd name="T10" fmla="*/ 1 w 56"/>
                <a:gd name="T11" fmla="*/ 7 h 17"/>
                <a:gd name="T12" fmla="*/ 0 w 56"/>
                <a:gd name="T13" fmla="*/ 6 h 17"/>
                <a:gd name="T14" fmla="*/ 8 w 56"/>
                <a:gd name="T15" fmla="*/ 4 h 17"/>
                <a:gd name="T16" fmla="*/ 17 w 56"/>
                <a:gd name="T17" fmla="*/ 3 h 17"/>
                <a:gd name="T18" fmla="*/ 27 w 56"/>
                <a:gd name="T19" fmla="*/ 2 h 17"/>
                <a:gd name="T20" fmla="*/ 40 w 56"/>
                <a:gd name="T21" fmla="*/ 1 h 17"/>
                <a:gd name="T22" fmla="*/ 43 w 56"/>
                <a:gd name="T23" fmla="*/ 0 h 17"/>
                <a:gd name="T24" fmla="*/ 46 w 56"/>
                <a:gd name="T25" fmla="*/ 0 h 17"/>
                <a:gd name="T26" fmla="*/ 51 w 56"/>
                <a:gd name="T27" fmla="*/ 6 h 17"/>
                <a:gd name="T28" fmla="*/ 56 w 56"/>
                <a:gd name="T29" fmla="*/ 13 h 17"/>
                <a:gd name="T30" fmla="*/ 49 w 56"/>
                <a:gd name="T31" fmla="*/ 15 h 17"/>
                <a:gd name="T32" fmla="*/ 42 w 56"/>
                <a:gd name="T33" fmla="*/ 17 h 17"/>
                <a:gd name="T34" fmla="*/ 36 w 56"/>
                <a:gd name="T35" fmla="*/ 17 h 17"/>
                <a:gd name="T36" fmla="*/ 32 w 56"/>
                <a:gd name="T3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">
                  <a:moveTo>
                    <a:pt x="32" y="17"/>
                  </a:moveTo>
                  <a:lnTo>
                    <a:pt x="23" y="17"/>
                  </a:lnTo>
                  <a:lnTo>
                    <a:pt x="15" y="15"/>
                  </a:lnTo>
                  <a:lnTo>
                    <a:pt x="8" y="12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8" y="4"/>
                  </a:lnTo>
                  <a:lnTo>
                    <a:pt x="17" y="3"/>
                  </a:lnTo>
                  <a:lnTo>
                    <a:pt x="27" y="2"/>
                  </a:lnTo>
                  <a:lnTo>
                    <a:pt x="40" y="1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51" y="6"/>
                  </a:lnTo>
                  <a:lnTo>
                    <a:pt x="56" y="13"/>
                  </a:lnTo>
                  <a:lnTo>
                    <a:pt x="49" y="15"/>
                  </a:lnTo>
                  <a:lnTo>
                    <a:pt x="42" y="17"/>
                  </a:lnTo>
                  <a:lnTo>
                    <a:pt x="36" y="17"/>
                  </a:lnTo>
                  <a:lnTo>
                    <a:pt x="32" y="1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13864000" y="6457530"/>
              <a:ext cx="19275" cy="7414"/>
            </a:xfrm>
            <a:custGeom>
              <a:avLst/>
              <a:gdLst>
                <a:gd name="T0" fmla="*/ 10 w 37"/>
                <a:gd name="T1" fmla="*/ 15 h 15"/>
                <a:gd name="T2" fmla="*/ 5 w 37"/>
                <a:gd name="T3" fmla="*/ 8 h 15"/>
                <a:gd name="T4" fmla="*/ 0 w 37"/>
                <a:gd name="T5" fmla="*/ 2 h 15"/>
                <a:gd name="T6" fmla="*/ 14 w 37"/>
                <a:gd name="T7" fmla="*/ 1 h 15"/>
                <a:gd name="T8" fmla="*/ 26 w 37"/>
                <a:gd name="T9" fmla="*/ 0 h 15"/>
                <a:gd name="T10" fmla="*/ 31 w 37"/>
                <a:gd name="T11" fmla="*/ 0 h 15"/>
                <a:gd name="T12" fmla="*/ 37 w 37"/>
                <a:gd name="T13" fmla="*/ 1 h 15"/>
                <a:gd name="T14" fmla="*/ 31 w 37"/>
                <a:gd name="T15" fmla="*/ 4 h 15"/>
                <a:gd name="T16" fmla="*/ 25 w 37"/>
                <a:gd name="T17" fmla="*/ 8 h 15"/>
                <a:gd name="T18" fmla="*/ 18 w 37"/>
                <a:gd name="T19" fmla="*/ 12 h 15"/>
                <a:gd name="T20" fmla="*/ 10 w 37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5">
                  <a:moveTo>
                    <a:pt x="10" y="15"/>
                  </a:moveTo>
                  <a:lnTo>
                    <a:pt x="5" y="8"/>
                  </a:lnTo>
                  <a:lnTo>
                    <a:pt x="0" y="2"/>
                  </a:lnTo>
                  <a:lnTo>
                    <a:pt x="14" y="1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7" y="1"/>
                  </a:lnTo>
                  <a:lnTo>
                    <a:pt x="31" y="4"/>
                  </a:lnTo>
                  <a:lnTo>
                    <a:pt x="25" y="8"/>
                  </a:lnTo>
                  <a:lnTo>
                    <a:pt x="18" y="12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13890688" y="6482736"/>
              <a:ext cx="10379" cy="7414"/>
            </a:xfrm>
            <a:custGeom>
              <a:avLst/>
              <a:gdLst>
                <a:gd name="T0" fmla="*/ 9 w 23"/>
                <a:gd name="T1" fmla="*/ 17 h 17"/>
                <a:gd name="T2" fmla="*/ 6 w 23"/>
                <a:gd name="T3" fmla="*/ 17 h 17"/>
                <a:gd name="T4" fmla="*/ 3 w 23"/>
                <a:gd name="T5" fmla="*/ 16 h 17"/>
                <a:gd name="T6" fmla="*/ 1 w 23"/>
                <a:gd name="T7" fmla="*/ 15 h 17"/>
                <a:gd name="T8" fmla="*/ 0 w 23"/>
                <a:gd name="T9" fmla="*/ 13 h 17"/>
                <a:gd name="T10" fmla="*/ 1 w 23"/>
                <a:gd name="T11" fmla="*/ 9 h 17"/>
                <a:gd name="T12" fmla="*/ 3 w 23"/>
                <a:gd name="T13" fmla="*/ 6 h 17"/>
                <a:gd name="T14" fmla="*/ 5 w 23"/>
                <a:gd name="T15" fmla="*/ 4 h 17"/>
                <a:gd name="T16" fmla="*/ 7 w 23"/>
                <a:gd name="T17" fmla="*/ 1 h 17"/>
                <a:gd name="T18" fmla="*/ 10 w 23"/>
                <a:gd name="T19" fmla="*/ 0 h 17"/>
                <a:gd name="T20" fmla="*/ 13 w 23"/>
                <a:gd name="T21" fmla="*/ 0 h 17"/>
                <a:gd name="T22" fmla="*/ 16 w 23"/>
                <a:gd name="T23" fmla="*/ 0 h 17"/>
                <a:gd name="T24" fmla="*/ 18 w 23"/>
                <a:gd name="T25" fmla="*/ 1 h 17"/>
                <a:gd name="T26" fmla="*/ 22 w 23"/>
                <a:gd name="T27" fmla="*/ 3 h 17"/>
                <a:gd name="T28" fmla="*/ 23 w 23"/>
                <a:gd name="T29" fmla="*/ 5 h 17"/>
                <a:gd name="T30" fmla="*/ 21 w 23"/>
                <a:gd name="T31" fmla="*/ 9 h 17"/>
                <a:gd name="T32" fmla="*/ 19 w 23"/>
                <a:gd name="T33" fmla="*/ 11 h 17"/>
                <a:gd name="T34" fmla="*/ 17 w 23"/>
                <a:gd name="T35" fmla="*/ 14 h 17"/>
                <a:gd name="T36" fmla="*/ 14 w 23"/>
                <a:gd name="T37" fmla="*/ 16 h 17"/>
                <a:gd name="T38" fmla="*/ 11 w 23"/>
                <a:gd name="T39" fmla="*/ 17 h 17"/>
                <a:gd name="T40" fmla="*/ 9 w 23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17">
                  <a:moveTo>
                    <a:pt x="9" y="17"/>
                  </a:moveTo>
                  <a:lnTo>
                    <a:pt x="6" y="17"/>
                  </a:lnTo>
                  <a:lnTo>
                    <a:pt x="3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3" y="5"/>
                  </a:lnTo>
                  <a:lnTo>
                    <a:pt x="21" y="9"/>
                  </a:lnTo>
                  <a:lnTo>
                    <a:pt x="19" y="11"/>
                  </a:lnTo>
                  <a:lnTo>
                    <a:pt x="17" y="14"/>
                  </a:lnTo>
                  <a:lnTo>
                    <a:pt x="14" y="16"/>
                  </a:lnTo>
                  <a:lnTo>
                    <a:pt x="11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13908480" y="6522768"/>
              <a:ext cx="16310" cy="5931"/>
            </a:xfrm>
            <a:custGeom>
              <a:avLst/>
              <a:gdLst>
                <a:gd name="T0" fmla="*/ 22 w 31"/>
                <a:gd name="T1" fmla="*/ 12 h 12"/>
                <a:gd name="T2" fmla="*/ 19 w 31"/>
                <a:gd name="T3" fmla="*/ 12 h 12"/>
                <a:gd name="T4" fmla="*/ 18 w 31"/>
                <a:gd name="T5" fmla="*/ 12 h 12"/>
                <a:gd name="T6" fmla="*/ 8 w 31"/>
                <a:gd name="T7" fmla="*/ 10 h 12"/>
                <a:gd name="T8" fmla="*/ 0 w 31"/>
                <a:gd name="T9" fmla="*/ 8 h 12"/>
                <a:gd name="T10" fmla="*/ 7 w 31"/>
                <a:gd name="T11" fmla="*/ 4 h 12"/>
                <a:gd name="T12" fmla="*/ 17 w 31"/>
                <a:gd name="T13" fmla="*/ 1 h 12"/>
                <a:gd name="T14" fmla="*/ 18 w 31"/>
                <a:gd name="T15" fmla="*/ 1 h 12"/>
                <a:gd name="T16" fmla="*/ 19 w 31"/>
                <a:gd name="T17" fmla="*/ 0 h 12"/>
                <a:gd name="T18" fmla="*/ 26 w 31"/>
                <a:gd name="T19" fmla="*/ 6 h 12"/>
                <a:gd name="T20" fmla="*/ 31 w 31"/>
                <a:gd name="T21" fmla="*/ 12 h 12"/>
                <a:gd name="T22" fmla="*/ 26 w 31"/>
                <a:gd name="T23" fmla="*/ 12 h 12"/>
                <a:gd name="T24" fmla="*/ 22 w 31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2">
                  <a:moveTo>
                    <a:pt x="22" y="12"/>
                  </a:moveTo>
                  <a:lnTo>
                    <a:pt x="19" y="12"/>
                  </a:lnTo>
                  <a:lnTo>
                    <a:pt x="18" y="12"/>
                  </a:lnTo>
                  <a:lnTo>
                    <a:pt x="8" y="10"/>
                  </a:lnTo>
                  <a:lnTo>
                    <a:pt x="0" y="8"/>
                  </a:lnTo>
                  <a:lnTo>
                    <a:pt x="7" y="4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6" y="6"/>
                  </a:lnTo>
                  <a:lnTo>
                    <a:pt x="31" y="12"/>
                  </a:lnTo>
                  <a:lnTo>
                    <a:pt x="26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13927754" y="6518320"/>
              <a:ext cx="22240" cy="8896"/>
            </a:xfrm>
            <a:custGeom>
              <a:avLst/>
              <a:gdLst>
                <a:gd name="T0" fmla="*/ 6 w 45"/>
                <a:gd name="T1" fmla="*/ 20 h 20"/>
                <a:gd name="T2" fmla="*/ 3 w 45"/>
                <a:gd name="T3" fmla="*/ 13 h 20"/>
                <a:gd name="T4" fmla="*/ 0 w 45"/>
                <a:gd name="T5" fmla="*/ 6 h 20"/>
                <a:gd name="T6" fmla="*/ 2 w 45"/>
                <a:gd name="T7" fmla="*/ 6 h 20"/>
                <a:gd name="T8" fmla="*/ 4 w 45"/>
                <a:gd name="T9" fmla="*/ 5 h 20"/>
                <a:gd name="T10" fmla="*/ 20 w 45"/>
                <a:gd name="T11" fmla="*/ 1 h 20"/>
                <a:gd name="T12" fmla="*/ 35 w 45"/>
                <a:gd name="T13" fmla="*/ 0 h 20"/>
                <a:gd name="T14" fmla="*/ 40 w 45"/>
                <a:gd name="T15" fmla="*/ 1 h 20"/>
                <a:gd name="T16" fmla="*/ 45 w 45"/>
                <a:gd name="T17" fmla="*/ 1 h 20"/>
                <a:gd name="T18" fmla="*/ 43 w 45"/>
                <a:gd name="T19" fmla="*/ 5 h 20"/>
                <a:gd name="T20" fmla="*/ 41 w 45"/>
                <a:gd name="T21" fmla="*/ 8 h 20"/>
                <a:gd name="T22" fmla="*/ 34 w 45"/>
                <a:gd name="T23" fmla="*/ 11 h 20"/>
                <a:gd name="T24" fmla="*/ 27 w 45"/>
                <a:gd name="T25" fmla="*/ 14 h 20"/>
                <a:gd name="T26" fmla="*/ 17 w 45"/>
                <a:gd name="T27" fmla="*/ 17 h 20"/>
                <a:gd name="T28" fmla="*/ 7 w 45"/>
                <a:gd name="T29" fmla="*/ 20 h 20"/>
                <a:gd name="T30" fmla="*/ 7 w 45"/>
                <a:gd name="T31" fmla="*/ 20 h 20"/>
                <a:gd name="T32" fmla="*/ 6 w 45"/>
                <a:gd name="T3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20">
                  <a:moveTo>
                    <a:pt x="6" y="20"/>
                  </a:moveTo>
                  <a:lnTo>
                    <a:pt x="3" y="13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20" y="1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1"/>
                  </a:lnTo>
                  <a:lnTo>
                    <a:pt x="43" y="5"/>
                  </a:lnTo>
                  <a:lnTo>
                    <a:pt x="41" y="8"/>
                  </a:lnTo>
                  <a:lnTo>
                    <a:pt x="34" y="11"/>
                  </a:lnTo>
                  <a:lnTo>
                    <a:pt x="27" y="14"/>
                  </a:lnTo>
                  <a:lnTo>
                    <a:pt x="17" y="17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13947029" y="6518320"/>
              <a:ext cx="4448" cy="2965"/>
            </a:xfrm>
            <a:custGeom>
              <a:avLst/>
              <a:gdLst>
                <a:gd name="T0" fmla="*/ 0 w 7"/>
                <a:gd name="T1" fmla="*/ 7 h 7"/>
                <a:gd name="T2" fmla="*/ 2 w 7"/>
                <a:gd name="T3" fmla="*/ 4 h 7"/>
                <a:gd name="T4" fmla="*/ 4 w 7"/>
                <a:gd name="T5" fmla="*/ 0 h 7"/>
                <a:gd name="T6" fmla="*/ 5 w 7"/>
                <a:gd name="T7" fmla="*/ 1 h 7"/>
                <a:gd name="T8" fmla="*/ 7 w 7"/>
                <a:gd name="T9" fmla="*/ 1 h 7"/>
                <a:gd name="T10" fmla="*/ 4 w 7"/>
                <a:gd name="T11" fmla="*/ 4 h 7"/>
                <a:gd name="T12" fmla="*/ 0 w 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13918858" y="6521286"/>
              <a:ext cx="11861" cy="7414"/>
            </a:xfrm>
            <a:custGeom>
              <a:avLst/>
              <a:gdLst>
                <a:gd name="T0" fmla="*/ 12 w 24"/>
                <a:gd name="T1" fmla="*/ 16 h 16"/>
                <a:gd name="T2" fmla="*/ 7 w 24"/>
                <a:gd name="T3" fmla="*/ 10 h 16"/>
                <a:gd name="T4" fmla="*/ 0 w 24"/>
                <a:gd name="T5" fmla="*/ 4 h 16"/>
                <a:gd name="T6" fmla="*/ 9 w 24"/>
                <a:gd name="T7" fmla="*/ 2 h 16"/>
                <a:gd name="T8" fmla="*/ 18 w 24"/>
                <a:gd name="T9" fmla="*/ 0 h 16"/>
                <a:gd name="T10" fmla="*/ 21 w 24"/>
                <a:gd name="T11" fmla="*/ 7 h 16"/>
                <a:gd name="T12" fmla="*/ 24 w 24"/>
                <a:gd name="T13" fmla="*/ 14 h 16"/>
                <a:gd name="T14" fmla="*/ 18 w 24"/>
                <a:gd name="T15" fmla="*/ 15 h 16"/>
                <a:gd name="T16" fmla="*/ 12 w 24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6">
                  <a:moveTo>
                    <a:pt x="12" y="16"/>
                  </a:moveTo>
                  <a:lnTo>
                    <a:pt x="7" y="10"/>
                  </a:lnTo>
                  <a:lnTo>
                    <a:pt x="0" y="4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1" y="7"/>
                  </a:lnTo>
                  <a:lnTo>
                    <a:pt x="24" y="14"/>
                  </a:lnTo>
                  <a:lnTo>
                    <a:pt x="18" y="15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13717216" y="5484902"/>
              <a:ext cx="5931" cy="4448"/>
            </a:xfrm>
            <a:custGeom>
              <a:avLst/>
              <a:gdLst>
                <a:gd name="T0" fmla="*/ 11 w 11"/>
                <a:gd name="T1" fmla="*/ 10 h 10"/>
                <a:gd name="T2" fmla="*/ 5 w 11"/>
                <a:gd name="T3" fmla="*/ 5 h 10"/>
                <a:gd name="T4" fmla="*/ 0 w 11"/>
                <a:gd name="T5" fmla="*/ 1 h 10"/>
                <a:gd name="T6" fmla="*/ 0 w 11"/>
                <a:gd name="T7" fmla="*/ 1 h 10"/>
                <a:gd name="T8" fmla="*/ 0 w 11"/>
                <a:gd name="T9" fmla="*/ 0 h 10"/>
                <a:gd name="T10" fmla="*/ 6 w 11"/>
                <a:gd name="T11" fmla="*/ 5 h 10"/>
                <a:gd name="T12" fmla="*/ 11 w 11"/>
                <a:gd name="T13" fmla="*/ 10 h 10"/>
                <a:gd name="T14" fmla="*/ 11 w 11"/>
                <a:gd name="T15" fmla="*/ 10 h 10"/>
                <a:gd name="T16" fmla="*/ 11 w 1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lnTo>
                    <a:pt x="5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6" y="5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13696458" y="5492316"/>
              <a:ext cx="1483" cy="0"/>
            </a:xfrm>
            <a:custGeom>
              <a:avLst/>
              <a:gdLst>
                <a:gd name="T0" fmla="*/ 0 w 3"/>
                <a:gd name="T1" fmla="*/ 1 h 1"/>
                <a:gd name="T2" fmla="*/ 1 w 3"/>
                <a:gd name="T3" fmla="*/ 1 h 1"/>
                <a:gd name="T4" fmla="*/ 2 w 3"/>
                <a:gd name="T5" fmla="*/ 0 h 1"/>
                <a:gd name="T6" fmla="*/ 2 w 3"/>
                <a:gd name="T7" fmla="*/ 1 h 1"/>
                <a:gd name="T8" fmla="*/ 3 w 3"/>
                <a:gd name="T9" fmla="*/ 1 h 1"/>
                <a:gd name="T10" fmla="*/ 1 w 3"/>
                <a:gd name="T11" fmla="*/ 1 h 1"/>
                <a:gd name="T12" fmla="*/ 0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13696458" y="5484902"/>
              <a:ext cx="26688" cy="7414"/>
            </a:xfrm>
            <a:custGeom>
              <a:avLst/>
              <a:gdLst>
                <a:gd name="T0" fmla="*/ 1 w 53"/>
                <a:gd name="T1" fmla="*/ 16 h 16"/>
                <a:gd name="T2" fmla="*/ 0 w 53"/>
                <a:gd name="T3" fmla="*/ 16 h 16"/>
                <a:gd name="T4" fmla="*/ 0 w 53"/>
                <a:gd name="T5" fmla="*/ 15 h 16"/>
                <a:gd name="T6" fmla="*/ 8 w 53"/>
                <a:gd name="T7" fmla="*/ 11 h 16"/>
                <a:gd name="T8" fmla="*/ 19 w 53"/>
                <a:gd name="T9" fmla="*/ 8 h 16"/>
                <a:gd name="T10" fmla="*/ 30 w 53"/>
                <a:gd name="T11" fmla="*/ 4 h 16"/>
                <a:gd name="T12" fmla="*/ 42 w 53"/>
                <a:gd name="T13" fmla="*/ 0 h 16"/>
                <a:gd name="T14" fmla="*/ 47 w 53"/>
                <a:gd name="T15" fmla="*/ 4 h 16"/>
                <a:gd name="T16" fmla="*/ 53 w 53"/>
                <a:gd name="T17" fmla="*/ 9 h 16"/>
                <a:gd name="T18" fmla="*/ 38 w 53"/>
                <a:gd name="T19" fmla="*/ 11 h 16"/>
                <a:gd name="T20" fmla="*/ 24 w 53"/>
                <a:gd name="T21" fmla="*/ 13 h 16"/>
                <a:gd name="T22" fmla="*/ 11 w 53"/>
                <a:gd name="T23" fmla="*/ 15 h 16"/>
                <a:gd name="T24" fmla="*/ 1 w 53"/>
                <a:gd name="T2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6">
                  <a:moveTo>
                    <a:pt x="1" y="16"/>
                  </a:moveTo>
                  <a:lnTo>
                    <a:pt x="0" y="16"/>
                  </a:lnTo>
                  <a:lnTo>
                    <a:pt x="0" y="15"/>
                  </a:lnTo>
                  <a:lnTo>
                    <a:pt x="8" y="11"/>
                  </a:lnTo>
                  <a:lnTo>
                    <a:pt x="19" y="8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47" y="4"/>
                  </a:lnTo>
                  <a:lnTo>
                    <a:pt x="53" y="9"/>
                  </a:lnTo>
                  <a:lnTo>
                    <a:pt x="38" y="11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13767626" y="5462663"/>
              <a:ext cx="35584" cy="14827"/>
            </a:xfrm>
            <a:custGeom>
              <a:avLst/>
              <a:gdLst>
                <a:gd name="T0" fmla="*/ 5 w 72"/>
                <a:gd name="T1" fmla="*/ 29 h 29"/>
                <a:gd name="T2" fmla="*/ 2 w 72"/>
                <a:gd name="T3" fmla="*/ 22 h 29"/>
                <a:gd name="T4" fmla="*/ 0 w 72"/>
                <a:gd name="T5" fmla="*/ 15 h 29"/>
                <a:gd name="T6" fmla="*/ 21 w 72"/>
                <a:gd name="T7" fmla="*/ 10 h 29"/>
                <a:gd name="T8" fmla="*/ 41 w 72"/>
                <a:gd name="T9" fmla="*/ 5 h 29"/>
                <a:gd name="T10" fmla="*/ 57 w 72"/>
                <a:gd name="T11" fmla="*/ 2 h 29"/>
                <a:gd name="T12" fmla="*/ 72 w 72"/>
                <a:gd name="T13" fmla="*/ 0 h 29"/>
                <a:gd name="T14" fmla="*/ 59 w 72"/>
                <a:gd name="T15" fmla="*/ 6 h 29"/>
                <a:gd name="T16" fmla="*/ 44 w 72"/>
                <a:gd name="T17" fmla="*/ 13 h 29"/>
                <a:gd name="T18" fmla="*/ 25 w 72"/>
                <a:gd name="T19" fmla="*/ 21 h 29"/>
                <a:gd name="T20" fmla="*/ 5 w 72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9">
                  <a:moveTo>
                    <a:pt x="5" y="29"/>
                  </a:moveTo>
                  <a:lnTo>
                    <a:pt x="2" y="22"/>
                  </a:lnTo>
                  <a:lnTo>
                    <a:pt x="0" y="15"/>
                  </a:lnTo>
                  <a:lnTo>
                    <a:pt x="21" y="10"/>
                  </a:lnTo>
                  <a:lnTo>
                    <a:pt x="41" y="5"/>
                  </a:lnTo>
                  <a:lnTo>
                    <a:pt x="57" y="2"/>
                  </a:lnTo>
                  <a:lnTo>
                    <a:pt x="72" y="0"/>
                  </a:lnTo>
                  <a:lnTo>
                    <a:pt x="59" y="6"/>
                  </a:lnTo>
                  <a:lnTo>
                    <a:pt x="44" y="13"/>
                  </a:lnTo>
                  <a:lnTo>
                    <a:pt x="25" y="21"/>
                  </a:lnTo>
                  <a:lnTo>
                    <a:pt x="5" y="29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13717216" y="5470076"/>
              <a:ext cx="51894" cy="19275"/>
            </a:xfrm>
            <a:custGeom>
              <a:avLst/>
              <a:gdLst>
                <a:gd name="T0" fmla="*/ 11 w 105"/>
                <a:gd name="T1" fmla="*/ 39 h 39"/>
                <a:gd name="T2" fmla="*/ 6 w 105"/>
                <a:gd name="T3" fmla="*/ 34 h 39"/>
                <a:gd name="T4" fmla="*/ 0 w 105"/>
                <a:gd name="T5" fmla="*/ 29 h 39"/>
                <a:gd name="T6" fmla="*/ 15 w 105"/>
                <a:gd name="T7" fmla="*/ 25 h 39"/>
                <a:gd name="T8" fmla="*/ 30 w 105"/>
                <a:gd name="T9" fmla="*/ 21 h 39"/>
                <a:gd name="T10" fmla="*/ 45 w 105"/>
                <a:gd name="T11" fmla="*/ 16 h 39"/>
                <a:gd name="T12" fmla="*/ 63 w 105"/>
                <a:gd name="T13" fmla="*/ 11 h 39"/>
                <a:gd name="T14" fmla="*/ 72 w 105"/>
                <a:gd name="T15" fmla="*/ 8 h 39"/>
                <a:gd name="T16" fmla="*/ 81 w 105"/>
                <a:gd name="T17" fmla="*/ 5 h 39"/>
                <a:gd name="T18" fmla="*/ 90 w 105"/>
                <a:gd name="T19" fmla="*/ 3 h 39"/>
                <a:gd name="T20" fmla="*/ 100 w 105"/>
                <a:gd name="T21" fmla="*/ 0 h 39"/>
                <a:gd name="T22" fmla="*/ 102 w 105"/>
                <a:gd name="T23" fmla="*/ 7 h 39"/>
                <a:gd name="T24" fmla="*/ 105 w 105"/>
                <a:gd name="T25" fmla="*/ 14 h 39"/>
                <a:gd name="T26" fmla="*/ 96 w 105"/>
                <a:gd name="T27" fmla="*/ 17 h 39"/>
                <a:gd name="T28" fmla="*/ 86 w 105"/>
                <a:gd name="T29" fmla="*/ 20 h 39"/>
                <a:gd name="T30" fmla="*/ 76 w 105"/>
                <a:gd name="T31" fmla="*/ 23 h 39"/>
                <a:gd name="T32" fmla="*/ 67 w 105"/>
                <a:gd name="T33" fmla="*/ 27 h 39"/>
                <a:gd name="T34" fmla="*/ 53 w 105"/>
                <a:gd name="T35" fmla="*/ 30 h 39"/>
                <a:gd name="T36" fmla="*/ 38 w 105"/>
                <a:gd name="T37" fmla="*/ 33 h 39"/>
                <a:gd name="T38" fmla="*/ 25 w 105"/>
                <a:gd name="T39" fmla="*/ 36 h 39"/>
                <a:gd name="T40" fmla="*/ 11 w 105"/>
                <a:gd name="T4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39">
                  <a:moveTo>
                    <a:pt x="11" y="39"/>
                  </a:moveTo>
                  <a:lnTo>
                    <a:pt x="6" y="34"/>
                  </a:lnTo>
                  <a:lnTo>
                    <a:pt x="0" y="29"/>
                  </a:lnTo>
                  <a:lnTo>
                    <a:pt x="15" y="25"/>
                  </a:lnTo>
                  <a:lnTo>
                    <a:pt x="30" y="21"/>
                  </a:lnTo>
                  <a:lnTo>
                    <a:pt x="45" y="16"/>
                  </a:lnTo>
                  <a:lnTo>
                    <a:pt x="63" y="11"/>
                  </a:lnTo>
                  <a:lnTo>
                    <a:pt x="72" y="8"/>
                  </a:lnTo>
                  <a:lnTo>
                    <a:pt x="81" y="5"/>
                  </a:lnTo>
                  <a:lnTo>
                    <a:pt x="90" y="3"/>
                  </a:lnTo>
                  <a:lnTo>
                    <a:pt x="100" y="0"/>
                  </a:lnTo>
                  <a:lnTo>
                    <a:pt x="102" y="7"/>
                  </a:lnTo>
                  <a:lnTo>
                    <a:pt x="105" y="14"/>
                  </a:lnTo>
                  <a:lnTo>
                    <a:pt x="96" y="17"/>
                  </a:lnTo>
                  <a:lnTo>
                    <a:pt x="86" y="20"/>
                  </a:lnTo>
                  <a:lnTo>
                    <a:pt x="76" y="23"/>
                  </a:lnTo>
                  <a:lnTo>
                    <a:pt x="67" y="27"/>
                  </a:lnTo>
                  <a:lnTo>
                    <a:pt x="53" y="30"/>
                  </a:lnTo>
                  <a:lnTo>
                    <a:pt x="38" y="33"/>
                  </a:lnTo>
                  <a:lnTo>
                    <a:pt x="25" y="36"/>
                  </a:lnTo>
                  <a:lnTo>
                    <a:pt x="11" y="39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13763179" y="5514556"/>
              <a:ext cx="13344" cy="5931"/>
            </a:xfrm>
            <a:custGeom>
              <a:avLst/>
              <a:gdLst>
                <a:gd name="T0" fmla="*/ 26 w 27"/>
                <a:gd name="T1" fmla="*/ 11 h 11"/>
                <a:gd name="T2" fmla="*/ 13 w 27"/>
                <a:gd name="T3" fmla="*/ 6 h 11"/>
                <a:gd name="T4" fmla="*/ 0 w 27"/>
                <a:gd name="T5" fmla="*/ 0 h 11"/>
                <a:gd name="T6" fmla="*/ 0 w 27"/>
                <a:gd name="T7" fmla="*/ 0 h 11"/>
                <a:gd name="T8" fmla="*/ 0 w 27"/>
                <a:gd name="T9" fmla="*/ 0 h 11"/>
                <a:gd name="T10" fmla="*/ 14 w 27"/>
                <a:gd name="T11" fmla="*/ 6 h 11"/>
                <a:gd name="T12" fmla="*/ 27 w 27"/>
                <a:gd name="T13" fmla="*/ 11 h 11"/>
                <a:gd name="T14" fmla="*/ 26 w 27"/>
                <a:gd name="T15" fmla="*/ 11 h 11"/>
                <a:gd name="T16" fmla="*/ 26 w 2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1">
                  <a:moveTo>
                    <a:pt x="26" y="11"/>
                  </a:moveTo>
                  <a:lnTo>
                    <a:pt x="13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6" y="11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13726112" y="5520486"/>
              <a:ext cx="11861" cy="2965"/>
            </a:xfrm>
            <a:custGeom>
              <a:avLst/>
              <a:gdLst>
                <a:gd name="T0" fmla="*/ 18 w 24"/>
                <a:gd name="T1" fmla="*/ 6 h 6"/>
                <a:gd name="T2" fmla="*/ 8 w 24"/>
                <a:gd name="T3" fmla="*/ 6 h 6"/>
                <a:gd name="T4" fmla="*/ 0 w 24"/>
                <a:gd name="T5" fmla="*/ 5 h 6"/>
                <a:gd name="T6" fmla="*/ 6 w 24"/>
                <a:gd name="T7" fmla="*/ 3 h 6"/>
                <a:gd name="T8" fmla="*/ 14 w 24"/>
                <a:gd name="T9" fmla="*/ 0 h 6"/>
                <a:gd name="T10" fmla="*/ 19 w 24"/>
                <a:gd name="T11" fmla="*/ 3 h 6"/>
                <a:gd name="T12" fmla="*/ 24 w 24"/>
                <a:gd name="T13" fmla="*/ 6 h 6"/>
                <a:gd name="T14" fmla="*/ 21 w 24"/>
                <a:gd name="T15" fmla="*/ 6 h 6"/>
                <a:gd name="T16" fmla="*/ 18 w 2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6">
                  <a:moveTo>
                    <a:pt x="18" y="6"/>
                  </a:moveTo>
                  <a:lnTo>
                    <a:pt x="8" y="6"/>
                  </a:lnTo>
                  <a:lnTo>
                    <a:pt x="0" y="5"/>
                  </a:lnTo>
                  <a:lnTo>
                    <a:pt x="6" y="3"/>
                  </a:lnTo>
                  <a:lnTo>
                    <a:pt x="14" y="0"/>
                  </a:lnTo>
                  <a:lnTo>
                    <a:pt x="19" y="3"/>
                  </a:lnTo>
                  <a:lnTo>
                    <a:pt x="24" y="6"/>
                  </a:lnTo>
                  <a:lnTo>
                    <a:pt x="21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13733525" y="5514556"/>
              <a:ext cx="41515" cy="8896"/>
            </a:xfrm>
            <a:custGeom>
              <a:avLst/>
              <a:gdLst>
                <a:gd name="T0" fmla="*/ 10 w 85"/>
                <a:gd name="T1" fmla="*/ 19 h 19"/>
                <a:gd name="T2" fmla="*/ 5 w 85"/>
                <a:gd name="T3" fmla="*/ 16 h 19"/>
                <a:gd name="T4" fmla="*/ 0 w 85"/>
                <a:gd name="T5" fmla="*/ 13 h 19"/>
                <a:gd name="T6" fmla="*/ 12 w 85"/>
                <a:gd name="T7" fmla="*/ 10 h 19"/>
                <a:gd name="T8" fmla="*/ 27 w 85"/>
                <a:gd name="T9" fmla="*/ 6 h 19"/>
                <a:gd name="T10" fmla="*/ 42 w 85"/>
                <a:gd name="T11" fmla="*/ 3 h 19"/>
                <a:gd name="T12" fmla="*/ 59 w 85"/>
                <a:gd name="T13" fmla="*/ 0 h 19"/>
                <a:gd name="T14" fmla="*/ 72 w 85"/>
                <a:gd name="T15" fmla="*/ 6 h 19"/>
                <a:gd name="T16" fmla="*/ 85 w 85"/>
                <a:gd name="T17" fmla="*/ 11 h 19"/>
                <a:gd name="T18" fmla="*/ 79 w 85"/>
                <a:gd name="T19" fmla="*/ 12 h 19"/>
                <a:gd name="T20" fmla="*/ 72 w 85"/>
                <a:gd name="T21" fmla="*/ 14 h 19"/>
                <a:gd name="T22" fmla="*/ 55 w 85"/>
                <a:gd name="T23" fmla="*/ 16 h 19"/>
                <a:gd name="T24" fmla="*/ 39 w 85"/>
                <a:gd name="T25" fmla="*/ 17 h 19"/>
                <a:gd name="T26" fmla="*/ 24 w 85"/>
                <a:gd name="T27" fmla="*/ 18 h 19"/>
                <a:gd name="T28" fmla="*/ 10 w 85"/>
                <a:gd name="T2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9">
                  <a:moveTo>
                    <a:pt x="10" y="19"/>
                  </a:moveTo>
                  <a:lnTo>
                    <a:pt x="5" y="16"/>
                  </a:lnTo>
                  <a:lnTo>
                    <a:pt x="0" y="13"/>
                  </a:lnTo>
                  <a:lnTo>
                    <a:pt x="12" y="10"/>
                  </a:lnTo>
                  <a:lnTo>
                    <a:pt x="27" y="6"/>
                  </a:lnTo>
                  <a:lnTo>
                    <a:pt x="42" y="3"/>
                  </a:lnTo>
                  <a:lnTo>
                    <a:pt x="59" y="0"/>
                  </a:lnTo>
                  <a:lnTo>
                    <a:pt x="72" y="6"/>
                  </a:lnTo>
                  <a:lnTo>
                    <a:pt x="85" y="11"/>
                  </a:lnTo>
                  <a:lnTo>
                    <a:pt x="79" y="12"/>
                  </a:lnTo>
                  <a:lnTo>
                    <a:pt x="72" y="14"/>
                  </a:lnTo>
                  <a:lnTo>
                    <a:pt x="55" y="16"/>
                  </a:lnTo>
                  <a:lnTo>
                    <a:pt x="39" y="17"/>
                  </a:lnTo>
                  <a:lnTo>
                    <a:pt x="24" y="18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13788383" y="5508625"/>
              <a:ext cx="22240" cy="7414"/>
            </a:xfrm>
            <a:custGeom>
              <a:avLst/>
              <a:gdLst>
                <a:gd name="T0" fmla="*/ 8 w 45"/>
                <a:gd name="T1" fmla="*/ 15 h 15"/>
                <a:gd name="T2" fmla="*/ 4 w 45"/>
                <a:gd name="T3" fmla="*/ 10 h 15"/>
                <a:gd name="T4" fmla="*/ 0 w 45"/>
                <a:gd name="T5" fmla="*/ 4 h 15"/>
                <a:gd name="T6" fmla="*/ 11 w 45"/>
                <a:gd name="T7" fmla="*/ 2 h 15"/>
                <a:gd name="T8" fmla="*/ 22 w 45"/>
                <a:gd name="T9" fmla="*/ 1 h 15"/>
                <a:gd name="T10" fmla="*/ 32 w 45"/>
                <a:gd name="T11" fmla="*/ 0 h 15"/>
                <a:gd name="T12" fmla="*/ 41 w 45"/>
                <a:gd name="T13" fmla="*/ 0 h 15"/>
                <a:gd name="T14" fmla="*/ 43 w 45"/>
                <a:gd name="T15" fmla="*/ 0 h 15"/>
                <a:gd name="T16" fmla="*/ 45 w 45"/>
                <a:gd name="T17" fmla="*/ 0 h 15"/>
                <a:gd name="T18" fmla="*/ 38 w 45"/>
                <a:gd name="T19" fmla="*/ 3 h 15"/>
                <a:gd name="T20" fmla="*/ 30 w 45"/>
                <a:gd name="T21" fmla="*/ 7 h 15"/>
                <a:gd name="T22" fmla="*/ 19 w 45"/>
                <a:gd name="T23" fmla="*/ 11 h 15"/>
                <a:gd name="T24" fmla="*/ 8 w 45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5">
                  <a:moveTo>
                    <a:pt x="8" y="15"/>
                  </a:moveTo>
                  <a:lnTo>
                    <a:pt x="4" y="10"/>
                  </a:lnTo>
                  <a:lnTo>
                    <a:pt x="0" y="4"/>
                  </a:lnTo>
                  <a:lnTo>
                    <a:pt x="11" y="2"/>
                  </a:lnTo>
                  <a:lnTo>
                    <a:pt x="22" y="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38" y="3"/>
                  </a:lnTo>
                  <a:lnTo>
                    <a:pt x="30" y="7"/>
                  </a:lnTo>
                  <a:lnTo>
                    <a:pt x="19" y="11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13763179" y="5510108"/>
              <a:ext cx="28171" cy="10379"/>
            </a:xfrm>
            <a:custGeom>
              <a:avLst/>
              <a:gdLst>
                <a:gd name="T0" fmla="*/ 27 w 59"/>
                <a:gd name="T1" fmla="*/ 20 h 20"/>
                <a:gd name="T2" fmla="*/ 14 w 59"/>
                <a:gd name="T3" fmla="*/ 15 h 20"/>
                <a:gd name="T4" fmla="*/ 0 w 59"/>
                <a:gd name="T5" fmla="*/ 9 h 20"/>
                <a:gd name="T6" fmla="*/ 6 w 59"/>
                <a:gd name="T7" fmla="*/ 9 h 20"/>
                <a:gd name="T8" fmla="*/ 11 w 59"/>
                <a:gd name="T9" fmla="*/ 8 h 20"/>
                <a:gd name="T10" fmla="*/ 21 w 59"/>
                <a:gd name="T11" fmla="*/ 6 h 20"/>
                <a:gd name="T12" fmla="*/ 31 w 59"/>
                <a:gd name="T13" fmla="*/ 3 h 20"/>
                <a:gd name="T14" fmla="*/ 42 w 59"/>
                <a:gd name="T15" fmla="*/ 1 h 20"/>
                <a:gd name="T16" fmla="*/ 51 w 59"/>
                <a:gd name="T17" fmla="*/ 0 h 20"/>
                <a:gd name="T18" fmla="*/ 55 w 59"/>
                <a:gd name="T19" fmla="*/ 6 h 20"/>
                <a:gd name="T20" fmla="*/ 59 w 59"/>
                <a:gd name="T21" fmla="*/ 11 h 20"/>
                <a:gd name="T22" fmla="*/ 51 w 59"/>
                <a:gd name="T23" fmla="*/ 13 h 20"/>
                <a:gd name="T24" fmla="*/ 44 w 59"/>
                <a:gd name="T25" fmla="*/ 15 h 20"/>
                <a:gd name="T26" fmla="*/ 35 w 59"/>
                <a:gd name="T27" fmla="*/ 18 h 20"/>
                <a:gd name="T28" fmla="*/ 27 w 59"/>
                <a:gd name="T2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0">
                  <a:moveTo>
                    <a:pt x="27" y="20"/>
                  </a:moveTo>
                  <a:lnTo>
                    <a:pt x="14" y="15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8"/>
                  </a:lnTo>
                  <a:lnTo>
                    <a:pt x="21" y="6"/>
                  </a:lnTo>
                  <a:lnTo>
                    <a:pt x="31" y="3"/>
                  </a:lnTo>
                  <a:lnTo>
                    <a:pt x="42" y="1"/>
                  </a:lnTo>
                  <a:lnTo>
                    <a:pt x="51" y="0"/>
                  </a:lnTo>
                  <a:lnTo>
                    <a:pt x="55" y="6"/>
                  </a:lnTo>
                  <a:lnTo>
                    <a:pt x="59" y="11"/>
                  </a:lnTo>
                  <a:lnTo>
                    <a:pt x="51" y="13"/>
                  </a:lnTo>
                  <a:lnTo>
                    <a:pt x="44" y="15"/>
                  </a:lnTo>
                  <a:lnTo>
                    <a:pt x="35" y="18"/>
                  </a:lnTo>
                  <a:lnTo>
                    <a:pt x="27" y="20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13752799" y="5545692"/>
              <a:ext cx="42998" cy="19275"/>
            </a:xfrm>
            <a:custGeom>
              <a:avLst/>
              <a:gdLst>
                <a:gd name="T0" fmla="*/ 0 w 88"/>
                <a:gd name="T1" fmla="*/ 40 h 40"/>
                <a:gd name="T2" fmla="*/ 12 w 88"/>
                <a:gd name="T3" fmla="*/ 32 h 40"/>
                <a:gd name="T4" fmla="*/ 29 w 88"/>
                <a:gd name="T5" fmla="*/ 24 h 40"/>
                <a:gd name="T6" fmla="*/ 49 w 88"/>
                <a:gd name="T7" fmla="*/ 16 h 40"/>
                <a:gd name="T8" fmla="*/ 71 w 88"/>
                <a:gd name="T9" fmla="*/ 7 h 40"/>
                <a:gd name="T10" fmla="*/ 80 w 88"/>
                <a:gd name="T11" fmla="*/ 3 h 40"/>
                <a:gd name="T12" fmla="*/ 88 w 88"/>
                <a:gd name="T13" fmla="*/ 0 h 40"/>
                <a:gd name="T14" fmla="*/ 87 w 88"/>
                <a:gd name="T15" fmla="*/ 9 h 40"/>
                <a:gd name="T16" fmla="*/ 86 w 88"/>
                <a:gd name="T17" fmla="*/ 18 h 40"/>
                <a:gd name="T18" fmla="*/ 81 w 88"/>
                <a:gd name="T19" fmla="*/ 19 h 40"/>
                <a:gd name="T20" fmla="*/ 77 w 88"/>
                <a:gd name="T21" fmla="*/ 21 h 40"/>
                <a:gd name="T22" fmla="*/ 53 w 88"/>
                <a:gd name="T23" fmla="*/ 29 h 40"/>
                <a:gd name="T24" fmla="*/ 33 w 88"/>
                <a:gd name="T25" fmla="*/ 34 h 40"/>
                <a:gd name="T26" fmla="*/ 14 w 88"/>
                <a:gd name="T27" fmla="*/ 38 h 40"/>
                <a:gd name="T28" fmla="*/ 0 w 8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0">
                  <a:moveTo>
                    <a:pt x="0" y="40"/>
                  </a:moveTo>
                  <a:lnTo>
                    <a:pt x="12" y="32"/>
                  </a:lnTo>
                  <a:lnTo>
                    <a:pt x="29" y="24"/>
                  </a:lnTo>
                  <a:lnTo>
                    <a:pt x="49" y="16"/>
                  </a:lnTo>
                  <a:lnTo>
                    <a:pt x="71" y="7"/>
                  </a:lnTo>
                  <a:lnTo>
                    <a:pt x="80" y="3"/>
                  </a:lnTo>
                  <a:lnTo>
                    <a:pt x="88" y="0"/>
                  </a:lnTo>
                  <a:lnTo>
                    <a:pt x="87" y="9"/>
                  </a:lnTo>
                  <a:lnTo>
                    <a:pt x="86" y="18"/>
                  </a:lnTo>
                  <a:lnTo>
                    <a:pt x="81" y="19"/>
                  </a:lnTo>
                  <a:lnTo>
                    <a:pt x="77" y="21"/>
                  </a:lnTo>
                  <a:lnTo>
                    <a:pt x="53" y="29"/>
                  </a:lnTo>
                  <a:lnTo>
                    <a:pt x="33" y="34"/>
                  </a:lnTo>
                  <a:lnTo>
                    <a:pt x="14" y="3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13795797" y="5538278"/>
              <a:ext cx="29653" cy="16310"/>
            </a:xfrm>
            <a:custGeom>
              <a:avLst/>
              <a:gdLst>
                <a:gd name="T0" fmla="*/ 0 w 61"/>
                <a:gd name="T1" fmla="*/ 32 h 32"/>
                <a:gd name="T2" fmla="*/ 1 w 61"/>
                <a:gd name="T3" fmla="*/ 23 h 32"/>
                <a:gd name="T4" fmla="*/ 2 w 61"/>
                <a:gd name="T5" fmla="*/ 14 h 32"/>
                <a:gd name="T6" fmla="*/ 20 w 61"/>
                <a:gd name="T7" fmla="*/ 9 h 32"/>
                <a:gd name="T8" fmla="*/ 36 w 61"/>
                <a:gd name="T9" fmla="*/ 4 h 32"/>
                <a:gd name="T10" fmla="*/ 49 w 61"/>
                <a:gd name="T11" fmla="*/ 2 h 32"/>
                <a:gd name="T12" fmla="*/ 61 w 61"/>
                <a:gd name="T13" fmla="*/ 0 h 32"/>
                <a:gd name="T14" fmla="*/ 50 w 61"/>
                <a:gd name="T15" fmla="*/ 7 h 32"/>
                <a:gd name="T16" fmla="*/ 36 w 61"/>
                <a:gd name="T17" fmla="*/ 15 h 32"/>
                <a:gd name="T18" fmla="*/ 19 w 61"/>
                <a:gd name="T19" fmla="*/ 24 h 32"/>
                <a:gd name="T20" fmla="*/ 0 w 61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32">
                  <a:moveTo>
                    <a:pt x="0" y="32"/>
                  </a:moveTo>
                  <a:lnTo>
                    <a:pt x="1" y="23"/>
                  </a:lnTo>
                  <a:lnTo>
                    <a:pt x="2" y="14"/>
                  </a:lnTo>
                  <a:lnTo>
                    <a:pt x="20" y="9"/>
                  </a:lnTo>
                  <a:lnTo>
                    <a:pt x="36" y="4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50" y="7"/>
                  </a:lnTo>
                  <a:lnTo>
                    <a:pt x="36" y="15"/>
                  </a:lnTo>
                  <a:lnTo>
                    <a:pt x="19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13828416" y="5563484"/>
              <a:ext cx="11861" cy="7414"/>
            </a:xfrm>
            <a:custGeom>
              <a:avLst/>
              <a:gdLst>
                <a:gd name="T0" fmla="*/ 9 w 23"/>
                <a:gd name="T1" fmla="*/ 17 h 17"/>
                <a:gd name="T2" fmla="*/ 7 w 23"/>
                <a:gd name="T3" fmla="*/ 17 h 17"/>
                <a:gd name="T4" fmla="*/ 4 w 23"/>
                <a:gd name="T5" fmla="*/ 16 h 17"/>
                <a:gd name="T6" fmla="*/ 2 w 23"/>
                <a:gd name="T7" fmla="*/ 15 h 17"/>
                <a:gd name="T8" fmla="*/ 0 w 23"/>
                <a:gd name="T9" fmla="*/ 13 h 17"/>
                <a:gd name="T10" fmla="*/ 2 w 23"/>
                <a:gd name="T11" fmla="*/ 10 h 17"/>
                <a:gd name="T12" fmla="*/ 4 w 23"/>
                <a:gd name="T13" fmla="*/ 7 h 17"/>
                <a:gd name="T14" fmla="*/ 6 w 23"/>
                <a:gd name="T15" fmla="*/ 4 h 17"/>
                <a:gd name="T16" fmla="*/ 8 w 23"/>
                <a:gd name="T17" fmla="*/ 2 h 17"/>
                <a:gd name="T18" fmla="*/ 11 w 23"/>
                <a:gd name="T19" fmla="*/ 1 h 17"/>
                <a:gd name="T20" fmla="*/ 14 w 23"/>
                <a:gd name="T21" fmla="*/ 0 h 17"/>
                <a:gd name="T22" fmla="*/ 17 w 23"/>
                <a:gd name="T23" fmla="*/ 1 h 17"/>
                <a:gd name="T24" fmla="*/ 19 w 23"/>
                <a:gd name="T25" fmla="*/ 1 h 17"/>
                <a:gd name="T26" fmla="*/ 21 w 23"/>
                <a:gd name="T27" fmla="*/ 3 h 17"/>
                <a:gd name="T28" fmla="*/ 23 w 23"/>
                <a:gd name="T29" fmla="*/ 5 h 17"/>
                <a:gd name="T30" fmla="*/ 21 w 23"/>
                <a:gd name="T31" fmla="*/ 9 h 17"/>
                <a:gd name="T32" fmla="*/ 20 w 23"/>
                <a:gd name="T33" fmla="*/ 12 h 17"/>
                <a:gd name="T34" fmla="*/ 18 w 23"/>
                <a:gd name="T35" fmla="*/ 14 h 17"/>
                <a:gd name="T36" fmla="*/ 15 w 23"/>
                <a:gd name="T37" fmla="*/ 16 h 17"/>
                <a:gd name="T38" fmla="*/ 12 w 23"/>
                <a:gd name="T39" fmla="*/ 17 h 17"/>
                <a:gd name="T40" fmla="*/ 9 w 23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17">
                  <a:moveTo>
                    <a:pt x="9" y="17"/>
                  </a:moveTo>
                  <a:lnTo>
                    <a:pt x="7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1" y="9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5" y="16"/>
                  </a:lnTo>
                  <a:lnTo>
                    <a:pt x="12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12596321" y="6585040"/>
              <a:ext cx="45963" cy="31136"/>
            </a:xfrm>
            <a:custGeom>
              <a:avLst/>
              <a:gdLst>
                <a:gd name="T0" fmla="*/ 94 w 94"/>
                <a:gd name="T1" fmla="*/ 63 h 63"/>
                <a:gd name="T2" fmla="*/ 71 w 94"/>
                <a:gd name="T3" fmla="*/ 47 h 63"/>
                <a:gd name="T4" fmla="*/ 47 w 94"/>
                <a:gd name="T5" fmla="*/ 32 h 63"/>
                <a:gd name="T6" fmla="*/ 23 w 94"/>
                <a:gd name="T7" fmla="*/ 17 h 63"/>
                <a:gd name="T8" fmla="*/ 0 w 94"/>
                <a:gd name="T9" fmla="*/ 0 h 63"/>
                <a:gd name="T10" fmla="*/ 10 w 94"/>
                <a:gd name="T11" fmla="*/ 6 h 63"/>
                <a:gd name="T12" fmla="*/ 21 w 94"/>
                <a:gd name="T13" fmla="*/ 14 h 63"/>
                <a:gd name="T14" fmla="*/ 31 w 94"/>
                <a:gd name="T15" fmla="*/ 20 h 63"/>
                <a:gd name="T16" fmla="*/ 40 w 94"/>
                <a:gd name="T17" fmla="*/ 26 h 63"/>
                <a:gd name="T18" fmla="*/ 50 w 94"/>
                <a:gd name="T19" fmla="*/ 32 h 63"/>
                <a:gd name="T20" fmla="*/ 60 w 94"/>
                <a:gd name="T21" fmla="*/ 39 h 63"/>
                <a:gd name="T22" fmla="*/ 70 w 94"/>
                <a:gd name="T23" fmla="*/ 45 h 63"/>
                <a:gd name="T24" fmla="*/ 78 w 94"/>
                <a:gd name="T25" fmla="*/ 52 h 63"/>
                <a:gd name="T26" fmla="*/ 86 w 94"/>
                <a:gd name="T27" fmla="*/ 57 h 63"/>
                <a:gd name="T28" fmla="*/ 94 w 94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63">
                  <a:moveTo>
                    <a:pt x="94" y="63"/>
                  </a:moveTo>
                  <a:lnTo>
                    <a:pt x="71" y="47"/>
                  </a:lnTo>
                  <a:lnTo>
                    <a:pt x="47" y="32"/>
                  </a:lnTo>
                  <a:lnTo>
                    <a:pt x="23" y="17"/>
                  </a:lnTo>
                  <a:lnTo>
                    <a:pt x="0" y="0"/>
                  </a:lnTo>
                  <a:lnTo>
                    <a:pt x="10" y="6"/>
                  </a:lnTo>
                  <a:lnTo>
                    <a:pt x="21" y="14"/>
                  </a:lnTo>
                  <a:lnTo>
                    <a:pt x="31" y="20"/>
                  </a:lnTo>
                  <a:lnTo>
                    <a:pt x="40" y="26"/>
                  </a:lnTo>
                  <a:lnTo>
                    <a:pt x="50" y="32"/>
                  </a:lnTo>
                  <a:lnTo>
                    <a:pt x="60" y="39"/>
                  </a:lnTo>
                  <a:lnTo>
                    <a:pt x="70" y="45"/>
                  </a:lnTo>
                  <a:lnTo>
                    <a:pt x="78" y="52"/>
                  </a:lnTo>
                  <a:lnTo>
                    <a:pt x="86" y="57"/>
                  </a:lnTo>
                  <a:lnTo>
                    <a:pt x="94" y="63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12591873" y="6583557"/>
              <a:ext cx="65237" cy="45963"/>
            </a:xfrm>
            <a:custGeom>
              <a:avLst/>
              <a:gdLst>
                <a:gd name="T0" fmla="*/ 131 w 131"/>
                <a:gd name="T1" fmla="*/ 93 h 93"/>
                <a:gd name="T2" fmla="*/ 117 w 131"/>
                <a:gd name="T3" fmla="*/ 87 h 93"/>
                <a:gd name="T4" fmla="*/ 100 w 131"/>
                <a:gd name="T5" fmla="*/ 80 h 93"/>
                <a:gd name="T6" fmla="*/ 81 w 131"/>
                <a:gd name="T7" fmla="*/ 69 h 93"/>
                <a:gd name="T8" fmla="*/ 59 w 131"/>
                <a:gd name="T9" fmla="*/ 57 h 93"/>
                <a:gd name="T10" fmla="*/ 49 w 131"/>
                <a:gd name="T11" fmla="*/ 48 h 93"/>
                <a:gd name="T12" fmla="*/ 39 w 131"/>
                <a:gd name="T13" fmla="*/ 41 h 93"/>
                <a:gd name="T14" fmla="*/ 29 w 131"/>
                <a:gd name="T15" fmla="*/ 34 h 93"/>
                <a:gd name="T16" fmla="*/ 21 w 131"/>
                <a:gd name="T17" fmla="*/ 27 h 93"/>
                <a:gd name="T18" fmla="*/ 9 w 131"/>
                <a:gd name="T19" fmla="*/ 12 h 93"/>
                <a:gd name="T20" fmla="*/ 0 w 131"/>
                <a:gd name="T21" fmla="*/ 0 h 93"/>
                <a:gd name="T22" fmla="*/ 4 w 131"/>
                <a:gd name="T23" fmla="*/ 2 h 93"/>
                <a:gd name="T24" fmla="*/ 7 w 131"/>
                <a:gd name="T25" fmla="*/ 4 h 93"/>
                <a:gd name="T26" fmla="*/ 30 w 131"/>
                <a:gd name="T27" fmla="*/ 21 h 93"/>
                <a:gd name="T28" fmla="*/ 54 w 131"/>
                <a:gd name="T29" fmla="*/ 36 h 93"/>
                <a:gd name="T30" fmla="*/ 78 w 131"/>
                <a:gd name="T31" fmla="*/ 51 h 93"/>
                <a:gd name="T32" fmla="*/ 101 w 131"/>
                <a:gd name="T33" fmla="*/ 67 h 93"/>
                <a:gd name="T34" fmla="*/ 119 w 131"/>
                <a:gd name="T35" fmla="*/ 81 h 93"/>
                <a:gd name="T36" fmla="*/ 131 w 131"/>
                <a:gd name="T3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93">
                  <a:moveTo>
                    <a:pt x="131" y="93"/>
                  </a:moveTo>
                  <a:lnTo>
                    <a:pt x="117" y="87"/>
                  </a:lnTo>
                  <a:lnTo>
                    <a:pt x="100" y="80"/>
                  </a:lnTo>
                  <a:lnTo>
                    <a:pt x="81" y="69"/>
                  </a:lnTo>
                  <a:lnTo>
                    <a:pt x="59" y="57"/>
                  </a:lnTo>
                  <a:lnTo>
                    <a:pt x="49" y="48"/>
                  </a:lnTo>
                  <a:lnTo>
                    <a:pt x="39" y="41"/>
                  </a:lnTo>
                  <a:lnTo>
                    <a:pt x="29" y="34"/>
                  </a:lnTo>
                  <a:lnTo>
                    <a:pt x="21" y="27"/>
                  </a:lnTo>
                  <a:lnTo>
                    <a:pt x="9" y="12"/>
                  </a:lnTo>
                  <a:lnTo>
                    <a:pt x="0" y="0"/>
                  </a:lnTo>
                  <a:lnTo>
                    <a:pt x="4" y="2"/>
                  </a:lnTo>
                  <a:lnTo>
                    <a:pt x="7" y="4"/>
                  </a:lnTo>
                  <a:lnTo>
                    <a:pt x="30" y="21"/>
                  </a:lnTo>
                  <a:lnTo>
                    <a:pt x="54" y="36"/>
                  </a:lnTo>
                  <a:lnTo>
                    <a:pt x="78" y="51"/>
                  </a:lnTo>
                  <a:lnTo>
                    <a:pt x="101" y="67"/>
                  </a:lnTo>
                  <a:lnTo>
                    <a:pt x="119" y="81"/>
                  </a:lnTo>
                  <a:lnTo>
                    <a:pt x="131" y="93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12714934" y="6669552"/>
              <a:ext cx="22240" cy="10379"/>
            </a:xfrm>
            <a:custGeom>
              <a:avLst/>
              <a:gdLst>
                <a:gd name="T0" fmla="*/ 39 w 46"/>
                <a:gd name="T1" fmla="*/ 20 h 20"/>
                <a:gd name="T2" fmla="*/ 30 w 46"/>
                <a:gd name="T3" fmla="*/ 19 h 20"/>
                <a:gd name="T4" fmla="*/ 20 w 46"/>
                <a:gd name="T5" fmla="*/ 16 h 20"/>
                <a:gd name="T6" fmla="*/ 14 w 46"/>
                <a:gd name="T7" fmla="*/ 13 h 20"/>
                <a:gd name="T8" fmla="*/ 8 w 46"/>
                <a:gd name="T9" fmla="*/ 11 h 20"/>
                <a:gd name="T10" fmla="*/ 4 w 46"/>
                <a:gd name="T11" fmla="*/ 7 h 20"/>
                <a:gd name="T12" fmla="*/ 0 w 46"/>
                <a:gd name="T13" fmla="*/ 4 h 20"/>
                <a:gd name="T14" fmla="*/ 4 w 46"/>
                <a:gd name="T15" fmla="*/ 1 h 20"/>
                <a:gd name="T16" fmla="*/ 10 w 46"/>
                <a:gd name="T17" fmla="*/ 0 h 20"/>
                <a:gd name="T18" fmla="*/ 12 w 46"/>
                <a:gd name="T19" fmla="*/ 0 h 20"/>
                <a:gd name="T20" fmla="*/ 13 w 46"/>
                <a:gd name="T21" fmla="*/ 0 h 20"/>
                <a:gd name="T22" fmla="*/ 19 w 46"/>
                <a:gd name="T23" fmla="*/ 0 h 20"/>
                <a:gd name="T24" fmla="*/ 25 w 46"/>
                <a:gd name="T25" fmla="*/ 2 h 20"/>
                <a:gd name="T26" fmla="*/ 33 w 46"/>
                <a:gd name="T27" fmla="*/ 6 h 20"/>
                <a:gd name="T28" fmla="*/ 39 w 46"/>
                <a:gd name="T29" fmla="*/ 10 h 20"/>
                <a:gd name="T30" fmla="*/ 43 w 46"/>
                <a:gd name="T31" fmla="*/ 14 h 20"/>
                <a:gd name="T32" fmla="*/ 46 w 46"/>
                <a:gd name="T33" fmla="*/ 19 h 20"/>
                <a:gd name="T34" fmla="*/ 42 w 46"/>
                <a:gd name="T35" fmla="*/ 20 h 20"/>
                <a:gd name="T36" fmla="*/ 39 w 46"/>
                <a:gd name="T3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20">
                  <a:moveTo>
                    <a:pt x="39" y="20"/>
                  </a:moveTo>
                  <a:lnTo>
                    <a:pt x="30" y="19"/>
                  </a:lnTo>
                  <a:lnTo>
                    <a:pt x="20" y="16"/>
                  </a:lnTo>
                  <a:lnTo>
                    <a:pt x="14" y="13"/>
                  </a:lnTo>
                  <a:lnTo>
                    <a:pt x="8" y="11"/>
                  </a:lnTo>
                  <a:lnTo>
                    <a:pt x="4" y="7"/>
                  </a:lnTo>
                  <a:lnTo>
                    <a:pt x="0" y="4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3" y="6"/>
                  </a:lnTo>
                  <a:lnTo>
                    <a:pt x="39" y="10"/>
                  </a:lnTo>
                  <a:lnTo>
                    <a:pt x="43" y="14"/>
                  </a:lnTo>
                  <a:lnTo>
                    <a:pt x="46" y="19"/>
                  </a:lnTo>
                  <a:lnTo>
                    <a:pt x="42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476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راه حل</a:t>
            </a:r>
            <a:endParaRPr lang="en-US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استفاده از یک اپلیکیشن لوکیشن محور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که</a:t>
            </a:r>
            <a:endParaRPr lang="fa-IR" dirty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تورهای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اطراف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را شناسایی و پیشنهاد</a:t>
            </a:r>
            <a:r>
              <a:rPr lang="fa-IR" dirty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می کند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grpSp>
        <p:nvGrpSpPr>
          <p:cNvPr id="4" name="Группа 1"/>
          <p:cNvGrpSpPr/>
          <p:nvPr/>
        </p:nvGrpSpPr>
        <p:grpSpPr>
          <a:xfrm>
            <a:off x="1193800" y="1018132"/>
            <a:ext cx="2185924" cy="4712108"/>
            <a:chOff x="12092215" y="1149591"/>
            <a:chExt cx="3771900" cy="813093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092215" y="1149591"/>
              <a:ext cx="3771899" cy="813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253826" y="8654840"/>
              <a:ext cx="3610289" cy="625684"/>
            </a:xfrm>
            <a:custGeom>
              <a:avLst/>
              <a:gdLst>
                <a:gd name="T0" fmla="*/ 7286 w 7304"/>
                <a:gd name="T1" fmla="*/ 697 h 1265"/>
                <a:gd name="T2" fmla="*/ 7189 w 7304"/>
                <a:gd name="T3" fmla="*/ 791 h 1265"/>
                <a:gd name="T4" fmla="*/ 7017 w 7304"/>
                <a:gd name="T5" fmla="*/ 878 h 1265"/>
                <a:gd name="T6" fmla="*/ 6776 w 7304"/>
                <a:gd name="T7" fmla="*/ 961 h 1265"/>
                <a:gd name="T8" fmla="*/ 6470 w 7304"/>
                <a:gd name="T9" fmla="*/ 1035 h 1265"/>
                <a:gd name="T10" fmla="*/ 6108 w 7304"/>
                <a:gd name="T11" fmla="*/ 1100 h 1265"/>
                <a:gd name="T12" fmla="*/ 5694 w 7304"/>
                <a:gd name="T13" fmla="*/ 1157 h 1265"/>
                <a:gd name="T14" fmla="*/ 5236 w 7304"/>
                <a:gd name="T15" fmla="*/ 1202 h 1265"/>
                <a:gd name="T16" fmla="*/ 4738 w 7304"/>
                <a:gd name="T17" fmla="*/ 1236 h 1265"/>
                <a:gd name="T18" fmla="*/ 4209 w 7304"/>
                <a:gd name="T19" fmla="*/ 1258 h 1265"/>
                <a:gd name="T20" fmla="*/ 3653 w 7304"/>
                <a:gd name="T21" fmla="*/ 1265 h 1265"/>
                <a:gd name="T22" fmla="*/ 3097 w 7304"/>
                <a:gd name="T23" fmla="*/ 1258 h 1265"/>
                <a:gd name="T24" fmla="*/ 2566 w 7304"/>
                <a:gd name="T25" fmla="*/ 1236 h 1265"/>
                <a:gd name="T26" fmla="*/ 2069 w 7304"/>
                <a:gd name="T27" fmla="*/ 1202 h 1265"/>
                <a:gd name="T28" fmla="*/ 1610 w 7304"/>
                <a:gd name="T29" fmla="*/ 1157 h 1265"/>
                <a:gd name="T30" fmla="*/ 1197 w 7304"/>
                <a:gd name="T31" fmla="*/ 1100 h 1265"/>
                <a:gd name="T32" fmla="*/ 834 w 7304"/>
                <a:gd name="T33" fmla="*/ 1035 h 1265"/>
                <a:gd name="T34" fmla="*/ 529 w 7304"/>
                <a:gd name="T35" fmla="*/ 961 h 1265"/>
                <a:gd name="T36" fmla="*/ 288 w 7304"/>
                <a:gd name="T37" fmla="*/ 878 h 1265"/>
                <a:gd name="T38" fmla="*/ 115 w 7304"/>
                <a:gd name="T39" fmla="*/ 791 h 1265"/>
                <a:gd name="T40" fmla="*/ 20 w 7304"/>
                <a:gd name="T41" fmla="*/ 697 h 1265"/>
                <a:gd name="T42" fmla="*/ 5 w 7304"/>
                <a:gd name="T43" fmla="*/ 600 h 1265"/>
                <a:gd name="T44" fmla="*/ 75 w 7304"/>
                <a:gd name="T45" fmla="*/ 505 h 1265"/>
                <a:gd name="T46" fmla="*/ 222 w 7304"/>
                <a:gd name="T47" fmla="*/ 416 h 1265"/>
                <a:gd name="T48" fmla="*/ 441 w 7304"/>
                <a:gd name="T49" fmla="*/ 331 h 1265"/>
                <a:gd name="T50" fmla="*/ 726 w 7304"/>
                <a:gd name="T51" fmla="*/ 254 h 1265"/>
                <a:gd name="T52" fmla="*/ 1070 w 7304"/>
                <a:gd name="T53" fmla="*/ 185 h 1265"/>
                <a:gd name="T54" fmla="*/ 1467 w 7304"/>
                <a:gd name="T55" fmla="*/ 126 h 1265"/>
                <a:gd name="T56" fmla="*/ 1912 w 7304"/>
                <a:gd name="T57" fmla="*/ 76 h 1265"/>
                <a:gd name="T58" fmla="*/ 2397 w 7304"/>
                <a:gd name="T59" fmla="*/ 38 h 1265"/>
                <a:gd name="T60" fmla="*/ 2916 w 7304"/>
                <a:gd name="T61" fmla="*/ 14 h 1265"/>
                <a:gd name="T62" fmla="*/ 3464 w 7304"/>
                <a:gd name="T63" fmla="*/ 1 h 1265"/>
                <a:gd name="T64" fmla="*/ 4026 w 7304"/>
                <a:gd name="T65" fmla="*/ 3 h 1265"/>
                <a:gd name="T66" fmla="*/ 4565 w 7304"/>
                <a:gd name="T67" fmla="*/ 20 h 1265"/>
                <a:gd name="T68" fmla="*/ 5074 w 7304"/>
                <a:gd name="T69" fmla="*/ 50 h 1265"/>
                <a:gd name="T70" fmla="*/ 5546 w 7304"/>
                <a:gd name="T71" fmla="*/ 92 h 1265"/>
                <a:gd name="T72" fmla="*/ 5975 w 7304"/>
                <a:gd name="T73" fmla="*/ 144 h 1265"/>
                <a:gd name="T74" fmla="*/ 6355 w 7304"/>
                <a:gd name="T75" fmla="*/ 208 h 1265"/>
                <a:gd name="T76" fmla="*/ 6680 w 7304"/>
                <a:gd name="T77" fmla="*/ 279 h 1265"/>
                <a:gd name="T78" fmla="*/ 6944 w 7304"/>
                <a:gd name="T79" fmla="*/ 358 h 1265"/>
                <a:gd name="T80" fmla="*/ 7140 w 7304"/>
                <a:gd name="T81" fmla="*/ 444 h 1265"/>
                <a:gd name="T82" fmla="*/ 7262 w 7304"/>
                <a:gd name="T83" fmla="*/ 536 h 1265"/>
                <a:gd name="T84" fmla="*/ 7304 w 7304"/>
                <a:gd name="T85" fmla="*/ 63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04" h="1265">
                  <a:moveTo>
                    <a:pt x="7304" y="633"/>
                  </a:moveTo>
                  <a:lnTo>
                    <a:pt x="7299" y="666"/>
                  </a:lnTo>
                  <a:lnTo>
                    <a:pt x="7286" y="697"/>
                  </a:lnTo>
                  <a:lnTo>
                    <a:pt x="7262" y="729"/>
                  </a:lnTo>
                  <a:lnTo>
                    <a:pt x="7230" y="760"/>
                  </a:lnTo>
                  <a:lnTo>
                    <a:pt x="7189" y="791"/>
                  </a:lnTo>
                  <a:lnTo>
                    <a:pt x="7140" y="821"/>
                  </a:lnTo>
                  <a:lnTo>
                    <a:pt x="7082" y="851"/>
                  </a:lnTo>
                  <a:lnTo>
                    <a:pt x="7017" y="878"/>
                  </a:lnTo>
                  <a:lnTo>
                    <a:pt x="6944" y="907"/>
                  </a:lnTo>
                  <a:lnTo>
                    <a:pt x="6863" y="934"/>
                  </a:lnTo>
                  <a:lnTo>
                    <a:pt x="6776" y="961"/>
                  </a:lnTo>
                  <a:lnTo>
                    <a:pt x="6680" y="986"/>
                  </a:lnTo>
                  <a:lnTo>
                    <a:pt x="6579" y="1011"/>
                  </a:lnTo>
                  <a:lnTo>
                    <a:pt x="6470" y="1035"/>
                  </a:lnTo>
                  <a:lnTo>
                    <a:pt x="6355" y="1058"/>
                  </a:lnTo>
                  <a:lnTo>
                    <a:pt x="6234" y="1080"/>
                  </a:lnTo>
                  <a:lnTo>
                    <a:pt x="6108" y="1100"/>
                  </a:lnTo>
                  <a:lnTo>
                    <a:pt x="5975" y="1121"/>
                  </a:lnTo>
                  <a:lnTo>
                    <a:pt x="5837" y="1140"/>
                  </a:lnTo>
                  <a:lnTo>
                    <a:pt x="5694" y="1157"/>
                  </a:lnTo>
                  <a:lnTo>
                    <a:pt x="5546" y="1173"/>
                  </a:lnTo>
                  <a:lnTo>
                    <a:pt x="5393" y="1189"/>
                  </a:lnTo>
                  <a:lnTo>
                    <a:pt x="5236" y="1202"/>
                  </a:lnTo>
                  <a:lnTo>
                    <a:pt x="5074" y="1216"/>
                  </a:lnTo>
                  <a:lnTo>
                    <a:pt x="4907" y="1227"/>
                  </a:lnTo>
                  <a:lnTo>
                    <a:pt x="4738" y="1236"/>
                  </a:lnTo>
                  <a:lnTo>
                    <a:pt x="4565" y="1245"/>
                  </a:lnTo>
                  <a:lnTo>
                    <a:pt x="4388" y="1253"/>
                  </a:lnTo>
                  <a:lnTo>
                    <a:pt x="4209" y="1258"/>
                  </a:lnTo>
                  <a:lnTo>
                    <a:pt x="4026" y="1262"/>
                  </a:lnTo>
                  <a:lnTo>
                    <a:pt x="3840" y="1264"/>
                  </a:lnTo>
                  <a:lnTo>
                    <a:pt x="3653" y="1265"/>
                  </a:lnTo>
                  <a:lnTo>
                    <a:pt x="3464" y="1264"/>
                  </a:lnTo>
                  <a:lnTo>
                    <a:pt x="3279" y="1262"/>
                  </a:lnTo>
                  <a:lnTo>
                    <a:pt x="3097" y="1258"/>
                  </a:lnTo>
                  <a:lnTo>
                    <a:pt x="2916" y="1253"/>
                  </a:lnTo>
                  <a:lnTo>
                    <a:pt x="2740" y="1245"/>
                  </a:lnTo>
                  <a:lnTo>
                    <a:pt x="2566" y="1236"/>
                  </a:lnTo>
                  <a:lnTo>
                    <a:pt x="2397" y="1227"/>
                  </a:lnTo>
                  <a:lnTo>
                    <a:pt x="2231" y="1216"/>
                  </a:lnTo>
                  <a:lnTo>
                    <a:pt x="2069" y="1202"/>
                  </a:lnTo>
                  <a:lnTo>
                    <a:pt x="1912" y="1189"/>
                  </a:lnTo>
                  <a:lnTo>
                    <a:pt x="1759" y="1173"/>
                  </a:lnTo>
                  <a:lnTo>
                    <a:pt x="1610" y="1157"/>
                  </a:lnTo>
                  <a:lnTo>
                    <a:pt x="1467" y="1140"/>
                  </a:lnTo>
                  <a:lnTo>
                    <a:pt x="1329" y="1121"/>
                  </a:lnTo>
                  <a:lnTo>
                    <a:pt x="1197" y="1100"/>
                  </a:lnTo>
                  <a:lnTo>
                    <a:pt x="1070" y="1080"/>
                  </a:lnTo>
                  <a:lnTo>
                    <a:pt x="949" y="1058"/>
                  </a:lnTo>
                  <a:lnTo>
                    <a:pt x="834" y="1035"/>
                  </a:lnTo>
                  <a:lnTo>
                    <a:pt x="726" y="1011"/>
                  </a:lnTo>
                  <a:lnTo>
                    <a:pt x="624" y="986"/>
                  </a:lnTo>
                  <a:lnTo>
                    <a:pt x="529" y="961"/>
                  </a:lnTo>
                  <a:lnTo>
                    <a:pt x="441" y="934"/>
                  </a:lnTo>
                  <a:lnTo>
                    <a:pt x="360" y="907"/>
                  </a:lnTo>
                  <a:lnTo>
                    <a:pt x="288" y="878"/>
                  </a:lnTo>
                  <a:lnTo>
                    <a:pt x="222" y="851"/>
                  </a:lnTo>
                  <a:lnTo>
                    <a:pt x="164" y="821"/>
                  </a:lnTo>
                  <a:lnTo>
                    <a:pt x="115" y="791"/>
                  </a:lnTo>
                  <a:lnTo>
                    <a:pt x="75" y="760"/>
                  </a:lnTo>
                  <a:lnTo>
                    <a:pt x="42" y="729"/>
                  </a:lnTo>
                  <a:lnTo>
                    <a:pt x="20" y="697"/>
                  </a:lnTo>
                  <a:lnTo>
                    <a:pt x="5" y="666"/>
                  </a:lnTo>
                  <a:lnTo>
                    <a:pt x="0" y="633"/>
                  </a:lnTo>
                  <a:lnTo>
                    <a:pt x="5" y="600"/>
                  </a:lnTo>
                  <a:lnTo>
                    <a:pt x="20" y="568"/>
                  </a:lnTo>
                  <a:lnTo>
                    <a:pt x="42" y="536"/>
                  </a:lnTo>
                  <a:lnTo>
                    <a:pt x="75" y="505"/>
                  </a:lnTo>
                  <a:lnTo>
                    <a:pt x="115" y="474"/>
                  </a:lnTo>
                  <a:lnTo>
                    <a:pt x="164" y="444"/>
                  </a:lnTo>
                  <a:lnTo>
                    <a:pt x="222" y="416"/>
                  </a:lnTo>
                  <a:lnTo>
                    <a:pt x="288" y="387"/>
                  </a:lnTo>
                  <a:lnTo>
                    <a:pt x="360" y="358"/>
                  </a:lnTo>
                  <a:lnTo>
                    <a:pt x="441" y="331"/>
                  </a:lnTo>
                  <a:lnTo>
                    <a:pt x="529" y="305"/>
                  </a:lnTo>
                  <a:lnTo>
                    <a:pt x="624" y="279"/>
                  </a:lnTo>
                  <a:lnTo>
                    <a:pt x="726" y="254"/>
                  </a:lnTo>
                  <a:lnTo>
                    <a:pt x="834" y="231"/>
                  </a:lnTo>
                  <a:lnTo>
                    <a:pt x="949" y="208"/>
                  </a:lnTo>
                  <a:lnTo>
                    <a:pt x="1070" y="185"/>
                  </a:lnTo>
                  <a:lnTo>
                    <a:pt x="1197" y="165"/>
                  </a:lnTo>
                  <a:lnTo>
                    <a:pt x="1329" y="144"/>
                  </a:lnTo>
                  <a:lnTo>
                    <a:pt x="1467" y="126"/>
                  </a:lnTo>
                  <a:lnTo>
                    <a:pt x="1610" y="108"/>
                  </a:lnTo>
                  <a:lnTo>
                    <a:pt x="1759" y="92"/>
                  </a:lnTo>
                  <a:lnTo>
                    <a:pt x="1912" y="76"/>
                  </a:lnTo>
                  <a:lnTo>
                    <a:pt x="2069" y="63"/>
                  </a:lnTo>
                  <a:lnTo>
                    <a:pt x="2231" y="50"/>
                  </a:lnTo>
                  <a:lnTo>
                    <a:pt x="2397" y="38"/>
                  </a:lnTo>
                  <a:lnTo>
                    <a:pt x="2566" y="29"/>
                  </a:lnTo>
                  <a:lnTo>
                    <a:pt x="2740" y="20"/>
                  </a:lnTo>
                  <a:lnTo>
                    <a:pt x="2916" y="14"/>
                  </a:lnTo>
                  <a:lnTo>
                    <a:pt x="3097" y="7"/>
                  </a:lnTo>
                  <a:lnTo>
                    <a:pt x="3279" y="3"/>
                  </a:lnTo>
                  <a:lnTo>
                    <a:pt x="3464" y="1"/>
                  </a:lnTo>
                  <a:lnTo>
                    <a:pt x="3653" y="0"/>
                  </a:lnTo>
                  <a:lnTo>
                    <a:pt x="3840" y="1"/>
                  </a:lnTo>
                  <a:lnTo>
                    <a:pt x="4026" y="3"/>
                  </a:lnTo>
                  <a:lnTo>
                    <a:pt x="4209" y="7"/>
                  </a:lnTo>
                  <a:lnTo>
                    <a:pt x="4388" y="14"/>
                  </a:lnTo>
                  <a:lnTo>
                    <a:pt x="4565" y="20"/>
                  </a:lnTo>
                  <a:lnTo>
                    <a:pt x="4738" y="29"/>
                  </a:lnTo>
                  <a:lnTo>
                    <a:pt x="4907" y="38"/>
                  </a:lnTo>
                  <a:lnTo>
                    <a:pt x="5074" y="50"/>
                  </a:lnTo>
                  <a:lnTo>
                    <a:pt x="5236" y="63"/>
                  </a:lnTo>
                  <a:lnTo>
                    <a:pt x="5393" y="76"/>
                  </a:lnTo>
                  <a:lnTo>
                    <a:pt x="5546" y="92"/>
                  </a:lnTo>
                  <a:lnTo>
                    <a:pt x="5694" y="108"/>
                  </a:lnTo>
                  <a:lnTo>
                    <a:pt x="5837" y="126"/>
                  </a:lnTo>
                  <a:lnTo>
                    <a:pt x="5975" y="144"/>
                  </a:lnTo>
                  <a:lnTo>
                    <a:pt x="6108" y="165"/>
                  </a:lnTo>
                  <a:lnTo>
                    <a:pt x="6234" y="185"/>
                  </a:lnTo>
                  <a:lnTo>
                    <a:pt x="6355" y="208"/>
                  </a:lnTo>
                  <a:lnTo>
                    <a:pt x="6470" y="231"/>
                  </a:lnTo>
                  <a:lnTo>
                    <a:pt x="6579" y="254"/>
                  </a:lnTo>
                  <a:lnTo>
                    <a:pt x="6680" y="279"/>
                  </a:lnTo>
                  <a:lnTo>
                    <a:pt x="6776" y="305"/>
                  </a:lnTo>
                  <a:lnTo>
                    <a:pt x="6863" y="331"/>
                  </a:lnTo>
                  <a:lnTo>
                    <a:pt x="6944" y="358"/>
                  </a:lnTo>
                  <a:lnTo>
                    <a:pt x="7017" y="387"/>
                  </a:lnTo>
                  <a:lnTo>
                    <a:pt x="7082" y="416"/>
                  </a:lnTo>
                  <a:lnTo>
                    <a:pt x="7140" y="444"/>
                  </a:lnTo>
                  <a:lnTo>
                    <a:pt x="7189" y="474"/>
                  </a:lnTo>
                  <a:lnTo>
                    <a:pt x="7230" y="505"/>
                  </a:lnTo>
                  <a:lnTo>
                    <a:pt x="7262" y="536"/>
                  </a:lnTo>
                  <a:lnTo>
                    <a:pt x="7286" y="568"/>
                  </a:lnTo>
                  <a:lnTo>
                    <a:pt x="7299" y="600"/>
                  </a:lnTo>
                  <a:lnTo>
                    <a:pt x="7304" y="633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2894337" y="6665104"/>
              <a:ext cx="274293" cy="299498"/>
            </a:xfrm>
            <a:custGeom>
              <a:avLst/>
              <a:gdLst>
                <a:gd name="T0" fmla="*/ 7 w 556"/>
                <a:gd name="T1" fmla="*/ 235 h 606"/>
                <a:gd name="T2" fmla="*/ 8 w 556"/>
                <a:gd name="T3" fmla="*/ 213 h 606"/>
                <a:gd name="T4" fmla="*/ 8 w 556"/>
                <a:gd name="T5" fmla="*/ 192 h 606"/>
                <a:gd name="T6" fmla="*/ 8 w 556"/>
                <a:gd name="T7" fmla="*/ 170 h 606"/>
                <a:gd name="T8" fmla="*/ 9 w 556"/>
                <a:gd name="T9" fmla="*/ 149 h 606"/>
                <a:gd name="T10" fmla="*/ 33 w 556"/>
                <a:gd name="T11" fmla="*/ 140 h 606"/>
                <a:gd name="T12" fmla="*/ 69 w 556"/>
                <a:gd name="T13" fmla="*/ 129 h 606"/>
                <a:gd name="T14" fmla="*/ 116 w 556"/>
                <a:gd name="T15" fmla="*/ 115 h 606"/>
                <a:gd name="T16" fmla="*/ 173 w 556"/>
                <a:gd name="T17" fmla="*/ 97 h 606"/>
                <a:gd name="T18" fmla="*/ 242 w 556"/>
                <a:gd name="T19" fmla="*/ 77 h 606"/>
                <a:gd name="T20" fmla="*/ 321 w 556"/>
                <a:gd name="T21" fmla="*/ 53 h 606"/>
                <a:gd name="T22" fmla="*/ 409 w 556"/>
                <a:gd name="T23" fmla="*/ 27 h 606"/>
                <a:gd name="T24" fmla="*/ 508 w 556"/>
                <a:gd name="T25" fmla="*/ 0 h 606"/>
                <a:gd name="T26" fmla="*/ 556 w 556"/>
                <a:gd name="T27" fmla="*/ 428 h 606"/>
                <a:gd name="T28" fmla="*/ 446 w 556"/>
                <a:gd name="T29" fmla="*/ 461 h 606"/>
                <a:gd name="T30" fmla="*/ 348 w 556"/>
                <a:gd name="T31" fmla="*/ 491 h 606"/>
                <a:gd name="T32" fmla="*/ 261 w 556"/>
                <a:gd name="T33" fmla="*/ 519 h 606"/>
                <a:gd name="T34" fmla="*/ 185 w 556"/>
                <a:gd name="T35" fmla="*/ 544 h 606"/>
                <a:gd name="T36" fmla="*/ 120 w 556"/>
                <a:gd name="T37" fmla="*/ 564 h 606"/>
                <a:gd name="T38" fmla="*/ 68 w 556"/>
                <a:gd name="T39" fmla="*/ 583 h 606"/>
                <a:gd name="T40" fmla="*/ 28 w 556"/>
                <a:gd name="T41" fmla="*/ 597 h 606"/>
                <a:gd name="T42" fmla="*/ 0 w 556"/>
                <a:gd name="T43" fmla="*/ 606 h 606"/>
                <a:gd name="T44" fmla="*/ 0 w 556"/>
                <a:gd name="T45" fmla="*/ 569 h 606"/>
                <a:gd name="T46" fmla="*/ 1 w 556"/>
                <a:gd name="T47" fmla="*/ 532 h 606"/>
                <a:gd name="T48" fmla="*/ 2 w 556"/>
                <a:gd name="T49" fmla="*/ 495 h 606"/>
                <a:gd name="T50" fmla="*/ 3 w 556"/>
                <a:gd name="T51" fmla="*/ 459 h 606"/>
                <a:gd name="T52" fmla="*/ 3 w 556"/>
                <a:gd name="T53" fmla="*/ 422 h 606"/>
                <a:gd name="T54" fmla="*/ 4 w 556"/>
                <a:gd name="T55" fmla="*/ 386 h 606"/>
                <a:gd name="T56" fmla="*/ 5 w 556"/>
                <a:gd name="T57" fmla="*/ 350 h 606"/>
                <a:gd name="T58" fmla="*/ 5 w 556"/>
                <a:gd name="T59" fmla="*/ 315 h 606"/>
                <a:gd name="T60" fmla="*/ 7 w 556"/>
                <a:gd name="T61" fmla="*/ 295 h 606"/>
                <a:gd name="T62" fmla="*/ 8 w 556"/>
                <a:gd name="T63" fmla="*/ 274 h 606"/>
                <a:gd name="T64" fmla="*/ 8 w 556"/>
                <a:gd name="T65" fmla="*/ 255 h 606"/>
                <a:gd name="T66" fmla="*/ 7 w 556"/>
                <a:gd name="T67" fmla="*/ 23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6" h="606">
                  <a:moveTo>
                    <a:pt x="7" y="235"/>
                  </a:moveTo>
                  <a:lnTo>
                    <a:pt x="8" y="213"/>
                  </a:lnTo>
                  <a:lnTo>
                    <a:pt x="8" y="192"/>
                  </a:lnTo>
                  <a:lnTo>
                    <a:pt x="8" y="170"/>
                  </a:lnTo>
                  <a:lnTo>
                    <a:pt x="9" y="149"/>
                  </a:lnTo>
                  <a:lnTo>
                    <a:pt x="33" y="140"/>
                  </a:lnTo>
                  <a:lnTo>
                    <a:pt x="69" y="129"/>
                  </a:lnTo>
                  <a:lnTo>
                    <a:pt x="116" y="115"/>
                  </a:lnTo>
                  <a:lnTo>
                    <a:pt x="173" y="97"/>
                  </a:lnTo>
                  <a:lnTo>
                    <a:pt x="242" y="77"/>
                  </a:lnTo>
                  <a:lnTo>
                    <a:pt x="321" y="53"/>
                  </a:lnTo>
                  <a:lnTo>
                    <a:pt x="409" y="27"/>
                  </a:lnTo>
                  <a:lnTo>
                    <a:pt x="508" y="0"/>
                  </a:lnTo>
                  <a:lnTo>
                    <a:pt x="556" y="428"/>
                  </a:lnTo>
                  <a:lnTo>
                    <a:pt x="446" y="461"/>
                  </a:lnTo>
                  <a:lnTo>
                    <a:pt x="348" y="491"/>
                  </a:lnTo>
                  <a:lnTo>
                    <a:pt x="261" y="519"/>
                  </a:lnTo>
                  <a:lnTo>
                    <a:pt x="185" y="544"/>
                  </a:lnTo>
                  <a:lnTo>
                    <a:pt x="120" y="564"/>
                  </a:lnTo>
                  <a:lnTo>
                    <a:pt x="68" y="583"/>
                  </a:lnTo>
                  <a:lnTo>
                    <a:pt x="28" y="597"/>
                  </a:lnTo>
                  <a:lnTo>
                    <a:pt x="0" y="606"/>
                  </a:lnTo>
                  <a:lnTo>
                    <a:pt x="0" y="569"/>
                  </a:lnTo>
                  <a:lnTo>
                    <a:pt x="1" y="532"/>
                  </a:lnTo>
                  <a:lnTo>
                    <a:pt x="2" y="495"/>
                  </a:lnTo>
                  <a:lnTo>
                    <a:pt x="3" y="459"/>
                  </a:lnTo>
                  <a:lnTo>
                    <a:pt x="3" y="422"/>
                  </a:lnTo>
                  <a:lnTo>
                    <a:pt x="4" y="386"/>
                  </a:lnTo>
                  <a:lnTo>
                    <a:pt x="5" y="350"/>
                  </a:lnTo>
                  <a:lnTo>
                    <a:pt x="5" y="315"/>
                  </a:lnTo>
                  <a:lnTo>
                    <a:pt x="7" y="295"/>
                  </a:lnTo>
                  <a:lnTo>
                    <a:pt x="8" y="274"/>
                  </a:lnTo>
                  <a:lnTo>
                    <a:pt x="8" y="255"/>
                  </a:lnTo>
                  <a:lnTo>
                    <a:pt x="7" y="235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164182" y="6648795"/>
              <a:ext cx="100821" cy="222400"/>
            </a:xfrm>
            <a:custGeom>
              <a:avLst/>
              <a:gdLst>
                <a:gd name="T0" fmla="*/ 47 w 203"/>
                <a:gd name="T1" fmla="*/ 449 h 449"/>
                <a:gd name="T2" fmla="*/ 0 w 203"/>
                <a:gd name="T3" fmla="*/ 21 h 449"/>
                <a:gd name="T4" fmla="*/ 19 w 203"/>
                <a:gd name="T5" fmla="*/ 16 h 449"/>
                <a:gd name="T6" fmla="*/ 39 w 203"/>
                <a:gd name="T7" fmla="*/ 11 h 449"/>
                <a:gd name="T8" fmla="*/ 59 w 203"/>
                <a:gd name="T9" fmla="*/ 5 h 449"/>
                <a:gd name="T10" fmla="*/ 79 w 203"/>
                <a:gd name="T11" fmla="*/ 0 h 449"/>
                <a:gd name="T12" fmla="*/ 203 w 203"/>
                <a:gd name="T13" fmla="*/ 406 h 449"/>
                <a:gd name="T14" fmla="*/ 182 w 203"/>
                <a:gd name="T15" fmla="*/ 411 h 449"/>
                <a:gd name="T16" fmla="*/ 162 w 203"/>
                <a:gd name="T17" fmla="*/ 417 h 449"/>
                <a:gd name="T18" fmla="*/ 142 w 203"/>
                <a:gd name="T19" fmla="*/ 422 h 449"/>
                <a:gd name="T20" fmla="*/ 123 w 203"/>
                <a:gd name="T21" fmla="*/ 427 h 449"/>
                <a:gd name="T22" fmla="*/ 103 w 203"/>
                <a:gd name="T23" fmla="*/ 434 h 449"/>
                <a:gd name="T24" fmla="*/ 85 w 203"/>
                <a:gd name="T25" fmla="*/ 439 h 449"/>
                <a:gd name="T26" fmla="*/ 66 w 203"/>
                <a:gd name="T27" fmla="*/ 444 h 449"/>
                <a:gd name="T28" fmla="*/ 47 w 203"/>
                <a:gd name="T2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449">
                  <a:moveTo>
                    <a:pt x="47" y="449"/>
                  </a:moveTo>
                  <a:lnTo>
                    <a:pt x="0" y="21"/>
                  </a:lnTo>
                  <a:lnTo>
                    <a:pt x="19" y="16"/>
                  </a:lnTo>
                  <a:lnTo>
                    <a:pt x="39" y="11"/>
                  </a:lnTo>
                  <a:lnTo>
                    <a:pt x="59" y="5"/>
                  </a:lnTo>
                  <a:lnTo>
                    <a:pt x="79" y="0"/>
                  </a:lnTo>
                  <a:lnTo>
                    <a:pt x="203" y="406"/>
                  </a:lnTo>
                  <a:lnTo>
                    <a:pt x="182" y="411"/>
                  </a:lnTo>
                  <a:lnTo>
                    <a:pt x="162" y="417"/>
                  </a:lnTo>
                  <a:lnTo>
                    <a:pt x="142" y="422"/>
                  </a:lnTo>
                  <a:lnTo>
                    <a:pt x="123" y="427"/>
                  </a:lnTo>
                  <a:lnTo>
                    <a:pt x="103" y="434"/>
                  </a:lnTo>
                  <a:lnTo>
                    <a:pt x="85" y="439"/>
                  </a:lnTo>
                  <a:lnTo>
                    <a:pt x="66" y="444"/>
                  </a:lnTo>
                  <a:lnTo>
                    <a:pt x="47" y="449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222006" y="6522768"/>
              <a:ext cx="556000" cy="321739"/>
            </a:xfrm>
            <a:custGeom>
              <a:avLst/>
              <a:gdLst>
                <a:gd name="T0" fmla="*/ 123 w 1125"/>
                <a:gd name="T1" fmla="*/ 651 h 651"/>
                <a:gd name="T2" fmla="*/ 0 w 1125"/>
                <a:gd name="T3" fmla="*/ 244 h 651"/>
                <a:gd name="T4" fmla="*/ 52 w 1125"/>
                <a:gd name="T5" fmla="*/ 230 h 651"/>
                <a:gd name="T6" fmla="*/ 108 w 1125"/>
                <a:gd name="T7" fmla="*/ 216 h 651"/>
                <a:gd name="T8" fmla="*/ 164 w 1125"/>
                <a:gd name="T9" fmla="*/ 201 h 651"/>
                <a:gd name="T10" fmla="*/ 222 w 1125"/>
                <a:gd name="T11" fmla="*/ 187 h 651"/>
                <a:gd name="T12" fmla="*/ 282 w 1125"/>
                <a:gd name="T13" fmla="*/ 171 h 651"/>
                <a:gd name="T14" fmla="*/ 344 w 1125"/>
                <a:gd name="T15" fmla="*/ 157 h 651"/>
                <a:gd name="T16" fmla="*/ 407 w 1125"/>
                <a:gd name="T17" fmla="*/ 142 h 651"/>
                <a:gd name="T18" fmla="*/ 472 w 1125"/>
                <a:gd name="T19" fmla="*/ 126 h 651"/>
                <a:gd name="T20" fmla="*/ 537 w 1125"/>
                <a:gd name="T21" fmla="*/ 110 h 651"/>
                <a:gd name="T22" fmla="*/ 605 w 1125"/>
                <a:gd name="T23" fmla="*/ 94 h 651"/>
                <a:gd name="T24" fmla="*/ 675 w 1125"/>
                <a:gd name="T25" fmla="*/ 79 h 651"/>
                <a:gd name="T26" fmla="*/ 746 w 1125"/>
                <a:gd name="T27" fmla="*/ 62 h 651"/>
                <a:gd name="T28" fmla="*/ 818 w 1125"/>
                <a:gd name="T29" fmla="*/ 47 h 651"/>
                <a:gd name="T30" fmla="*/ 891 w 1125"/>
                <a:gd name="T31" fmla="*/ 32 h 651"/>
                <a:gd name="T32" fmla="*/ 966 w 1125"/>
                <a:gd name="T33" fmla="*/ 15 h 651"/>
                <a:gd name="T34" fmla="*/ 1042 w 1125"/>
                <a:gd name="T35" fmla="*/ 0 h 651"/>
                <a:gd name="T36" fmla="*/ 1125 w 1125"/>
                <a:gd name="T37" fmla="*/ 412 h 651"/>
                <a:gd name="T38" fmla="*/ 1051 w 1125"/>
                <a:gd name="T39" fmla="*/ 427 h 651"/>
                <a:gd name="T40" fmla="*/ 981 w 1125"/>
                <a:gd name="T41" fmla="*/ 443 h 651"/>
                <a:gd name="T42" fmla="*/ 910 w 1125"/>
                <a:gd name="T43" fmla="*/ 458 h 651"/>
                <a:gd name="T44" fmla="*/ 841 w 1125"/>
                <a:gd name="T45" fmla="*/ 473 h 651"/>
                <a:gd name="T46" fmla="*/ 773 w 1125"/>
                <a:gd name="T47" fmla="*/ 488 h 651"/>
                <a:gd name="T48" fmla="*/ 707 w 1125"/>
                <a:gd name="T49" fmla="*/ 504 h 651"/>
                <a:gd name="T50" fmla="*/ 642 w 1125"/>
                <a:gd name="T51" fmla="*/ 519 h 651"/>
                <a:gd name="T52" fmla="*/ 578 w 1125"/>
                <a:gd name="T53" fmla="*/ 533 h 651"/>
                <a:gd name="T54" fmla="*/ 517 w 1125"/>
                <a:gd name="T55" fmla="*/ 549 h 651"/>
                <a:gd name="T56" fmla="*/ 456 w 1125"/>
                <a:gd name="T57" fmla="*/ 563 h 651"/>
                <a:gd name="T58" fmla="*/ 397 w 1125"/>
                <a:gd name="T59" fmla="*/ 579 h 651"/>
                <a:gd name="T60" fmla="*/ 339 w 1125"/>
                <a:gd name="T61" fmla="*/ 593 h 651"/>
                <a:gd name="T62" fmla="*/ 283 w 1125"/>
                <a:gd name="T63" fmla="*/ 607 h 651"/>
                <a:gd name="T64" fmla="*/ 229 w 1125"/>
                <a:gd name="T65" fmla="*/ 622 h 651"/>
                <a:gd name="T66" fmla="*/ 175 w 1125"/>
                <a:gd name="T67" fmla="*/ 636 h 651"/>
                <a:gd name="T68" fmla="*/ 123 w 1125"/>
                <a:gd name="T6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5" h="651">
                  <a:moveTo>
                    <a:pt x="123" y="651"/>
                  </a:moveTo>
                  <a:lnTo>
                    <a:pt x="0" y="244"/>
                  </a:lnTo>
                  <a:lnTo>
                    <a:pt x="52" y="230"/>
                  </a:lnTo>
                  <a:lnTo>
                    <a:pt x="108" y="216"/>
                  </a:lnTo>
                  <a:lnTo>
                    <a:pt x="164" y="201"/>
                  </a:lnTo>
                  <a:lnTo>
                    <a:pt x="222" y="187"/>
                  </a:lnTo>
                  <a:lnTo>
                    <a:pt x="282" y="171"/>
                  </a:lnTo>
                  <a:lnTo>
                    <a:pt x="344" y="157"/>
                  </a:lnTo>
                  <a:lnTo>
                    <a:pt x="407" y="142"/>
                  </a:lnTo>
                  <a:lnTo>
                    <a:pt x="472" y="126"/>
                  </a:lnTo>
                  <a:lnTo>
                    <a:pt x="537" y="110"/>
                  </a:lnTo>
                  <a:lnTo>
                    <a:pt x="605" y="94"/>
                  </a:lnTo>
                  <a:lnTo>
                    <a:pt x="675" y="79"/>
                  </a:lnTo>
                  <a:lnTo>
                    <a:pt x="746" y="62"/>
                  </a:lnTo>
                  <a:lnTo>
                    <a:pt x="818" y="47"/>
                  </a:lnTo>
                  <a:lnTo>
                    <a:pt x="891" y="32"/>
                  </a:lnTo>
                  <a:lnTo>
                    <a:pt x="966" y="15"/>
                  </a:lnTo>
                  <a:lnTo>
                    <a:pt x="1042" y="0"/>
                  </a:lnTo>
                  <a:lnTo>
                    <a:pt x="1125" y="412"/>
                  </a:lnTo>
                  <a:lnTo>
                    <a:pt x="1051" y="427"/>
                  </a:lnTo>
                  <a:lnTo>
                    <a:pt x="981" y="443"/>
                  </a:lnTo>
                  <a:lnTo>
                    <a:pt x="910" y="458"/>
                  </a:lnTo>
                  <a:lnTo>
                    <a:pt x="841" y="473"/>
                  </a:lnTo>
                  <a:lnTo>
                    <a:pt x="773" y="488"/>
                  </a:lnTo>
                  <a:lnTo>
                    <a:pt x="707" y="504"/>
                  </a:lnTo>
                  <a:lnTo>
                    <a:pt x="642" y="519"/>
                  </a:lnTo>
                  <a:lnTo>
                    <a:pt x="578" y="533"/>
                  </a:lnTo>
                  <a:lnTo>
                    <a:pt x="517" y="549"/>
                  </a:lnTo>
                  <a:lnTo>
                    <a:pt x="456" y="563"/>
                  </a:lnTo>
                  <a:lnTo>
                    <a:pt x="397" y="579"/>
                  </a:lnTo>
                  <a:lnTo>
                    <a:pt x="339" y="593"/>
                  </a:lnTo>
                  <a:lnTo>
                    <a:pt x="283" y="607"/>
                  </a:lnTo>
                  <a:lnTo>
                    <a:pt x="229" y="622"/>
                  </a:lnTo>
                  <a:lnTo>
                    <a:pt x="175" y="636"/>
                  </a:lnTo>
                  <a:lnTo>
                    <a:pt x="123" y="651"/>
                  </a:lnTo>
                  <a:close/>
                </a:path>
              </a:pathLst>
            </a:custGeom>
            <a:solidFill>
              <a:srgbClr val="766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3757248" y="6457530"/>
              <a:ext cx="361770" cy="265397"/>
            </a:xfrm>
            <a:custGeom>
              <a:avLst/>
              <a:gdLst>
                <a:gd name="T0" fmla="*/ 82 w 732"/>
                <a:gd name="T1" fmla="*/ 537 h 537"/>
                <a:gd name="T2" fmla="*/ 0 w 732"/>
                <a:gd name="T3" fmla="*/ 124 h 537"/>
                <a:gd name="T4" fmla="*/ 28 w 732"/>
                <a:gd name="T5" fmla="*/ 119 h 537"/>
                <a:gd name="T6" fmla="*/ 57 w 732"/>
                <a:gd name="T7" fmla="*/ 113 h 537"/>
                <a:gd name="T8" fmla="*/ 84 w 732"/>
                <a:gd name="T9" fmla="*/ 108 h 537"/>
                <a:gd name="T10" fmla="*/ 113 w 732"/>
                <a:gd name="T11" fmla="*/ 103 h 537"/>
                <a:gd name="T12" fmla="*/ 141 w 732"/>
                <a:gd name="T13" fmla="*/ 97 h 537"/>
                <a:gd name="T14" fmla="*/ 169 w 732"/>
                <a:gd name="T15" fmla="*/ 92 h 537"/>
                <a:gd name="T16" fmla="*/ 198 w 732"/>
                <a:gd name="T17" fmla="*/ 85 h 537"/>
                <a:gd name="T18" fmla="*/ 228 w 732"/>
                <a:gd name="T19" fmla="*/ 80 h 537"/>
                <a:gd name="T20" fmla="*/ 251 w 732"/>
                <a:gd name="T21" fmla="*/ 107 h 537"/>
                <a:gd name="T22" fmla="*/ 272 w 732"/>
                <a:gd name="T23" fmla="*/ 131 h 537"/>
                <a:gd name="T24" fmla="*/ 292 w 732"/>
                <a:gd name="T25" fmla="*/ 152 h 537"/>
                <a:gd name="T26" fmla="*/ 310 w 732"/>
                <a:gd name="T27" fmla="*/ 170 h 537"/>
                <a:gd name="T28" fmla="*/ 327 w 732"/>
                <a:gd name="T29" fmla="*/ 184 h 537"/>
                <a:gd name="T30" fmla="*/ 342 w 732"/>
                <a:gd name="T31" fmla="*/ 195 h 537"/>
                <a:gd name="T32" fmla="*/ 348 w 732"/>
                <a:gd name="T33" fmla="*/ 199 h 537"/>
                <a:gd name="T34" fmla="*/ 354 w 732"/>
                <a:gd name="T35" fmla="*/ 202 h 537"/>
                <a:gd name="T36" fmla="*/ 359 w 732"/>
                <a:gd name="T37" fmla="*/ 204 h 537"/>
                <a:gd name="T38" fmla="*/ 364 w 732"/>
                <a:gd name="T39" fmla="*/ 204 h 537"/>
                <a:gd name="T40" fmla="*/ 373 w 732"/>
                <a:gd name="T41" fmla="*/ 204 h 537"/>
                <a:gd name="T42" fmla="*/ 378 w 732"/>
                <a:gd name="T43" fmla="*/ 199 h 537"/>
                <a:gd name="T44" fmla="*/ 383 w 732"/>
                <a:gd name="T45" fmla="*/ 193 h 537"/>
                <a:gd name="T46" fmla="*/ 391 w 732"/>
                <a:gd name="T47" fmla="*/ 184 h 537"/>
                <a:gd name="T48" fmla="*/ 404 w 732"/>
                <a:gd name="T49" fmla="*/ 169 h 537"/>
                <a:gd name="T50" fmla="*/ 421 w 732"/>
                <a:gd name="T51" fmla="*/ 150 h 537"/>
                <a:gd name="T52" fmla="*/ 439 w 732"/>
                <a:gd name="T53" fmla="*/ 126 h 537"/>
                <a:gd name="T54" fmla="*/ 461 w 732"/>
                <a:gd name="T55" fmla="*/ 98 h 537"/>
                <a:gd name="T56" fmla="*/ 484 w 732"/>
                <a:gd name="T57" fmla="*/ 66 h 537"/>
                <a:gd name="T58" fmla="*/ 508 w 732"/>
                <a:gd name="T59" fmla="*/ 29 h 537"/>
                <a:gd name="T60" fmla="*/ 530 w 732"/>
                <a:gd name="T61" fmla="*/ 26 h 537"/>
                <a:gd name="T62" fmla="*/ 551 w 732"/>
                <a:gd name="T63" fmla="*/ 22 h 537"/>
                <a:gd name="T64" fmla="*/ 573 w 732"/>
                <a:gd name="T65" fmla="*/ 19 h 537"/>
                <a:gd name="T66" fmla="*/ 594 w 732"/>
                <a:gd name="T67" fmla="*/ 14 h 537"/>
                <a:gd name="T68" fmla="*/ 616 w 732"/>
                <a:gd name="T69" fmla="*/ 11 h 537"/>
                <a:gd name="T70" fmla="*/ 637 w 732"/>
                <a:gd name="T71" fmla="*/ 7 h 537"/>
                <a:gd name="T72" fmla="*/ 658 w 732"/>
                <a:gd name="T73" fmla="*/ 4 h 537"/>
                <a:gd name="T74" fmla="*/ 679 w 732"/>
                <a:gd name="T75" fmla="*/ 0 h 537"/>
                <a:gd name="T76" fmla="*/ 732 w 732"/>
                <a:gd name="T77" fmla="*/ 417 h 537"/>
                <a:gd name="T78" fmla="*/ 647 w 732"/>
                <a:gd name="T79" fmla="*/ 431 h 537"/>
                <a:gd name="T80" fmla="*/ 561 w 732"/>
                <a:gd name="T81" fmla="*/ 446 h 537"/>
                <a:gd name="T82" fmla="*/ 478 w 732"/>
                <a:gd name="T83" fmla="*/ 461 h 537"/>
                <a:gd name="T84" fmla="*/ 397 w 732"/>
                <a:gd name="T85" fmla="*/ 476 h 537"/>
                <a:gd name="T86" fmla="*/ 316 w 732"/>
                <a:gd name="T87" fmla="*/ 492 h 537"/>
                <a:gd name="T88" fmla="*/ 237 w 732"/>
                <a:gd name="T89" fmla="*/ 506 h 537"/>
                <a:gd name="T90" fmla="*/ 159 w 732"/>
                <a:gd name="T91" fmla="*/ 521 h 537"/>
                <a:gd name="T92" fmla="*/ 82 w 732"/>
                <a:gd name="T9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2" h="537">
                  <a:moveTo>
                    <a:pt x="82" y="537"/>
                  </a:moveTo>
                  <a:lnTo>
                    <a:pt x="0" y="124"/>
                  </a:lnTo>
                  <a:lnTo>
                    <a:pt x="28" y="119"/>
                  </a:lnTo>
                  <a:lnTo>
                    <a:pt x="57" y="113"/>
                  </a:lnTo>
                  <a:lnTo>
                    <a:pt x="84" y="108"/>
                  </a:lnTo>
                  <a:lnTo>
                    <a:pt x="113" y="103"/>
                  </a:lnTo>
                  <a:lnTo>
                    <a:pt x="141" y="97"/>
                  </a:lnTo>
                  <a:lnTo>
                    <a:pt x="169" y="92"/>
                  </a:lnTo>
                  <a:lnTo>
                    <a:pt x="198" y="85"/>
                  </a:lnTo>
                  <a:lnTo>
                    <a:pt x="228" y="80"/>
                  </a:lnTo>
                  <a:lnTo>
                    <a:pt x="251" y="107"/>
                  </a:lnTo>
                  <a:lnTo>
                    <a:pt x="272" y="131"/>
                  </a:lnTo>
                  <a:lnTo>
                    <a:pt x="292" y="152"/>
                  </a:lnTo>
                  <a:lnTo>
                    <a:pt x="310" y="170"/>
                  </a:lnTo>
                  <a:lnTo>
                    <a:pt x="327" y="184"/>
                  </a:lnTo>
                  <a:lnTo>
                    <a:pt x="342" y="195"/>
                  </a:lnTo>
                  <a:lnTo>
                    <a:pt x="348" y="199"/>
                  </a:lnTo>
                  <a:lnTo>
                    <a:pt x="354" y="202"/>
                  </a:lnTo>
                  <a:lnTo>
                    <a:pt x="359" y="204"/>
                  </a:lnTo>
                  <a:lnTo>
                    <a:pt x="364" y="204"/>
                  </a:lnTo>
                  <a:lnTo>
                    <a:pt x="373" y="204"/>
                  </a:lnTo>
                  <a:lnTo>
                    <a:pt x="378" y="199"/>
                  </a:lnTo>
                  <a:lnTo>
                    <a:pt x="383" y="193"/>
                  </a:lnTo>
                  <a:lnTo>
                    <a:pt x="391" y="184"/>
                  </a:lnTo>
                  <a:lnTo>
                    <a:pt x="404" y="169"/>
                  </a:lnTo>
                  <a:lnTo>
                    <a:pt x="421" y="150"/>
                  </a:lnTo>
                  <a:lnTo>
                    <a:pt x="439" y="126"/>
                  </a:lnTo>
                  <a:lnTo>
                    <a:pt x="461" y="98"/>
                  </a:lnTo>
                  <a:lnTo>
                    <a:pt x="484" y="66"/>
                  </a:lnTo>
                  <a:lnTo>
                    <a:pt x="508" y="29"/>
                  </a:lnTo>
                  <a:lnTo>
                    <a:pt x="530" y="26"/>
                  </a:lnTo>
                  <a:lnTo>
                    <a:pt x="551" y="22"/>
                  </a:lnTo>
                  <a:lnTo>
                    <a:pt x="573" y="19"/>
                  </a:lnTo>
                  <a:lnTo>
                    <a:pt x="594" y="14"/>
                  </a:lnTo>
                  <a:lnTo>
                    <a:pt x="616" y="11"/>
                  </a:lnTo>
                  <a:lnTo>
                    <a:pt x="637" y="7"/>
                  </a:lnTo>
                  <a:lnTo>
                    <a:pt x="658" y="4"/>
                  </a:lnTo>
                  <a:lnTo>
                    <a:pt x="679" y="0"/>
                  </a:lnTo>
                  <a:lnTo>
                    <a:pt x="732" y="417"/>
                  </a:lnTo>
                  <a:lnTo>
                    <a:pt x="647" y="431"/>
                  </a:lnTo>
                  <a:lnTo>
                    <a:pt x="561" y="446"/>
                  </a:lnTo>
                  <a:lnTo>
                    <a:pt x="478" y="461"/>
                  </a:lnTo>
                  <a:lnTo>
                    <a:pt x="397" y="476"/>
                  </a:lnTo>
                  <a:lnTo>
                    <a:pt x="316" y="492"/>
                  </a:lnTo>
                  <a:lnTo>
                    <a:pt x="237" y="506"/>
                  </a:lnTo>
                  <a:lnTo>
                    <a:pt x="159" y="521"/>
                  </a:lnTo>
                  <a:lnTo>
                    <a:pt x="82" y="537"/>
                  </a:lnTo>
                  <a:close/>
                </a:path>
              </a:pathLst>
            </a:custGeom>
            <a:solidFill>
              <a:srgbClr val="E6E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3665323" y="5338119"/>
              <a:ext cx="287637" cy="189781"/>
            </a:xfrm>
            <a:custGeom>
              <a:avLst/>
              <a:gdLst>
                <a:gd name="T0" fmla="*/ 445 w 582"/>
                <a:gd name="T1" fmla="*/ 331 h 383"/>
                <a:gd name="T2" fmla="*/ 411 w 582"/>
                <a:gd name="T3" fmla="*/ 357 h 383"/>
                <a:gd name="T4" fmla="*/ 385 w 582"/>
                <a:gd name="T5" fmla="*/ 371 h 383"/>
                <a:gd name="T6" fmla="*/ 367 w 582"/>
                <a:gd name="T7" fmla="*/ 377 h 383"/>
                <a:gd name="T8" fmla="*/ 348 w 582"/>
                <a:gd name="T9" fmla="*/ 381 h 383"/>
                <a:gd name="T10" fmla="*/ 330 w 582"/>
                <a:gd name="T11" fmla="*/ 383 h 383"/>
                <a:gd name="T12" fmla="*/ 304 w 582"/>
                <a:gd name="T13" fmla="*/ 383 h 383"/>
                <a:gd name="T14" fmla="*/ 272 w 582"/>
                <a:gd name="T15" fmla="*/ 379 h 383"/>
                <a:gd name="T16" fmla="*/ 242 w 582"/>
                <a:gd name="T17" fmla="*/ 372 h 383"/>
                <a:gd name="T18" fmla="*/ 214 w 582"/>
                <a:gd name="T19" fmla="*/ 363 h 383"/>
                <a:gd name="T20" fmla="*/ 186 w 582"/>
                <a:gd name="T21" fmla="*/ 350 h 383"/>
                <a:gd name="T22" fmla="*/ 161 w 582"/>
                <a:gd name="T23" fmla="*/ 336 h 383"/>
                <a:gd name="T24" fmla="*/ 126 w 582"/>
                <a:gd name="T25" fmla="*/ 311 h 383"/>
                <a:gd name="T26" fmla="*/ 86 w 582"/>
                <a:gd name="T27" fmla="*/ 275 h 383"/>
                <a:gd name="T28" fmla="*/ 52 w 582"/>
                <a:gd name="T29" fmla="*/ 238 h 383"/>
                <a:gd name="T30" fmla="*/ 15 w 582"/>
                <a:gd name="T31" fmla="*/ 191 h 383"/>
                <a:gd name="T32" fmla="*/ 13 w 582"/>
                <a:gd name="T33" fmla="*/ 155 h 383"/>
                <a:gd name="T34" fmla="*/ 37 w 582"/>
                <a:gd name="T35" fmla="*/ 131 h 383"/>
                <a:gd name="T36" fmla="*/ 63 w 582"/>
                <a:gd name="T37" fmla="*/ 111 h 383"/>
                <a:gd name="T38" fmla="*/ 90 w 582"/>
                <a:gd name="T39" fmla="*/ 91 h 383"/>
                <a:gd name="T40" fmla="*/ 130 w 582"/>
                <a:gd name="T41" fmla="*/ 68 h 383"/>
                <a:gd name="T42" fmla="*/ 186 w 582"/>
                <a:gd name="T43" fmla="*/ 42 h 383"/>
                <a:gd name="T44" fmla="*/ 243 w 582"/>
                <a:gd name="T45" fmla="*/ 24 h 383"/>
                <a:gd name="T46" fmla="*/ 298 w 582"/>
                <a:gd name="T47" fmla="*/ 10 h 383"/>
                <a:gd name="T48" fmla="*/ 352 w 582"/>
                <a:gd name="T49" fmla="*/ 3 h 383"/>
                <a:gd name="T50" fmla="*/ 403 w 582"/>
                <a:gd name="T51" fmla="*/ 0 h 383"/>
                <a:gd name="T52" fmla="*/ 453 w 582"/>
                <a:gd name="T53" fmla="*/ 0 h 383"/>
                <a:gd name="T54" fmla="*/ 501 w 582"/>
                <a:gd name="T55" fmla="*/ 3 h 383"/>
                <a:gd name="T56" fmla="*/ 541 w 582"/>
                <a:gd name="T57" fmla="*/ 7 h 383"/>
                <a:gd name="T58" fmla="*/ 571 w 582"/>
                <a:gd name="T59" fmla="*/ 12 h 383"/>
                <a:gd name="T60" fmla="*/ 581 w 582"/>
                <a:gd name="T61" fmla="*/ 29 h 383"/>
                <a:gd name="T62" fmla="*/ 577 w 582"/>
                <a:gd name="T63" fmla="*/ 61 h 383"/>
                <a:gd name="T64" fmla="*/ 570 w 582"/>
                <a:gd name="T65" fmla="*/ 97 h 383"/>
                <a:gd name="T66" fmla="*/ 559 w 582"/>
                <a:gd name="T67" fmla="*/ 137 h 383"/>
                <a:gd name="T68" fmla="*/ 544 w 582"/>
                <a:gd name="T69" fmla="*/ 179 h 383"/>
                <a:gd name="T70" fmla="*/ 525 w 582"/>
                <a:gd name="T71" fmla="*/ 220 h 383"/>
                <a:gd name="T72" fmla="*/ 502 w 582"/>
                <a:gd name="T73" fmla="*/ 260 h 383"/>
                <a:gd name="T74" fmla="*/ 475 w 582"/>
                <a:gd name="T75" fmla="*/ 29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2" h="383">
                  <a:moveTo>
                    <a:pt x="461" y="316"/>
                  </a:moveTo>
                  <a:lnTo>
                    <a:pt x="445" y="331"/>
                  </a:lnTo>
                  <a:lnTo>
                    <a:pt x="428" y="345"/>
                  </a:lnTo>
                  <a:lnTo>
                    <a:pt x="411" y="357"/>
                  </a:lnTo>
                  <a:lnTo>
                    <a:pt x="393" y="367"/>
                  </a:lnTo>
                  <a:lnTo>
                    <a:pt x="385" y="371"/>
                  </a:lnTo>
                  <a:lnTo>
                    <a:pt x="376" y="374"/>
                  </a:lnTo>
                  <a:lnTo>
                    <a:pt x="367" y="377"/>
                  </a:lnTo>
                  <a:lnTo>
                    <a:pt x="358" y="379"/>
                  </a:lnTo>
                  <a:lnTo>
                    <a:pt x="348" y="381"/>
                  </a:lnTo>
                  <a:lnTo>
                    <a:pt x="339" y="382"/>
                  </a:lnTo>
                  <a:lnTo>
                    <a:pt x="330" y="383"/>
                  </a:lnTo>
                  <a:lnTo>
                    <a:pt x="321" y="383"/>
                  </a:lnTo>
                  <a:lnTo>
                    <a:pt x="304" y="383"/>
                  </a:lnTo>
                  <a:lnTo>
                    <a:pt x="288" y="382"/>
                  </a:lnTo>
                  <a:lnTo>
                    <a:pt x="272" y="379"/>
                  </a:lnTo>
                  <a:lnTo>
                    <a:pt x="257" y="376"/>
                  </a:lnTo>
                  <a:lnTo>
                    <a:pt x="242" y="372"/>
                  </a:lnTo>
                  <a:lnTo>
                    <a:pt x="227" y="368"/>
                  </a:lnTo>
                  <a:lnTo>
                    <a:pt x="214" y="363"/>
                  </a:lnTo>
                  <a:lnTo>
                    <a:pt x="200" y="357"/>
                  </a:lnTo>
                  <a:lnTo>
                    <a:pt x="186" y="350"/>
                  </a:lnTo>
                  <a:lnTo>
                    <a:pt x="174" y="343"/>
                  </a:lnTo>
                  <a:lnTo>
                    <a:pt x="161" y="336"/>
                  </a:lnTo>
                  <a:lnTo>
                    <a:pt x="149" y="328"/>
                  </a:lnTo>
                  <a:lnTo>
                    <a:pt x="126" y="311"/>
                  </a:lnTo>
                  <a:lnTo>
                    <a:pt x="105" y="293"/>
                  </a:lnTo>
                  <a:lnTo>
                    <a:pt x="86" y="275"/>
                  </a:lnTo>
                  <a:lnTo>
                    <a:pt x="67" y="257"/>
                  </a:lnTo>
                  <a:lnTo>
                    <a:pt x="52" y="238"/>
                  </a:lnTo>
                  <a:lnTo>
                    <a:pt x="37" y="221"/>
                  </a:lnTo>
                  <a:lnTo>
                    <a:pt x="15" y="191"/>
                  </a:lnTo>
                  <a:lnTo>
                    <a:pt x="0" y="168"/>
                  </a:lnTo>
                  <a:lnTo>
                    <a:pt x="13" y="155"/>
                  </a:lnTo>
                  <a:lnTo>
                    <a:pt x="25" y="143"/>
                  </a:lnTo>
                  <a:lnTo>
                    <a:pt x="37" y="131"/>
                  </a:lnTo>
                  <a:lnTo>
                    <a:pt x="50" y="121"/>
                  </a:lnTo>
                  <a:lnTo>
                    <a:pt x="63" y="111"/>
                  </a:lnTo>
                  <a:lnTo>
                    <a:pt x="76" y="101"/>
                  </a:lnTo>
                  <a:lnTo>
                    <a:pt x="90" y="91"/>
                  </a:lnTo>
                  <a:lnTo>
                    <a:pt x="103" y="83"/>
                  </a:lnTo>
                  <a:lnTo>
                    <a:pt x="130" y="68"/>
                  </a:lnTo>
                  <a:lnTo>
                    <a:pt x="158" y="53"/>
                  </a:lnTo>
                  <a:lnTo>
                    <a:pt x="186" y="42"/>
                  </a:lnTo>
                  <a:lnTo>
                    <a:pt x="214" y="32"/>
                  </a:lnTo>
                  <a:lnTo>
                    <a:pt x="243" y="24"/>
                  </a:lnTo>
                  <a:lnTo>
                    <a:pt x="270" y="16"/>
                  </a:lnTo>
                  <a:lnTo>
                    <a:pt x="298" y="10"/>
                  </a:lnTo>
                  <a:lnTo>
                    <a:pt x="326" y="6"/>
                  </a:lnTo>
                  <a:lnTo>
                    <a:pt x="352" y="3"/>
                  </a:lnTo>
                  <a:lnTo>
                    <a:pt x="378" y="1"/>
                  </a:lnTo>
                  <a:lnTo>
                    <a:pt x="403" y="0"/>
                  </a:lnTo>
                  <a:lnTo>
                    <a:pt x="427" y="0"/>
                  </a:lnTo>
                  <a:lnTo>
                    <a:pt x="453" y="0"/>
                  </a:lnTo>
                  <a:lnTo>
                    <a:pt x="478" y="1"/>
                  </a:lnTo>
                  <a:lnTo>
                    <a:pt x="501" y="3"/>
                  </a:lnTo>
                  <a:lnTo>
                    <a:pt x="522" y="5"/>
                  </a:lnTo>
                  <a:lnTo>
                    <a:pt x="541" y="7"/>
                  </a:lnTo>
                  <a:lnTo>
                    <a:pt x="558" y="10"/>
                  </a:lnTo>
                  <a:lnTo>
                    <a:pt x="571" y="12"/>
                  </a:lnTo>
                  <a:lnTo>
                    <a:pt x="582" y="14"/>
                  </a:lnTo>
                  <a:lnTo>
                    <a:pt x="581" y="29"/>
                  </a:lnTo>
                  <a:lnTo>
                    <a:pt x="580" y="43"/>
                  </a:lnTo>
                  <a:lnTo>
                    <a:pt x="577" y="61"/>
                  </a:lnTo>
                  <a:lnTo>
                    <a:pt x="574" y="78"/>
                  </a:lnTo>
                  <a:lnTo>
                    <a:pt x="570" y="97"/>
                  </a:lnTo>
                  <a:lnTo>
                    <a:pt x="565" y="117"/>
                  </a:lnTo>
                  <a:lnTo>
                    <a:pt x="559" y="137"/>
                  </a:lnTo>
                  <a:lnTo>
                    <a:pt x="551" y="157"/>
                  </a:lnTo>
                  <a:lnTo>
                    <a:pt x="544" y="179"/>
                  </a:lnTo>
                  <a:lnTo>
                    <a:pt x="535" y="199"/>
                  </a:lnTo>
                  <a:lnTo>
                    <a:pt x="525" y="220"/>
                  </a:lnTo>
                  <a:lnTo>
                    <a:pt x="514" y="240"/>
                  </a:lnTo>
                  <a:lnTo>
                    <a:pt x="502" y="260"/>
                  </a:lnTo>
                  <a:lnTo>
                    <a:pt x="490" y="280"/>
                  </a:lnTo>
                  <a:lnTo>
                    <a:pt x="475" y="298"/>
                  </a:lnTo>
                  <a:lnTo>
                    <a:pt x="461" y="316"/>
                  </a:lnTo>
                  <a:close/>
                </a:path>
              </a:pathLst>
            </a:custGeom>
            <a:solidFill>
              <a:srgbClr val="E95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3755765" y="5519004"/>
              <a:ext cx="318773" cy="1017108"/>
            </a:xfrm>
            <a:custGeom>
              <a:avLst/>
              <a:gdLst>
                <a:gd name="T0" fmla="*/ 157 w 647"/>
                <a:gd name="T1" fmla="*/ 56 h 2058"/>
                <a:gd name="T2" fmla="*/ 195 w 647"/>
                <a:gd name="T3" fmla="*/ 49 h 2058"/>
                <a:gd name="T4" fmla="*/ 231 w 647"/>
                <a:gd name="T5" fmla="*/ 35 h 2058"/>
                <a:gd name="T6" fmla="*/ 266 w 647"/>
                <a:gd name="T7" fmla="*/ 13 h 2058"/>
                <a:gd name="T8" fmla="*/ 282 w 647"/>
                <a:gd name="T9" fmla="*/ 1 h 2058"/>
                <a:gd name="T10" fmla="*/ 331 w 647"/>
                <a:gd name="T11" fmla="*/ 173 h 2058"/>
                <a:gd name="T12" fmla="*/ 389 w 647"/>
                <a:gd name="T13" fmla="*/ 373 h 2058"/>
                <a:gd name="T14" fmla="*/ 449 w 647"/>
                <a:gd name="T15" fmla="*/ 590 h 2058"/>
                <a:gd name="T16" fmla="*/ 509 w 647"/>
                <a:gd name="T17" fmla="*/ 810 h 2058"/>
                <a:gd name="T18" fmla="*/ 562 w 647"/>
                <a:gd name="T19" fmla="*/ 1021 h 2058"/>
                <a:gd name="T20" fmla="*/ 606 w 647"/>
                <a:gd name="T21" fmla="*/ 1210 h 2058"/>
                <a:gd name="T22" fmla="*/ 623 w 647"/>
                <a:gd name="T23" fmla="*/ 1292 h 2058"/>
                <a:gd name="T24" fmla="*/ 636 w 647"/>
                <a:gd name="T25" fmla="*/ 1365 h 2058"/>
                <a:gd name="T26" fmla="*/ 644 w 647"/>
                <a:gd name="T27" fmla="*/ 1426 h 2058"/>
                <a:gd name="T28" fmla="*/ 647 w 647"/>
                <a:gd name="T29" fmla="*/ 1473 h 2058"/>
                <a:gd name="T30" fmla="*/ 637 w 647"/>
                <a:gd name="T31" fmla="*/ 1529 h 2058"/>
                <a:gd name="T32" fmla="*/ 625 w 647"/>
                <a:gd name="T33" fmla="*/ 1582 h 2058"/>
                <a:gd name="T34" fmla="*/ 610 w 647"/>
                <a:gd name="T35" fmla="*/ 1634 h 2058"/>
                <a:gd name="T36" fmla="*/ 591 w 647"/>
                <a:gd name="T37" fmla="*/ 1684 h 2058"/>
                <a:gd name="T38" fmla="*/ 572 w 647"/>
                <a:gd name="T39" fmla="*/ 1731 h 2058"/>
                <a:gd name="T40" fmla="*/ 551 w 647"/>
                <a:gd name="T41" fmla="*/ 1777 h 2058"/>
                <a:gd name="T42" fmla="*/ 506 w 647"/>
                <a:gd name="T43" fmla="*/ 1860 h 2058"/>
                <a:gd name="T44" fmla="*/ 461 w 647"/>
                <a:gd name="T45" fmla="*/ 1931 h 2058"/>
                <a:gd name="T46" fmla="*/ 420 w 647"/>
                <a:gd name="T47" fmla="*/ 1989 h 2058"/>
                <a:gd name="T48" fmla="*/ 362 w 647"/>
                <a:gd name="T49" fmla="*/ 2058 h 2058"/>
                <a:gd name="T50" fmla="*/ 329 w 647"/>
                <a:gd name="T51" fmla="*/ 2030 h 2058"/>
                <a:gd name="T52" fmla="*/ 283 w 647"/>
                <a:gd name="T53" fmla="*/ 1978 h 2058"/>
                <a:gd name="T54" fmla="*/ 229 w 647"/>
                <a:gd name="T55" fmla="*/ 1910 h 2058"/>
                <a:gd name="T56" fmla="*/ 169 w 647"/>
                <a:gd name="T57" fmla="*/ 1830 h 2058"/>
                <a:gd name="T58" fmla="*/ 113 w 647"/>
                <a:gd name="T59" fmla="*/ 1743 h 2058"/>
                <a:gd name="T60" fmla="*/ 62 w 647"/>
                <a:gd name="T61" fmla="*/ 1653 h 2058"/>
                <a:gd name="T62" fmla="*/ 40 w 647"/>
                <a:gd name="T63" fmla="*/ 1610 h 2058"/>
                <a:gd name="T64" fmla="*/ 23 w 647"/>
                <a:gd name="T65" fmla="*/ 1568 h 2058"/>
                <a:gd name="T66" fmla="*/ 8 w 647"/>
                <a:gd name="T67" fmla="*/ 1527 h 2058"/>
                <a:gd name="T68" fmla="*/ 0 w 647"/>
                <a:gd name="T69" fmla="*/ 1490 h 2058"/>
                <a:gd name="T70" fmla="*/ 1 w 647"/>
                <a:gd name="T71" fmla="*/ 1375 h 2058"/>
                <a:gd name="T72" fmla="*/ 4 w 647"/>
                <a:gd name="T73" fmla="*/ 1258 h 2058"/>
                <a:gd name="T74" fmla="*/ 17 w 647"/>
                <a:gd name="T75" fmla="*/ 1025 h 2058"/>
                <a:gd name="T76" fmla="*/ 34 w 647"/>
                <a:gd name="T77" fmla="*/ 799 h 2058"/>
                <a:gd name="T78" fmla="*/ 55 w 647"/>
                <a:gd name="T79" fmla="*/ 587 h 2058"/>
                <a:gd name="T80" fmla="*/ 76 w 647"/>
                <a:gd name="T81" fmla="*/ 399 h 2058"/>
                <a:gd name="T82" fmla="*/ 97 w 647"/>
                <a:gd name="T83" fmla="*/ 243 h 2058"/>
                <a:gd name="T84" fmla="*/ 113 w 647"/>
                <a:gd name="T85" fmla="*/ 125 h 2058"/>
                <a:gd name="T86" fmla="*/ 123 w 647"/>
                <a:gd name="T87" fmla="*/ 56 h 2058"/>
                <a:gd name="T88" fmla="*/ 138 w 647"/>
                <a:gd name="T89" fmla="*/ 58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7" h="2058">
                  <a:moveTo>
                    <a:pt x="138" y="58"/>
                  </a:moveTo>
                  <a:lnTo>
                    <a:pt x="157" y="56"/>
                  </a:lnTo>
                  <a:lnTo>
                    <a:pt x="176" y="54"/>
                  </a:lnTo>
                  <a:lnTo>
                    <a:pt x="195" y="49"/>
                  </a:lnTo>
                  <a:lnTo>
                    <a:pt x="212" y="43"/>
                  </a:lnTo>
                  <a:lnTo>
                    <a:pt x="231" y="35"/>
                  </a:lnTo>
                  <a:lnTo>
                    <a:pt x="248" y="25"/>
                  </a:lnTo>
                  <a:lnTo>
                    <a:pt x="266" y="13"/>
                  </a:lnTo>
                  <a:lnTo>
                    <a:pt x="282" y="0"/>
                  </a:lnTo>
                  <a:lnTo>
                    <a:pt x="282" y="1"/>
                  </a:lnTo>
                  <a:lnTo>
                    <a:pt x="306" y="82"/>
                  </a:lnTo>
                  <a:lnTo>
                    <a:pt x="331" y="173"/>
                  </a:lnTo>
                  <a:lnTo>
                    <a:pt x="360" y="270"/>
                  </a:lnTo>
                  <a:lnTo>
                    <a:pt x="389" y="373"/>
                  </a:lnTo>
                  <a:lnTo>
                    <a:pt x="419" y="480"/>
                  </a:lnTo>
                  <a:lnTo>
                    <a:pt x="449" y="590"/>
                  </a:lnTo>
                  <a:lnTo>
                    <a:pt x="479" y="700"/>
                  </a:lnTo>
                  <a:lnTo>
                    <a:pt x="509" y="810"/>
                  </a:lnTo>
                  <a:lnTo>
                    <a:pt x="537" y="917"/>
                  </a:lnTo>
                  <a:lnTo>
                    <a:pt x="562" y="1021"/>
                  </a:lnTo>
                  <a:lnTo>
                    <a:pt x="586" y="1119"/>
                  </a:lnTo>
                  <a:lnTo>
                    <a:pt x="606" y="1210"/>
                  </a:lnTo>
                  <a:lnTo>
                    <a:pt x="616" y="1252"/>
                  </a:lnTo>
                  <a:lnTo>
                    <a:pt x="623" y="1292"/>
                  </a:lnTo>
                  <a:lnTo>
                    <a:pt x="630" y="1330"/>
                  </a:lnTo>
                  <a:lnTo>
                    <a:pt x="636" y="1365"/>
                  </a:lnTo>
                  <a:lnTo>
                    <a:pt x="640" y="1397"/>
                  </a:lnTo>
                  <a:lnTo>
                    <a:pt x="644" y="1426"/>
                  </a:lnTo>
                  <a:lnTo>
                    <a:pt x="646" y="1451"/>
                  </a:lnTo>
                  <a:lnTo>
                    <a:pt x="647" y="1473"/>
                  </a:lnTo>
                  <a:lnTo>
                    <a:pt x="642" y="1501"/>
                  </a:lnTo>
                  <a:lnTo>
                    <a:pt x="637" y="1529"/>
                  </a:lnTo>
                  <a:lnTo>
                    <a:pt x="631" y="1556"/>
                  </a:lnTo>
                  <a:lnTo>
                    <a:pt x="625" y="1582"/>
                  </a:lnTo>
                  <a:lnTo>
                    <a:pt x="618" y="1608"/>
                  </a:lnTo>
                  <a:lnTo>
                    <a:pt x="610" y="1634"/>
                  </a:lnTo>
                  <a:lnTo>
                    <a:pt x="600" y="1660"/>
                  </a:lnTo>
                  <a:lnTo>
                    <a:pt x="591" y="1684"/>
                  </a:lnTo>
                  <a:lnTo>
                    <a:pt x="582" y="1708"/>
                  </a:lnTo>
                  <a:lnTo>
                    <a:pt x="572" y="1731"/>
                  </a:lnTo>
                  <a:lnTo>
                    <a:pt x="561" y="1755"/>
                  </a:lnTo>
                  <a:lnTo>
                    <a:pt x="551" y="1777"/>
                  </a:lnTo>
                  <a:lnTo>
                    <a:pt x="528" y="1820"/>
                  </a:lnTo>
                  <a:lnTo>
                    <a:pt x="506" y="1860"/>
                  </a:lnTo>
                  <a:lnTo>
                    <a:pt x="483" y="1897"/>
                  </a:lnTo>
                  <a:lnTo>
                    <a:pt x="461" y="1931"/>
                  </a:lnTo>
                  <a:lnTo>
                    <a:pt x="439" y="1961"/>
                  </a:lnTo>
                  <a:lnTo>
                    <a:pt x="420" y="1989"/>
                  </a:lnTo>
                  <a:lnTo>
                    <a:pt x="386" y="2032"/>
                  </a:lnTo>
                  <a:lnTo>
                    <a:pt x="362" y="2058"/>
                  </a:lnTo>
                  <a:lnTo>
                    <a:pt x="348" y="2047"/>
                  </a:lnTo>
                  <a:lnTo>
                    <a:pt x="329" y="2030"/>
                  </a:lnTo>
                  <a:lnTo>
                    <a:pt x="308" y="2007"/>
                  </a:lnTo>
                  <a:lnTo>
                    <a:pt x="283" y="1978"/>
                  </a:lnTo>
                  <a:lnTo>
                    <a:pt x="257" y="1946"/>
                  </a:lnTo>
                  <a:lnTo>
                    <a:pt x="229" y="1910"/>
                  </a:lnTo>
                  <a:lnTo>
                    <a:pt x="199" y="1871"/>
                  </a:lnTo>
                  <a:lnTo>
                    <a:pt x="169" y="1830"/>
                  </a:lnTo>
                  <a:lnTo>
                    <a:pt x="141" y="1787"/>
                  </a:lnTo>
                  <a:lnTo>
                    <a:pt x="113" y="1743"/>
                  </a:lnTo>
                  <a:lnTo>
                    <a:pt x="86" y="1698"/>
                  </a:lnTo>
                  <a:lnTo>
                    <a:pt x="62" y="1653"/>
                  </a:lnTo>
                  <a:lnTo>
                    <a:pt x="50" y="1632"/>
                  </a:lnTo>
                  <a:lnTo>
                    <a:pt x="40" y="1610"/>
                  </a:lnTo>
                  <a:lnTo>
                    <a:pt x="31" y="1589"/>
                  </a:lnTo>
                  <a:lnTo>
                    <a:pt x="23" y="1568"/>
                  </a:lnTo>
                  <a:lnTo>
                    <a:pt x="14" y="1547"/>
                  </a:lnTo>
                  <a:lnTo>
                    <a:pt x="8" y="1527"/>
                  </a:lnTo>
                  <a:lnTo>
                    <a:pt x="3" y="1508"/>
                  </a:lnTo>
                  <a:lnTo>
                    <a:pt x="0" y="1490"/>
                  </a:lnTo>
                  <a:lnTo>
                    <a:pt x="0" y="1432"/>
                  </a:lnTo>
                  <a:lnTo>
                    <a:pt x="1" y="1375"/>
                  </a:lnTo>
                  <a:lnTo>
                    <a:pt x="2" y="1316"/>
                  </a:lnTo>
                  <a:lnTo>
                    <a:pt x="4" y="1258"/>
                  </a:lnTo>
                  <a:lnTo>
                    <a:pt x="9" y="1141"/>
                  </a:lnTo>
                  <a:lnTo>
                    <a:pt x="17" y="1025"/>
                  </a:lnTo>
                  <a:lnTo>
                    <a:pt x="25" y="910"/>
                  </a:lnTo>
                  <a:lnTo>
                    <a:pt x="34" y="799"/>
                  </a:lnTo>
                  <a:lnTo>
                    <a:pt x="44" y="691"/>
                  </a:lnTo>
                  <a:lnTo>
                    <a:pt x="55" y="587"/>
                  </a:lnTo>
                  <a:lnTo>
                    <a:pt x="66" y="489"/>
                  </a:lnTo>
                  <a:lnTo>
                    <a:pt x="76" y="399"/>
                  </a:lnTo>
                  <a:lnTo>
                    <a:pt x="87" y="317"/>
                  </a:lnTo>
                  <a:lnTo>
                    <a:pt x="97" y="243"/>
                  </a:lnTo>
                  <a:lnTo>
                    <a:pt x="106" y="179"/>
                  </a:lnTo>
                  <a:lnTo>
                    <a:pt x="113" y="125"/>
                  </a:lnTo>
                  <a:lnTo>
                    <a:pt x="119" y="84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8" y="58"/>
                  </a:lnTo>
                  <a:close/>
                </a:path>
              </a:pathLst>
            </a:custGeom>
            <a:solidFill>
              <a:srgbClr val="E95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4111604" y="6405638"/>
              <a:ext cx="364736" cy="255018"/>
            </a:xfrm>
            <a:custGeom>
              <a:avLst/>
              <a:gdLst>
                <a:gd name="T0" fmla="*/ 54 w 739"/>
                <a:gd name="T1" fmla="*/ 516 h 516"/>
                <a:gd name="T2" fmla="*/ 0 w 739"/>
                <a:gd name="T3" fmla="*/ 100 h 516"/>
                <a:gd name="T4" fmla="*/ 90 w 739"/>
                <a:gd name="T5" fmla="*/ 86 h 516"/>
                <a:gd name="T6" fmla="*/ 179 w 739"/>
                <a:gd name="T7" fmla="*/ 72 h 516"/>
                <a:gd name="T8" fmla="*/ 267 w 739"/>
                <a:gd name="T9" fmla="*/ 59 h 516"/>
                <a:gd name="T10" fmla="*/ 356 w 739"/>
                <a:gd name="T11" fmla="*/ 46 h 516"/>
                <a:gd name="T12" fmla="*/ 445 w 739"/>
                <a:gd name="T13" fmla="*/ 34 h 516"/>
                <a:gd name="T14" fmla="*/ 533 w 739"/>
                <a:gd name="T15" fmla="*/ 22 h 516"/>
                <a:gd name="T16" fmla="*/ 620 w 739"/>
                <a:gd name="T17" fmla="*/ 10 h 516"/>
                <a:gd name="T18" fmla="*/ 708 w 739"/>
                <a:gd name="T19" fmla="*/ 0 h 516"/>
                <a:gd name="T20" fmla="*/ 739 w 739"/>
                <a:gd name="T21" fmla="*/ 416 h 516"/>
                <a:gd name="T22" fmla="*/ 650 w 739"/>
                <a:gd name="T23" fmla="*/ 427 h 516"/>
                <a:gd name="T24" fmla="*/ 562 w 739"/>
                <a:gd name="T25" fmla="*/ 439 h 516"/>
                <a:gd name="T26" fmla="*/ 474 w 739"/>
                <a:gd name="T27" fmla="*/ 452 h 516"/>
                <a:gd name="T28" fmla="*/ 387 w 739"/>
                <a:gd name="T29" fmla="*/ 464 h 516"/>
                <a:gd name="T30" fmla="*/ 302 w 739"/>
                <a:gd name="T31" fmla="*/ 477 h 516"/>
                <a:gd name="T32" fmla="*/ 218 w 739"/>
                <a:gd name="T33" fmla="*/ 490 h 516"/>
                <a:gd name="T34" fmla="*/ 135 w 739"/>
                <a:gd name="T35" fmla="*/ 503 h 516"/>
                <a:gd name="T36" fmla="*/ 54 w 739"/>
                <a:gd name="T3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9" h="516">
                  <a:moveTo>
                    <a:pt x="54" y="516"/>
                  </a:moveTo>
                  <a:lnTo>
                    <a:pt x="0" y="100"/>
                  </a:lnTo>
                  <a:lnTo>
                    <a:pt x="90" y="86"/>
                  </a:lnTo>
                  <a:lnTo>
                    <a:pt x="179" y="72"/>
                  </a:lnTo>
                  <a:lnTo>
                    <a:pt x="267" y="59"/>
                  </a:lnTo>
                  <a:lnTo>
                    <a:pt x="356" y="46"/>
                  </a:lnTo>
                  <a:lnTo>
                    <a:pt x="445" y="34"/>
                  </a:lnTo>
                  <a:lnTo>
                    <a:pt x="533" y="22"/>
                  </a:lnTo>
                  <a:lnTo>
                    <a:pt x="620" y="10"/>
                  </a:lnTo>
                  <a:lnTo>
                    <a:pt x="708" y="0"/>
                  </a:lnTo>
                  <a:lnTo>
                    <a:pt x="739" y="416"/>
                  </a:lnTo>
                  <a:lnTo>
                    <a:pt x="650" y="427"/>
                  </a:lnTo>
                  <a:lnTo>
                    <a:pt x="562" y="439"/>
                  </a:lnTo>
                  <a:lnTo>
                    <a:pt x="474" y="452"/>
                  </a:lnTo>
                  <a:lnTo>
                    <a:pt x="387" y="464"/>
                  </a:lnTo>
                  <a:lnTo>
                    <a:pt x="302" y="477"/>
                  </a:lnTo>
                  <a:lnTo>
                    <a:pt x="218" y="490"/>
                  </a:lnTo>
                  <a:lnTo>
                    <a:pt x="135" y="503"/>
                  </a:lnTo>
                  <a:lnTo>
                    <a:pt x="54" y="516"/>
                  </a:lnTo>
                  <a:close/>
                </a:path>
              </a:pathLst>
            </a:custGeom>
            <a:solidFill>
              <a:srgbClr val="766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4480788" y="6398224"/>
              <a:ext cx="83029" cy="209056"/>
            </a:xfrm>
            <a:custGeom>
              <a:avLst/>
              <a:gdLst>
                <a:gd name="T0" fmla="*/ 31 w 167"/>
                <a:gd name="T1" fmla="*/ 423 h 423"/>
                <a:gd name="T2" fmla="*/ 0 w 167"/>
                <a:gd name="T3" fmla="*/ 8 h 423"/>
                <a:gd name="T4" fmla="*/ 20 w 167"/>
                <a:gd name="T5" fmla="*/ 6 h 423"/>
                <a:gd name="T6" fmla="*/ 39 w 167"/>
                <a:gd name="T7" fmla="*/ 4 h 423"/>
                <a:gd name="T8" fmla="*/ 58 w 167"/>
                <a:gd name="T9" fmla="*/ 2 h 423"/>
                <a:gd name="T10" fmla="*/ 77 w 167"/>
                <a:gd name="T11" fmla="*/ 0 h 423"/>
                <a:gd name="T12" fmla="*/ 167 w 167"/>
                <a:gd name="T13" fmla="*/ 407 h 423"/>
                <a:gd name="T14" fmla="*/ 133 w 167"/>
                <a:gd name="T15" fmla="*/ 411 h 423"/>
                <a:gd name="T16" fmla="*/ 99 w 167"/>
                <a:gd name="T17" fmla="*/ 415 h 423"/>
                <a:gd name="T18" fmla="*/ 65 w 167"/>
                <a:gd name="T19" fmla="*/ 419 h 423"/>
                <a:gd name="T20" fmla="*/ 31 w 167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23">
                  <a:moveTo>
                    <a:pt x="31" y="423"/>
                  </a:moveTo>
                  <a:lnTo>
                    <a:pt x="0" y="8"/>
                  </a:lnTo>
                  <a:lnTo>
                    <a:pt x="20" y="6"/>
                  </a:lnTo>
                  <a:lnTo>
                    <a:pt x="39" y="4"/>
                  </a:lnTo>
                  <a:lnTo>
                    <a:pt x="58" y="2"/>
                  </a:lnTo>
                  <a:lnTo>
                    <a:pt x="77" y="0"/>
                  </a:lnTo>
                  <a:lnTo>
                    <a:pt x="167" y="407"/>
                  </a:lnTo>
                  <a:lnTo>
                    <a:pt x="133" y="411"/>
                  </a:lnTo>
                  <a:lnTo>
                    <a:pt x="99" y="415"/>
                  </a:lnTo>
                  <a:lnTo>
                    <a:pt x="65" y="419"/>
                  </a:lnTo>
                  <a:lnTo>
                    <a:pt x="31" y="423"/>
                  </a:lnTo>
                  <a:close/>
                </a:path>
              </a:pathLst>
            </a:custGeom>
            <a:solidFill>
              <a:srgbClr val="3D2E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4538612" y="6367088"/>
              <a:ext cx="346944" cy="229813"/>
            </a:xfrm>
            <a:custGeom>
              <a:avLst/>
              <a:gdLst>
                <a:gd name="T0" fmla="*/ 90 w 704"/>
                <a:gd name="T1" fmla="*/ 466 h 466"/>
                <a:gd name="T2" fmla="*/ 0 w 704"/>
                <a:gd name="T3" fmla="*/ 59 h 466"/>
                <a:gd name="T4" fmla="*/ 81 w 704"/>
                <a:gd name="T5" fmla="*/ 49 h 466"/>
                <a:gd name="T6" fmla="*/ 162 w 704"/>
                <a:gd name="T7" fmla="*/ 41 h 466"/>
                <a:gd name="T8" fmla="*/ 242 w 704"/>
                <a:gd name="T9" fmla="*/ 33 h 466"/>
                <a:gd name="T10" fmla="*/ 322 w 704"/>
                <a:gd name="T11" fmla="*/ 26 h 466"/>
                <a:gd name="T12" fmla="*/ 402 w 704"/>
                <a:gd name="T13" fmla="*/ 19 h 466"/>
                <a:gd name="T14" fmla="*/ 482 w 704"/>
                <a:gd name="T15" fmla="*/ 12 h 466"/>
                <a:gd name="T16" fmla="*/ 561 w 704"/>
                <a:gd name="T17" fmla="*/ 5 h 466"/>
                <a:gd name="T18" fmla="*/ 641 w 704"/>
                <a:gd name="T19" fmla="*/ 0 h 466"/>
                <a:gd name="T20" fmla="*/ 649 w 704"/>
                <a:gd name="T21" fmla="*/ 49 h 466"/>
                <a:gd name="T22" fmla="*/ 657 w 704"/>
                <a:gd name="T23" fmla="*/ 100 h 466"/>
                <a:gd name="T24" fmla="*/ 665 w 704"/>
                <a:gd name="T25" fmla="*/ 150 h 466"/>
                <a:gd name="T26" fmla="*/ 673 w 704"/>
                <a:gd name="T27" fmla="*/ 201 h 466"/>
                <a:gd name="T28" fmla="*/ 680 w 704"/>
                <a:gd name="T29" fmla="*/ 251 h 466"/>
                <a:gd name="T30" fmla="*/ 689 w 704"/>
                <a:gd name="T31" fmla="*/ 302 h 466"/>
                <a:gd name="T32" fmla="*/ 697 w 704"/>
                <a:gd name="T33" fmla="*/ 353 h 466"/>
                <a:gd name="T34" fmla="*/ 704 w 704"/>
                <a:gd name="T35" fmla="*/ 403 h 466"/>
                <a:gd name="T36" fmla="*/ 625 w 704"/>
                <a:gd name="T37" fmla="*/ 410 h 466"/>
                <a:gd name="T38" fmla="*/ 547 w 704"/>
                <a:gd name="T39" fmla="*/ 418 h 466"/>
                <a:gd name="T40" fmla="*/ 469 w 704"/>
                <a:gd name="T41" fmla="*/ 425 h 466"/>
                <a:gd name="T42" fmla="*/ 392 w 704"/>
                <a:gd name="T43" fmla="*/ 433 h 466"/>
                <a:gd name="T44" fmla="*/ 316 w 704"/>
                <a:gd name="T45" fmla="*/ 441 h 466"/>
                <a:gd name="T46" fmla="*/ 240 w 704"/>
                <a:gd name="T47" fmla="*/ 449 h 466"/>
                <a:gd name="T48" fmla="*/ 165 w 704"/>
                <a:gd name="T49" fmla="*/ 458 h 466"/>
                <a:gd name="T50" fmla="*/ 90 w 704"/>
                <a:gd name="T5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4" h="466">
                  <a:moveTo>
                    <a:pt x="90" y="466"/>
                  </a:moveTo>
                  <a:lnTo>
                    <a:pt x="0" y="59"/>
                  </a:lnTo>
                  <a:lnTo>
                    <a:pt x="81" y="49"/>
                  </a:lnTo>
                  <a:lnTo>
                    <a:pt x="162" y="41"/>
                  </a:lnTo>
                  <a:lnTo>
                    <a:pt x="242" y="33"/>
                  </a:lnTo>
                  <a:lnTo>
                    <a:pt x="322" y="26"/>
                  </a:lnTo>
                  <a:lnTo>
                    <a:pt x="402" y="19"/>
                  </a:lnTo>
                  <a:lnTo>
                    <a:pt x="482" y="12"/>
                  </a:lnTo>
                  <a:lnTo>
                    <a:pt x="561" y="5"/>
                  </a:lnTo>
                  <a:lnTo>
                    <a:pt x="641" y="0"/>
                  </a:lnTo>
                  <a:lnTo>
                    <a:pt x="649" y="49"/>
                  </a:lnTo>
                  <a:lnTo>
                    <a:pt x="657" y="100"/>
                  </a:lnTo>
                  <a:lnTo>
                    <a:pt x="665" y="150"/>
                  </a:lnTo>
                  <a:lnTo>
                    <a:pt x="673" y="201"/>
                  </a:lnTo>
                  <a:lnTo>
                    <a:pt x="680" y="251"/>
                  </a:lnTo>
                  <a:lnTo>
                    <a:pt x="689" y="302"/>
                  </a:lnTo>
                  <a:lnTo>
                    <a:pt x="697" y="353"/>
                  </a:lnTo>
                  <a:lnTo>
                    <a:pt x="704" y="403"/>
                  </a:lnTo>
                  <a:lnTo>
                    <a:pt x="625" y="410"/>
                  </a:lnTo>
                  <a:lnTo>
                    <a:pt x="547" y="418"/>
                  </a:lnTo>
                  <a:lnTo>
                    <a:pt x="469" y="425"/>
                  </a:lnTo>
                  <a:lnTo>
                    <a:pt x="392" y="433"/>
                  </a:lnTo>
                  <a:lnTo>
                    <a:pt x="316" y="441"/>
                  </a:lnTo>
                  <a:lnTo>
                    <a:pt x="240" y="449"/>
                  </a:lnTo>
                  <a:lnTo>
                    <a:pt x="165" y="458"/>
                  </a:lnTo>
                  <a:lnTo>
                    <a:pt x="90" y="466"/>
                  </a:lnTo>
                  <a:close/>
                </a:path>
              </a:pathLst>
            </a:custGeom>
            <a:solidFill>
              <a:srgbClr val="766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5216190" y="3379519"/>
              <a:ext cx="54859" cy="136405"/>
            </a:xfrm>
            <a:custGeom>
              <a:avLst/>
              <a:gdLst>
                <a:gd name="T0" fmla="*/ 19 w 113"/>
                <a:gd name="T1" fmla="*/ 8 h 276"/>
                <a:gd name="T2" fmla="*/ 23 w 113"/>
                <a:gd name="T3" fmla="*/ 5 h 276"/>
                <a:gd name="T4" fmla="*/ 28 w 113"/>
                <a:gd name="T5" fmla="*/ 3 h 276"/>
                <a:gd name="T6" fmla="*/ 35 w 113"/>
                <a:gd name="T7" fmla="*/ 0 h 276"/>
                <a:gd name="T8" fmla="*/ 43 w 113"/>
                <a:gd name="T9" fmla="*/ 0 h 276"/>
                <a:gd name="T10" fmla="*/ 51 w 113"/>
                <a:gd name="T11" fmla="*/ 0 h 276"/>
                <a:gd name="T12" fmla="*/ 61 w 113"/>
                <a:gd name="T13" fmla="*/ 2 h 276"/>
                <a:gd name="T14" fmla="*/ 68 w 113"/>
                <a:gd name="T15" fmla="*/ 4 h 276"/>
                <a:gd name="T16" fmla="*/ 73 w 113"/>
                <a:gd name="T17" fmla="*/ 6 h 276"/>
                <a:gd name="T18" fmla="*/ 79 w 113"/>
                <a:gd name="T19" fmla="*/ 9 h 276"/>
                <a:gd name="T20" fmla="*/ 83 w 113"/>
                <a:gd name="T21" fmla="*/ 13 h 276"/>
                <a:gd name="T22" fmla="*/ 88 w 113"/>
                <a:gd name="T23" fmla="*/ 17 h 276"/>
                <a:gd name="T24" fmla="*/ 92 w 113"/>
                <a:gd name="T25" fmla="*/ 22 h 276"/>
                <a:gd name="T26" fmla="*/ 95 w 113"/>
                <a:gd name="T27" fmla="*/ 28 h 276"/>
                <a:gd name="T28" fmla="*/ 98 w 113"/>
                <a:gd name="T29" fmla="*/ 33 h 276"/>
                <a:gd name="T30" fmla="*/ 103 w 113"/>
                <a:gd name="T31" fmla="*/ 45 h 276"/>
                <a:gd name="T32" fmla="*/ 108 w 113"/>
                <a:gd name="T33" fmla="*/ 60 h 276"/>
                <a:gd name="T34" fmla="*/ 111 w 113"/>
                <a:gd name="T35" fmla="*/ 74 h 276"/>
                <a:gd name="T36" fmla="*/ 112 w 113"/>
                <a:gd name="T37" fmla="*/ 90 h 276"/>
                <a:gd name="T38" fmla="*/ 113 w 113"/>
                <a:gd name="T39" fmla="*/ 107 h 276"/>
                <a:gd name="T40" fmla="*/ 113 w 113"/>
                <a:gd name="T41" fmla="*/ 124 h 276"/>
                <a:gd name="T42" fmla="*/ 112 w 113"/>
                <a:gd name="T43" fmla="*/ 142 h 276"/>
                <a:gd name="T44" fmla="*/ 110 w 113"/>
                <a:gd name="T45" fmla="*/ 158 h 276"/>
                <a:gd name="T46" fmla="*/ 105 w 113"/>
                <a:gd name="T47" fmla="*/ 192 h 276"/>
                <a:gd name="T48" fmla="*/ 99 w 113"/>
                <a:gd name="T49" fmla="*/ 222 h 276"/>
                <a:gd name="T50" fmla="*/ 96 w 113"/>
                <a:gd name="T51" fmla="*/ 234 h 276"/>
                <a:gd name="T52" fmla="*/ 93 w 113"/>
                <a:gd name="T53" fmla="*/ 245 h 276"/>
                <a:gd name="T54" fmla="*/ 89 w 113"/>
                <a:gd name="T55" fmla="*/ 254 h 276"/>
                <a:gd name="T56" fmla="*/ 84 w 113"/>
                <a:gd name="T57" fmla="*/ 261 h 276"/>
                <a:gd name="T58" fmla="*/ 79 w 113"/>
                <a:gd name="T59" fmla="*/ 267 h 276"/>
                <a:gd name="T60" fmla="*/ 73 w 113"/>
                <a:gd name="T61" fmla="*/ 272 h 276"/>
                <a:gd name="T62" fmla="*/ 67 w 113"/>
                <a:gd name="T63" fmla="*/ 275 h 276"/>
                <a:gd name="T64" fmla="*/ 60 w 113"/>
                <a:gd name="T65" fmla="*/ 276 h 276"/>
                <a:gd name="T66" fmla="*/ 56 w 113"/>
                <a:gd name="T67" fmla="*/ 276 h 276"/>
                <a:gd name="T68" fmla="*/ 52 w 113"/>
                <a:gd name="T69" fmla="*/ 275 h 276"/>
                <a:gd name="T70" fmla="*/ 47 w 113"/>
                <a:gd name="T71" fmla="*/ 272 h 276"/>
                <a:gd name="T72" fmla="*/ 43 w 113"/>
                <a:gd name="T73" fmla="*/ 269 h 276"/>
                <a:gd name="T74" fmla="*/ 38 w 113"/>
                <a:gd name="T75" fmla="*/ 265 h 276"/>
                <a:gd name="T76" fmla="*/ 34 w 113"/>
                <a:gd name="T77" fmla="*/ 260 h 276"/>
                <a:gd name="T78" fmla="*/ 29 w 113"/>
                <a:gd name="T79" fmla="*/ 254 h 276"/>
                <a:gd name="T80" fmla="*/ 24 w 113"/>
                <a:gd name="T81" fmla="*/ 247 h 276"/>
                <a:gd name="T82" fmla="*/ 20 w 113"/>
                <a:gd name="T83" fmla="*/ 240 h 276"/>
                <a:gd name="T84" fmla="*/ 16 w 113"/>
                <a:gd name="T85" fmla="*/ 230 h 276"/>
                <a:gd name="T86" fmla="*/ 13 w 113"/>
                <a:gd name="T87" fmla="*/ 221 h 276"/>
                <a:gd name="T88" fmla="*/ 9 w 113"/>
                <a:gd name="T89" fmla="*/ 210 h 276"/>
                <a:gd name="T90" fmla="*/ 7 w 113"/>
                <a:gd name="T91" fmla="*/ 198 h 276"/>
                <a:gd name="T92" fmla="*/ 5 w 113"/>
                <a:gd name="T93" fmla="*/ 185 h 276"/>
                <a:gd name="T94" fmla="*/ 3 w 113"/>
                <a:gd name="T95" fmla="*/ 172 h 276"/>
                <a:gd name="T96" fmla="*/ 2 w 113"/>
                <a:gd name="T97" fmla="*/ 156 h 276"/>
                <a:gd name="T98" fmla="*/ 1 w 113"/>
                <a:gd name="T99" fmla="*/ 134 h 276"/>
                <a:gd name="T100" fmla="*/ 0 w 113"/>
                <a:gd name="T101" fmla="*/ 111 h 276"/>
                <a:gd name="T102" fmla="*/ 0 w 113"/>
                <a:gd name="T103" fmla="*/ 89 h 276"/>
                <a:gd name="T104" fmla="*/ 2 w 113"/>
                <a:gd name="T105" fmla="*/ 69 h 276"/>
                <a:gd name="T106" fmla="*/ 4 w 113"/>
                <a:gd name="T107" fmla="*/ 49 h 276"/>
                <a:gd name="T108" fmla="*/ 7 w 113"/>
                <a:gd name="T109" fmla="*/ 33 h 276"/>
                <a:gd name="T110" fmla="*/ 10 w 113"/>
                <a:gd name="T111" fmla="*/ 26 h 276"/>
                <a:gd name="T112" fmla="*/ 12 w 113"/>
                <a:gd name="T113" fmla="*/ 18 h 276"/>
                <a:gd name="T114" fmla="*/ 16 w 113"/>
                <a:gd name="T115" fmla="*/ 13 h 276"/>
                <a:gd name="T116" fmla="*/ 19 w 113"/>
                <a:gd name="T117" fmla="*/ 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" h="276">
                  <a:moveTo>
                    <a:pt x="19" y="8"/>
                  </a:moveTo>
                  <a:lnTo>
                    <a:pt x="23" y="5"/>
                  </a:lnTo>
                  <a:lnTo>
                    <a:pt x="28" y="3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51" y="0"/>
                  </a:lnTo>
                  <a:lnTo>
                    <a:pt x="61" y="2"/>
                  </a:lnTo>
                  <a:lnTo>
                    <a:pt x="68" y="4"/>
                  </a:lnTo>
                  <a:lnTo>
                    <a:pt x="73" y="6"/>
                  </a:lnTo>
                  <a:lnTo>
                    <a:pt x="79" y="9"/>
                  </a:lnTo>
                  <a:lnTo>
                    <a:pt x="83" y="13"/>
                  </a:lnTo>
                  <a:lnTo>
                    <a:pt x="88" y="17"/>
                  </a:lnTo>
                  <a:lnTo>
                    <a:pt x="92" y="22"/>
                  </a:lnTo>
                  <a:lnTo>
                    <a:pt x="95" y="28"/>
                  </a:lnTo>
                  <a:lnTo>
                    <a:pt x="98" y="33"/>
                  </a:lnTo>
                  <a:lnTo>
                    <a:pt x="103" y="45"/>
                  </a:lnTo>
                  <a:lnTo>
                    <a:pt x="108" y="60"/>
                  </a:lnTo>
                  <a:lnTo>
                    <a:pt x="111" y="74"/>
                  </a:lnTo>
                  <a:lnTo>
                    <a:pt x="112" y="90"/>
                  </a:lnTo>
                  <a:lnTo>
                    <a:pt x="113" y="107"/>
                  </a:lnTo>
                  <a:lnTo>
                    <a:pt x="113" y="124"/>
                  </a:lnTo>
                  <a:lnTo>
                    <a:pt x="112" y="142"/>
                  </a:lnTo>
                  <a:lnTo>
                    <a:pt x="110" y="158"/>
                  </a:lnTo>
                  <a:lnTo>
                    <a:pt x="105" y="192"/>
                  </a:lnTo>
                  <a:lnTo>
                    <a:pt x="99" y="222"/>
                  </a:lnTo>
                  <a:lnTo>
                    <a:pt x="96" y="234"/>
                  </a:lnTo>
                  <a:lnTo>
                    <a:pt x="93" y="245"/>
                  </a:lnTo>
                  <a:lnTo>
                    <a:pt x="89" y="254"/>
                  </a:lnTo>
                  <a:lnTo>
                    <a:pt x="84" y="261"/>
                  </a:lnTo>
                  <a:lnTo>
                    <a:pt x="79" y="267"/>
                  </a:lnTo>
                  <a:lnTo>
                    <a:pt x="73" y="272"/>
                  </a:lnTo>
                  <a:lnTo>
                    <a:pt x="67" y="275"/>
                  </a:lnTo>
                  <a:lnTo>
                    <a:pt x="60" y="276"/>
                  </a:lnTo>
                  <a:lnTo>
                    <a:pt x="56" y="276"/>
                  </a:lnTo>
                  <a:lnTo>
                    <a:pt x="52" y="275"/>
                  </a:lnTo>
                  <a:lnTo>
                    <a:pt x="47" y="272"/>
                  </a:lnTo>
                  <a:lnTo>
                    <a:pt x="43" y="269"/>
                  </a:lnTo>
                  <a:lnTo>
                    <a:pt x="38" y="265"/>
                  </a:lnTo>
                  <a:lnTo>
                    <a:pt x="34" y="260"/>
                  </a:lnTo>
                  <a:lnTo>
                    <a:pt x="29" y="254"/>
                  </a:lnTo>
                  <a:lnTo>
                    <a:pt x="24" y="247"/>
                  </a:lnTo>
                  <a:lnTo>
                    <a:pt x="20" y="240"/>
                  </a:lnTo>
                  <a:lnTo>
                    <a:pt x="16" y="230"/>
                  </a:lnTo>
                  <a:lnTo>
                    <a:pt x="13" y="221"/>
                  </a:lnTo>
                  <a:lnTo>
                    <a:pt x="9" y="210"/>
                  </a:lnTo>
                  <a:lnTo>
                    <a:pt x="7" y="198"/>
                  </a:lnTo>
                  <a:lnTo>
                    <a:pt x="5" y="185"/>
                  </a:lnTo>
                  <a:lnTo>
                    <a:pt x="3" y="172"/>
                  </a:lnTo>
                  <a:lnTo>
                    <a:pt x="2" y="156"/>
                  </a:lnTo>
                  <a:lnTo>
                    <a:pt x="1" y="134"/>
                  </a:lnTo>
                  <a:lnTo>
                    <a:pt x="0" y="111"/>
                  </a:lnTo>
                  <a:lnTo>
                    <a:pt x="0" y="89"/>
                  </a:lnTo>
                  <a:lnTo>
                    <a:pt x="2" y="69"/>
                  </a:lnTo>
                  <a:lnTo>
                    <a:pt x="4" y="49"/>
                  </a:lnTo>
                  <a:lnTo>
                    <a:pt x="7" y="33"/>
                  </a:lnTo>
                  <a:lnTo>
                    <a:pt x="10" y="26"/>
                  </a:lnTo>
                  <a:lnTo>
                    <a:pt x="12" y="18"/>
                  </a:lnTo>
                  <a:lnTo>
                    <a:pt x="16" y="1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5130195" y="3369140"/>
              <a:ext cx="65237" cy="157162"/>
            </a:xfrm>
            <a:custGeom>
              <a:avLst/>
              <a:gdLst>
                <a:gd name="T0" fmla="*/ 20 w 134"/>
                <a:gd name="T1" fmla="*/ 12 h 317"/>
                <a:gd name="T2" fmla="*/ 26 w 134"/>
                <a:gd name="T3" fmla="*/ 7 h 317"/>
                <a:gd name="T4" fmla="*/ 33 w 134"/>
                <a:gd name="T5" fmla="*/ 3 h 317"/>
                <a:gd name="T6" fmla="*/ 41 w 134"/>
                <a:gd name="T7" fmla="*/ 1 h 317"/>
                <a:gd name="T8" fmla="*/ 51 w 134"/>
                <a:gd name="T9" fmla="*/ 0 h 317"/>
                <a:gd name="T10" fmla="*/ 59 w 134"/>
                <a:gd name="T11" fmla="*/ 1 h 317"/>
                <a:gd name="T12" fmla="*/ 68 w 134"/>
                <a:gd name="T13" fmla="*/ 2 h 317"/>
                <a:gd name="T14" fmla="*/ 76 w 134"/>
                <a:gd name="T15" fmla="*/ 5 h 317"/>
                <a:gd name="T16" fmla="*/ 83 w 134"/>
                <a:gd name="T17" fmla="*/ 7 h 317"/>
                <a:gd name="T18" fmla="*/ 89 w 134"/>
                <a:gd name="T19" fmla="*/ 11 h 317"/>
                <a:gd name="T20" fmla="*/ 95 w 134"/>
                <a:gd name="T21" fmla="*/ 14 h 317"/>
                <a:gd name="T22" fmla="*/ 100 w 134"/>
                <a:gd name="T23" fmla="*/ 19 h 317"/>
                <a:gd name="T24" fmla="*/ 105 w 134"/>
                <a:gd name="T25" fmla="*/ 24 h 317"/>
                <a:gd name="T26" fmla="*/ 109 w 134"/>
                <a:gd name="T27" fmla="*/ 30 h 317"/>
                <a:gd name="T28" fmla="*/ 113 w 134"/>
                <a:gd name="T29" fmla="*/ 36 h 317"/>
                <a:gd name="T30" fmla="*/ 120 w 134"/>
                <a:gd name="T31" fmla="*/ 50 h 317"/>
                <a:gd name="T32" fmla="*/ 126 w 134"/>
                <a:gd name="T33" fmla="*/ 66 h 317"/>
                <a:gd name="T34" fmla="*/ 130 w 134"/>
                <a:gd name="T35" fmla="*/ 83 h 317"/>
                <a:gd name="T36" fmla="*/ 133 w 134"/>
                <a:gd name="T37" fmla="*/ 101 h 317"/>
                <a:gd name="T38" fmla="*/ 134 w 134"/>
                <a:gd name="T39" fmla="*/ 120 h 317"/>
                <a:gd name="T40" fmla="*/ 134 w 134"/>
                <a:gd name="T41" fmla="*/ 139 h 317"/>
                <a:gd name="T42" fmla="*/ 134 w 134"/>
                <a:gd name="T43" fmla="*/ 160 h 317"/>
                <a:gd name="T44" fmla="*/ 133 w 134"/>
                <a:gd name="T45" fmla="*/ 179 h 317"/>
                <a:gd name="T46" fmla="*/ 129 w 134"/>
                <a:gd name="T47" fmla="*/ 217 h 317"/>
                <a:gd name="T48" fmla="*/ 125 w 134"/>
                <a:gd name="T49" fmla="*/ 252 h 317"/>
                <a:gd name="T50" fmla="*/ 121 w 134"/>
                <a:gd name="T51" fmla="*/ 267 h 317"/>
                <a:gd name="T52" fmla="*/ 117 w 134"/>
                <a:gd name="T53" fmla="*/ 279 h 317"/>
                <a:gd name="T54" fmla="*/ 112 w 134"/>
                <a:gd name="T55" fmla="*/ 290 h 317"/>
                <a:gd name="T56" fmla="*/ 107 w 134"/>
                <a:gd name="T57" fmla="*/ 300 h 317"/>
                <a:gd name="T58" fmla="*/ 101 w 134"/>
                <a:gd name="T59" fmla="*/ 307 h 317"/>
                <a:gd name="T60" fmla="*/ 94 w 134"/>
                <a:gd name="T61" fmla="*/ 313 h 317"/>
                <a:gd name="T62" fmla="*/ 91 w 134"/>
                <a:gd name="T63" fmla="*/ 314 h 317"/>
                <a:gd name="T64" fmla="*/ 87 w 134"/>
                <a:gd name="T65" fmla="*/ 316 h 317"/>
                <a:gd name="T66" fmla="*/ 83 w 134"/>
                <a:gd name="T67" fmla="*/ 317 h 317"/>
                <a:gd name="T68" fmla="*/ 79 w 134"/>
                <a:gd name="T69" fmla="*/ 317 h 317"/>
                <a:gd name="T70" fmla="*/ 73 w 134"/>
                <a:gd name="T71" fmla="*/ 316 h 317"/>
                <a:gd name="T72" fmla="*/ 68 w 134"/>
                <a:gd name="T73" fmla="*/ 315 h 317"/>
                <a:gd name="T74" fmla="*/ 62 w 134"/>
                <a:gd name="T75" fmla="*/ 312 h 317"/>
                <a:gd name="T76" fmla="*/ 56 w 134"/>
                <a:gd name="T77" fmla="*/ 308 h 317"/>
                <a:gd name="T78" fmla="*/ 51 w 134"/>
                <a:gd name="T79" fmla="*/ 304 h 317"/>
                <a:gd name="T80" fmla="*/ 45 w 134"/>
                <a:gd name="T81" fmla="*/ 298 h 317"/>
                <a:gd name="T82" fmla="*/ 39 w 134"/>
                <a:gd name="T83" fmla="*/ 290 h 317"/>
                <a:gd name="T84" fmla="*/ 34 w 134"/>
                <a:gd name="T85" fmla="*/ 282 h 317"/>
                <a:gd name="T86" fmla="*/ 29 w 134"/>
                <a:gd name="T87" fmla="*/ 274 h 317"/>
                <a:gd name="T88" fmla="*/ 24 w 134"/>
                <a:gd name="T89" fmla="*/ 264 h 317"/>
                <a:gd name="T90" fmla="*/ 20 w 134"/>
                <a:gd name="T91" fmla="*/ 252 h 317"/>
                <a:gd name="T92" fmla="*/ 16 w 134"/>
                <a:gd name="T93" fmla="*/ 240 h 317"/>
                <a:gd name="T94" fmla="*/ 13 w 134"/>
                <a:gd name="T95" fmla="*/ 228 h 317"/>
                <a:gd name="T96" fmla="*/ 10 w 134"/>
                <a:gd name="T97" fmla="*/ 213 h 317"/>
                <a:gd name="T98" fmla="*/ 8 w 134"/>
                <a:gd name="T99" fmla="*/ 199 h 317"/>
                <a:gd name="T100" fmla="*/ 6 w 134"/>
                <a:gd name="T101" fmla="*/ 182 h 317"/>
                <a:gd name="T102" fmla="*/ 4 w 134"/>
                <a:gd name="T103" fmla="*/ 157 h 317"/>
                <a:gd name="T104" fmla="*/ 1 w 134"/>
                <a:gd name="T105" fmla="*/ 130 h 317"/>
                <a:gd name="T106" fmla="*/ 0 w 134"/>
                <a:gd name="T107" fmla="*/ 105 h 317"/>
                <a:gd name="T108" fmla="*/ 1 w 134"/>
                <a:gd name="T109" fmla="*/ 82 h 317"/>
                <a:gd name="T110" fmla="*/ 2 w 134"/>
                <a:gd name="T111" fmla="*/ 70 h 317"/>
                <a:gd name="T112" fmla="*/ 4 w 134"/>
                <a:gd name="T113" fmla="*/ 59 h 317"/>
                <a:gd name="T114" fmla="*/ 5 w 134"/>
                <a:gd name="T115" fmla="*/ 50 h 317"/>
                <a:gd name="T116" fmla="*/ 7 w 134"/>
                <a:gd name="T117" fmla="*/ 40 h 317"/>
                <a:gd name="T118" fmla="*/ 10 w 134"/>
                <a:gd name="T119" fmla="*/ 32 h 317"/>
                <a:gd name="T120" fmla="*/ 13 w 134"/>
                <a:gd name="T121" fmla="*/ 24 h 317"/>
                <a:gd name="T122" fmla="*/ 16 w 134"/>
                <a:gd name="T123" fmla="*/ 18 h 317"/>
                <a:gd name="T124" fmla="*/ 20 w 134"/>
                <a:gd name="T125" fmla="*/ 1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" h="317">
                  <a:moveTo>
                    <a:pt x="20" y="12"/>
                  </a:moveTo>
                  <a:lnTo>
                    <a:pt x="26" y="7"/>
                  </a:lnTo>
                  <a:lnTo>
                    <a:pt x="33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2"/>
                  </a:lnTo>
                  <a:lnTo>
                    <a:pt x="76" y="5"/>
                  </a:lnTo>
                  <a:lnTo>
                    <a:pt x="83" y="7"/>
                  </a:lnTo>
                  <a:lnTo>
                    <a:pt x="89" y="11"/>
                  </a:lnTo>
                  <a:lnTo>
                    <a:pt x="95" y="14"/>
                  </a:lnTo>
                  <a:lnTo>
                    <a:pt x="100" y="19"/>
                  </a:lnTo>
                  <a:lnTo>
                    <a:pt x="105" y="24"/>
                  </a:lnTo>
                  <a:lnTo>
                    <a:pt x="109" y="30"/>
                  </a:lnTo>
                  <a:lnTo>
                    <a:pt x="113" y="36"/>
                  </a:lnTo>
                  <a:lnTo>
                    <a:pt x="120" y="50"/>
                  </a:lnTo>
                  <a:lnTo>
                    <a:pt x="126" y="66"/>
                  </a:lnTo>
                  <a:lnTo>
                    <a:pt x="130" y="83"/>
                  </a:lnTo>
                  <a:lnTo>
                    <a:pt x="133" y="101"/>
                  </a:lnTo>
                  <a:lnTo>
                    <a:pt x="134" y="120"/>
                  </a:lnTo>
                  <a:lnTo>
                    <a:pt x="134" y="139"/>
                  </a:lnTo>
                  <a:lnTo>
                    <a:pt x="134" y="160"/>
                  </a:lnTo>
                  <a:lnTo>
                    <a:pt x="133" y="179"/>
                  </a:lnTo>
                  <a:lnTo>
                    <a:pt x="129" y="217"/>
                  </a:lnTo>
                  <a:lnTo>
                    <a:pt x="125" y="252"/>
                  </a:lnTo>
                  <a:lnTo>
                    <a:pt x="121" y="267"/>
                  </a:lnTo>
                  <a:lnTo>
                    <a:pt x="117" y="279"/>
                  </a:lnTo>
                  <a:lnTo>
                    <a:pt x="112" y="290"/>
                  </a:lnTo>
                  <a:lnTo>
                    <a:pt x="107" y="300"/>
                  </a:lnTo>
                  <a:lnTo>
                    <a:pt x="101" y="307"/>
                  </a:lnTo>
                  <a:lnTo>
                    <a:pt x="94" y="313"/>
                  </a:lnTo>
                  <a:lnTo>
                    <a:pt x="91" y="314"/>
                  </a:lnTo>
                  <a:lnTo>
                    <a:pt x="87" y="316"/>
                  </a:lnTo>
                  <a:lnTo>
                    <a:pt x="83" y="317"/>
                  </a:lnTo>
                  <a:lnTo>
                    <a:pt x="79" y="317"/>
                  </a:lnTo>
                  <a:lnTo>
                    <a:pt x="73" y="316"/>
                  </a:lnTo>
                  <a:lnTo>
                    <a:pt x="68" y="315"/>
                  </a:lnTo>
                  <a:lnTo>
                    <a:pt x="62" y="312"/>
                  </a:lnTo>
                  <a:lnTo>
                    <a:pt x="56" y="308"/>
                  </a:lnTo>
                  <a:lnTo>
                    <a:pt x="51" y="304"/>
                  </a:lnTo>
                  <a:lnTo>
                    <a:pt x="45" y="298"/>
                  </a:lnTo>
                  <a:lnTo>
                    <a:pt x="39" y="290"/>
                  </a:lnTo>
                  <a:lnTo>
                    <a:pt x="34" y="282"/>
                  </a:lnTo>
                  <a:lnTo>
                    <a:pt x="29" y="274"/>
                  </a:lnTo>
                  <a:lnTo>
                    <a:pt x="24" y="264"/>
                  </a:lnTo>
                  <a:lnTo>
                    <a:pt x="20" y="252"/>
                  </a:lnTo>
                  <a:lnTo>
                    <a:pt x="16" y="240"/>
                  </a:lnTo>
                  <a:lnTo>
                    <a:pt x="13" y="228"/>
                  </a:lnTo>
                  <a:lnTo>
                    <a:pt x="10" y="213"/>
                  </a:lnTo>
                  <a:lnTo>
                    <a:pt x="8" y="199"/>
                  </a:lnTo>
                  <a:lnTo>
                    <a:pt x="6" y="182"/>
                  </a:lnTo>
                  <a:lnTo>
                    <a:pt x="4" y="157"/>
                  </a:lnTo>
                  <a:lnTo>
                    <a:pt x="1" y="130"/>
                  </a:lnTo>
                  <a:lnTo>
                    <a:pt x="0" y="105"/>
                  </a:lnTo>
                  <a:lnTo>
                    <a:pt x="1" y="82"/>
                  </a:lnTo>
                  <a:lnTo>
                    <a:pt x="2" y="70"/>
                  </a:lnTo>
                  <a:lnTo>
                    <a:pt x="4" y="59"/>
                  </a:lnTo>
                  <a:lnTo>
                    <a:pt x="5" y="50"/>
                  </a:lnTo>
                  <a:lnTo>
                    <a:pt x="7" y="40"/>
                  </a:lnTo>
                  <a:lnTo>
                    <a:pt x="10" y="32"/>
                  </a:lnTo>
                  <a:lnTo>
                    <a:pt x="13" y="24"/>
                  </a:lnTo>
                  <a:lnTo>
                    <a:pt x="16" y="18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5010099" y="3112639"/>
              <a:ext cx="105270" cy="367701"/>
            </a:xfrm>
            <a:custGeom>
              <a:avLst/>
              <a:gdLst>
                <a:gd name="T0" fmla="*/ 1 w 213"/>
                <a:gd name="T1" fmla="*/ 368 h 744"/>
                <a:gd name="T2" fmla="*/ 1 w 213"/>
                <a:gd name="T3" fmla="*/ 289 h 744"/>
                <a:gd name="T4" fmla="*/ 4 w 213"/>
                <a:gd name="T5" fmla="*/ 219 h 744"/>
                <a:gd name="T6" fmla="*/ 12 w 213"/>
                <a:gd name="T7" fmla="*/ 158 h 744"/>
                <a:gd name="T8" fmla="*/ 22 w 213"/>
                <a:gd name="T9" fmla="*/ 107 h 744"/>
                <a:gd name="T10" fmla="*/ 35 w 213"/>
                <a:gd name="T11" fmla="*/ 65 h 744"/>
                <a:gd name="T12" fmla="*/ 49 w 213"/>
                <a:gd name="T13" fmla="*/ 40 h 744"/>
                <a:gd name="T14" fmla="*/ 58 w 213"/>
                <a:gd name="T15" fmla="*/ 27 h 744"/>
                <a:gd name="T16" fmla="*/ 67 w 213"/>
                <a:gd name="T17" fmla="*/ 17 h 744"/>
                <a:gd name="T18" fmla="*/ 78 w 213"/>
                <a:gd name="T19" fmla="*/ 8 h 744"/>
                <a:gd name="T20" fmla="*/ 95 w 213"/>
                <a:gd name="T21" fmla="*/ 1 h 744"/>
                <a:gd name="T22" fmla="*/ 108 w 213"/>
                <a:gd name="T23" fmla="*/ 1 h 744"/>
                <a:gd name="T24" fmla="*/ 118 w 213"/>
                <a:gd name="T25" fmla="*/ 8 h 744"/>
                <a:gd name="T26" fmla="*/ 130 w 213"/>
                <a:gd name="T27" fmla="*/ 26 h 744"/>
                <a:gd name="T28" fmla="*/ 138 w 213"/>
                <a:gd name="T29" fmla="*/ 52 h 744"/>
                <a:gd name="T30" fmla="*/ 145 w 213"/>
                <a:gd name="T31" fmla="*/ 83 h 744"/>
                <a:gd name="T32" fmla="*/ 153 w 213"/>
                <a:gd name="T33" fmla="*/ 143 h 744"/>
                <a:gd name="T34" fmla="*/ 160 w 213"/>
                <a:gd name="T35" fmla="*/ 234 h 744"/>
                <a:gd name="T36" fmla="*/ 167 w 213"/>
                <a:gd name="T37" fmla="*/ 323 h 744"/>
                <a:gd name="T38" fmla="*/ 173 w 213"/>
                <a:gd name="T39" fmla="*/ 410 h 744"/>
                <a:gd name="T40" fmla="*/ 182 w 213"/>
                <a:gd name="T41" fmla="*/ 499 h 744"/>
                <a:gd name="T42" fmla="*/ 195 w 213"/>
                <a:gd name="T43" fmla="*/ 587 h 744"/>
                <a:gd name="T44" fmla="*/ 204 w 213"/>
                <a:gd name="T45" fmla="*/ 648 h 744"/>
                <a:gd name="T46" fmla="*/ 207 w 213"/>
                <a:gd name="T47" fmla="*/ 686 h 744"/>
                <a:gd name="T48" fmla="*/ 209 w 213"/>
                <a:gd name="T49" fmla="*/ 716 h 744"/>
                <a:gd name="T50" fmla="*/ 212 w 213"/>
                <a:gd name="T51" fmla="*/ 733 h 744"/>
                <a:gd name="T52" fmla="*/ 209 w 213"/>
                <a:gd name="T53" fmla="*/ 736 h 744"/>
                <a:gd name="T54" fmla="*/ 199 w 213"/>
                <a:gd name="T55" fmla="*/ 726 h 744"/>
                <a:gd name="T56" fmla="*/ 188 w 213"/>
                <a:gd name="T57" fmla="*/ 718 h 744"/>
                <a:gd name="T58" fmla="*/ 175 w 213"/>
                <a:gd name="T59" fmla="*/ 712 h 744"/>
                <a:gd name="T60" fmla="*/ 161 w 213"/>
                <a:gd name="T61" fmla="*/ 708 h 744"/>
                <a:gd name="T62" fmla="*/ 146 w 213"/>
                <a:gd name="T63" fmla="*/ 705 h 744"/>
                <a:gd name="T64" fmla="*/ 131 w 213"/>
                <a:gd name="T65" fmla="*/ 707 h 744"/>
                <a:gd name="T66" fmla="*/ 114 w 213"/>
                <a:gd name="T67" fmla="*/ 711 h 744"/>
                <a:gd name="T68" fmla="*/ 85 w 213"/>
                <a:gd name="T69" fmla="*/ 720 h 744"/>
                <a:gd name="T70" fmla="*/ 50 w 213"/>
                <a:gd name="T71" fmla="*/ 735 h 744"/>
                <a:gd name="T72" fmla="*/ 30 w 213"/>
                <a:gd name="T73" fmla="*/ 719 h 744"/>
                <a:gd name="T74" fmla="*/ 22 w 213"/>
                <a:gd name="T75" fmla="*/ 650 h 744"/>
                <a:gd name="T76" fmla="*/ 13 w 213"/>
                <a:gd name="T77" fmla="*/ 563 h 744"/>
                <a:gd name="T78" fmla="*/ 4 w 213"/>
                <a:gd name="T79" fmla="*/ 463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744">
                  <a:moveTo>
                    <a:pt x="2" y="410"/>
                  </a:moveTo>
                  <a:lnTo>
                    <a:pt x="1" y="368"/>
                  </a:lnTo>
                  <a:lnTo>
                    <a:pt x="0" y="327"/>
                  </a:lnTo>
                  <a:lnTo>
                    <a:pt x="1" y="289"/>
                  </a:lnTo>
                  <a:lnTo>
                    <a:pt x="2" y="253"/>
                  </a:lnTo>
                  <a:lnTo>
                    <a:pt x="4" y="219"/>
                  </a:lnTo>
                  <a:lnTo>
                    <a:pt x="7" y="187"/>
                  </a:lnTo>
                  <a:lnTo>
                    <a:pt x="12" y="158"/>
                  </a:lnTo>
                  <a:lnTo>
                    <a:pt x="17" y="132"/>
                  </a:lnTo>
                  <a:lnTo>
                    <a:pt x="22" y="107"/>
                  </a:lnTo>
                  <a:lnTo>
                    <a:pt x="28" y="84"/>
                  </a:lnTo>
                  <a:lnTo>
                    <a:pt x="35" y="65"/>
                  </a:lnTo>
                  <a:lnTo>
                    <a:pt x="43" y="47"/>
                  </a:lnTo>
                  <a:lnTo>
                    <a:pt x="49" y="40"/>
                  </a:lnTo>
                  <a:lnTo>
                    <a:pt x="53" y="33"/>
                  </a:lnTo>
                  <a:lnTo>
                    <a:pt x="58" y="27"/>
                  </a:lnTo>
                  <a:lnTo>
                    <a:pt x="62" y="22"/>
                  </a:lnTo>
                  <a:lnTo>
                    <a:pt x="67" y="17"/>
                  </a:lnTo>
                  <a:lnTo>
                    <a:pt x="73" y="11"/>
                  </a:lnTo>
                  <a:lnTo>
                    <a:pt x="78" y="8"/>
                  </a:lnTo>
                  <a:lnTo>
                    <a:pt x="84" y="5"/>
                  </a:lnTo>
                  <a:lnTo>
                    <a:pt x="95" y="1"/>
                  </a:lnTo>
                  <a:lnTo>
                    <a:pt x="103" y="0"/>
                  </a:lnTo>
                  <a:lnTo>
                    <a:pt x="108" y="1"/>
                  </a:lnTo>
                  <a:lnTo>
                    <a:pt x="112" y="3"/>
                  </a:lnTo>
                  <a:lnTo>
                    <a:pt x="118" y="8"/>
                  </a:lnTo>
                  <a:lnTo>
                    <a:pt x="124" y="16"/>
                  </a:lnTo>
                  <a:lnTo>
                    <a:pt x="130" y="26"/>
                  </a:lnTo>
                  <a:lnTo>
                    <a:pt x="134" y="37"/>
                  </a:lnTo>
                  <a:lnTo>
                    <a:pt x="138" y="52"/>
                  </a:lnTo>
                  <a:lnTo>
                    <a:pt x="142" y="67"/>
                  </a:lnTo>
                  <a:lnTo>
                    <a:pt x="145" y="83"/>
                  </a:lnTo>
                  <a:lnTo>
                    <a:pt x="148" y="102"/>
                  </a:lnTo>
                  <a:lnTo>
                    <a:pt x="153" y="143"/>
                  </a:lnTo>
                  <a:lnTo>
                    <a:pt x="157" y="187"/>
                  </a:lnTo>
                  <a:lnTo>
                    <a:pt x="160" y="234"/>
                  </a:lnTo>
                  <a:lnTo>
                    <a:pt x="163" y="281"/>
                  </a:lnTo>
                  <a:lnTo>
                    <a:pt x="167" y="323"/>
                  </a:lnTo>
                  <a:lnTo>
                    <a:pt x="170" y="366"/>
                  </a:lnTo>
                  <a:lnTo>
                    <a:pt x="173" y="410"/>
                  </a:lnTo>
                  <a:lnTo>
                    <a:pt x="177" y="455"/>
                  </a:lnTo>
                  <a:lnTo>
                    <a:pt x="182" y="499"/>
                  </a:lnTo>
                  <a:lnTo>
                    <a:pt x="188" y="543"/>
                  </a:lnTo>
                  <a:lnTo>
                    <a:pt x="195" y="587"/>
                  </a:lnTo>
                  <a:lnTo>
                    <a:pt x="203" y="630"/>
                  </a:lnTo>
                  <a:lnTo>
                    <a:pt x="204" y="648"/>
                  </a:lnTo>
                  <a:lnTo>
                    <a:pt x="205" y="666"/>
                  </a:lnTo>
                  <a:lnTo>
                    <a:pt x="207" y="686"/>
                  </a:lnTo>
                  <a:lnTo>
                    <a:pt x="209" y="707"/>
                  </a:lnTo>
                  <a:lnTo>
                    <a:pt x="209" y="716"/>
                  </a:lnTo>
                  <a:lnTo>
                    <a:pt x="211" y="724"/>
                  </a:lnTo>
                  <a:lnTo>
                    <a:pt x="212" y="733"/>
                  </a:lnTo>
                  <a:lnTo>
                    <a:pt x="213" y="741"/>
                  </a:lnTo>
                  <a:lnTo>
                    <a:pt x="209" y="736"/>
                  </a:lnTo>
                  <a:lnTo>
                    <a:pt x="204" y="730"/>
                  </a:lnTo>
                  <a:lnTo>
                    <a:pt x="199" y="726"/>
                  </a:lnTo>
                  <a:lnTo>
                    <a:pt x="193" y="721"/>
                  </a:lnTo>
                  <a:lnTo>
                    <a:pt x="188" y="718"/>
                  </a:lnTo>
                  <a:lnTo>
                    <a:pt x="182" y="714"/>
                  </a:lnTo>
                  <a:lnTo>
                    <a:pt x="175" y="712"/>
                  </a:lnTo>
                  <a:lnTo>
                    <a:pt x="169" y="710"/>
                  </a:lnTo>
                  <a:lnTo>
                    <a:pt x="161" y="708"/>
                  </a:lnTo>
                  <a:lnTo>
                    <a:pt x="153" y="707"/>
                  </a:lnTo>
                  <a:lnTo>
                    <a:pt x="146" y="705"/>
                  </a:lnTo>
                  <a:lnTo>
                    <a:pt x="138" y="707"/>
                  </a:lnTo>
                  <a:lnTo>
                    <a:pt x="131" y="707"/>
                  </a:lnTo>
                  <a:lnTo>
                    <a:pt x="122" y="709"/>
                  </a:lnTo>
                  <a:lnTo>
                    <a:pt x="114" y="711"/>
                  </a:lnTo>
                  <a:lnTo>
                    <a:pt x="105" y="713"/>
                  </a:lnTo>
                  <a:lnTo>
                    <a:pt x="85" y="720"/>
                  </a:lnTo>
                  <a:lnTo>
                    <a:pt x="67" y="728"/>
                  </a:lnTo>
                  <a:lnTo>
                    <a:pt x="50" y="735"/>
                  </a:lnTo>
                  <a:lnTo>
                    <a:pt x="34" y="744"/>
                  </a:lnTo>
                  <a:lnTo>
                    <a:pt x="30" y="719"/>
                  </a:lnTo>
                  <a:lnTo>
                    <a:pt x="26" y="687"/>
                  </a:lnTo>
                  <a:lnTo>
                    <a:pt x="22" y="650"/>
                  </a:lnTo>
                  <a:lnTo>
                    <a:pt x="17" y="608"/>
                  </a:lnTo>
                  <a:lnTo>
                    <a:pt x="13" y="563"/>
                  </a:lnTo>
                  <a:lnTo>
                    <a:pt x="9" y="513"/>
                  </a:lnTo>
                  <a:lnTo>
                    <a:pt x="4" y="463"/>
                  </a:lnTo>
                  <a:lnTo>
                    <a:pt x="2" y="410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4990825" y="3480340"/>
              <a:ext cx="112683" cy="111200"/>
            </a:xfrm>
            <a:custGeom>
              <a:avLst/>
              <a:gdLst>
                <a:gd name="T0" fmla="*/ 5 w 227"/>
                <a:gd name="T1" fmla="*/ 174 h 224"/>
                <a:gd name="T2" fmla="*/ 2 w 227"/>
                <a:gd name="T3" fmla="*/ 161 h 224"/>
                <a:gd name="T4" fmla="*/ 0 w 227"/>
                <a:gd name="T5" fmla="*/ 149 h 224"/>
                <a:gd name="T6" fmla="*/ 1 w 227"/>
                <a:gd name="T7" fmla="*/ 136 h 224"/>
                <a:gd name="T8" fmla="*/ 2 w 227"/>
                <a:gd name="T9" fmla="*/ 124 h 224"/>
                <a:gd name="T10" fmla="*/ 7 w 227"/>
                <a:gd name="T11" fmla="*/ 113 h 224"/>
                <a:gd name="T12" fmla="*/ 12 w 227"/>
                <a:gd name="T13" fmla="*/ 100 h 224"/>
                <a:gd name="T14" fmla="*/ 19 w 227"/>
                <a:gd name="T15" fmla="*/ 90 h 224"/>
                <a:gd name="T16" fmla="*/ 27 w 227"/>
                <a:gd name="T17" fmla="*/ 79 h 224"/>
                <a:gd name="T18" fmla="*/ 37 w 227"/>
                <a:gd name="T19" fmla="*/ 68 h 224"/>
                <a:gd name="T20" fmla="*/ 50 w 227"/>
                <a:gd name="T21" fmla="*/ 58 h 224"/>
                <a:gd name="T22" fmla="*/ 63 w 227"/>
                <a:gd name="T23" fmla="*/ 49 h 224"/>
                <a:gd name="T24" fmla="*/ 78 w 227"/>
                <a:gd name="T25" fmla="*/ 39 h 224"/>
                <a:gd name="T26" fmla="*/ 96 w 227"/>
                <a:gd name="T27" fmla="*/ 29 h 224"/>
                <a:gd name="T28" fmla="*/ 114 w 227"/>
                <a:gd name="T29" fmla="*/ 21 h 224"/>
                <a:gd name="T30" fmla="*/ 135 w 227"/>
                <a:gd name="T31" fmla="*/ 12 h 224"/>
                <a:gd name="T32" fmla="*/ 156 w 227"/>
                <a:gd name="T33" fmla="*/ 5 h 224"/>
                <a:gd name="T34" fmla="*/ 163 w 227"/>
                <a:gd name="T35" fmla="*/ 2 h 224"/>
                <a:gd name="T36" fmla="*/ 170 w 227"/>
                <a:gd name="T37" fmla="*/ 1 h 224"/>
                <a:gd name="T38" fmla="*/ 177 w 227"/>
                <a:gd name="T39" fmla="*/ 0 h 224"/>
                <a:gd name="T40" fmla="*/ 183 w 227"/>
                <a:gd name="T41" fmla="*/ 0 h 224"/>
                <a:gd name="T42" fmla="*/ 190 w 227"/>
                <a:gd name="T43" fmla="*/ 0 h 224"/>
                <a:gd name="T44" fmla="*/ 196 w 227"/>
                <a:gd name="T45" fmla="*/ 2 h 224"/>
                <a:gd name="T46" fmla="*/ 202 w 227"/>
                <a:gd name="T47" fmla="*/ 4 h 224"/>
                <a:gd name="T48" fmla="*/ 209 w 227"/>
                <a:gd name="T49" fmla="*/ 7 h 224"/>
                <a:gd name="T50" fmla="*/ 213 w 227"/>
                <a:gd name="T51" fmla="*/ 11 h 224"/>
                <a:gd name="T52" fmla="*/ 217 w 227"/>
                <a:gd name="T53" fmla="*/ 16 h 224"/>
                <a:gd name="T54" fmla="*/ 221 w 227"/>
                <a:gd name="T55" fmla="*/ 21 h 224"/>
                <a:gd name="T56" fmla="*/ 224 w 227"/>
                <a:gd name="T57" fmla="*/ 28 h 224"/>
                <a:gd name="T58" fmla="*/ 225 w 227"/>
                <a:gd name="T59" fmla="*/ 35 h 224"/>
                <a:gd name="T60" fmla="*/ 226 w 227"/>
                <a:gd name="T61" fmla="*/ 41 h 224"/>
                <a:gd name="T62" fmla="*/ 227 w 227"/>
                <a:gd name="T63" fmla="*/ 48 h 224"/>
                <a:gd name="T64" fmla="*/ 227 w 227"/>
                <a:gd name="T65" fmla="*/ 56 h 224"/>
                <a:gd name="T66" fmla="*/ 226 w 227"/>
                <a:gd name="T67" fmla="*/ 64 h 224"/>
                <a:gd name="T68" fmla="*/ 224 w 227"/>
                <a:gd name="T69" fmla="*/ 73 h 224"/>
                <a:gd name="T70" fmla="*/ 222 w 227"/>
                <a:gd name="T71" fmla="*/ 81 h 224"/>
                <a:gd name="T72" fmla="*/ 219 w 227"/>
                <a:gd name="T73" fmla="*/ 89 h 224"/>
                <a:gd name="T74" fmla="*/ 215 w 227"/>
                <a:gd name="T75" fmla="*/ 98 h 224"/>
                <a:gd name="T76" fmla="*/ 210 w 227"/>
                <a:gd name="T77" fmla="*/ 108 h 224"/>
                <a:gd name="T78" fmla="*/ 205 w 227"/>
                <a:gd name="T79" fmla="*/ 116 h 224"/>
                <a:gd name="T80" fmla="*/ 197 w 227"/>
                <a:gd name="T81" fmla="*/ 125 h 224"/>
                <a:gd name="T82" fmla="*/ 190 w 227"/>
                <a:gd name="T83" fmla="*/ 134 h 224"/>
                <a:gd name="T84" fmla="*/ 181 w 227"/>
                <a:gd name="T85" fmla="*/ 144 h 224"/>
                <a:gd name="T86" fmla="*/ 172 w 227"/>
                <a:gd name="T87" fmla="*/ 153 h 224"/>
                <a:gd name="T88" fmla="*/ 161 w 227"/>
                <a:gd name="T89" fmla="*/ 161 h 224"/>
                <a:gd name="T90" fmla="*/ 146 w 227"/>
                <a:gd name="T91" fmla="*/ 173 h 224"/>
                <a:gd name="T92" fmla="*/ 132 w 227"/>
                <a:gd name="T93" fmla="*/ 185 h 224"/>
                <a:gd name="T94" fmla="*/ 116 w 227"/>
                <a:gd name="T95" fmla="*/ 195 h 224"/>
                <a:gd name="T96" fmla="*/ 102 w 227"/>
                <a:gd name="T97" fmla="*/ 204 h 224"/>
                <a:gd name="T98" fmla="*/ 88 w 227"/>
                <a:gd name="T99" fmla="*/ 212 h 224"/>
                <a:gd name="T100" fmla="*/ 73 w 227"/>
                <a:gd name="T101" fmla="*/ 219 h 224"/>
                <a:gd name="T102" fmla="*/ 67 w 227"/>
                <a:gd name="T103" fmla="*/ 221 h 224"/>
                <a:gd name="T104" fmla="*/ 61 w 227"/>
                <a:gd name="T105" fmla="*/ 223 h 224"/>
                <a:gd name="T106" fmla="*/ 55 w 227"/>
                <a:gd name="T107" fmla="*/ 224 h 224"/>
                <a:gd name="T108" fmla="*/ 49 w 227"/>
                <a:gd name="T109" fmla="*/ 224 h 224"/>
                <a:gd name="T110" fmla="*/ 45 w 227"/>
                <a:gd name="T111" fmla="*/ 224 h 224"/>
                <a:gd name="T112" fmla="*/ 41 w 227"/>
                <a:gd name="T113" fmla="*/ 223 h 224"/>
                <a:gd name="T114" fmla="*/ 36 w 227"/>
                <a:gd name="T115" fmla="*/ 222 h 224"/>
                <a:gd name="T116" fmla="*/ 30 w 227"/>
                <a:gd name="T117" fmla="*/ 218 h 224"/>
                <a:gd name="T118" fmla="*/ 24 w 227"/>
                <a:gd name="T119" fmla="*/ 211 h 224"/>
                <a:gd name="T120" fmla="*/ 18 w 227"/>
                <a:gd name="T121" fmla="*/ 203 h 224"/>
                <a:gd name="T122" fmla="*/ 12 w 227"/>
                <a:gd name="T123" fmla="*/ 191 h 224"/>
                <a:gd name="T124" fmla="*/ 5 w 227"/>
                <a:gd name="T125" fmla="*/ 17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" h="224">
                  <a:moveTo>
                    <a:pt x="5" y="174"/>
                  </a:moveTo>
                  <a:lnTo>
                    <a:pt x="2" y="161"/>
                  </a:lnTo>
                  <a:lnTo>
                    <a:pt x="0" y="149"/>
                  </a:lnTo>
                  <a:lnTo>
                    <a:pt x="1" y="136"/>
                  </a:lnTo>
                  <a:lnTo>
                    <a:pt x="2" y="124"/>
                  </a:lnTo>
                  <a:lnTo>
                    <a:pt x="7" y="113"/>
                  </a:lnTo>
                  <a:lnTo>
                    <a:pt x="12" y="100"/>
                  </a:lnTo>
                  <a:lnTo>
                    <a:pt x="19" y="90"/>
                  </a:lnTo>
                  <a:lnTo>
                    <a:pt x="27" y="79"/>
                  </a:lnTo>
                  <a:lnTo>
                    <a:pt x="37" y="68"/>
                  </a:lnTo>
                  <a:lnTo>
                    <a:pt x="50" y="58"/>
                  </a:lnTo>
                  <a:lnTo>
                    <a:pt x="63" y="49"/>
                  </a:lnTo>
                  <a:lnTo>
                    <a:pt x="78" y="39"/>
                  </a:lnTo>
                  <a:lnTo>
                    <a:pt x="96" y="29"/>
                  </a:lnTo>
                  <a:lnTo>
                    <a:pt x="114" y="21"/>
                  </a:lnTo>
                  <a:lnTo>
                    <a:pt x="135" y="12"/>
                  </a:lnTo>
                  <a:lnTo>
                    <a:pt x="156" y="5"/>
                  </a:lnTo>
                  <a:lnTo>
                    <a:pt x="163" y="2"/>
                  </a:lnTo>
                  <a:lnTo>
                    <a:pt x="170" y="1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90" y="0"/>
                  </a:lnTo>
                  <a:lnTo>
                    <a:pt x="196" y="2"/>
                  </a:lnTo>
                  <a:lnTo>
                    <a:pt x="202" y="4"/>
                  </a:lnTo>
                  <a:lnTo>
                    <a:pt x="209" y="7"/>
                  </a:lnTo>
                  <a:lnTo>
                    <a:pt x="213" y="11"/>
                  </a:lnTo>
                  <a:lnTo>
                    <a:pt x="217" y="16"/>
                  </a:lnTo>
                  <a:lnTo>
                    <a:pt x="221" y="21"/>
                  </a:lnTo>
                  <a:lnTo>
                    <a:pt x="224" y="28"/>
                  </a:lnTo>
                  <a:lnTo>
                    <a:pt x="225" y="35"/>
                  </a:lnTo>
                  <a:lnTo>
                    <a:pt x="226" y="41"/>
                  </a:lnTo>
                  <a:lnTo>
                    <a:pt x="227" y="48"/>
                  </a:lnTo>
                  <a:lnTo>
                    <a:pt x="227" y="56"/>
                  </a:lnTo>
                  <a:lnTo>
                    <a:pt x="226" y="64"/>
                  </a:lnTo>
                  <a:lnTo>
                    <a:pt x="224" y="73"/>
                  </a:lnTo>
                  <a:lnTo>
                    <a:pt x="222" y="81"/>
                  </a:lnTo>
                  <a:lnTo>
                    <a:pt x="219" y="89"/>
                  </a:lnTo>
                  <a:lnTo>
                    <a:pt x="215" y="98"/>
                  </a:lnTo>
                  <a:lnTo>
                    <a:pt x="210" y="108"/>
                  </a:lnTo>
                  <a:lnTo>
                    <a:pt x="205" y="116"/>
                  </a:lnTo>
                  <a:lnTo>
                    <a:pt x="197" y="125"/>
                  </a:lnTo>
                  <a:lnTo>
                    <a:pt x="190" y="134"/>
                  </a:lnTo>
                  <a:lnTo>
                    <a:pt x="181" y="144"/>
                  </a:lnTo>
                  <a:lnTo>
                    <a:pt x="172" y="153"/>
                  </a:lnTo>
                  <a:lnTo>
                    <a:pt x="161" y="161"/>
                  </a:lnTo>
                  <a:lnTo>
                    <a:pt x="146" y="173"/>
                  </a:lnTo>
                  <a:lnTo>
                    <a:pt x="132" y="185"/>
                  </a:lnTo>
                  <a:lnTo>
                    <a:pt x="116" y="195"/>
                  </a:lnTo>
                  <a:lnTo>
                    <a:pt x="102" y="204"/>
                  </a:lnTo>
                  <a:lnTo>
                    <a:pt x="88" y="212"/>
                  </a:lnTo>
                  <a:lnTo>
                    <a:pt x="73" y="219"/>
                  </a:lnTo>
                  <a:lnTo>
                    <a:pt x="67" y="221"/>
                  </a:lnTo>
                  <a:lnTo>
                    <a:pt x="61" y="223"/>
                  </a:lnTo>
                  <a:lnTo>
                    <a:pt x="55" y="224"/>
                  </a:lnTo>
                  <a:lnTo>
                    <a:pt x="49" y="224"/>
                  </a:lnTo>
                  <a:lnTo>
                    <a:pt x="45" y="224"/>
                  </a:lnTo>
                  <a:lnTo>
                    <a:pt x="41" y="223"/>
                  </a:lnTo>
                  <a:lnTo>
                    <a:pt x="36" y="222"/>
                  </a:lnTo>
                  <a:lnTo>
                    <a:pt x="30" y="218"/>
                  </a:lnTo>
                  <a:lnTo>
                    <a:pt x="24" y="211"/>
                  </a:lnTo>
                  <a:lnTo>
                    <a:pt x="18" y="203"/>
                  </a:lnTo>
                  <a:lnTo>
                    <a:pt x="12" y="191"/>
                  </a:lnTo>
                  <a:lnTo>
                    <a:pt x="5" y="174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5050132" y="3504062"/>
              <a:ext cx="228330" cy="188299"/>
            </a:xfrm>
            <a:custGeom>
              <a:avLst/>
              <a:gdLst>
                <a:gd name="T0" fmla="*/ 77 w 461"/>
                <a:gd name="T1" fmla="*/ 136 h 379"/>
                <a:gd name="T2" fmla="*/ 96 w 461"/>
                <a:gd name="T3" fmla="*/ 118 h 379"/>
                <a:gd name="T4" fmla="*/ 111 w 461"/>
                <a:gd name="T5" fmla="*/ 100 h 379"/>
                <a:gd name="T6" fmla="*/ 123 w 461"/>
                <a:gd name="T7" fmla="*/ 81 h 379"/>
                <a:gd name="T8" fmla="*/ 134 w 461"/>
                <a:gd name="T9" fmla="*/ 62 h 379"/>
                <a:gd name="T10" fmla="*/ 140 w 461"/>
                <a:gd name="T11" fmla="*/ 44 h 379"/>
                <a:gd name="T12" fmla="*/ 145 w 461"/>
                <a:gd name="T13" fmla="*/ 26 h 379"/>
                <a:gd name="T14" fmla="*/ 147 w 461"/>
                <a:gd name="T15" fmla="*/ 8 h 379"/>
                <a:gd name="T16" fmla="*/ 151 w 461"/>
                <a:gd name="T17" fmla="*/ 10 h 379"/>
                <a:gd name="T18" fmla="*/ 161 w 461"/>
                <a:gd name="T19" fmla="*/ 29 h 379"/>
                <a:gd name="T20" fmla="*/ 172 w 461"/>
                <a:gd name="T21" fmla="*/ 44 h 379"/>
                <a:gd name="T22" fmla="*/ 183 w 461"/>
                <a:gd name="T23" fmla="*/ 57 h 379"/>
                <a:gd name="T24" fmla="*/ 195 w 461"/>
                <a:gd name="T25" fmla="*/ 68 h 379"/>
                <a:gd name="T26" fmla="*/ 208 w 461"/>
                <a:gd name="T27" fmla="*/ 75 h 379"/>
                <a:gd name="T28" fmla="*/ 221 w 461"/>
                <a:gd name="T29" fmla="*/ 80 h 379"/>
                <a:gd name="T30" fmla="*/ 233 w 461"/>
                <a:gd name="T31" fmla="*/ 82 h 379"/>
                <a:gd name="T32" fmla="*/ 246 w 461"/>
                <a:gd name="T33" fmla="*/ 82 h 379"/>
                <a:gd name="T34" fmla="*/ 257 w 461"/>
                <a:gd name="T35" fmla="*/ 80 h 379"/>
                <a:gd name="T36" fmla="*/ 269 w 461"/>
                <a:gd name="T37" fmla="*/ 76 h 379"/>
                <a:gd name="T38" fmla="*/ 280 w 461"/>
                <a:gd name="T39" fmla="*/ 69 h 379"/>
                <a:gd name="T40" fmla="*/ 291 w 461"/>
                <a:gd name="T41" fmla="*/ 60 h 379"/>
                <a:gd name="T42" fmla="*/ 301 w 461"/>
                <a:gd name="T43" fmla="*/ 47 h 379"/>
                <a:gd name="T44" fmla="*/ 309 w 461"/>
                <a:gd name="T45" fmla="*/ 33 h 379"/>
                <a:gd name="T46" fmla="*/ 316 w 461"/>
                <a:gd name="T47" fmla="*/ 14 h 379"/>
                <a:gd name="T48" fmla="*/ 328 w 461"/>
                <a:gd name="T49" fmla="*/ 17 h 379"/>
                <a:gd name="T50" fmla="*/ 345 w 461"/>
                <a:gd name="T51" fmla="*/ 40 h 379"/>
                <a:gd name="T52" fmla="*/ 365 w 461"/>
                <a:gd name="T53" fmla="*/ 54 h 379"/>
                <a:gd name="T54" fmla="*/ 385 w 461"/>
                <a:gd name="T55" fmla="*/ 62 h 379"/>
                <a:gd name="T56" fmla="*/ 404 w 461"/>
                <a:gd name="T57" fmla="*/ 62 h 379"/>
                <a:gd name="T58" fmla="*/ 421 w 461"/>
                <a:gd name="T59" fmla="*/ 57 h 379"/>
                <a:gd name="T60" fmla="*/ 437 w 461"/>
                <a:gd name="T61" fmla="*/ 46 h 379"/>
                <a:gd name="T62" fmla="*/ 452 w 461"/>
                <a:gd name="T63" fmla="*/ 30 h 379"/>
                <a:gd name="T64" fmla="*/ 460 w 461"/>
                <a:gd name="T65" fmla="*/ 61 h 379"/>
                <a:gd name="T66" fmla="*/ 461 w 461"/>
                <a:gd name="T67" fmla="*/ 134 h 379"/>
                <a:gd name="T68" fmla="*/ 459 w 461"/>
                <a:gd name="T69" fmla="*/ 192 h 379"/>
                <a:gd name="T70" fmla="*/ 457 w 461"/>
                <a:gd name="T71" fmla="*/ 235 h 379"/>
                <a:gd name="T72" fmla="*/ 427 w 461"/>
                <a:gd name="T73" fmla="*/ 250 h 379"/>
                <a:gd name="T74" fmla="*/ 367 w 461"/>
                <a:gd name="T75" fmla="*/ 252 h 379"/>
                <a:gd name="T76" fmla="*/ 317 w 461"/>
                <a:gd name="T77" fmla="*/ 258 h 379"/>
                <a:gd name="T78" fmla="*/ 263 w 461"/>
                <a:gd name="T79" fmla="*/ 270 h 379"/>
                <a:gd name="T80" fmla="*/ 205 w 461"/>
                <a:gd name="T81" fmla="*/ 290 h 379"/>
                <a:gd name="T82" fmla="*/ 160 w 461"/>
                <a:gd name="T83" fmla="*/ 309 h 379"/>
                <a:gd name="T84" fmla="*/ 131 w 461"/>
                <a:gd name="T85" fmla="*/ 326 h 379"/>
                <a:gd name="T86" fmla="*/ 102 w 461"/>
                <a:gd name="T87" fmla="*/ 345 h 379"/>
                <a:gd name="T88" fmla="*/ 72 w 461"/>
                <a:gd name="T89" fmla="*/ 367 h 379"/>
                <a:gd name="T90" fmla="*/ 46 w 461"/>
                <a:gd name="T91" fmla="*/ 344 h 379"/>
                <a:gd name="T92" fmla="*/ 24 w 461"/>
                <a:gd name="T93" fmla="*/ 281 h 379"/>
                <a:gd name="T94" fmla="*/ 10 w 461"/>
                <a:gd name="T95" fmla="*/ 230 h 379"/>
                <a:gd name="T96" fmla="*/ 2 w 461"/>
                <a:gd name="T97" fmla="*/ 199 h 379"/>
                <a:gd name="T98" fmla="*/ 17 w 461"/>
                <a:gd name="T99" fmla="*/ 182 h 379"/>
                <a:gd name="T100" fmla="*/ 50 w 461"/>
                <a:gd name="T101" fmla="*/ 15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" h="379">
                  <a:moveTo>
                    <a:pt x="67" y="145"/>
                  </a:moveTo>
                  <a:lnTo>
                    <a:pt x="77" y="136"/>
                  </a:lnTo>
                  <a:lnTo>
                    <a:pt x="87" y="126"/>
                  </a:lnTo>
                  <a:lnTo>
                    <a:pt x="96" y="118"/>
                  </a:lnTo>
                  <a:lnTo>
                    <a:pt x="104" y="109"/>
                  </a:lnTo>
                  <a:lnTo>
                    <a:pt x="111" y="100"/>
                  </a:lnTo>
                  <a:lnTo>
                    <a:pt x="117" y="90"/>
                  </a:lnTo>
                  <a:lnTo>
                    <a:pt x="123" y="81"/>
                  </a:lnTo>
                  <a:lnTo>
                    <a:pt x="129" y="72"/>
                  </a:lnTo>
                  <a:lnTo>
                    <a:pt x="134" y="62"/>
                  </a:lnTo>
                  <a:lnTo>
                    <a:pt x="137" y="53"/>
                  </a:lnTo>
                  <a:lnTo>
                    <a:pt x="140" y="44"/>
                  </a:lnTo>
                  <a:lnTo>
                    <a:pt x="143" y="35"/>
                  </a:lnTo>
                  <a:lnTo>
                    <a:pt x="145" y="26"/>
                  </a:lnTo>
                  <a:lnTo>
                    <a:pt x="146" y="17"/>
                  </a:lnTo>
                  <a:lnTo>
                    <a:pt x="147" y="8"/>
                  </a:lnTo>
                  <a:lnTo>
                    <a:pt x="147" y="0"/>
                  </a:lnTo>
                  <a:lnTo>
                    <a:pt x="151" y="10"/>
                  </a:lnTo>
                  <a:lnTo>
                    <a:pt x="156" y="20"/>
                  </a:lnTo>
                  <a:lnTo>
                    <a:pt x="161" y="29"/>
                  </a:lnTo>
                  <a:lnTo>
                    <a:pt x="167" y="37"/>
                  </a:lnTo>
                  <a:lnTo>
                    <a:pt x="172" y="44"/>
                  </a:lnTo>
                  <a:lnTo>
                    <a:pt x="178" y="51"/>
                  </a:lnTo>
                  <a:lnTo>
                    <a:pt x="183" y="57"/>
                  </a:lnTo>
                  <a:lnTo>
                    <a:pt x="189" y="63"/>
                  </a:lnTo>
                  <a:lnTo>
                    <a:pt x="195" y="68"/>
                  </a:lnTo>
                  <a:lnTo>
                    <a:pt x="201" y="72"/>
                  </a:lnTo>
                  <a:lnTo>
                    <a:pt x="208" y="75"/>
                  </a:lnTo>
                  <a:lnTo>
                    <a:pt x="215" y="78"/>
                  </a:lnTo>
                  <a:lnTo>
                    <a:pt x="221" y="80"/>
                  </a:lnTo>
                  <a:lnTo>
                    <a:pt x="227" y="81"/>
                  </a:lnTo>
                  <a:lnTo>
                    <a:pt x="233" y="82"/>
                  </a:lnTo>
                  <a:lnTo>
                    <a:pt x="240" y="83"/>
                  </a:lnTo>
                  <a:lnTo>
                    <a:pt x="246" y="82"/>
                  </a:lnTo>
                  <a:lnTo>
                    <a:pt x="252" y="82"/>
                  </a:lnTo>
                  <a:lnTo>
                    <a:pt x="257" y="80"/>
                  </a:lnTo>
                  <a:lnTo>
                    <a:pt x="263" y="78"/>
                  </a:lnTo>
                  <a:lnTo>
                    <a:pt x="269" y="76"/>
                  </a:lnTo>
                  <a:lnTo>
                    <a:pt x="274" y="73"/>
                  </a:lnTo>
                  <a:lnTo>
                    <a:pt x="280" y="69"/>
                  </a:lnTo>
                  <a:lnTo>
                    <a:pt x="286" y="65"/>
                  </a:lnTo>
                  <a:lnTo>
                    <a:pt x="291" y="60"/>
                  </a:lnTo>
                  <a:lnTo>
                    <a:pt x="296" y="54"/>
                  </a:lnTo>
                  <a:lnTo>
                    <a:pt x="301" y="47"/>
                  </a:lnTo>
                  <a:lnTo>
                    <a:pt x="305" y="40"/>
                  </a:lnTo>
                  <a:lnTo>
                    <a:pt x="309" y="33"/>
                  </a:lnTo>
                  <a:lnTo>
                    <a:pt x="313" y="24"/>
                  </a:lnTo>
                  <a:lnTo>
                    <a:pt x="316" y="14"/>
                  </a:lnTo>
                  <a:lnTo>
                    <a:pt x="319" y="4"/>
                  </a:lnTo>
                  <a:lnTo>
                    <a:pt x="328" y="17"/>
                  </a:lnTo>
                  <a:lnTo>
                    <a:pt x="336" y="30"/>
                  </a:lnTo>
                  <a:lnTo>
                    <a:pt x="345" y="40"/>
                  </a:lnTo>
                  <a:lnTo>
                    <a:pt x="355" y="48"/>
                  </a:lnTo>
                  <a:lnTo>
                    <a:pt x="365" y="54"/>
                  </a:lnTo>
                  <a:lnTo>
                    <a:pt x="375" y="59"/>
                  </a:lnTo>
                  <a:lnTo>
                    <a:pt x="385" y="62"/>
                  </a:lnTo>
                  <a:lnTo>
                    <a:pt x="395" y="63"/>
                  </a:lnTo>
                  <a:lnTo>
                    <a:pt x="404" y="62"/>
                  </a:lnTo>
                  <a:lnTo>
                    <a:pt x="412" y="61"/>
                  </a:lnTo>
                  <a:lnTo>
                    <a:pt x="421" y="57"/>
                  </a:lnTo>
                  <a:lnTo>
                    <a:pt x="429" y="52"/>
                  </a:lnTo>
                  <a:lnTo>
                    <a:pt x="437" y="46"/>
                  </a:lnTo>
                  <a:lnTo>
                    <a:pt x="445" y="39"/>
                  </a:lnTo>
                  <a:lnTo>
                    <a:pt x="452" y="30"/>
                  </a:lnTo>
                  <a:lnTo>
                    <a:pt x="459" y="18"/>
                  </a:lnTo>
                  <a:lnTo>
                    <a:pt x="460" y="61"/>
                  </a:lnTo>
                  <a:lnTo>
                    <a:pt x="461" y="99"/>
                  </a:lnTo>
                  <a:lnTo>
                    <a:pt x="461" y="134"/>
                  </a:lnTo>
                  <a:lnTo>
                    <a:pt x="460" y="164"/>
                  </a:lnTo>
                  <a:lnTo>
                    <a:pt x="459" y="192"/>
                  </a:lnTo>
                  <a:lnTo>
                    <a:pt x="458" y="216"/>
                  </a:lnTo>
                  <a:lnTo>
                    <a:pt x="457" y="235"/>
                  </a:lnTo>
                  <a:lnTo>
                    <a:pt x="456" y="251"/>
                  </a:lnTo>
                  <a:lnTo>
                    <a:pt x="427" y="250"/>
                  </a:lnTo>
                  <a:lnTo>
                    <a:pt x="389" y="250"/>
                  </a:lnTo>
                  <a:lnTo>
                    <a:pt x="367" y="252"/>
                  </a:lnTo>
                  <a:lnTo>
                    <a:pt x="343" y="254"/>
                  </a:lnTo>
                  <a:lnTo>
                    <a:pt x="317" y="258"/>
                  </a:lnTo>
                  <a:lnTo>
                    <a:pt x="291" y="263"/>
                  </a:lnTo>
                  <a:lnTo>
                    <a:pt x="263" y="270"/>
                  </a:lnTo>
                  <a:lnTo>
                    <a:pt x="234" y="279"/>
                  </a:lnTo>
                  <a:lnTo>
                    <a:pt x="205" y="290"/>
                  </a:lnTo>
                  <a:lnTo>
                    <a:pt x="176" y="302"/>
                  </a:lnTo>
                  <a:lnTo>
                    <a:pt x="160" y="309"/>
                  </a:lnTo>
                  <a:lnTo>
                    <a:pt x="146" y="318"/>
                  </a:lnTo>
                  <a:lnTo>
                    <a:pt x="131" y="326"/>
                  </a:lnTo>
                  <a:lnTo>
                    <a:pt x="116" y="335"/>
                  </a:lnTo>
                  <a:lnTo>
                    <a:pt x="102" y="345"/>
                  </a:lnTo>
                  <a:lnTo>
                    <a:pt x="88" y="356"/>
                  </a:lnTo>
                  <a:lnTo>
                    <a:pt x="72" y="367"/>
                  </a:lnTo>
                  <a:lnTo>
                    <a:pt x="59" y="379"/>
                  </a:lnTo>
                  <a:lnTo>
                    <a:pt x="46" y="344"/>
                  </a:lnTo>
                  <a:lnTo>
                    <a:pt x="33" y="311"/>
                  </a:lnTo>
                  <a:lnTo>
                    <a:pt x="24" y="281"/>
                  </a:lnTo>
                  <a:lnTo>
                    <a:pt x="16" y="254"/>
                  </a:lnTo>
                  <a:lnTo>
                    <a:pt x="10" y="230"/>
                  </a:lnTo>
                  <a:lnTo>
                    <a:pt x="5" y="213"/>
                  </a:lnTo>
                  <a:lnTo>
                    <a:pt x="2" y="199"/>
                  </a:lnTo>
                  <a:lnTo>
                    <a:pt x="0" y="191"/>
                  </a:lnTo>
                  <a:lnTo>
                    <a:pt x="17" y="182"/>
                  </a:lnTo>
                  <a:lnTo>
                    <a:pt x="32" y="171"/>
                  </a:lnTo>
                  <a:lnTo>
                    <a:pt x="50" y="158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3909962" y="3647881"/>
              <a:ext cx="1453011" cy="2802236"/>
            </a:xfrm>
            <a:custGeom>
              <a:avLst/>
              <a:gdLst>
                <a:gd name="T0" fmla="*/ 2517 w 2938"/>
                <a:gd name="T1" fmla="*/ 1035 h 5670"/>
                <a:gd name="T2" fmla="*/ 2506 w 2938"/>
                <a:gd name="T3" fmla="*/ 796 h 5670"/>
                <a:gd name="T4" fmla="*/ 2469 w 2938"/>
                <a:gd name="T5" fmla="*/ 506 h 5670"/>
                <a:gd name="T6" fmla="*/ 2405 w 2938"/>
                <a:gd name="T7" fmla="*/ 214 h 5670"/>
                <a:gd name="T8" fmla="*/ 2407 w 2938"/>
                <a:gd name="T9" fmla="*/ 105 h 5670"/>
                <a:gd name="T10" fmla="*/ 2478 w 2938"/>
                <a:gd name="T11" fmla="*/ 58 h 5670"/>
                <a:gd name="T12" fmla="*/ 2606 w 2938"/>
                <a:gd name="T13" fmla="*/ 12 h 5670"/>
                <a:gd name="T14" fmla="*/ 2738 w 2938"/>
                <a:gd name="T15" fmla="*/ 0 h 5670"/>
                <a:gd name="T16" fmla="*/ 2839 w 2938"/>
                <a:gd name="T17" fmla="*/ 343 h 5670"/>
                <a:gd name="T18" fmla="*/ 2910 w 2938"/>
                <a:gd name="T19" fmla="*/ 806 h 5670"/>
                <a:gd name="T20" fmla="*/ 2938 w 2938"/>
                <a:gd name="T21" fmla="*/ 1291 h 5670"/>
                <a:gd name="T22" fmla="*/ 2912 w 2938"/>
                <a:gd name="T23" fmla="*/ 1786 h 5670"/>
                <a:gd name="T24" fmla="*/ 2813 w 2938"/>
                <a:gd name="T25" fmla="*/ 2271 h 5670"/>
                <a:gd name="T26" fmla="*/ 2627 w 2938"/>
                <a:gd name="T27" fmla="*/ 2735 h 5670"/>
                <a:gd name="T28" fmla="*/ 2396 w 2938"/>
                <a:gd name="T29" fmla="*/ 3092 h 5670"/>
                <a:gd name="T30" fmla="*/ 2210 w 2938"/>
                <a:gd name="T31" fmla="*/ 3297 h 5670"/>
                <a:gd name="T32" fmla="*/ 2027 w 2938"/>
                <a:gd name="T33" fmla="*/ 3455 h 5670"/>
                <a:gd name="T34" fmla="*/ 1862 w 2938"/>
                <a:gd name="T35" fmla="*/ 3570 h 5670"/>
                <a:gd name="T36" fmla="*/ 1685 w 2938"/>
                <a:gd name="T37" fmla="*/ 3667 h 5670"/>
                <a:gd name="T38" fmla="*/ 1583 w 2938"/>
                <a:gd name="T39" fmla="*/ 3708 h 5670"/>
                <a:gd name="T40" fmla="*/ 1668 w 2938"/>
                <a:gd name="T41" fmla="*/ 4123 h 5670"/>
                <a:gd name="T42" fmla="*/ 1769 w 2938"/>
                <a:gd name="T43" fmla="*/ 4659 h 5670"/>
                <a:gd name="T44" fmla="*/ 1866 w 2938"/>
                <a:gd name="T45" fmla="*/ 5228 h 5670"/>
                <a:gd name="T46" fmla="*/ 1596 w 2938"/>
                <a:gd name="T47" fmla="*/ 5488 h 5670"/>
                <a:gd name="T48" fmla="*/ 1074 w 2938"/>
                <a:gd name="T49" fmla="*/ 5544 h 5670"/>
                <a:gd name="T50" fmla="*/ 545 w 2938"/>
                <a:gd name="T51" fmla="*/ 5617 h 5670"/>
                <a:gd name="T52" fmla="*/ 272 w 2938"/>
                <a:gd name="T53" fmla="*/ 5583 h 5670"/>
                <a:gd name="T54" fmla="*/ 324 w 2938"/>
                <a:gd name="T55" fmla="*/ 5461 h 5670"/>
                <a:gd name="T56" fmla="*/ 362 w 2938"/>
                <a:gd name="T57" fmla="*/ 5323 h 5670"/>
                <a:gd name="T58" fmla="*/ 370 w 2938"/>
                <a:gd name="T59" fmla="*/ 5213 h 5670"/>
                <a:gd name="T60" fmla="*/ 342 w 2938"/>
                <a:gd name="T61" fmla="*/ 5041 h 5670"/>
                <a:gd name="T62" fmla="*/ 237 w 2938"/>
                <a:gd name="T63" fmla="*/ 4603 h 5670"/>
                <a:gd name="T64" fmla="*/ 87 w 2938"/>
                <a:gd name="T65" fmla="*/ 4059 h 5670"/>
                <a:gd name="T66" fmla="*/ 13 w 2938"/>
                <a:gd name="T67" fmla="*/ 3740 h 5670"/>
                <a:gd name="T68" fmla="*/ 67 w 2938"/>
                <a:gd name="T69" fmla="*/ 3652 h 5670"/>
                <a:gd name="T70" fmla="*/ 103 w 2938"/>
                <a:gd name="T71" fmla="*/ 3559 h 5670"/>
                <a:gd name="T72" fmla="*/ 122 w 2938"/>
                <a:gd name="T73" fmla="*/ 3473 h 5670"/>
                <a:gd name="T74" fmla="*/ 210 w 2938"/>
                <a:gd name="T75" fmla="*/ 3622 h 5670"/>
                <a:gd name="T76" fmla="*/ 263 w 2938"/>
                <a:gd name="T77" fmla="*/ 3756 h 5670"/>
                <a:gd name="T78" fmla="*/ 354 w 2938"/>
                <a:gd name="T79" fmla="*/ 3721 h 5670"/>
                <a:gd name="T80" fmla="*/ 506 w 2938"/>
                <a:gd name="T81" fmla="*/ 3576 h 5670"/>
                <a:gd name="T82" fmla="*/ 649 w 2938"/>
                <a:gd name="T83" fmla="*/ 3400 h 5670"/>
                <a:gd name="T84" fmla="*/ 766 w 2938"/>
                <a:gd name="T85" fmla="*/ 3232 h 5670"/>
                <a:gd name="T86" fmla="*/ 1103 w 2938"/>
                <a:gd name="T87" fmla="*/ 3114 h 5670"/>
                <a:gd name="T88" fmla="*/ 1328 w 2938"/>
                <a:gd name="T89" fmla="*/ 3031 h 5670"/>
                <a:gd name="T90" fmla="*/ 1706 w 2938"/>
                <a:gd name="T91" fmla="*/ 2796 h 5670"/>
                <a:gd name="T92" fmla="*/ 1997 w 2938"/>
                <a:gd name="T93" fmla="*/ 2526 h 5670"/>
                <a:gd name="T94" fmla="*/ 2211 w 2938"/>
                <a:gd name="T95" fmla="*/ 2234 h 5670"/>
                <a:gd name="T96" fmla="*/ 2359 w 2938"/>
                <a:gd name="T97" fmla="*/ 1933 h 5670"/>
                <a:gd name="T98" fmla="*/ 2452 w 2938"/>
                <a:gd name="T99" fmla="*/ 1634 h 5670"/>
                <a:gd name="T100" fmla="*/ 2501 w 2938"/>
                <a:gd name="T101" fmla="*/ 1348 h 5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8" h="5670">
                  <a:moveTo>
                    <a:pt x="2511" y="1240"/>
                  </a:moveTo>
                  <a:lnTo>
                    <a:pt x="2514" y="1188"/>
                  </a:lnTo>
                  <a:lnTo>
                    <a:pt x="2516" y="1136"/>
                  </a:lnTo>
                  <a:lnTo>
                    <a:pt x="2517" y="1086"/>
                  </a:lnTo>
                  <a:lnTo>
                    <a:pt x="2517" y="1035"/>
                  </a:lnTo>
                  <a:lnTo>
                    <a:pt x="2517" y="986"/>
                  </a:lnTo>
                  <a:lnTo>
                    <a:pt x="2515" y="937"/>
                  </a:lnTo>
                  <a:lnTo>
                    <a:pt x="2513" y="889"/>
                  </a:lnTo>
                  <a:lnTo>
                    <a:pt x="2509" y="842"/>
                  </a:lnTo>
                  <a:lnTo>
                    <a:pt x="2506" y="796"/>
                  </a:lnTo>
                  <a:lnTo>
                    <a:pt x="2502" y="752"/>
                  </a:lnTo>
                  <a:lnTo>
                    <a:pt x="2498" y="707"/>
                  </a:lnTo>
                  <a:lnTo>
                    <a:pt x="2493" y="664"/>
                  </a:lnTo>
                  <a:lnTo>
                    <a:pt x="2482" y="583"/>
                  </a:lnTo>
                  <a:lnTo>
                    <a:pt x="2469" y="506"/>
                  </a:lnTo>
                  <a:lnTo>
                    <a:pt x="2456" y="434"/>
                  </a:lnTo>
                  <a:lnTo>
                    <a:pt x="2443" y="369"/>
                  </a:lnTo>
                  <a:lnTo>
                    <a:pt x="2429" y="310"/>
                  </a:lnTo>
                  <a:lnTo>
                    <a:pt x="2416" y="258"/>
                  </a:lnTo>
                  <a:lnTo>
                    <a:pt x="2405" y="214"/>
                  </a:lnTo>
                  <a:lnTo>
                    <a:pt x="2395" y="177"/>
                  </a:lnTo>
                  <a:lnTo>
                    <a:pt x="2385" y="149"/>
                  </a:lnTo>
                  <a:lnTo>
                    <a:pt x="2379" y="128"/>
                  </a:lnTo>
                  <a:lnTo>
                    <a:pt x="2394" y="116"/>
                  </a:lnTo>
                  <a:lnTo>
                    <a:pt x="2407" y="105"/>
                  </a:lnTo>
                  <a:lnTo>
                    <a:pt x="2421" y="94"/>
                  </a:lnTo>
                  <a:lnTo>
                    <a:pt x="2435" y="84"/>
                  </a:lnTo>
                  <a:lnTo>
                    <a:pt x="2449" y="75"/>
                  </a:lnTo>
                  <a:lnTo>
                    <a:pt x="2463" y="67"/>
                  </a:lnTo>
                  <a:lnTo>
                    <a:pt x="2478" y="58"/>
                  </a:lnTo>
                  <a:lnTo>
                    <a:pt x="2493" y="51"/>
                  </a:lnTo>
                  <a:lnTo>
                    <a:pt x="2522" y="38"/>
                  </a:lnTo>
                  <a:lnTo>
                    <a:pt x="2551" y="28"/>
                  </a:lnTo>
                  <a:lnTo>
                    <a:pt x="2578" y="19"/>
                  </a:lnTo>
                  <a:lnTo>
                    <a:pt x="2606" y="12"/>
                  </a:lnTo>
                  <a:lnTo>
                    <a:pt x="2633" y="7"/>
                  </a:lnTo>
                  <a:lnTo>
                    <a:pt x="2657" y="4"/>
                  </a:lnTo>
                  <a:lnTo>
                    <a:pt x="2681" y="1"/>
                  </a:lnTo>
                  <a:lnTo>
                    <a:pt x="2702" y="0"/>
                  </a:lnTo>
                  <a:lnTo>
                    <a:pt x="2738" y="0"/>
                  </a:lnTo>
                  <a:lnTo>
                    <a:pt x="2763" y="1"/>
                  </a:lnTo>
                  <a:lnTo>
                    <a:pt x="2783" y="83"/>
                  </a:lnTo>
                  <a:lnTo>
                    <a:pt x="2803" y="169"/>
                  </a:lnTo>
                  <a:lnTo>
                    <a:pt x="2821" y="255"/>
                  </a:lnTo>
                  <a:lnTo>
                    <a:pt x="2839" y="343"/>
                  </a:lnTo>
                  <a:lnTo>
                    <a:pt x="2855" y="433"/>
                  </a:lnTo>
                  <a:lnTo>
                    <a:pt x="2871" y="524"/>
                  </a:lnTo>
                  <a:lnTo>
                    <a:pt x="2885" y="617"/>
                  </a:lnTo>
                  <a:lnTo>
                    <a:pt x="2898" y="711"/>
                  </a:lnTo>
                  <a:lnTo>
                    <a:pt x="2910" y="806"/>
                  </a:lnTo>
                  <a:lnTo>
                    <a:pt x="2919" y="902"/>
                  </a:lnTo>
                  <a:lnTo>
                    <a:pt x="2927" y="998"/>
                  </a:lnTo>
                  <a:lnTo>
                    <a:pt x="2933" y="1096"/>
                  </a:lnTo>
                  <a:lnTo>
                    <a:pt x="2936" y="1194"/>
                  </a:lnTo>
                  <a:lnTo>
                    <a:pt x="2938" y="1291"/>
                  </a:lnTo>
                  <a:lnTo>
                    <a:pt x="2938" y="1390"/>
                  </a:lnTo>
                  <a:lnTo>
                    <a:pt x="2935" y="1489"/>
                  </a:lnTo>
                  <a:lnTo>
                    <a:pt x="2930" y="1587"/>
                  </a:lnTo>
                  <a:lnTo>
                    <a:pt x="2922" y="1687"/>
                  </a:lnTo>
                  <a:lnTo>
                    <a:pt x="2912" y="1786"/>
                  </a:lnTo>
                  <a:lnTo>
                    <a:pt x="2898" y="1884"/>
                  </a:lnTo>
                  <a:lnTo>
                    <a:pt x="2882" y="1981"/>
                  </a:lnTo>
                  <a:lnTo>
                    <a:pt x="2861" y="2079"/>
                  </a:lnTo>
                  <a:lnTo>
                    <a:pt x="2839" y="2176"/>
                  </a:lnTo>
                  <a:lnTo>
                    <a:pt x="2813" y="2271"/>
                  </a:lnTo>
                  <a:lnTo>
                    <a:pt x="2783" y="2367"/>
                  </a:lnTo>
                  <a:lnTo>
                    <a:pt x="2750" y="2460"/>
                  </a:lnTo>
                  <a:lnTo>
                    <a:pt x="2713" y="2553"/>
                  </a:lnTo>
                  <a:lnTo>
                    <a:pt x="2673" y="2645"/>
                  </a:lnTo>
                  <a:lnTo>
                    <a:pt x="2627" y="2735"/>
                  </a:lnTo>
                  <a:lnTo>
                    <a:pt x="2578" y="2823"/>
                  </a:lnTo>
                  <a:lnTo>
                    <a:pt x="2526" y="2910"/>
                  </a:lnTo>
                  <a:lnTo>
                    <a:pt x="2468" y="2995"/>
                  </a:lnTo>
                  <a:lnTo>
                    <a:pt x="2433" y="3045"/>
                  </a:lnTo>
                  <a:lnTo>
                    <a:pt x="2396" y="3092"/>
                  </a:lnTo>
                  <a:lnTo>
                    <a:pt x="2359" y="3137"/>
                  </a:lnTo>
                  <a:lnTo>
                    <a:pt x="2322" y="3180"/>
                  </a:lnTo>
                  <a:lnTo>
                    <a:pt x="2284" y="3221"/>
                  </a:lnTo>
                  <a:lnTo>
                    <a:pt x="2247" y="3260"/>
                  </a:lnTo>
                  <a:lnTo>
                    <a:pt x="2210" y="3297"/>
                  </a:lnTo>
                  <a:lnTo>
                    <a:pt x="2172" y="3332"/>
                  </a:lnTo>
                  <a:lnTo>
                    <a:pt x="2135" y="3366"/>
                  </a:lnTo>
                  <a:lnTo>
                    <a:pt x="2099" y="3397"/>
                  </a:lnTo>
                  <a:lnTo>
                    <a:pt x="2062" y="3427"/>
                  </a:lnTo>
                  <a:lnTo>
                    <a:pt x="2027" y="3455"/>
                  </a:lnTo>
                  <a:lnTo>
                    <a:pt x="1992" y="3482"/>
                  </a:lnTo>
                  <a:lnTo>
                    <a:pt x="1959" y="3506"/>
                  </a:lnTo>
                  <a:lnTo>
                    <a:pt x="1925" y="3529"/>
                  </a:lnTo>
                  <a:lnTo>
                    <a:pt x="1893" y="3550"/>
                  </a:lnTo>
                  <a:lnTo>
                    <a:pt x="1862" y="3570"/>
                  </a:lnTo>
                  <a:lnTo>
                    <a:pt x="1832" y="3588"/>
                  </a:lnTo>
                  <a:lnTo>
                    <a:pt x="1804" y="3605"/>
                  </a:lnTo>
                  <a:lnTo>
                    <a:pt x="1776" y="3620"/>
                  </a:lnTo>
                  <a:lnTo>
                    <a:pt x="1727" y="3646"/>
                  </a:lnTo>
                  <a:lnTo>
                    <a:pt x="1685" y="3667"/>
                  </a:lnTo>
                  <a:lnTo>
                    <a:pt x="1650" y="3683"/>
                  </a:lnTo>
                  <a:lnTo>
                    <a:pt x="1623" y="3693"/>
                  </a:lnTo>
                  <a:lnTo>
                    <a:pt x="1607" y="3701"/>
                  </a:lnTo>
                  <a:lnTo>
                    <a:pt x="1601" y="3703"/>
                  </a:lnTo>
                  <a:lnTo>
                    <a:pt x="1583" y="3708"/>
                  </a:lnTo>
                  <a:lnTo>
                    <a:pt x="1587" y="3725"/>
                  </a:lnTo>
                  <a:lnTo>
                    <a:pt x="1608" y="3822"/>
                  </a:lnTo>
                  <a:lnTo>
                    <a:pt x="1628" y="3921"/>
                  </a:lnTo>
                  <a:lnTo>
                    <a:pt x="1648" y="4020"/>
                  </a:lnTo>
                  <a:lnTo>
                    <a:pt x="1668" y="4123"/>
                  </a:lnTo>
                  <a:lnTo>
                    <a:pt x="1689" y="4227"/>
                  </a:lnTo>
                  <a:lnTo>
                    <a:pt x="1708" y="4333"/>
                  </a:lnTo>
                  <a:lnTo>
                    <a:pt x="1729" y="4440"/>
                  </a:lnTo>
                  <a:lnTo>
                    <a:pt x="1748" y="4549"/>
                  </a:lnTo>
                  <a:lnTo>
                    <a:pt x="1769" y="4659"/>
                  </a:lnTo>
                  <a:lnTo>
                    <a:pt x="1788" y="4770"/>
                  </a:lnTo>
                  <a:lnTo>
                    <a:pt x="1808" y="4883"/>
                  </a:lnTo>
                  <a:lnTo>
                    <a:pt x="1827" y="4997"/>
                  </a:lnTo>
                  <a:lnTo>
                    <a:pt x="1847" y="5112"/>
                  </a:lnTo>
                  <a:lnTo>
                    <a:pt x="1866" y="5228"/>
                  </a:lnTo>
                  <a:lnTo>
                    <a:pt x="1886" y="5345"/>
                  </a:lnTo>
                  <a:lnTo>
                    <a:pt x="1904" y="5462"/>
                  </a:lnTo>
                  <a:lnTo>
                    <a:pt x="1803" y="5470"/>
                  </a:lnTo>
                  <a:lnTo>
                    <a:pt x="1699" y="5478"/>
                  </a:lnTo>
                  <a:lnTo>
                    <a:pt x="1596" y="5488"/>
                  </a:lnTo>
                  <a:lnTo>
                    <a:pt x="1493" y="5498"/>
                  </a:lnTo>
                  <a:lnTo>
                    <a:pt x="1388" y="5508"/>
                  </a:lnTo>
                  <a:lnTo>
                    <a:pt x="1285" y="5520"/>
                  </a:lnTo>
                  <a:lnTo>
                    <a:pt x="1180" y="5531"/>
                  </a:lnTo>
                  <a:lnTo>
                    <a:pt x="1074" y="5544"/>
                  </a:lnTo>
                  <a:lnTo>
                    <a:pt x="970" y="5558"/>
                  </a:lnTo>
                  <a:lnTo>
                    <a:pt x="864" y="5571"/>
                  </a:lnTo>
                  <a:lnTo>
                    <a:pt x="757" y="5586"/>
                  </a:lnTo>
                  <a:lnTo>
                    <a:pt x="652" y="5601"/>
                  </a:lnTo>
                  <a:lnTo>
                    <a:pt x="545" y="5617"/>
                  </a:lnTo>
                  <a:lnTo>
                    <a:pt x="439" y="5634"/>
                  </a:lnTo>
                  <a:lnTo>
                    <a:pt x="332" y="5651"/>
                  </a:lnTo>
                  <a:lnTo>
                    <a:pt x="225" y="5670"/>
                  </a:lnTo>
                  <a:lnTo>
                    <a:pt x="248" y="5627"/>
                  </a:lnTo>
                  <a:lnTo>
                    <a:pt x="272" y="5583"/>
                  </a:lnTo>
                  <a:lnTo>
                    <a:pt x="283" y="5561"/>
                  </a:lnTo>
                  <a:lnTo>
                    <a:pt x="293" y="5536"/>
                  </a:lnTo>
                  <a:lnTo>
                    <a:pt x="304" y="5511"/>
                  </a:lnTo>
                  <a:lnTo>
                    <a:pt x="314" y="5487"/>
                  </a:lnTo>
                  <a:lnTo>
                    <a:pt x="324" y="5461"/>
                  </a:lnTo>
                  <a:lnTo>
                    <a:pt x="332" y="5434"/>
                  </a:lnTo>
                  <a:lnTo>
                    <a:pt x="342" y="5407"/>
                  </a:lnTo>
                  <a:lnTo>
                    <a:pt x="349" y="5380"/>
                  </a:lnTo>
                  <a:lnTo>
                    <a:pt x="356" y="5351"/>
                  </a:lnTo>
                  <a:lnTo>
                    <a:pt x="362" y="5323"/>
                  </a:lnTo>
                  <a:lnTo>
                    <a:pt x="368" y="5293"/>
                  </a:lnTo>
                  <a:lnTo>
                    <a:pt x="372" y="5263"/>
                  </a:lnTo>
                  <a:lnTo>
                    <a:pt x="372" y="5261"/>
                  </a:lnTo>
                  <a:lnTo>
                    <a:pt x="371" y="5239"/>
                  </a:lnTo>
                  <a:lnTo>
                    <a:pt x="370" y="5213"/>
                  </a:lnTo>
                  <a:lnTo>
                    <a:pt x="366" y="5185"/>
                  </a:lnTo>
                  <a:lnTo>
                    <a:pt x="362" y="5153"/>
                  </a:lnTo>
                  <a:lnTo>
                    <a:pt x="356" y="5119"/>
                  </a:lnTo>
                  <a:lnTo>
                    <a:pt x="350" y="5081"/>
                  </a:lnTo>
                  <a:lnTo>
                    <a:pt x="342" y="5041"/>
                  </a:lnTo>
                  <a:lnTo>
                    <a:pt x="333" y="5000"/>
                  </a:lnTo>
                  <a:lnTo>
                    <a:pt x="313" y="4910"/>
                  </a:lnTo>
                  <a:lnTo>
                    <a:pt x="290" y="4813"/>
                  </a:lnTo>
                  <a:lnTo>
                    <a:pt x="265" y="4710"/>
                  </a:lnTo>
                  <a:lnTo>
                    <a:pt x="237" y="4603"/>
                  </a:lnTo>
                  <a:lnTo>
                    <a:pt x="208" y="4494"/>
                  </a:lnTo>
                  <a:lnTo>
                    <a:pt x="179" y="4384"/>
                  </a:lnTo>
                  <a:lnTo>
                    <a:pt x="148" y="4273"/>
                  </a:lnTo>
                  <a:lnTo>
                    <a:pt x="118" y="4165"/>
                  </a:lnTo>
                  <a:lnTo>
                    <a:pt x="87" y="4059"/>
                  </a:lnTo>
                  <a:lnTo>
                    <a:pt x="59" y="3959"/>
                  </a:lnTo>
                  <a:lnTo>
                    <a:pt x="32" y="3864"/>
                  </a:lnTo>
                  <a:lnTo>
                    <a:pt x="6" y="3777"/>
                  </a:lnTo>
                  <a:lnTo>
                    <a:pt x="0" y="3755"/>
                  </a:lnTo>
                  <a:lnTo>
                    <a:pt x="13" y="3740"/>
                  </a:lnTo>
                  <a:lnTo>
                    <a:pt x="25" y="3723"/>
                  </a:lnTo>
                  <a:lnTo>
                    <a:pt x="37" y="3706"/>
                  </a:lnTo>
                  <a:lnTo>
                    <a:pt x="47" y="3688"/>
                  </a:lnTo>
                  <a:lnTo>
                    <a:pt x="57" y="3671"/>
                  </a:lnTo>
                  <a:lnTo>
                    <a:pt x="67" y="3652"/>
                  </a:lnTo>
                  <a:lnTo>
                    <a:pt x="75" y="3634"/>
                  </a:lnTo>
                  <a:lnTo>
                    <a:pt x="83" y="3615"/>
                  </a:lnTo>
                  <a:lnTo>
                    <a:pt x="90" y="3596"/>
                  </a:lnTo>
                  <a:lnTo>
                    <a:pt x="98" y="3577"/>
                  </a:lnTo>
                  <a:lnTo>
                    <a:pt x="103" y="3559"/>
                  </a:lnTo>
                  <a:lnTo>
                    <a:pt x="108" y="3541"/>
                  </a:lnTo>
                  <a:lnTo>
                    <a:pt x="113" y="3523"/>
                  </a:lnTo>
                  <a:lnTo>
                    <a:pt x="116" y="3506"/>
                  </a:lnTo>
                  <a:lnTo>
                    <a:pt x="119" y="3489"/>
                  </a:lnTo>
                  <a:lnTo>
                    <a:pt x="122" y="3473"/>
                  </a:lnTo>
                  <a:lnTo>
                    <a:pt x="138" y="3495"/>
                  </a:lnTo>
                  <a:lnTo>
                    <a:pt x="154" y="3521"/>
                  </a:lnTo>
                  <a:lnTo>
                    <a:pt x="172" y="3551"/>
                  </a:lnTo>
                  <a:lnTo>
                    <a:pt x="192" y="3585"/>
                  </a:lnTo>
                  <a:lnTo>
                    <a:pt x="210" y="3622"/>
                  </a:lnTo>
                  <a:lnTo>
                    <a:pt x="230" y="3664"/>
                  </a:lnTo>
                  <a:lnTo>
                    <a:pt x="238" y="3686"/>
                  </a:lnTo>
                  <a:lnTo>
                    <a:pt x="247" y="3709"/>
                  </a:lnTo>
                  <a:lnTo>
                    <a:pt x="255" y="3731"/>
                  </a:lnTo>
                  <a:lnTo>
                    <a:pt x="263" y="3756"/>
                  </a:lnTo>
                  <a:lnTo>
                    <a:pt x="270" y="3780"/>
                  </a:lnTo>
                  <a:lnTo>
                    <a:pt x="291" y="3767"/>
                  </a:lnTo>
                  <a:lnTo>
                    <a:pt x="304" y="3759"/>
                  </a:lnTo>
                  <a:lnTo>
                    <a:pt x="333" y="3738"/>
                  </a:lnTo>
                  <a:lnTo>
                    <a:pt x="354" y="3721"/>
                  </a:lnTo>
                  <a:lnTo>
                    <a:pt x="378" y="3702"/>
                  </a:lnTo>
                  <a:lnTo>
                    <a:pt x="405" y="3677"/>
                  </a:lnTo>
                  <a:lnTo>
                    <a:pt x="436" y="3648"/>
                  </a:lnTo>
                  <a:lnTo>
                    <a:pt x="469" y="3614"/>
                  </a:lnTo>
                  <a:lnTo>
                    <a:pt x="506" y="3576"/>
                  </a:lnTo>
                  <a:lnTo>
                    <a:pt x="544" y="3533"/>
                  </a:lnTo>
                  <a:lnTo>
                    <a:pt x="585" y="3484"/>
                  </a:lnTo>
                  <a:lnTo>
                    <a:pt x="606" y="3458"/>
                  </a:lnTo>
                  <a:lnTo>
                    <a:pt x="628" y="3430"/>
                  </a:lnTo>
                  <a:lnTo>
                    <a:pt x="649" y="3400"/>
                  </a:lnTo>
                  <a:lnTo>
                    <a:pt x="672" y="3369"/>
                  </a:lnTo>
                  <a:lnTo>
                    <a:pt x="696" y="3338"/>
                  </a:lnTo>
                  <a:lnTo>
                    <a:pt x="718" y="3304"/>
                  </a:lnTo>
                  <a:lnTo>
                    <a:pt x="742" y="3269"/>
                  </a:lnTo>
                  <a:lnTo>
                    <a:pt x="766" y="3232"/>
                  </a:lnTo>
                  <a:lnTo>
                    <a:pt x="833" y="3209"/>
                  </a:lnTo>
                  <a:lnTo>
                    <a:pt x="901" y="3185"/>
                  </a:lnTo>
                  <a:lnTo>
                    <a:pt x="969" y="3162"/>
                  </a:lnTo>
                  <a:lnTo>
                    <a:pt x="1035" y="3138"/>
                  </a:lnTo>
                  <a:lnTo>
                    <a:pt x="1103" y="3114"/>
                  </a:lnTo>
                  <a:lnTo>
                    <a:pt x="1171" y="3090"/>
                  </a:lnTo>
                  <a:lnTo>
                    <a:pt x="1238" y="3065"/>
                  </a:lnTo>
                  <a:lnTo>
                    <a:pt x="1307" y="3039"/>
                  </a:lnTo>
                  <a:lnTo>
                    <a:pt x="1307" y="3042"/>
                  </a:lnTo>
                  <a:lnTo>
                    <a:pt x="1328" y="3031"/>
                  </a:lnTo>
                  <a:lnTo>
                    <a:pt x="1412" y="2988"/>
                  </a:lnTo>
                  <a:lnTo>
                    <a:pt x="1491" y="2942"/>
                  </a:lnTo>
                  <a:lnTo>
                    <a:pt x="1566" y="2894"/>
                  </a:lnTo>
                  <a:lnTo>
                    <a:pt x="1638" y="2846"/>
                  </a:lnTo>
                  <a:lnTo>
                    <a:pt x="1706" y="2796"/>
                  </a:lnTo>
                  <a:lnTo>
                    <a:pt x="1771" y="2744"/>
                  </a:lnTo>
                  <a:lnTo>
                    <a:pt x="1832" y="2691"/>
                  </a:lnTo>
                  <a:lnTo>
                    <a:pt x="1891" y="2637"/>
                  </a:lnTo>
                  <a:lnTo>
                    <a:pt x="1945" y="2582"/>
                  </a:lnTo>
                  <a:lnTo>
                    <a:pt x="1997" y="2526"/>
                  </a:lnTo>
                  <a:lnTo>
                    <a:pt x="2046" y="2469"/>
                  </a:lnTo>
                  <a:lnTo>
                    <a:pt x="2091" y="2411"/>
                  </a:lnTo>
                  <a:lnTo>
                    <a:pt x="2134" y="2354"/>
                  </a:lnTo>
                  <a:lnTo>
                    <a:pt x="2174" y="2294"/>
                  </a:lnTo>
                  <a:lnTo>
                    <a:pt x="2211" y="2234"/>
                  </a:lnTo>
                  <a:lnTo>
                    <a:pt x="2246" y="2175"/>
                  </a:lnTo>
                  <a:lnTo>
                    <a:pt x="2278" y="2115"/>
                  </a:lnTo>
                  <a:lnTo>
                    <a:pt x="2307" y="2054"/>
                  </a:lnTo>
                  <a:lnTo>
                    <a:pt x="2334" y="1994"/>
                  </a:lnTo>
                  <a:lnTo>
                    <a:pt x="2359" y="1933"/>
                  </a:lnTo>
                  <a:lnTo>
                    <a:pt x="2381" y="1872"/>
                  </a:lnTo>
                  <a:lnTo>
                    <a:pt x="2402" y="1813"/>
                  </a:lnTo>
                  <a:lnTo>
                    <a:pt x="2420" y="1752"/>
                  </a:lnTo>
                  <a:lnTo>
                    <a:pt x="2438" y="1692"/>
                  </a:lnTo>
                  <a:lnTo>
                    <a:pt x="2452" y="1634"/>
                  </a:lnTo>
                  <a:lnTo>
                    <a:pt x="2465" y="1575"/>
                  </a:lnTo>
                  <a:lnTo>
                    <a:pt x="2477" y="1517"/>
                  </a:lnTo>
                  <a:lnTo>
                    <a:pt x="2486" y="1460"/>
                  </a:lnTo>
                  <a:lnTo>
                    <a:pt x="2494" y="1403"/>
                  </a:lnTo>
                  <a:lnTo>
                    <a:pt x="2501" y="1348"/>
                  </a:lnTo>
                  <a:lnTo>
                    <a:pt x="2506" y="1293"/>
                  </a:lnTo>
                  <a:lnTo>
                    <a:pt x="2511" y="1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3979648" y="5255090"/>
              <a:ext cx="280224" cy="231296"/>
            </a:xfrm>
            <a:custGeom>
              <a:avLst/>
              <a:gdLst>
                <a:gd name="T0" fmla="*/ 0 w 567"/>
                <a:gd name="T1" fmla="*/ 178 h 467"/>
                <a:gd name="T2" fmla="*/ 69 w 567"/>
                <a:gd name="T3" fmla="*/ 158 h 467"/>
                <a:gd name="T4" fmla="*/ 140 w 567"/>
                <a:gd name="T5" fmla="*/ 136 h 467"/>
                <a:gd name="T6" fmla="*/ 211 w 567"/>
                <a:gd name="T7" fmla="*/ 114 h 467"/>
                <a:gd name="T8" fmla="*/ 282 w 567"/>
                <a:gd name="T9" fmla="*/ 93 h 467"/>
                <a:gd name="T10" fmla="*/ 352 w 567"/>
                <a:gd name="T11" fmla="*/ 70 h 467"/>
                <a:gd name="T12" fmla="*/ 423 w 567"/>
                <a:gd name="T13" fmla="*/ 48 h 467"/>
                <a:gd name="T14" fmla="*/ 495 w 567"/>
                <a:gd name="T15" fmla="*/ 24 h 467"/>
                <a:gd name="T16" fmla="*/ 567 w 567"/>
                <a:gd name="T17" fmla="*/ 0 h 467"/>
                <a:gd name="T18" fmla="*/ 531 w 567"/>
                <a:gd name="T19" fmla="*/ 53 h 467"/>
                <a:gd name="T20" fmla="*/ 495 w 567"/>
                <a:gd name="T21" fmla="*/ 102 h 467"/>
                <a:gd name="T22" fmla="*/ 461 w 567"/>
                <a:gd name="T23" fmla="*/ 147 h 467"/>
                <a:gd name="T24" fmla="*/ 428 w 567"/>
                <a:gd name="T25" fmla="*/ 190 h 467"/>
                <a:gd name="T26" fmla="*/ 397 w 567"/>
                <a:gd name="T27" fmla="*/ 230 h 467"/>
                <a:gd name="T28" fmla="*/ 366 w 567"/>
                <a:gd name="T29" fmla="*/ 264 h 467"/>
                <a:gd name="T30" fmla="*/ 336 w 567"/>
                <a:gd name="T31" fmla="*/ 297 h 467"/>
                <a:gd name="T32" fmla="*/ 308 w 567"/>
                <a:gd name="T33" fmla="*/ 327 h 467"/>
                <a:gd name="T34" fmla="*/ 283 w 567"/>
                <a:gd name="T35" fmla="*/ 354 h 467"/>
                <a:gd name="T36" fmla="*/ 258 w 567"/>
                <a:gd name="T37" fmla="*/ 378 h 467"/>
                <a:gd name="T38" fmla="*/ 236 w 567"/>
                <a:gd name="T39" fmla="*/ 399 h 467"/>
                <a:gd name="T40" fmla="*/ 215 w 567"/>
                <a:gd name="T41" fmla="*/ 418 h 467"/>
                <a:gd name="T42" fmla="*/ 179 w 567"/>
                <a:gd name="T43" fmla="*/ 446 h 467"/>
                <a:gd name="T44" fmla="*/ 153 w 567"/>
                <a:gd name="T45" fmla="*/ 467 h 467"/>
                <a:gd name="T46" fmla="*/ 144 w 567"/>
                <a:gd name="T47" fmla="*/ 440 h 467"/>
                <a:gd name="T48" fmla="*/ 135 w 567"/>
                <a:gd name="T49" fmla="*/ 416 h 467"/>
                <a:gd name="T50" fmla="*/ 125 w 567"/>
                <a:gd name="T51" fmla="*/ 391 h 467"/>
                <a:gd name="T52" fmla="*/ 114 w 567"/>
                <a:gd name="T53" fmla="*/ 367 h 467"/>
                <a:gd name="T54" fmla="*/ 104 w 567"/>
                <a:gd name="T55" fmla="*/ 346 h 467"/>
                <a:gd name="T56" fmla="*/ 93 w 567"/>
                <a:gd name="T57" fmla="*/ 324 h 467"/>
                <a:gd name="T58" fmla="*/ 83 w 567"/>
                <a:gd name="T59" fmla="*/ 305 h 467"/>
                <a:gd name="T60" fmla="*/ 71 w 567"/>
                <a:gd name="T61" fmla="*/ 285 h 467"/>
                <a:gd name="T62" fmla="*/ 51 w 567"/>
                <a:gd name="T63" fmla="*/ 251 h 467"/>
                <a:gd name="T64" fmla="*/ 31 w 567"/>
                <a:gd name="T65" fmla="*/ 221 h 467"/>
                <a:gd name="T66" fmla="*/ 14 w 567"/>
                <a:gd name="T67" fmla="*/ 197 h 467"/>
                <a:gd name="T68" fmla="*/ 0 w 567"/>
                <a:gd name="T69" fmla="*/ 17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7" h="467">
                  <a:moveTo>
                    <a:pt x="0" y="178"/>
                  </a:moveTo>
                  <a:lnTo>
                    <a:pt x="69" y="158"/>
                  </a:lnTo>
                  <a:lnTo>
                    <a:pt x="140" y="136"/>
                  </a:lnTo>
                  <a:lnTo>
                    <a:pt x="211" y="114"/>
                  </a:lnTo>
                  <a:lnTo>
                    <a:pt x="282" y="93"/>
                  </a:lnTo>
                  <a:lnTo>
                    <a:pt x="352" y="70"/>
                  </a:lnTo>
                  <a:lnTo>
                    <a:pt x="423" y="48"/>
                  </a:lnTo>
                  <a:lnTo>
                    <a:pt x="495" y="24"/>
                  </a:lnTo>
                  <a:lnTo>
                    <a:pt x="567" y="0"/>
                  </a:lnTo>
                  <a:lnTo>
                    <a:pt x="531" y="53"/>
                  </a:lnTo>
                  <a:lnTo>
                    <a:pt x="495" y="102"/>
                  </a:lnTo>
                  <a:lnTo>
                    <a:pt x="461" y="147"/>
                  </a:lnTo>
                  <a:lnTo>
                    <a:pt x="428" y="190"/>
                  </a:lnTo>
                  <a:lnTo>
                    <a:pt x="397" y="230"/>
                  </a:lnTo>
                  <a:lnTo>
                    <a:pt x="366" y="264"/>
                  </a:lnTo>
                  <a:lnTo>
                    <a:pt x="336" y="297"/>
                  </a:lnTo>
                  <a:lnTo>
                    <a:pt x="308" y="327"/>
                  </a:lnTo>
                  <a:lnTo>
                    <a:pt x="283" y="354"/>
                  </a:lnTo>
                  <a:lnTo>
                    <a:pt x="258" y="378"/>
                  </a:lnTo>
                  <a:lnTo>
                    <a:pt x="236" y="399"/>
                  </a:lnTo>
                  <a:lnTo>
                    <a:pt x="215" y="418"/>
                  </a:lnTo>
                  <a:lnTo>
                    <a:pt x="179" y="446"/>
                  </a:lnTo>
                  <a:lnTo>
                    <a:pt x="153" y="467"/>
                  </a:lnTo>
                  <a:lnTo>
                    <a:pt x="144" y="440"/>
                  </a:lnTo>
                  <a:lnTo>
                    <a:pt x="135" y="416"/>
                  </a:lnTo>
                  <a:lnTo>
                    <a:pt x="125" y="391"/>
                  </a:lnTo>
                  <a:lnTo>
                    <a:pt x="114" y="367"/>
                  </a:lnTo>
                  <a:lnTo>
                    <a:pt x="104" y="346"/>
                  </a:lnTo>
                  <a:lnTo>
                    <a:pt x="93" y="324"/>
                  </a:lnTo>
                  <a:lnTo>
                    <a:pt x="83" y="305"/>
                  </a:lnTo>
                  <a:lnTo>
                    <a:pt x="71" y="285"/>
                  </a:lnTo>
                  <a:lnTo>
                    <a:pt x="51" y="251"/>
                  </a:lnTo>
                  <a:lnTo>
                    <a:pt x="31" y="221"/>
                  </a:lnTo>
                  <a:lnTo>
                    <a:pt x="14" y="197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2811308" y="3263871"/>
              <a:ext cx="1543454" cy="1467838"/>
            </a:xfrm>
            <a:custGeom>
              <a:avLst/>
              <a:gdLst>
                <a:gd name="T0" fmla="*/ 161 w 3121"/>
                <a:gd name="T1" fmla="*/ 1641 h 2970"/>
                <a:gd name="T2" fmla="*/ 58 w 3121"/>
                <a:gd name="T3" fmla="*/ 1543 h 2970"/>
                <a:gd name="T4" fmla="*/ 9 w 3121"/>
                <a:gd name="T5" fmla="*/ 1484 h 2970"/>
                <a:gd name="T6" fmla="*/ 1 w 3121"/>
                <a:gd name="T7" fmla="*/ 1451 h 2970"/>
                <a:gd name="T8" fmla="*/ 26 w 3121"/>
                <a:gd name="T9" fmla="*/ 1436 h 2970"/>
                <a:gd name="T10" fmla="*/ 86 w 3121"/>
                <a:gd name="T11" fmla="*/ 1432 h 2970"/>
                <a:gd name="T12" fmla="*/ 192 w 3121"/>
                <a:gd name="T13" fmla="*/ 1463 h 2970"/>
                <a:gd name="T14" fmla="*/ 313 w 3121"/>
                <a:gd name="T15" fmla="*/ 1530 h 2970"/>
                <a:gd name="T16" fmla="*/ 352 w 3121"/>
                <a:gd name="T17" fmla="*/ 1356 h 2970"/>
                <a:gd name="T18" fmla="*/ 414 w 3121"/>
                <a:gd name="T19" fmla="*/ 1201 h 2970"/>
                <a:gd name="T20" fmla="*/ 476 w 3121"/>
                <a:gd name="T21" fmla="*/ 1108 h 2970"/>
                <a:gd name="T22" fmla="*/ 497 w 3121"/>
                <a:gd name="T23" fmla="*/ 1098 h 2970"/>
                <a:gd name="T24" fmla="*/ 524 w 3121"/>
                <a:gd name="T25" fmla="*/ 1165 h 2970"/>
                <a:gd name="T26" fmla="*/ 555 w 3121"/>
                <a:gd name="T27" fmla="*/ 1321 h 2970"/>
                <a:gd name="T28" fmla="*/ 568 w 3121"/>
                <a:gd name="T29" fmla="*/ 1489 h 2970"/>
                <a:gd name="T30" fmla="*/ 654 w 3121"/>
                <a:gd name="T31" fmla="*/ 1485 h 2970"/>
                <a:gd name="T32" fmla="*/ 946 w 3121"/>
                <a:gd name="T33" fmla="*/ 1361 h 2970"/>
                <a:gd name="T34" fmla="*/ 1222 w 3121"/>
                <a:gd name="T35" fmla="*/ 1219 h 2970"/>
                <a:gd name="T36" fmla="*/ 1422 w 3121"/>
                <a:gd name="T37" fmla="*/ 1095 h 2970"/>
                <a:gd name="T38" fmla="*/ 1573 w 3121"/>
                <a:gd name="T39" fmla="*/ 980 h 2970"/>
                <a:gd name="T40" fmla="*/ 1615 w 3121"/>
                <a:gd name="T41" fmla="*/ 859 h 2970"/>
                <a:gd name="T42" fmla="*/ 1649 w 3121"/>
                <a:gd name="T43" fmla="*/ 676 h 2970"/>
                <a:gd name="T44" fmla="*/ 1651 w 3121"/>
                <a:gd name="T45" fmla="*/ 558 h 2970"/>
                <a:gd name="T46" fmla="*/ 1632 w 3121"/>
                <a:gd name="T47" fmla="*/ 436 h 2970"/>
                <a:gd name="T48" fmla="*/ 1685 w 3121"/>
                <a:gd name="T49" fmla="*/ 470 h 2970"/>
                <a:gd name="T50" fmla="*/ 1788 w 3121"/>
                <a:gd name="T51" fmla="*/ 643 h 2970"/>
                <a:gd name="T52" fmla="*/ 1768 w 3121"/>
                <a:gd name="T53" fmla="*/ 457 h 2970"/>
                <a:gd name="T54" fmla="*/ 1732 w 3121"/>
                <a:gd name="T55" fmla="*/ 352 h 2970"/>
                <a:gd name="T56" fmla="*/ 1660 w 3121"/>
                <a:gd name="T57" fmla="*/ 222 h 2970"/>
                <a:gd name="T58" fmla="*/ 1546 w 3121"/>
                <a:gd name="T59" fmla="*/ 79 h 2970"/>
                <a:gd name="T60" fmla="*/ 1604 w 3121"/>
                <a:gd name="T61" fmla="*/ 13 h 2970"/>
                <a:gd name="T62" fmla="*/ 1871 w 3121"/>
                <a:gd name="T63" fmla="*/ 0 h 2970"/>
                <a:gd name="T64" fmla="*/ 2112 w 3121"/>
                <a:gd name="T65" fmla="*/ 9 h 2970"/>
                <a:gd name="T66" fmla="*/ 2329 w 3121"/>
                <a:gd name="T67" fmla="*/ 39 h 2970"/>
                <a:gd name="T68" fmla="*/ 2520 w 3121"/>
                <a:gd name="T69" fmla="*/ 90 h 2970"/>
                <a:gd name="T70" fmla="*/ 2685 w 3121"/>
                <a:gd name="T71" fmla="*/ 163 h 2970"/>
                <a:gd name="T72" fmla="*/ 2824 w 3121"/>
                <a:gd name="T73" fmla="*/ 257 h 2970"/>
                <a:gd name="T74" fmla="*/ 2932 w 3121"/>
                <a:gd name="T75" fmla="*/ 367 h 2970"/>
                <a:gd name="T76" fmla="*/ 3009 w 3121"/>
                <a:gd name="T77" fmla="*/ 483 h 2970"/>
                <a:gd name="T78" fmla="*/ 3060 w 3121"/>
                <a:gd name="T79" fmla="*/ 600 h 2970"/>
                <a:gd name="T80" fmla="*/ 3092 w 3121"/>
                <a:gd name="T81" fmla="*/ 709 h 2970"/>
                <a:gd name="T82" fmla="*/ 3117 w 3121"/>
                <a:gd name="T83" fmla="*/ 879 h 2970"/>
                <a:gd name="T84" fmla="*/ 3116 w 3121"/>
                <a:gd name="T85" fmla="*/ 1096 h 2970"/>
                <a:gd name="T86" fmla="*/ 3075 w 3121"/>
                <a:gd name="T87" fmla="*/ 1310 h 2970"/>
                <a:gd name="T88" fmla="*/ 3006 w 3121"/>
                <a:gd name="T89" fmla="*/ 1487 h 2970"/>
                <a:gd name="T90" fmla="*/ 2926 w 3121"/>
                <a:gd name="T91" fmla="*/ 1628 h 2970"/>
                <a:gd name="T92" fmla="*/ 2848 w 3121"/>
                <a:gd name="T93" fmla="*/ 1731 h 2970"/>
                <a:gd name="T94" fmla="*/ 2683 w 3121"/>
                <a:gd name="T95" fmla="*/ 1817 h 2970"/>
                <a:gd name="T96" fmla="*/ 2254 w 3121"/>
                <a:gd name="T97" fmla="*/ 1866 h 2970"/>
                <a:gd name="T98" fmla="*/ 1851 w 3121"/>
                <a:gd name="T99" fmla="*/ 1949 h 2970"/>
                <a:gd name="T100" fmla="*/ 1493 w 3121"/>
                <a:gd name="T101" fmla="*/ 2048 h 2970"/>
                <a:gd name="T102" fmla="*/ 1155 w 3121"/>
                <a:gd name="T103" fmla="*/ 2164 h 2970"/>
                <a:gd name="T104" fmla="*/ 905 w 3121"/>
                <a:gd name="T105" fmla="*/ 2265 h 2970"/>
                <a:gd name="T106" fmla="*/ 844 w 3121"/>
                <a:gd name="T107" fmla="*/ 2408 h 2970"/>
                <a:gd name="T108" fmla="*/ 690 w 3121"/>
                <a:gd name="T109" fmla="*/ 2844 h 2970"/>
                <a:gd name="T110" fmla="*/ 596 w 3121"/>
                <a:gd name="T111" fmla="*/ 2906 h 2970"/>
                <a:gd name="T112" fmla="*/ 521 w 3121"/>
                <a:gd name="T113" fmla="*/ 2841 h 2970"/>
                <a:gd name="T114" fmla="*/ 446 w 3121"/>
                <a:gd name="T115" fmla="*/ 2805 h 2970"/>
                <a:gd name="T116" fmla="*/ 408 w 3121"/>
                <a:gd name="T117" fmla="*/ 2803 h 2970"/>
                <a:gd name="T118" fmla="*/ 338 w 3121"/>
                <a:gd name="T119" fmla="*/ 2632 h 2970"/>
                <a:gd name="T120" fmla="*/ 282 w 3121"/>
                <a:gd name="T121" fmla="*/ 2402 h 2970"/>
                <a:gd name="T122" fmla="*/ 232 w 3121"/>
                <a:gd name="T123" fmla="*/ 2086 h 2970"/>
                <a:gd name="T124" fmla="*/ 202 w 3121"/>
                <a:gd name="T125" fmla="*/ 1756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1" h="2970">
                  <a:moveTo>
                    <a:pt x="199" y="1688"/>
                  </a:moveTo>
                  <a:lnTo>
                    <a:pt x="198" y="1681"/>
                  </a:lnTo>
                  <a:lnTo>
                    <a:pt x="194" y="1676"/>
                  </a:lnTo>
                  <a:lnTo>
                    <a:pt x="179" y="1659"/>
                  </a:lnTo>
                  <a:lnTo>
                    <a:pt x="161" y="1641"/>
                  </a:lnTo>
                  <a:lnTo>
                    <a:pt x="141" y="1622"/>
                  </a:lnTo>
                  <a:lnTo>
                    <a:pt x="120" y="1603"/>
                  </a:lnTo>
                  <a:lnTo>
                    <a:pt x="99" y="1584"/>
                  </a:lnTo>
                  <a:lnTo>
                    <a:pt x="79" y="1564"/>
                  </a:lnTo>
                  <a:lnTo>
                    <a:pt x="58" y="1543"/>
                  </a:lnTo>
                  <a:lnTo>
                    <a:pt x="39" y="1522"/>
                  </a:lnTo>
                  <a:lnTo>
                    <a:pt x="30" y="1512"/>
                  </a:lnTo>
                  <a:lnTo>
                    <a:pt x="21" y="1503"/>
                  </a:lnTo>
                  <a:lnTo>
                    <a:pt x="14" y="1494"/>
                  </a:lnTo>
                  <a:lnTo>
                    <a:pt x="9" y="1484"/>
                  </a:lnTo>
                  <a:lnTo>
                    <a:pt x="4" y="1476"/>
                  </a:lnTo>
                  <a:lnTo>
                    <a:pt x="1" y="1468"/>
                  </a:lnTo>
                  <a:lnTo>
                    <a:pt x="0" y="1461"/>
                  </a:lnTo>
                  <a:lnTo>
                    <a:pt x="0" y="1455"/>
                  </a:lnTo>
                  <a:lnTo>
                    <a:pt x="1" y="1451"/>
                  </a:lnTo>
                  <a:lnTo>
                    <a:pt x="3" y="1448"/>
                  </a:lnTo>
                  <a:lnTo>
                    <a:pt x="6" y="1445"/>
                  </a:lnTo>
                  <a:lnTo>
                    <a:pt x="10" y="1443"/>
                  </a:lnTo>
                  <a:lnTo>
                    <a:pt x="18" y="1439"/>
                  </a:lnTo>
                  <a:lnTo>
                    <a:pt x="26" y="1436"/>
                  </a:lnTo>
                  <a:lnTo>
                    <a:pt x="36" y="1434"/>
                  </a:lnTo>
                  <a:lnTo>
                    <a:pt x="45" y="1432"/>
                  </a:lnTo>
                  <a:lnTo>
                    <a:pt x="55" y="1431"/>
                  </a:lnTo>
                  <a:lnTo>
                    <a:pt x="64" y="1431"/>
                  </a:lnTo>
                  <a:lnTo>
                    <a:pt x="86" y="1432"/>
                  </a:lnTo>
                  <a:lnTo>
                    <a:pt x="107" y="1435"/>
                  </a:lnTo>
                  <a:lnTo>
                    <a:pt x="129" y="1440"/>
                  </a:lnTo>
                  <a:lnTo>
                    <a:pt x="151" y="1447"/>
                  </a:lnTo>
                  <a:lnTo>
                    <a:pt x="171" y="1455"/>
                  </a:lnTo>
                  <a:lnTo>
                    <a:pt x="192" y="1463"/>
                  </a:lnTo>
                  <a:lnTo>
                    <a:pt x="229" y="1480"/>
                  </a:lnTo>
                  <a:lnTo>
                    <a:pt x="258" y="1497"/>
                  </a:lnTo>
                  <a:lnTo>
                    <a:pt x="279" y="1508"/>
                  </a:lnTo>
                  <a:lnTo>
                    <a:pt x="287" y="1513"/>
                  </a:lnTo>
                  <a:lnTo>
                    <a:pt x="313" y="1530"/>
                  </a:lnTo>
                  <a:lnTo>
                    <a:pt x="317" y="1500"/>
                  </a:lnTo>
                  <a:lnTo>
                    <a:pt x="323" y="1464"/>
                  </a:lnTo>
                  <a:lnTo>
                    <a:pt x="331" y="1427"/>
                  </a:lnTo>
                  <a:lnTo>
                    <a:pt x="340" y="1392"/>
                  </a:lnTo>
                  <a:lnTo>
                    <a:pt x="352" y="1356"/>
                  </a:lnTo>
                  <a:lnTo>
                    <a:pt x="363" y="1322"/>
                  </a:lnTo>
                  <a:lnTo>
                    <a:pt x="375" y="1289"/>
                  </a:lnTo>
                  <a:lnTo>
                    <a:pt x="388" y="1258"/>
                  </a:lnTo>
                  <a:lnTo>
                    <a:pt x="401" y="1228"/>
                  </a:lnTo>
                  <a:lnTo>
                    <a:pt x="414" y="1201"/>
                  </a:lnTo>
                  <a:lnTo>
                    <a:pt x="428" y="1176"/>
                  </a:lnTo>
                  <a:lnTo>
                    <a:pt x="441" y="1154"/>
                  </a:lnTo>
                  <a:lnTo>
                    <a:pt x="453" y="1135"/>
                  </a:lnTo>
                  <a:lnTo>
                    <a:pt x="466" y="1119"/>
                  </a:lnTo>
                  <a:lnTo>
                    <a:pt x="476" y="1108"/>
                  </a:lnTo>
                  <a:lnTo>
                    <a:pt x="481" y="1104"/>
                  </a:lnTo>
                  <a:lnTo>
                    <a:pt x="486" y="1100"/>
                  </a:lnTo>
                  <a:lnTo>
                    <a:pt x="490" y="1098"/>
                  </a:lnTo>
                  <a:lnTo>
                    <a:pt x="494" y="1097"/>
                  </a:lnTo>
                  <a:lnTo>
                    <a:pt x="497" y="1098"/>
                  </a:lnTo>
                  <a:lnTo>
                    <a:pt x="500" y="1101"/>
                  </a:lnTo>
                  <a:lnTo>
                    <a:pt x="503" y="1105"/>
                  </a:lnTo>
                  <a:lnTo>
                    <a:pt x="504" y="1108"/>
                  </a:lnTo>
                  <a:lnTo>
                    <a:pt x="515" y="1135"/>
                  </a:lnTo>
                  <a:lnTo>
                    <a:pt x="524" y="1165"/>
                  </a:lnTo>
                  <a:lnTo>
                    <a:pt x="532" y="1195"/>
                  </a:lnTo>
                  <a:lnTo>
                    <a:pt x="539" y="1226"/>
                  </a:lnTo>
                  <a:lnTo>
                    <a:pt x="546" y="1258"/>
                  </a:lnTo>
                  <a:lnTo>
                    <a:pt x="551" y="1290"/>
                  </a:lnTo>
                  <a:lnTo>
                    <a:pt x="555" y="1321"/>
                  </a:lnTo>
                  <a:lnTo>
                    <a:pt x="559" y="1351"/>
                  </a:lnTo>
                  <a:lnTo>
                    <a:pt x="564" y="1405"/>
                  </a:lnTo>
                  <a:lnTo>
                    <a:pt x="566" y="1449"/>
                  </a:lnTo>
                  <a:lnTo>
                    <a:pt x="567" y="1478"/>
                  </a:lnTo>
                  <a:lnTo>
                    <a:pt x="568" y="1489"/>
                  </a:lnTo>
                  <a:lnTo>
                    <a:pt x="568" y="1517"/>
                  </a:lnTo>
                  <a:lnTo>
                    <a:pt x="594" y="1508"/>
                  </a:lnTo>
                  <a:lnTo>
                    <a:pt x="602" y="1506"/>
                  </a:lnTo>
                  <a:lnTo>
                    <a:pt x="623" y="1498"/>
                  </a:lnTo>
                  <a:lnTo>
                    <a:pt x="654" y="1485"/>
                  </a:lnTo>
                  <a:lnTo>
                    <a:pt x="697" y="1469"/>
                  </a:lnTo>
                  <a:lnTo>
                    <a:pt x="749" y="1448"/>
                  </a:lnTo>
                  <a:lnTo>
                    <a:pt x="808" y="1424"/>
                  </a:lnTo>
                  <a:lnTo>
                    <a:pt x="874" y="1394"/>
                  </a:lnTo>
                  <a:lnTo>
                    <a:pt x="946" y="1361"/>
                  </a:lnTo>
                  <a:lnTo>
                    <a:pt x="1022" y="1325"/>
                  </a:lnTo>
                  <a:lnTo>
                    <a:pt x="1101" y="1285"/>
                  </a:lnTo>
                  <a:lnTo>
                    <a:pt x="1141" y="1264"/>
                  </a:lnTo>
                  <a:lnTo>
                    <a:pt x="1181" y="1242"/>
                  </a:lnTo>
                  <a:lnTo>
                    <a:pt x="1222" y="1219"/>
                  </a:lnTo>
                  <a:lnTo>
                    <a:pt x="1262" y="1195"/>
                  </a:lnTo>
                  <a:lnTo>
                    <a:pt x="1303" y="1172"/>
                  </a:lnTo>
                  <a:lnTo>
                    <a:pt x="1343" y="1147"/>
                  </a:lnTo>
                  <a:lnTo>
                    <a:pt x="1383" y="1121"/>
                  </a:lnTo>
                  <a:lnTo>
                    <a:pt x="1422" y="1095"/>
                  </a:lnTo>
                  <a:lnTo>
                    <a:pt x="1460" y="1068"/>
                  </a:lnTo>
                  <a:lnTo>
                    <a:pt x="1498" y="1040"/>
                  </a:lnTo>
                  <a:lnTo>
                    <a:pt x="1534" y="1012"/>
                  </a:lnTo>
                  <a:lnTo>
                    <a:pt x="1570" y="984"/>
                  </a:lnTo>
                  <a:lnTo>
                    <a:pt x="1573" y="980"/>
                  </a:lnTo>
                  <a:lnTo>
                    <a:pt x="1575" y="976"/>
                  </a:lnTo>
                  <a:lnTo>
                    <a:pt x="1582" y="958"/>
                  </a:lnTo>
                  <a:lnTo>
                    <a:pt x="1596" y="918"/>
                  </a:lnTo>
                  <a:lnTo>
                    <a:pt x="1605" y="891"/>
                  </a:lnTo>
                  <a:lnTo>
                    <a:pt x="1615" y="859"/>
                  </a:lnTo>
                  <a:lnTo>
                    <a:pt x="1624" y="824"/>
                  </a:lnTo>
                  <a:lnTo>
                    <a:pt x="1633" y="785"/>
                  </a:lnTo>
                  <a:lnTo>
                    <a:pt x="1640" y="743"/>
                  </a:lnTo>
                  <a:lnTo>
                    <a:pt x="1646" y="700"/>
                  </a:lnTo>
                  <a:lnTo>
                    <a:pt x="1649" y="676"/>
                  </a:lnTo>
                  <a:lnTo>
                    <a:pt x="1651" y="654"/>
                  </a:lnTo>
                  <a:lnTo>
                    <a:pt x="1652" y="630"/>
                  </a:lnTo>
                  <a:lnTo>
                    <a:pt x="1653" y="606"/>
                  </a:lnTo>
                  <a:lnTo>
                    <a:pt x="1653" y="582"/>
                  </a:lnTo>
                  <a:lnTo>
                    <a:pt x="1651" y="558"/>
                  </a:lnTo>
                  <a:lnTo>
                    <a:pt x="1650" y="533"/>
                  </a:lnTo>
                  <a:lnTo>
                    <a:pt x="1646" y="509"/>
                  </a:lnTo>
                  <a:lnTo>
                    <a:pt x="1642" y="484"/>
                  </a:lnTo>
                  <a:lnTo>
                    <a:pt x="1637" y="460"/>
                  </a:lnTo>
                  <a:lnTo>
                    <a:pt x="1632" y="436"/>
                  </a:lnTo>
                  <a:lnTo>
                    <a:pt x="1625" y="411"/>
                  </a:lnTo>
                  <a:lnTo>
                    <a:pt x="1639" y="423"/>
                  </a:lnTo>
                  <a:lnTo>
                    <a:pt x="1655" y="438"/>
                  </a:lnTo>
                  <a:lnTo>
                    <a:pt x="1670" y="453"/>
                  </a:lnTo>
                  <a:lnTo>
                    <a:pt x="1685" y="470"/>
                  </a:lnTo>
                  <a:lnTo>
                    <a:pt x="1702" y="490"/>
                  </a:lnTo>
                  <a:lnTo>
                    <a:pt x="1716" y="511"/>
                  </a:lnTo>
                  <a:lnTo>
                    <a:pt x="1731" y="532"/>
                  </a:lnTo>
                  <a:lnTo>
                    <a:pt x="1744" y="557"/>
                  </a:lnTo>
                  <a:lnTo>
                    <a:pt x="1788" y="643"/>
                  </a:lnTo>
                  <a:lnTo>
                    <a:pt x="1781" y="547"/>
                  </a:lnTo>
                  <a:lnTo>
                    <a:pt x="1779" y="524"/>
                  </a:lnTo>
                  <a:lnTo>
                    <a:pt x="1777" y="501"/>
                  </a:lnTo>
                  <a:lnTo>
                    <a:pt x="1773" y="479"/>
                  </a:lnTo>
                  <a:lnTo>
                    <a:pt x="1768" y="457"/>
                  </a:lnTo>
                  <a:lnTo>
                    <a:pt x="1761" y="436"/>
                  </a:lnTo>
                  <a:lnTo>
                    <a:pt x="1755" y="414"/>
                  </a:lnTo>
                  <a:lnTo>
                    <a:pt x="1748" y="393"/>
                  </a:lnTo>
                  <a:lnTo>
                    <a:pt x="1741" y="373"/>
                  </a:lnTo>
                  <a:lnTo>
                    <a:pt x="1732" y="352"/>
                  </a:lnTo>
                  <a:lnTo>
                    <a:pt x="1723" y="333"/>
                  </a:lnTo>
                  <a:lnTo>
                    <a:pt x="1713" y="313"/>
                  </a:lnTo>
                  <a:lnTo>
                    <a:pt x="1704" y="294"/>
                  </a:lnTo>
                  <a:lnTo>
                    <a:pt x="1682" y="258"/>
                  </a:lnTo>
                  <a:lnTo>
                    <a:pt x="1660" y="222"/>
                  </a:lnTo>
                  <a:lnTo>
                    <a:pt x="1637" y="189"/>
                  </a:lnTo>
                  <a:lnTo>
                    <a:pt x="1614" y="158"/>
                  </a:lnTo>
                  <a:lnTo>
                    <a:pt x="1591" y="129"/>
                  </a:lnTo>
                  <a:lnTo>
                    <a:pt x="1568" y="102"/>
                  </a:lnTo>
                  <a:lnTo>
                    <a:pt x="1546" y="79"/>
                  </a:lnTo>
                  <a:lnTo>
                    <a:pt x="1526" y="58"/>
                  </a:lnTo>
                  <a:lnTo>
                    <a:pt x="1508" y="40"/>
                  </a:lnTo>
                  <a:lnTo>
                    <a:pt x="1492" y="24"/>
                  </a:lnTo>
                  <a:lnTo>
                    <a:pt x="1549" y="18"/>
                  </a:lnTo>
                  <a:lnTo>
                    <a:pt x="1604" y="13"/>
                  </a:lnTo>
                  <a:lnTo>
                    <a:pt x="1660" y="9"/>
                  </a:lnTo>
                  <a:lnTo>
                    <a:pt x="1714" y="5"/>
                  </a:lnTo>
                  <a:lnTo>
                    <a:pt x="1768" y="3"/>
                  </a:lnTo>
                  <a:lnTo>
                    <a:pt x="1820" y="1"/>
                  </a:lnTo>
                  <a:lnTo>
                    <a:pt x="1871" y="0"/>
                  </a:lnTo>
                  <a:lnTo>
                    <a:pt x="1921" y="0"/>
                  </a:lnTo>
                  <a:lnTo>
                    <a:pt x="1971" y="1"/>
                  </a:lnTo>
                  <a:lnTo>
                    <a:pt x="2019" y="3"/>
                  </a:lnTo>
                  <a:lnTo>
                    <a:pt x="2066" y="5"/>
                  </a:lnTo>
                  <a:lnTo>
                    <a:pt x="2112" y="9"/>
                  </a:lnTo>
                  <a:lnTo>
                    <a:pt x="2158" y="13"/>
                  </a:lnTo>
                  <a:lnTo>
                    <a:pt x="2203" y="18"/>
                  </a:lnTo>
                  <a:lnTo>
                    <a:pt x="2246" y="24"/>
                  </a:lnTo>
                  <a:lnTo>
                    <a:pt x="2288" y="31"/>
                  </a:lnTo>
                  <a:lnTo>
                    <a:pt x="2329" y="39"/>
                  </a:lnTo>
                  <a:lnTo>
                    <a:pt x="2370" y="47"/>
                  </a:lnTo>
                  <a:lnTo>
                    <a:pt x="2409" y="57"/>
                  </a:lnTo>
                  <a:lnTo>
                    <a:pt x="2447" y="67"/>
                  </a:lnTo>
                  <a:lnTo>
                    <a:pt x="2484" y="78"/>
                  </a:lnTo>
                  <a:lnTo>
                    <a:pt x="2520" y="90"/>
                  </a:lnTo>
                  <a:lnTo>
                    <a:pt x="2554" y="103"/>
                  </a:lnTo>
                  <a:lnTo>
                    <a:pt x="2589" y="117"/>
                  </a:lnTo>
                  <a:lnTo>
                    <a:pt x="2622" y="131"/>
                  </a:lnTo>
                  <a:lnTo>
                    <a:pt x="2654" y="147"/>
                  </a:lnTo>
                  <a:lnTo>
                    <a:pt x="2685" y="163"/>
                  </a:lnTo>
                  <a:lnTo>
                    <a:pt x="2714" y="179"/>
                  </a:lnTo>
                  <a:lnTo>
                    <a:pt x="2743" y="198"/>
                  </a:lnTo>
                  <a:lnTo>
                    <a:pt x="2771" y="217"/>
                  </a:lnTo>
                  <a:lnTo>
                    <a:pt x="2799" y="236"/>
                  </a:lnTo>
                  <a:lnTo>
                    <a:pt x="2824" y="257"/>
                  </a:lnTo>
                  <a:lnTo>
                    <a:pt x="2848" y="278"/>
                  </a:lnTo>
                  <a:lnTo>
                    <a:pt x="2871" y="300"/>
                  </a:lnTo>
                  <a:lnTo>
                    <a:pt x="2893" y="321"/>
                  </a:lnTo>
                  <a:lnTo>
                    <a:pt x="2912" y="344"/>
                  </a:lnTo>
                  <a:lnTo>
                    <a:pt x="2932" y="367"/>
                  </a:lnTo>
                  <a:lnTo>
                    <a:pt x="2949" y="389"/>
                  </a:lnTo>
                  <a:lnTo>
                    <a:pt x="2966" y="413"/>
                  </a:lnTo>
                  <a:lnTo>
                    <a:pt x="2981" y="437"/>
                  </a:lnTo>
                  <a:lnTo>
                    <a:pt x="2996" y="460"/>
                  </a:lnTo>
                  <a:lnTo>
                    <a:pt x="3009" y="483"/>
                  </a:lnTo>
                  <a:lnTo>
                    <a:pt x="3021" y="506"/>
                  </a:lnTo>
                  <a:lnTo>
                    <a:pt x="3033" y="530"/>
                  </a:lnTo>
                  <a:lnTo>
                    <a:pt x="3043" y="554"/>
                  </a:lnTo>
                  <a:lnTo>
                    <a:pt x="3052" y="577"/>
                  </a:lnTo>
                  <a:lnTo>
                    <a:pt x="3060" y="600"/>
                  </a:lnTo>
                  <a:lnTo>
                    <a:pt x="3068" y="623"/>
                  </a:lnTo>
                  <a:lnTo>
                    <a:pt x="3076" y="645"/>
                  </a:lnTo>
                  <a:lnTo>
                    <a:pt x="3082" y="667"/>
                  </a:lnTo>
                  <a:lnTo>
                    <a:pt x="3087" y="688"/>
                  </a:lnTo>
                  <a:lnTo>
                    <a:pt x="3092" y="709"/>
                  </a:lnTo>
                  <a:lnTo>
                    <a:pt x="3100" y="750"/>
                  </a:lnTo>
                  <a:lnTo>
                    <a:pt x="3106" y="787"/>
                  </a:lnTo>
                  <a:lnTo>
                    <a:pt x="3112" y="821"/>
                  </a:lnTo>
                  <a:lnTo>
                    <a:pt x="3115" y="852"/>
                  </a:lnTo>
                  <a:lnTo>
                    <a:pt x="3117" y="879"/>
                  </a:lnTo>
                  <a:lnTo>
                    <a:pt x="3118" y="900"/>
                  </a:lnTo>
                  <a:lnTo>
                    <a:pt x="3121" y="952"/>
                  </a:lnTo>
                  <a:lnTo>
                    <a:pt x="3121" y="1001"/>
                  </a:lnTo>
                  <a:lnTo>
                    <a:pt x="3119" y="1049"/>
                  </a:lnTo>
                  <a:lnTo>
                    <a:pt x="3116" y="1096"/>
                  </a:lnTo>
                  <a:lnTo>
                    <a:pt x="3109" y="1142"/>
                  </a:lnTo>
                  <a:lnTo>
                    <a:pt x="3103" y="1185"/>
                  </a:lnTo>
                  <a:lnTo>
                    <a:pt x="3095" y="1228"/>
                  </a:lnTo>
                  <a:lnTo>
                    <a:pt x="3085" y="1269"/>
                  </a:lnTo>
                  <a:lnTo>
                    <a:pt x="3075" y="1310"/>
                  </a:lnTo>
                  <a:lnTo>
                    <a:pt x="3062" y="1348"/>
                  </a:lnTo>
                  <a:lnTo>
                    <a:pt x="3049" y="1385"/>
                  </a:lnTo>
                  <a:lnTo>
                    <a:pt x="3036" y="1421"/>
                  </a:lnTo>
                  <a:lnTo>
                    <a:pt x="3021" y="1455"/>
                  </a:lnTo>
                  <a:lnTo>
                    <a:pt x="3006" y="1487"/>
                  </a:lnTo>
                  <a:lnTo>
                    <a:pt x="2990" y="1518"/>
                  </a:lnTo>
                  <a:lnTo>
                    <a:pt x="2974" y="1548"/>
                  </a:lnTo>
                  <a:lnTo>
                    <a:pt x="2958" y="1576"/>
                  </a:lnTo>
                  <a:lnTo>
                    <a:pt x="2942" y="1603"/>
                  </a:lnTo>
                  <a:lnTo>
                    <a:pt x="2926" y="1628"/>
                  </a:lnTo>
                  <a:lnTo>
                    <a:pt x="2909" y="1652"/>
                  </a:lnTo>
                  <a:lnTo>
                    <a:pt x="2893" y="1675"/>
                  </a:lnTo>
                  <a:lnTo>
                    <a:pt x="2878" y="1695"/>
                  </a:lnTo>
                  <a:lnTo>
                    <a:pt x="2862" y="1714"/>
                  </a:lnTo>
                  <a:lnTo>
                    <a:pt x="2848" y="1731"/>
                  </a:lnTo>
                  <a:lnTo>
                    <a:pt x="2821" y="1762"/>
                  </a:lnTo>
                  <a:lnTo>
                    <a:pt x="2799" y="1786"/>
                  </a:lnTo>
                  <a:lnTo>
                    <a:pt x="2781" y="1803"/>
                  </a:lnTo>
                  <a:lnTo>
                    <a:pt x="2770" y="1813"/>
                  </a:lnTo>
                  <a:lnTo>
                    <a:pt x="2683" y="1817"/>
                  </a:lnTo>
                  <a:lnTo>
                    <a:pt x="2595" y="1824"/>
                  </a:lnTo>
                  <a:lnTo>
                    <a:pt x="2509" y="1832"/>
                  </a:lnTo>
                  <a:lnTo>
                    <a:pt x="2423" y="1841"/>
                  </a:lnTo>
                  <a:lnTo>
                    <a:pt x="2338" y="1852"/>
                  </a:lnTo>
                  <a:lnTo>
                    <a:pt x="2254" y="1866"/>
                  </a:lnTo>
                  <a:lnTo>
                    <a:pt x="2171" y="1880"/>
                  </a:lnTo>
                  <a:lnTo>
                    <a:pt x="2089" y="1896"/>
                  </a:lnTo>
                  <a:lnTo>
                    <a:pt x="2008" y="1912"/>
                  </a:lnTo>
                  <a:lnTo>
                    <a:pt x="1928" y="1931"/>
                  </a:lnTo>
                  <a:lnTo>
                    <a:pt x="1851" y="1949"/>
                  </a:lnTo>
                  <a:lnTo>
                    <a:pt x="1775" y="1968"/>
                  </a:lnTo>
                  <a:lnTo>
                    <a:pt x="1701" y="1987"/>
                  </a:lnTo>
                  <a:lnTo>
                    <a:pt x="1629" y="2008"/>
                  </a:lnTo>
                  <a:lnTo>
                    <a:pt x="1559" y="2028"/>
                  </a:lnTo>
                  <a:lnTo>
                    <a:pt x="1493" y="2048"/>
                  </a:lnTo>
                  <a:lnTo>
                    <a:pt x="1429" y="2068"/>
                  </a:lnTo>
                  <a:lnTo>
                    <a:pt x="1367" y="2089"/>
                  </a:lnTo>
                  <a:lnTo>
                    <a:pt x="1309" y="2108"/>
                  </a:lnTo>
                  <a:lnTo>
                    <a:pt x="1255" y="2128"/>
                  </a:lnTo>
                  <a:lnTo>
                    <a:pt x="1155" y="2164"/>
                  </a:lnTo>
                  <a:lnTo>
                    <a:pt x="1070" y="2197"/>
                  </a:lnTo>
                  <a:lnTo>
                    <a:pt x="1001" y="2224"/>
                  </a:lnTo>
                  <a:lnTo>
                    <a:pt x="950" y="2245"/>
                  </a:lnTo>
                  <a:lnTo>
                    <a:pt x="917" y="2260"/>
                  </a:lnTo>
                  <a:lnTo>
                    <a:pt x="905" y="2265"/>
                  </a:lnTo>
                  <a:lnTo>
                    <a:pt x="898" y="2268"/>
                  </a:lnTo>
                  <a:lnTo>
                    <a:pt x="894" y="2276"/>
                  </a:lnTo>
                  <a:lnTo>
                    <a:pt x="888" y="2293"/>
                  </a:lnTo>
                  <a:lnTo>
                    <a:pt x="871" y="2338"/>
                  </a:lnTo>
                  <a:lnTo>
                    <a:pt x="844" y="2408"/>
                  </a:lnTo>
                  <a:lnTo>
                    <a:pt x="811" y="2497"/>
                  </a:lnTo>
                  <a:lnTo>
                    <a:pt x="773" y="2603"/>
                  </a:lnTo>
                  <a:lnTo>
                    <a:pt x="732" y="2719"/>
                  </a:lnTo>
                  <a:lnTo>
                    <a:pt x="712" y="2781"/>
                  </a:lnTo>
                  <a:lnTo>
                    <a:pt x="690" y="2844"/>
                  </a:lnTo>
                  <a:lnTo>
                    <a:pt x="671" y="2907"/>
                  </a:lnTo>
                  <a:lnTo>
                    <a:pt x="650" y="2970"/>
                  </a:lnTo>
                  <a:lnTo>
                    <a:pt x="632" y="2947"/>
                  </a:lnTo>
                  <a:lnTo>
                    <a:pt x="609" y="2920"/>
                  </a:lnTo>
                  <a:lnTo>
                    <a:pt x="596" y="2906"/>
                  </a:lnTo>
                  <a:lnTo>
                    <a:pt x="583" y="2892"/>
                  </a:lnTo>
                  <a:lnTo>
                    <a:pt x="568" y="2879"/>
                  </a:lnTo>
                  <a:lnTo>
                    <a:pt x="553" y="2865"/>
                  </a:lnTo>
                  <a:lnTo>
                    <a:pt x="537" y="2852"/>
                  </a:lnTo>
                  <a:lnTo>
                    <a:pt x="521" y="2841"/>
                  </a:lnTo>
                  <a:lnTo>
                    <a:pt x="505" y="2829"/>
                  </a:lnTo>
                  <a:lnTo>
                    <a:pt x="488" y="2820"/>
                  </a:lnTo>
                  <a:lnTo>
                    <a:pt x="471" y="2813"/>
                  </a:lnTo>
                  <a:lnTo>
                    <a:pt x="454" y="2807"/>
                  </a:lnTo>
                  <a:lnTo>
                    <a:pt x="446" y="2805"/>
                  </a:lnTo>
                  <a:lnTo>
                    <a:pt x="437" y="2804"/>
                  </a:lnTo>
                  <a:lnTo>
                    <a:pt x="429" y="2803"/>
                  </a:lnTo>
                  <a:lnTo>
                    <a:pt x="420" y="2802"/>
                  </a:lnTo>
                  <a:lnTo>
                    <a:pt x="419" y="2802"/>
                  </a:lnTo>
                  <a:lnTo>
                    <a:pt x="408" y="2803"/>
                  </a:lnTo>
                  <a:lnTo>
                    <a:pt x="398" y="2804"/>
                  </a:lnTo>
                  <a:lnTo>
                    <a:pt x="381" y="2762"/>
                  </a:lnTo>
                  <a:lnTo>
                    <a:pt x="366" y="2720"/>
                  </a:lnTo>
                  <a:lnTo>
                    <a:pt x="352" y="2677"/>
                  </a:lnTo>
                  <a:lnTo>
                    <a:pt x="338" y="2632"/>
                  </a:lnTo>
                  <a:lnTo>
                    <a:pt x="325" y="2587"/>
                  </a:lnTo>
                  <a:lnTo>
                    <a:pt x="314" y="2541"/>
                  </a:lnTo>
                  <a:lnTo>
                    <a:pt x="302" y="2495"/>
                  </a:lnTo>
                  <a:lnTo>
                    <a:pt x="291" y="2448"/>
                  </a:lnTo>
                  <a:lnTo>
                    <a:pt x="282" y="2402"/>
                  </a:lnTo>
                  <a:lnTo>
                    <a:pt x="273" y="2355"/>
                  </a:lnTo>
                  <a:lnTo>
                    <a:pt x="265" y="2309"/>
                  </a:lnTo>
                  <a:lnTo>
                    <a:pt x="256" y="2263"/>
                  </a:lnTo>
                  <a:lnTo>
                    <a:pt x="243" y="2172"/>
                  </a:lnTo>
                  <a:lnTo>
                    <a:pt x="232" y="2086"/>
                  </a:lnTo>
                  <a:lnTo>
                    <a:pt x="222" y="2005"/>
                  </a:lnTo>
                  <a:lnTo>
                    <a:pt x="214" y="1930"/>
                  </a:lnTo>
                  <a:lnTo>
                    <a:pt x="209" y="1863"/>
                  </a:lnTo>
                  <a:lnTo>
                    <a:pt x="205" y="1804"/>
                  </a:lnTo>
                  <a:lnTo>
                    <a:pt x="202" y="1756"/>
                  </a:lnTo>
                  <a:lnTo>
                    <a:pt x="200" y="1720"/>
                  </a:lnTo>
                  <a:lnTo>
                    <a:pt x="199" y="1696"/>
                  </a:lnTo>
                  <a:lnTo>
                    <a:pt x="199" y="1688"/>
                  </a:lnTo>
                  <a:close/>
                </a:path>
              </a:pathLst>
            </a:custGeom>
            <a:solidFill>
              <a:srgbClr val="A75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2956609" y="4180158"/>
              <a:ext cx="1593865" cy="1347743"/>
            </a:xfrm>
            <a:custGeom>
              <a:avLst/>
              <a:gdLst>
                <a:gd name="T0" fmla="*/ 197 w 3225"/>
                <a:gd name="T1" fmla="*/ 1512 h 2726"/>
                <a:gd name="T2" fmla="*/ 110 w 3225"/>
                <a:gd name="T3" fmla="*/ 1437 h 2726"/>
                <a:gd name="T4" fmla="*/ 48 w 3225"/>
                <a:gd name="T5" fmla="*/ 1359 h 2726"/>
                <a:gd name="T6" fmla="*/ 12 w 3225"/>
                <a:gd name="T7" fmla="*/ 1280 h 2726"/>
                <a:gd name="T8" fmla="*/ 1 w 3225"/>
                <a:gd name="T9" fmla="*/ 1216 h 2726"/>
                <a:gd name="T10" fmla="*/ 4 w 3225"/>
                <a:gd name="T11" fmla="*/ 1158 h 2726"/>
                <a:gd name="T12" fmla="*/ 22 w 3225"/>
                <a:gd name="T13" fmla="*/ 1101 h 2726"/>
                <a:gd name="T14" fmla="*/ 51 w 3225"/>
                <a:gd name="T15" fmla="*/ 1044 h 2726"/>
                <a:gd name="T16" fmla="*/ 83 w 3225"/>
                <a:gd name="T17" fmla="*/ 1004 h 2726"/>
                <a:gd name="T18" fmla="*/ 117 w 3225"/>
                <a:gd name="T19" fmla="*/ 989 h 2726"/>
                <a:gd name="T20" fmla="*/ 150 w 3225"/>
                <a:gd name="T21" fmla="*/ 992 h 2726"/>
                <a:gd name="T22" fmla="*/ 207 w 3225"/>
                <a:gd name="T23" fmla="*/ 1022 h 2726"/>
                <a:gd name="T24" fmla="*/ 271 w 3225"/>
                <a:gd name="T25" fmla="*/ 1077 h 2726"/>
                <a:gd name="T26" fmla="*/ 333 w 3225"/>
                <a:gd name="T27" fmla="*/ 1150 h 2726"/>
                <a:gd name="T28" fmla="*/ 402 w 3225"/>
                <a:gd name="T29" fmla="*/ 1107 h 2726"/>
                <a:gd name="T30" fmla="*/ 480 w 3225"/>
                <a:gd name="T31" fmla="*/ 868 h 2726"/>
                <a:gd name="T32" fmla="*/ 555 w 3225"/>
                <a:gd name="T33" fmla="*/ 658 h 2726"/>
                <a:gd name="T34" fmla="*/ 613 w 3225"/>
                <a:gd name="T35" fmla="*/ 504 h 2726"/>
                <a:gd name="T36" fmla="*/ 661 w 3225"/>
                <a:gd name="T37" fmla="*/ 433 h 2726"/>
                <a:gd name="T38" fmla="*/ 925 w 3225"/>
                <a:gd name="T39" fmla="*/ 331 h 2726"/>
                <a:gd name="T40" fmla="*/ 1196 w 3225"/>
                <a:gd name="T41" fmla="*/ 238 h 2726"/>
                <a:gd name="T42" fmla="*/ 1459 w 3225"/>
                <a:gd name="T43" fmla="*/ 162 h 2726"/>
                <a:gd name="T44" fmla="*/ 1753 w 3225"/>
                <a:gd name="T45" fmla="*/ 92 h 2726"/>
                <a:gd name="T46" fmla="*/ 2065 w 3225"/>
                <a:gd name="T47" fmla="*/ 36 h 2726"/>
                <a:gd name="T48" fmla="*/ 2391 w 3225"/>
                <a:gd name="T49" fmla="*/ 5 h 2726"/>
                <a:gd name="T50" fmla="*/ 2566 w 3225"/>
                <a:gd name="T51" fmla="*/ 196 h 2726"/>
                <a:gd name="T52" fmla="*/ 2692 w 3225"/>
                <a:gd name="T53" fmla="*/ 481 h 2726"/>
                <a:gd name="T54" fmla="*/ 2901 w 3225"/>
                <a:gd name="T55" fmla="*/ 1005 h 2726"/>
                <a:gd name="T56" fmla="*/ 3094 w 3225"/>
                <a:gd name="T57" fmla="*/ 1542 h 2726"/>
                <a:gd name="T58" fmla="*/ 3211 w 3225"/>
                <a:gd name="T59" fmla="*/ 1885 h 2726"/>
                <a:gd name="T60" fmla="*/ 2999 w 3225"/>
                <a:gd name="T61" fmla="*/ 2008 h 2726"/>
                <a:gd name="T62" fmla="*/ 2699 w 3225"/>
                <a:gd name="T63" fmla="*/ 2111 h 2726"/>
                <a:gd name="T64" fmla="*/ 2403 w 3225"/>
                <a:gd name="T65" fmla="*/ 2209 h 2726"/>
                <a:gd name="T66" fmla="*/ 2111 w 3225"/>
                <a:gd name="T67" fmla="*/ 2300 h 2726"/>
                <a:gd name="T68" fmla="*/ 2022 w 3225"/>
                <a:gd name="T69" fmla="*/ 2319 h 2726"/>
                <a:gd name="T70" fmla="*/ 1929 w 3225"/>
                <a:gd name="T71" fmla="*/ 2307 h 2726"/>
                <a:gd name="T72" fmla="*/ 1807 w 3225"/>
                <a:gd name="T73" fmla="*/ 2306 h 2726"/>
                <a:gd name="T74" fmla="*/ 1690 w 3225"/>
                <a:gd name="T75" fmla="*/ 2322 h 2726"/>
                <a:gd name="T76" fmla="*/ 1569 w 3225"/>
                <a:gd name="T77" fmla="*/ 2364 h 2726"/>
                <a:gd name="T78" fmla="*/ 1509 w 3225"/>
                <a:gd name="T79" fmla="*/ 2397 h 2726"/>
                <a:gd name="T80" fmla="*/ 1452 w 3225"/>
                <a:gd name="T81" fmla="*/ 2439 h 2726"/>
                <a:gd name="T82" fmla="*/ 1399 w 3225"/>
                <a:gd name="T83" fmla="*/ 2492 h 2726"/>
                <a:gd name="T84" fmla="*/ 993 w 3225"/>
                <a:gd name="T85" fmla="*/ 2582 h 2726"/>
                <a:gd name="T86" fmla="*/ 555 w 3225"/>
                <a:gd name="T87" fmla="*/ 2663 h 2726"/>
                <a:gd name="T88" fmla="*/ 240 w 3225"/>
                <a:gd name="T89" fmla="*/ 2707 h 2726"/>
                <a:gd name="T90" fmla="*/ 55 w 3225"/>
                <a:gd name="T91" fmla="*/ 2724 h 2726"/>
                <a:gd name="T92" fmla="*/ 107 w 3225"/>
                <a:gd name="T93" fmla="*/ 2375 h 2726"/>
                <a:gd name="T94" fmla="*/ 194 w 3225"/>
                <a:gd name="T95" fmla="*/ 1989 h 2726"/>
                <a:gd name="T96" fmla="*/ 257 w 3225"/>
                <a:gd name="T97" fmla="*/ 1721 h 2726"/>
                <a:gd name="T98" fmla="*/ 286 w 3225"/>
                <a:gd name="T99" fmla="*/ 1595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5" h="2726">
                  <a:moveTo>
                    <a:pt x="278" y="1568"/>
                  </a:moveTo>
                  <a:lnTo>
                    <a:pt x="250" y="1549"/>
                  </a:lnTo>
                  <a:lnTo>
                    <a:pt x="223" y="1531"/>
                  </a:lnTo>
                  <a:lnTo>
                    <a:pt x="197" y="1512"/>
                  </a:lnTo>
                  <a:lnTo>
                    <a:pt x="173" y="1494"/>
                  </a:lnTo>
                  <a:lnTo>
                    <a:pt x="150" y="1475"/>
                  </a:lnTo>
                  <a:lnTo>
                    <a:pt x="130" y="1456"/>
                  </a:lnTo>
                  <a:lnTo>
                    <a:pt x="110" y="1437"/>
                  </a:lnTo>
                  <a:lnTo>
                    <a:pt x="93" y="1417"/>
                  </a:lnTo>
                  <a:lnTo>
                    <a:pt x="76" y="1398"/>
                  </a:lnTo>
                  <a:lnTo>
                    <a:pt x="61" y="1378"/>
                  </a:lnTo>
                  <a:lnTo>
                    <a:pt x="48" y="1359"/>
                  </a:lnTo>
                  <a:lnTo>
                    <a:pt x="36" y="1339"/>
                  </a:lnTo>
                  <a:lnTo>
                    <a:pt x="27" y="1320"/>
                  </a:lnTo>
                  <a:lnTo>
                    <a:pt x="19" y="1299"/>
                  </a:lnTo>
                  <a:lnTo>
                    <a:pt x="12" y="1280"/>
                  </a:lnTo>
                  <a:lnTo>
                    <a:pt x="6" y="1259"/>
                  </a:lnTo>
                  <a:lnTo>
                    <a:pt x="3" y="1245"/>
                  </a:lnTo>
                  <a:lnTo>
                    <a:pt x="2" y="1230"/>
                  </a:lnTo>
                  <a:lnTo>
                    <a:pt x="1" y="1216"/>
                  </a:lnTo>
                  <a:lnTo>
                    <a:pt x="0" y="1201"/>
                  </a:lnTo>
                  <a:lnTo>
                    <a:pt x="1" y="1187"/>
                  </a:lnTo>
                  <a:lnTo>
                    <a:pt x="2" y="1173"/>
                  </a:lnTo>
                  <a:lnTo>
                    <a:pt x="4" y="1158"/>
                  </a:lnTo>
                  <a:lnTo>
                    <a:pt x="7" y="1144"/>
                  </a:lnTo>
                  <a:lnTo>
                    <a:pt x="12" y="1130"/>
                  </a:lnTo>
                  <a:lnTo>
                    <a:pt x="16" y="1115"/>
                  </a:lnTo>
                  <a:lnTo>
                    <a:pt x="22" y="1101"/>
                  </a:lnTo>
                  <a:lnTo>
                    <a:pt x="28" y="1086"/>
                  </a:lnTo>
                  <a:lnTo>
                    <a:pt x="35" y="1072"/>
                  </a:lnTo>
                  <a:lnTo>
                    <a:pt x="42" y="1058"/>
                  </a:lnTo>
                  <a:lnTo>
                    <a:pt x="51" y="1044"/>
                  </a:lnTo>
                  <a:lnTo>
                    <a:pt x="61" y="1030"/>
                  </a:lnTo>
                  <a:lnTo>
                    <a:pt x="68" y="1019"/>
                  </a:lnTo>
                  <a:lnTo>
                    <a:pt x="75" y="1011"/>
                  </a:lnTo>
                  <a:lnTo>
                    <a:pt x="83" y="1004"/>
                  </a:lnTo>
                  <a:lnTo>
                    <a:pt x="92" y="999"/>
                  </a:lnTo>
                  <a:lnTo>
                    <a:pt x="100" y="994"/>
                  </a:lnTo>
                  <a:lnTo>
                    <a:pt x="108" y="991"/>
                  </a:lnTo>
                  <a:lnTo>
                    <a:pt x="117" y="989"/>
                  </a:lnTo>
                  <a:lnTo>
                    <a:pt x="126" y="989"/>
                  </a:lnTo>
                  <a:lnTo>
                    <a:pt x="135" y="989"/>
                  </a:lnTo>
                  <a:lnTo>
                    <a:pt x="143" y="990"/>
                  </a:lnTo>
                  <a:lnTo>
                    <a:pt x="150" y="992"/>
                  </a:lnTo>
                  <a:lnTo>
                    <a:pt x="158" y="995"/>
                  </a:lnTo>
                  <a:lnTo>
                    <a:pt x="175" y="1001"/>
                  </a:lnTo>
                  <a:lnTo>
                    <a:pt x="191" y="1010"/>
                  </a:lnTo>
                  <a:lnTo>
                    <a:pt x="207" y="1022"/>
                  </a:lnTo>
                  <a:lnTo>
                    <a:pt x="224" y="1034"/>
                  </a:lnTo>
                  <a:lnTo>
                    <a:pt x="240" y="1047"/>
                  </a:lnTo>
                  <a:lnTo>
                    <a:pt x="256" y="1062"/>
                  </a:lnTo>
                  <a:lnTo>
                    <a:pt x="271" y="1077"/>
                  </a:lnTo>
                  <a:lnTo>
                    <a:pt x="285" y="1091"/>
                  </a:lnTo>
                  <a:lnTo>
                    <a:pt x="299" y="1107"/>
                  </a:lnTo>
                  <a:lnTo>
                    <a:pt x="311" y="1122"/>
                  </a:lnTo>
                  <a:lnTo>
                    <a:pt x="333" y="1150"/>
                  </a:lnTo>
                  <a:lnTo>
                    <a:pt x="348" y="1173"/>
                  </a:lnTo>
                  <a:lnTo>
                    <a:pt x="372" y="1208"/>
                  </a:lnTo>
                  <a:lnTo>
                    <a:pt x="384" y="1168"/>
                  </a:lnTo>
                  <a:lnTo>
                    <a:pt x="402" y="1107"/>
                  </a:lnTo>
                  <a:lnTo>
                    <a:pt x="422" y="1046"/>
                  </a:lnTo>
                  <a:lnTo>
                    <a:pt x="441" y="987"/>
                  </a:lnTo>
                  <a:lnTo>
                    <a:pt x="461" y="927"/>
                  </a:lnTo>
                  <a:lnTo>
                    <a:pt x="480" y="868"/>
                  </a:lnTo>
                  <a:lnTo>
                    <a:pt x="500" y="812"/>
                  </a:lnTo>
                  <a:lnTo>
                    <a:pt x="519" y="758"/>
                  </a:lnTo>
                  <a:lnTo>
                    <a:pt x="538" y="706"/>
                  </a:lnTo>
                  <a:lnTo>
                    <a:pt x="555" y="658"/>
                  </a:lnTo>
                  <a:lnTo>
                    <a:pt x="572" y="613"/>
                  </a:lnTo>
                  <a:lnTo>
                    <a:pt x="587" y="572"/>
                  </a:lnTo>
                  <a:lnTo>
                    <a:pt x="600" y="536"/>
                  </a:lnTo>
                  <a:lnTo>
                    <a:pt x="613" y="504"/>
                  </a:lnTo>
                  <a:lnTo>
                    <a:pt x="622" y="479"/>
                  </a:lnTo>
                  <a:lnTo>
                    <a:pt x="630" y="458"/>
                  </a:lnTo>
                  <a:lnTo>
                    <a:pt x="635" y="445"/>
                  </a:lnTo>
                  <a:lnTo>
                    <a:pt x="661" y="433"/>
                  </a:lnTo>
                  <a:lnTo>
                    <a:pt x="704" y="416"/>
                  </a:lnTo>
                  <a:lnTo>
                    <a:pt x="763" y="391"/>
                  </a:lnTo>
                  <a:lnTo>
                    <a:pt x="836" y="362"/>
                  </a:lnTo>
                  <a:lnTo>
                    <a:pt x="925" y="331"/>
                  </a:lnTo>
                  <a:lnTo>
                    <a:pt x="1025" y="295"/>
                  </a:lnTo>
                  <a:lnTo>
                    <a:pt x="1080" y="276"/>
                  </a:lnTo>
                  <a:lnTo>
                    <a:pt x="1137" y="257"/>
                  </a:lnTo>
                  <a:lnTo>
                    <a:pt x="1196" y="238"/>
                  </a:lnTo>
                  <a:lnTo>
                    <a:pt x="1259" y="218"/>
                  </a:lnTo>
                  <a:lnTo>
                    <a:pt x="1324" y="199"/>
                  </a:lnTo>
                  <a:lnTo>
                    <a:pt x="1390" y="180"/>
                  </a:lnTo>
                  <a:lnTo>
                    <a:pt x="1459" y="162"/>
                  </a:lnTo>
                  <a:lnTo>
                    <a:pt x="1530" y="143"/>
                  </a:lnTo>
                  <a:lnTo>
                    <a:pt x="1603" y="125"/>
                  </a:lnTo>
                  <a:lnTo>
                    <a:pt x="1677" y="108"/>
                  </a:lnTo>
                  <a:lnTo>
                    <a:pt x="1753" y="92"/>
                  </a:lnTo>
                  <a:lnTo>
                    <a:pt x="1828" y="77"/>
                  </a:lnTo>
                  <a:lnTo>
                    <a:pt x="1906" y="62"/>
                  </a:lnTo>
                  <a:lnTo>
                    <a:pt x="1985" y="49"/>
                  </a:lnTo>
                  <a:lnTo>
                    <a:pt x="2065" y="36"/>
                  </a:lnTo>
                  <a:lnTo>
                    <a:pt x="2145" y="26"/>
                  </a:lnTo>
                  <a:lnTo>
                    <a:pt x="2227" y="17"/>
                  </a:lnTo>
                  <a:lnTo>
                    <a:pt x="2309" y="10"/>
                  </a:lnTo>
                  <a:lnTo>
                    <a:pt x="2391" y="5"/>
                  </a:lnTo>
                  <a:lnTo>
                    <a:pt x="2473" y="0"/>
                  </a:lnTo>
                  <a:lnTo>
                    <a:pt x="2504" y="63"/>
                  </a:lnTo>
                  <a:lnTo>
                    <a:pt x="2535" y="128"/>
                  </a:lnTo>
                  <a:lnTo>
                    <a:pt x="2566" y="196"/>
                  </a:lnTo>
                  <a:lnTo>
                    <a:pt x="2598" y="265"/>
                  </a:lnTo>
                  <a:lnTo>
                    <a:pt x="2630" y="336"/>
                  </a:lnTo>
                  <a:lnTo>
                    <a:pt x="2661" y="408"/>
                  </a:lnTo>
                  <a:lnTo>
                    <a:pt x="2692" y="481"/>
                  </a:lnTo>
                  <a:lnTo>
                    <a:pt x="2723" y="555"/>
                  </a:lnTo>
                  <a:lnTo>
                    <a:pt x="2784" y="705"/>
                  </a:lnTo>
                  <a:lnTo>
                    <a:pt x="2843" y="856"/>
                  </a:lnTo>
                  <a:lnTo>
                    <a:pt x="2901" y="1005"/>
                  </a:lnTo>
                  <a:lnTo>
                    <a:pt x="2954" y="1150"/>
                  </a:lnTo>
                  <a:lnTo>
                    <a:pt x="3005" y="1289"/>
                  </a:lnTo>
                  <a:lnTo>
                    <a:pt x="3052" y="1420"/>
                  </a:lnTo>
                  <a:lnTo>
                    <a:pt x="3094" y="1542"/>
                  </a:lnTo>
                  <a:lnTo>
                    <a:pt x="3132" y="1651"/>
                  </a:lnTo>
                  <a:lnTo>
                    <a:pt x="3165" y="1745"/>
                  </a:lnTo>
                  <a:lnTo>
                    <a:pt x="3191" y="1825"/>
                  </a:lnTo>
                  <a:lnTo>
                    <a:pt x="3211" y="1885"/>
                  </a:lnTo>
                  <a:lnTo>
                    <a:pt x="3225" y="1925"/>
                  </a:lnTo>
                  <a:lnTo>
                    <a:pt x="3149" y="1953"/>
                  </a:lnTo>
                  <a:lnTo>
                    <a:pt x="3074" y="1981"/>
                  </a:lnTo>
                  <a:lnTo>
                    <a:pt x="2999" y="2008"/>
                  </a:lnTo>
                  <a:lnTo>
                    <a:pt x="2923" y="2034"/>
                  </a:lnTo>
                  <a:lnTo>
                    <a:pt x="2848" y="2060"/>
                  </a:lnTo>
                  <a:lnTo>
                    <a:pt x="2773" y="2087"/>
                  </a:lnTo>
                  <a:lnTo>
                    <a:pt x="2699" y="2111"/>
                  </a:lnTo>
                  <a:lnTo>
                    <a:pt x="2625" y="2137"/>
                  </a:lnTo>
                  <a:lnTo>
                    <a:pt x="2551" y="2162"/>
                  </a:lnTo>
                  <a:lnTo>
                    <a:pt x="2477" y="2186"/>
                  </a:lnTo>
                  <a:lnTo>
                    <a:pt x="2403" y="2209"/>
                  </a:lnTo>
                  <a:lnTo>
                    <a:pt x="2329" y="2233"/>
                  </a:lnTo>
                  <a:lnTo>
                    <a:pt x="2256" y="2255"/>
                  </a:lnTo>
                  <a:lnTo>
                    <a:pt x="2183" y="2277"/>
                  </a:lnTo>
                  <a:lnTo>
                    <a:pt x="2111" y="2300"/>
                  </a:lnTo>
                  <a:lnTo>
                    <a:pt x="2038" y="2320"/>
                  </a:lnTo>
                  <a:lnTo>
                    <a:pt x="2039" y="2323"/>
                  </a:lnTo>
                  <a:lnTo>
                    <a:pt x="2034" y="2321"/>
                  </a:lnTo>
                  <a:lnTo>
                    <a:pt x="2022" y="2319"/>
                  </a:lnTo>
                  <a:lnTo>
                    <a:pt x="2006" y="2316"/>
                  </a:lnTo>
                  <a:lnTo>
                    <a:pt x="1984" y="2313"/>
                  </a:lnTo>
                  <a:lnTo>
                    <a:pt x="1959" y="2310"/>
                  </a:lnTo>
                  <a:lnTo>
                    <a:pt x="1929" y="2307"/>
                  </a:lnTo>
                  <a:lnTo>
                    <a:pt x="1896" y="2305"/>
                  </a:lnTo>
                  <a:lnTo>
                    <a:pt x="1860" y="2304"/>
                  </a:lnTo>
                  <a:lnTo>
                    <a:pt x="1834" y="2304"/>
                  </a:lnTo>
                  <a:lnTo>
                    <a:pt x="1807" y="2306"/>
                  </a:lnTo>
                  <a:lnTo>
                    <a:pt x="1779" y="2308"/>
                  </a:lnTo>
                  <a:lnTo>
                    <a:pt x="1749" y="2311"/>
                  </a:lnTo>
                  <a:lnTo>
                    <a:pt x="1721" y="2316"/>
                  </a:lnTo>
                  <a:lnTo>
                    <a:pt x="1690" y="2322"/>
                  </a:lnTo>
                  <a:lnTo>
                    <a:pt x="1660" y="2330"/>
                  </a:lnTo>
                  <a:lnTo>
                    <a:pt x="1629" y="2340"/>
                  </a:lnTo>
                  <a:lnTo>
                    <a:pt x="1599" y="2351"/>
                  </a:lnTo>
                  <a:lnTo>
                    <a:pt x="1569" y="2364"/>
                  </a:lnTo>
                  <a:lnTo>
                    <a:pt x="1554" y="2372"/>
                  </a:lnTo>
                  <a:lnTo>
                    <a:pt x="1539" y="2380"/>
                  </a:lnTo>
                  <a:lnTo>
                    <a:pt x="1524" y="2388"/>
                  </a:lnTo>
                  <a:lnTo>
                    <a:pt x="1509" y="2397"/>
                  </a:lnTo>
                  <a:lnTo>
                    <a:pt x="1494" y="2407"/>
                  </a:lnTo>
                  <a:lnTo>
                    <a:pt x="1480" y="2417"/>
                  </a:lnTo>
                  <a:lnTo>
                    <a:pt x="1466" y="2428"/>
                  </a:lnTo>
                  <a:lnTo>
                    <a:pt x="1452" y="2439"/>
                  </a:lnTo>
                  <a:lnTo>
                    <a:pt x="1438" y="2452"/>
                  </a:lnTo>
                  <a:lnTo>
                    <a:pt x="1424" y="2464"/>
                  </a:lnTo>
                  <a:lnTo>
                    <a:pt x="1411" y="2478"/>
                  </a:lnTo>
                  <a:lnTo>
                    <a:pt x="1399" y="2492"/>
                  </a:lnTo>
                  <a:lnTo>
                    <a:pt x="1399" y="2492"/>
                  </a:lnTo>
                  <a:lnTo>
                    <a:pt x="1256" y="2526"/>
                  </a:lnTo>
                  <a:lnTo>
                    <a:pt x="1122" y="2556"/>
                  </a:lnTo>
                  <a:lnTo>
                    <a:pt x="993" y="2582"/>
                  </a:lnTo>
                  <a:lnTo>
                    <a:pt x="872" y="2607"/>
                  </a:lnTo>
                  <a:lnTo>
                    <a:pt x="759" y="2628"/>
                  </a:lnTo>
                  <a:lnTo>
                    <a:pt x="654" y="2647"/>
                  </a:lnTo>
                  <a:lnTo>
                    <a:pt x="555" y="2663"/>
                  </a:lnTo>
                  <a:lnTo>
                    <a:pt x="465" y="2677"/>
                  </a:lnTo>
                  <a:lnTo>
                    <a:pt x="382" y="2688"/>
                  </a:lnTo>
                  <a:lnTo>
                    <a:pt x="307" y="2699"/>
                  </a:lnTo>
                  <a:lnTo>
                    <a:pt x="240" y="2707"/>
                  </a:lnTo>
                  <a:lnTo>
                    <a:pt x="182" y="2713"/>
                  </a:lnTo>
                  <a:lnTo>
                    <a:pt x="131" y="2718"/>
                  </a:lnTo>
                  <a:lnTo>
                    <a:pt x="88" y="2722"/>
                  </a:lnTo>
                  <a:lnTo>
                    <a:pt x="55" y="2724"/>
                  </a:lnTo>
                  <a:lnTo>
                    <a:pt x="29" y="2726"/>
                  </a:lnTo>
                  <a:lnTo>
                    <a:pt x="56" y="2604"/>
                  </a:lnTo>
                  <a:lnTo>
                    <a:pt x="82" y="2487"/>
                  </a:lnTo>
                  <a:lnTo>
                    <a:pt x="107" y="2375"/>
                  </a:lnTo>
                  <a:lnTo>
                    <a:pt x="131" y="2269"/>
                  </a:lnTo>
                  <a:lnTo>
                    <a:pt x="153" y="2169"/>
                  </a:lnTo>
                  <a:lnTo>
                    <a:pt x="175" y="2075"/>
                  </a:lnTo>
                  <a:lnTo>
                    <a:pt x="194" y="1989"/>
                  </a:lnTo>
                  <a:lnTo>
                    <a:pt x="213" y="1910"/>
                  </a:lnTo>
                  <a:lnTo>
                    <a:pt x="229" y="1839"/>
                  </a:lnTo>
                  <a:lnTo>
                    <a:pt x="243" y="1775"/>
                  </a:lnTo>
                  <a:lnTo>
                    <a:pt x="257" y="1721"/>
                  </a:lnTo>
                  <a:lnTo>
                    <a:pt x="267" y="1676"/>
                  </a:lnTo>
                  <a:lnTo>
                    <a:pt x="275" y="1638"/>
                  </a:lnTo>
                  <a:lnTo>
                    <a:pt x="282" y="1612"/>
                  </a:lnTo>
                  <a:lnTo>
                    <a:pt x="286" y="1595"/>
                  </a:lnTo>
                  <a:lnTo>
                    <a:pt x="287" y="1589"/>
                  </a:lnTo>
                  <a:lnTo>
                    <a:pt x="291" y="1575"/>
                  </a:lnTo>
                  <a:lnTo>
                    <a:pt x="278" y="1568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3330241" y="5433010"/>
              <a:ext cx="312843" cy="149750"/>
            </a:xfrm>
            <a:custGeom>
              <a:avLst/>
              <a:gdLst>
                <a:gd name="T0" fmla="*/ 631 w 631"/>
                <a:gd name="T1" fmla="*/ 300 h 302"/>
                <a:gd name="T2" fmla="*/ 615 w 631"/>
                <a:gd name="T3" fmla="*/ 301 h 302"/>
                <a:gd name="T4" fmla="*/ 595 w 631"/>
                <a:gd name="T5" fmla="*/ 302 h 302"/>
                <a:gd name="T6" fmla="*/ 571 w 631"/>
                <a:gd name="T7" fmla="*/ 302 h 302"/>
                <a:gd name="T8" fmla="*/ 543 w 631"/>
                <a:gd name="T9" fmla="*/ 302 h 302"/>
                <a:gd name="T10" fmla="*/ 511 w 631"/>
                <a:gd name="T11" fmla="*/ 300 h 302"/>
                <a:gd name="T12" fmla="*/ 476 w 631"/>
                <a:gd name="T13" fmla="*/ 297 h 302"/>
                <a:gd name="T14" fmla="*/ 438 w 631"/>
                <a:gd name="T15" fmla="*/ 293 h 302"/>
                <a:gd name="T16" fmla="*/ 398 w 631"/>
                <a:gd name="T17" fmla="*/ 286 h 302"/>
                <a:gd name="T18" fmla="*/ 354 w 631"/>
                <a:gd name="T19" fmla="*/ 278 h 302"/>
                <a:gd name="T20" fmla="*/ 309 w 631"/>
                <a:gd name="T21" fmla="*/ 266 h 302"/>
                <a:gd name="T22" fmla="*/ 286 w 631"/>
                <a:gd name="T23" fmla="*/ 260 h 302"/>
                <a:gd name="T24" fmla="*/ 261 w 631"/>
                <a:gd name="T25" fmla="*/ 253 h 302"/>
                <a:gd name="T26" fmla="*/ 236 w 631"/>
                <a:gd name="T27" fmla="*/ 245 h 302"/>
                <a:gd name="T28" fmla="*/ 212 w 631"/>
                <a:gd name="T29" fmla="*/ 236 h 302"/>
                <a:gd name="T30" fmla="*/ 186 w 631"/>
                <a:gd name="T31" fmla="*/ 226 h 302"/>
                <a:gd name="T32" fmla="*/ 160 w 631"/>
                <a:gd name="T33" fmla="*/ 216 h 302"/>
                <a:gd name="T34" fmla="*/ 134 w 631"/>
                <a:gd name="T35" fmla="*/ 205 h 302"/>
                <a:gd name="T36" fmla="*/ 108 w 631"/>
                <a:gd name="T37" fmla="*/ 192 h 302"/>
                <a:gd name="T38" fmla="*/ 81 w 631"/>
                <a:gd name="T39" fmla="*/ 179 h 302"/>
                <a:gd name="T40" fmla="*/ 55 w 631"/>
                <a:gd name="T41" fmla="*/ 165 h 302"/>
                <a:gd name="T42" fmla="*/ 27 w 631"/>
                <a:gd name="T43" fmla="*/ 150 h 302"/>
                <a:gd name="T44" fmla="*/ 0 w 631"/>
                <a:gd name="T45" fmla="*/ 134 h 302"/>
                <a:gd name="T46" fmla="*/ 69 w 631"/>
                <a:gd name="T47" fmla="*/ 121 h 302"/>
                <a:gd name="T48" fmla="*/ 141 w 631"/>
                <a:gd name="T49" fmla="*/ 107 h 302"/>
                <a:gd name="T50" fmla="*/ 216 w 631"/>
                <a:gd name="T51" fmla="*/ 93 h 302"/>
                <a:gd name="T52" fmla="*/ 294 w 631"/>
                <a:gd name="T53" fmla="*/ 76 h 302"/>
                <a:gd name="T54" fmla="*/ 374 w 631"/>
                <a:gd name="T55" fmla="*/ 59 h 302"/>
                <a:gd name="T56" fmla="*/ 457 w 631"/>
                <a:gd name="T57" fmla="*/ 40 h 302"/>
                <a:gd name="T58" fmla="*/ 542 w 631"/>
                <a:gd name="T59" fmla="*/ 21 h 302"/>
                <a:gd name="T60" fmla="*/ 630 w 631"/>
                <a:gd name="T61" fmla="*/ 0 h 302"/>
                <a:gd name="T62" fmla="*/ 629 w 631"/>
                <a:gd name="T63" fmla="*/ 24 h 302"/>
                <a:gd name="T64" fmla="*/ 628 w 631"/>
                <a:gd name="T65" fmla="*/ 53 h 302"/>
                <a:gd name="T66" fmla="*/ 627 w 631"/>
                <a:gd name="T67" fmla="*/ 86 h 302"/>
                <a:gd name="T68" fmla="*/ 626 w 631"/>
                <a:gd name="T69" fmla="*/ 125 h 302"/>
                <a:gd name="T70" fmla="*/ 626 w 631"/>
                <a:gd name="T71" fmla="*/ 166 h 302"/>
                <a:gd name="T72" fmla="*/ 626 w 631"/>
                <a:gd name="T73" fmla="*/ 210 h 302"/>
                <a:gd name="T74" fmla="*/ 628 w 631"/>
                <a:gd name="T75" fmla="*/ 255 h 302"/>
                <a:gd name="T76" fmla="*/ 631 w 631"/>
                <a:gd name="T77" fmla="*/ 30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302">
                  <a:moveTo>
                    <a:pt x="631" y="300"/>
                  </a:moveTo>
                  <a:lnTo>
                    <a:pt x="615" y="301"/>
                  </a:lnTo>
                  <a:lnTo>
                    <a:pt x="595" y="302"/>
                  </a:lnTo>
                  <a:lnTo>
                    <a:pt x="571" y="302"/>
                  </a:lnTo>
                  <a:lnTo>
                    <a:pt x="543" y="302"/>
                  </a:lnTo>
                  <a:lnTo>
                    <a:pt x="511" y="300"/>
                  </a:lnTo>
                  <a:lnTo>
                    <a:pt x="476" y="297"/>
                  </a:lnTo>
                  <a:lnTo>
                    <a:pt x="438" y="293"/>
                  </a:lnTo>
                  <a:lnTo>
                    <a:pt x="398" y="286"/>
                  </a:lnTo>
                  <a:lnTo>
                    <a:pt x="354" y="278"/>
                  </a:lnTo>
                  <a:lnTo>
                    <a:pt x="309" y="266"/>
                  </a:lnTo>
                  <a:lnTo>
                    <a:pt x="286" y="260"/>
                  </a:lnTo>
                  <a:lnTo>
                    <a:pt x="261" y="253"/>
                  </a:lnTo>
                  <a:lnTo>
                    <a:pt x="236" y="245"/>
                  </a:lnTo>
                  <a:lnTo>
                    <a:pt x="212" y="236"/>
                  </a:lnTo>
                  <a:lnTo>
                    <a:pt x="186" y="226"/>
                  </a:lnTo>
                  <a:lnTo>
                    <a:pt x="160" y="216"/>
                  </a:lnTo>
                  <a:lnTo>
                    <a:pt x="134" y="205"/>
                  </a:lnTo>
                  <a:lnTo>
                    <a:pt x="108" y="192"/>
                  </a:lnTo>
                  <a:lnTo>
                    <a:pt x="81" y="179"/>
                  </a:lnTo>
                  <a:lnTo>
                    <a:pt x="55" y="165"/>
                  </a:lnTo>
                  <a:lnTo>
                    <a:pt x="27" y="150"/>
                  </a:lnTo>
                  <a:lnTo>
                    <a:pt x="0" y="134"/>
                  </a:lnTo>
                  <a:lnTo>
                    <a:pt x="69" y="121"/>
                  </a:lnTo>
                  <a:lnTo>
                    <a:pt x="141" y="107"/>
                  </a:lnTo>
                  <a:lnTo>
                    <a:pt x="216" y="93"/>
                  </a:lnTo>
                  <a:lnTo>
                    <a:pt x="294" y="76"/>
                  </a:lnTo>
                  <a:lnTo>
                    <a:pt x="374" y="59"/>
                  </a:lnTo>
                  <a:lnTo>
                    <a:pt x="457" y="40"/>
                  </a:lnTo>
                  <a:lnTo>
                    <a:pt x="542" y="21"/>
                  </a:lnTo>
                  <a:lnTo>
                    <a:pt x="630" y="0"/>
                  </a:lnTo>
                  <a:lnTo>
                    <a:pt x="629" y="24"/>
                  </a:lnTo>
                  <a:lnTo>
                    <a:pt x="628" y="53"/>
                  </a:lnTo>
                  <a:lnTo>
                    <a:pt x="627" y="86"/>
                  </a:lnTo>
                  <a:lnTo>
                    <a:pt x="626" y="125"/>
                  </a:lnTo>
                  <a:lnTo>
                    <a:pt x="626" y="166"/>
                  </a:lnTo>
                  <a:lnTo>
                    <a:pt x="626" y="210"/>
                  </a:lnTo>
                  <a:lnTo>
                    <a:pt x="628" y="255"/>
                  </a:lnTo>
                  <a:lnTo>
                    <a:pt x="631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2111490" y="5450802"/>
              <a:ext cx="1743614" cy="1272126"/>
            </a:xfrm>
            <a:custGeom>
              <a:avLst/>
              <a:gdLst>
                <a:gd name="T0" fmla="*/ 144 w 3527"/>
                <a:gd name="T1" fmla="*/ 755 h 2575"/>
                <a:gd name="T2" fmla="*/ 424 w 3527"/>
                <a:gd name="T3" fmla="*/ 484 h 2575"/>
                <a:gd name="T4" fmla="*/ 781 w 3527"/>
                <a:gd name="T5" fmla="*/ 319 h 2575"/>
                <a:gd name="T6" fmla="*/ 1149 w 3527"/>
                <a:gd name="T7" fmla="*/ 231 h 2575"/>
                <a:gd name="T8" fmla="*/ 1468 w 3527"/>
                <a:gd name="T9" fmla="*/ 199 h 2575"/>
                <a:gd name="T10" fmla="*/ 1693 w 3527"/>
                <a:gd name="T11" fmla="*/ 195 h 2575"/>
                <a:gd name="T12" fmla="*/ 1807 w 3527"/>
                <a:gd name="T13" fmla="*/ 190 h 2575"/>
                <a:gd name="T14" fmla="*/ 2271 w 3527"/>
                <a:gd name="T15" fmla="*/ 131 h 2575"/>
                <a:gd name="T16" fmla="*/ 2504 w 3527"/>
                <a:gd name="T17" fmla="*/ 166 h 2575"/>
                <a:gd name="T18" fmla="*/ 2644 w 3527"/>
                <a:gd name="T19" fmla="*/ 230 h 2575"/>
                <a:gd name="T20" fmla="*/ 2852 w 3527"/>
                <a:gd name="T21" fmla="*/ 289 h 2575"/>
                <a:gd name="T22" fmla="*/ 3012 w 3527"/>
                <a:gd name="T23" fmla="*/ 307 h 2575"/>
                <a:gd name="T24" fmla="*/ 3121 w 3527"/>
                <a:gd name="T25" fmla="*/ 302 h 2575"/>
                <a:gd name="T26" fmla="*/ 3132 w 3527"/>
                <a:gd name="T27" fmla="*/ 164 h 2575"/>
                <a:gd name="T28" fmla="*/ 3134 w 3527"/>
                <a:gd name="T29" fmla="*/ 0 h 2575"/>
                <a:gd name="T30" fmla="*/ 3221 w 3527"/>
                <a:gd name="T31" fmla="*/ 98 h 2575"/>
                <a:gd name="T32" fmla="*/ 3316 w 3527"/>
                <a:gd name="T33" fmla="*/ 162 h 2575"/>
                <a:gd name="T34" fmla="*/ 3404 w 3527"/>
                <a:gd name="T35" fmla="*/ 221 h 2575"/>
                <a:gd name="T36" fmla="*/ 3362 w 3527"/>
                <a:gd name="T37" fmla="*/ 539 h 2575"/>
                <a:gd name="T38" fmla="*/ 3310 w 3527"/>
                <a:gd name="T39" fmla="*/ 1051 h 2575"/>
                <a:gd name="T40" fmla="*/ 3286 w 3527"/>
                <a:gd name="T41" fmla="*/ 1516 h 2575"/>
                <a:gd name="T42" fmla="*/ 3297 w 3527"/>
                <a:gd name="T43" fmla="*/ 1683 h 2575"/>
                <a:gd name="T44" fmla="*/ 3359 w 3527"/>
                <a:gd name="T45" fmla="*/ 1825 h 2575"/>
                <a:gd name="T46" fmla="*/ 3448 w 3527"/>
                <a:gd name="T47" fmla="*/ 1973 h 2575"/>
                <a:gd name="T48" fmla="*/ 3335 w 3527"/>
                <a:gd name="T49" fmla="*/ 2120 h 2575"/>
                <a:gd name="T50" fmla="*/ 2495 w 3527"/>
                <a:gd name="T51" fmla="*/ 2310 h 2575"/>
                <a:gd name="T52" fmla="*/ 1896 w 3527"/>
                <a:gd name="T53" fmla="*/ 2471 h 2575"/>
                <a:gd name="T54" fmla="*/ 1592 w 3527"/>
                <a:gd name="T55" fmla="*/ 2564 h 2575"/>
                <a:gd name="T56" fmla="*/ 1615 w 3527"/>
                <a:gd name="T57" fmla="*/ 1730 h 2575"/>
                <a:gd name="T58" fmla="*/ 1634 w 3527"/>
                <a:gd name="T59" fmla="*/ 1155 h 2575"/>
                <a:gd name="T60" fmla="*/ 1645 w 3527"/>
                <a:gd name="T61" fmla="*/ 893 h 2575"/>
                <a:gd name="T62" fmla="*/ 1571 w 3527"/>
                <a:gd name="T63" fmla="*/ 862 h 2575"/>
                <a:gd name="T64" fmla="*/ 1331 w 3527"/>
                <a:gd name="T65" fmla="*/ 873 h 2575"/>
                <a:gd name="T66" fmla="*/ 1101 w 3527"/>
                <a:gd name="T67" fmla="*/ 904 h 2575"/>
                <a:gd name="T68" fmla="*/ 869 w 3527"/>
                <a:gd name="T69" fmla="*/ 964 h 2575"/>
                <a:gd name="T70" fmla="*/ 678 w 3527"/>
                <a:gd name="T71" fmla="*/ 1063 h 2575"/>
                <a:gd name="T72" fmla="*/ 568 w 3527"/>
                <a:gd name="T73" fmla="*/ 1212 h 2575"/>
                <a:gd name="T74" fmla="*/ 569 w 3527"/>
                <a:gd name="T75" fmla="*/ 1453 h 2575"/>
                <a:gd name="T76" fmla="*/ 678 w 3527"/>
                <a:gd name="T77" fmla="*/ 1703 h 2575"/>
                <a:gd name="T78" fmla="*/ 857 w 3527"/>
                <a:gd name="T79" fmla="*/ 1935 h 2575"/>
                <a:gd name="T80" fmla="*/ 1065 w 3527"/>
                <a:gd name="T81" fmla="*/ 2138 h 2575"/>
                <a:gd name="T82" fmla="*/ 1266 w 3527"/>
                <a:gd name="T83" fmla="*/ 2299 h 2575"/>
                <a:gd name="T84" fmla="*/ 1466 w 3527"/>
                <a:gd name="T85" fmla="*/ 2455 h 2575"/>
                <a:gd name="T86" fmla="*/ 1437 w 3527"/>
                <a:gd name="T87" fmla="*/ 2510 h 2575"/>
                <a:gd name="T88" fmla="*/ 1396 w 3527"/>
                <a:gd name="T89" fmla="*/ 2545 h 2575"/>
                <a:gd name="T90" fmla="*/ 1350 w 3527"/>
                <a:gd name="T91" fmla="*/ 2566 h 2575"/>
                <a:gd name="T92" fmla="*/ 1253 w 3527"/>
                <a:gd name="T93" fmla="*/ 2574 h 2575"/>
                <a:gd name="T94" fmla="*/ 1158 w 3527"/>
                <a:gd name="T95" fmla="*/ 2533 h 2575"/>
                <a:gd name="T96" fmla="*/ 787 w 3527"/>
                <a:gd name="T97" fmla="*/ 2329 h 2575"/>
                <a:gd name="T98" fmla="*/ 487 w 3527"/>
                <a:gd name="T99" fmla="*/ 2116 h 2575"/>
                <a:gd name="T100" fmla="*/ 259 w 3527"/>
                <a:gd name="T101" fmla="*/ 1892 h 2575"/>
                <a:gd name="T102" fmla="*/ 102 w 3527"/>
                <a:gd name="T103" fmla="*/ 1659 h 2575"/>
                <a:gd name="T104" fmla="*/ 16 w 3527"/>
                <a:gd name="T105" fmla="*/ 1416 h 2575"/>
                <a:gd name="T106" fmla="*/ 3 w 3527"/>
                <a:gd name="T107" fmla="*/ 1165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27" h="2575">
                  <a:moveTo>
                    <a:pt x="18" y="1062"/>
                  </a:moveTo>
                  <a:lnTo>
                    <a:pt x="39" y="977"/>
                  </a:lnTo>
                  <a:lnTo>
                    <a:pt x="68" y="897"/>
                  </a:lnTo>
                  <a:lnTo>
                    <a:pt x="103" y="823"/>
                  </a:lnTo>
                  <a:lnTo>
                    <a:pt x="144" y="755"/>
                  </a:lnTo>
                  <a:lnTo>
                    <a:pt x="191" y="691"/>
                  </a:lnTo>
                  <a:lnTo>
                    <a:pt x="243" y="632"/>
                  </a:lnTo>
                  <a:lnTo>
                    <a:pt x="300" y="579"/>
                  </a:lnTo>
                  <a:lnTo>
                    <a:pt x="360" y="530"/>
                  </a:lnTo>
                  <a:lnTo>
                    <a:pt x="424" y="484"/>
                  </a:lnTo>
                  <a:lnTo>
                    <a:pt x="491" y="444"/>
                  </a:lnTo>
                  <a:lnTo>
                    <a:pt x="561" y="407"/>
                  </a:lnTo>
                  <a:lnTo>
                    <a:pt x="633" y="374"/>
                  </a:lnTo>
                  <a:lnTo>
                    <a:pt x="706" y="345"/>
                  </a:lnTo>
                  <a:lnTo>
                    <a:pt x="781" y="319"/>
                  </a:lnTo>
                  <a:lnTo>
                    <a:pt x="855" y="296"/>
                  </a:lnTo>
                  <a:lnTo>
                    <a:pt x="930" y="276"/>
                  </a:lnTo>
                  <a:lnTo>
                    <a:pt x="1004" y="259"/>
                  </a:lnTo>
                  <a:lnTo>
                    <a:pt x="1077" y="244"/>
                  </a:lnTo>
                  <a:lnTo>
                    <a:pt x="1149" y="231"/>
                  </a:lnTo>
                  <a:lnTo>
                    <a:pt x="1219" y="222"/>
                  </a:lnTo>
                  <a:lnTo>
                    <a:pt x="1287" y="214"/>
                  </a:lnTo>
                  <a:lnTo>
                    <a:pt x="1350" y="207"/>
                  </a:lnTo>
                  <a:lnTo>
                    <a:pt x="1411" y="203"/>
                  </a:lnTo>
                  <a:lnTo>
                    <a:pt x="1468" y="199"/>
                  </a:lnTo>
                  <a:lnTo>
                    <a:pt x="1519" y="197"/>
                  </a:lnTo>
                  <a:lnTo>
                    <a:pt x="1567" y="195"/>
                  </a:lnTo>
                  <a:lnTo>
                    <a:pt x="1608" y="194"/>
                  </a:lnTo>
                  <a:lnTo>
                    <a:pt x="1643" y="194"/>
                  </a:lnTo>
                  <a:lnTo>
                    <a:pt x="1693" y="195"/>
                  </a:lnTo>
                  <a:lnTo>
                    <a:pt x="1712" y="197"/>
                  </a:lnTo>
                  <a:lnTo>
                    <a:pt x="1729" y="198"/>
                  </a:lnTo>
                  <a:lnTo>
                    <a:pt x="1730" y="195"/>
                  </a:lnTo>
                  <a:lnTo>
                    <a:pt x="1761" y="193"/>
                  </a:lnTo>
                  <a:lnTo>
                    <a:pt x="1807" y="190"/>
                  </a:lnTo>
                  <a:lnTo>
                    <a:pt x="1869" y="184"/>
                  </a:lnTo>
                  <a:lnTo>
                    <a:pt x="1947" y="176"/>
                  </a:lnTo>
                  <a:lnTo>
                    <a:pt x="2041" y="165"/>
                  </a:lnTo>
                  <a:lnTo>
                    <a:pt x="2148" y="149"/>
                  </a:lnTo>
                  <a:lnTo>
                    <a:pt x="2271" y="131"/>
                  </a:lnTo>
                  <a:lnTo>
                    <a:pt x="2408" y="108"/>
                  </a:lnTo>
                  <a:lnTo>
                    <a:pt x="2433" y="123"/>
                  </a:lnTo>
                  <a:lnTo>
                    <a:pt x="2457" y="139"/>
                  </a:lnTo>
                  <a:lnTo>
                    <a:pt x="2481" y="153"/>
                  </a:lnTo>
                  <a:lnTo>
                    <a:pt x="2504" y="166"/>
                  </a:lnTo>
                  <a:lnTo>
                    <a:pt x="2529" y="179"/>
                  </a:lnTo>
                  <a:lnTo>
                    <a:pt x="2553" y="190"/>
                  </a:lnTo>
                  <a:lnTo>
                    <a:pt x="2575" y="202"/>
                  </a:lnTo>
                  <a:lnTo>
                    <a:pt x="2599" y="212"/>
                  </a:lnTo>
                  <a:lnTo>
                    <a:pt x="2644" y="230"/>
                  </a:lnTo>
                  <a:lnTo>
                    <a:pt x="2689" y="247"/>
                  </a:lnTo>
                  <a:lnTo>
                    <a:pt x="2732" y="260"/>
                  </a:lnTo>
                  <a:lnTo>
                    <a:pt x="2773" y="273"/>
                  </a:lnTo>
                  <a:lnTo>
                    <a:pt x="2813" y="282"/>
                  </a:lnTo>
                  <a:lnTo>
                    <a:pt x="2852" y="289"/>
                  </a:lnTo>
                  <a:lnTo>
                    <a:pt x="2888" y="295"/>
                  </a:lnTo>
                  <a:lnTo>
                    <a:pt x="2923" y="300"/>
                  </a:lnTo>
                  <a:lnTo>
                    <a:pt x="2955" y="303"/>
                  </a:lnTo>
                  <a:lnTo>
                    <a:pt x="2984" y="305"/>
                  </a:lnTo>
                  <a:lnTo>
                    <a:pt x="3012" y="307"/>
                  </a:lnTo>
                  <a:lnTo>
                    <a:pt x="3037" y="307"/>
                  </a:lnTo>
                  <a:lnTo>
                    <a:pt x="3071" y="307"/>
                  </a:lnTo>
                  <a:lnTo>
                    <a:pt x="3096" y="304"/>
                  </a:lnTo>
                  <a:lnTo>
                    <a:pt x="3113" y="303"/>
                  </a:lnTo>
                  <a:lnTo>
                    <a:pt x="3121" y="302"/>
                  </a:lnTo>
                  <a:lnTo>
                    <a:pt x="3139" y="299"/>
                  </a:lnTo>
                  <a:lnTo>
                    <a:pt x="3138" y="281"/>
                  </a:lnTo>
                  <a:lnTo>
                    <a:pt x="3135" y="241"/>
                  </a:lnTo>
                  <a:lnTo>
                    <a:pt x="3133" y="202"/>
                  </a:lnTo>
                  <a:lnTo>
                    <a:pt x="3132" y="164"/>
                  </a:lnTo>
                  <a:lnTo>
                    <a:pt x="3131" y="126"/>
                  </a:lnTo>
                  <a:lnTo>
                    <a:pt x="3131" y="91"/>
                  </a:lnTo>
                  <a:lnTo>
                    <a:pt x="3132" y="58"/>
                  </a:lnTo>
                  <a:lnTo>
                    <a:pt x="3133" y="27"/>
                  </a:lnTo>
                  <a:lnTo>
                    <a:pt x="3134" y="0"/>
                  </a:lnTo>
                  <a:lnTo>
                    <a:pt x="3154" y="27"/>
                  </a:lnTo>
                  <a:lnTo>
                    <a:pt x="3177" y="55"/>
                  </a:lnTo>
                  <a:lnTo>
                    <a:pt x="3192" y="69"/>
                  </a:lnTo>
                  <a:lnTo>
                    <a:pt x="3206" y="83"/>
                  </a:lnTo>
                  <a:lnTo>
                    <a:pt x="3221" y="98"/>
                  </a:lnTo>
                  <a:lnTo>
                    <a:pt x="3238" y="112"/>
                  </a:lnTo>
                  <a:lnTo>
                    <a:pt x="3256" y="126"/>
                  </a:lnTo>
                  <a:lnTo>
                    <a:pt x="3275" y="138"/>
                  </a:lnTo>
                  <a:lnTo>
                    <a:pt x="3294" y="150"/>
                  </a:lnTo>
                  <a:lnTo>
                    <a:pt x="3316" y="162"/>
                  </a:lnTo>
                  <a:lnTo>
                    <a:pt x="3337" y="171"/>
                  </a:lnTo>
                  <a:lnTo>
                    <a:pt x="3360" y="179"/>
                  </a:lnTo>
                  <a:lnTo>
                    <a:pt x="3384" y="186"/>
                  </a:lnTo>
                  <a:lnTo>
                    <a:pt x="3409" y="191"/>
                  </a:lnTo>
                  <a:lnTo>
                    <a:pt x="3404" y="221"/>
                  </a:lnTo>
                  <a:lnTo>
                    <a:pt x="3398" y="262"/>
                  </a:lnTo>
                  <a:lnTo>
                    <a:pt x="3391" y="317"/>
                  </a:lnTo>
                  <a:lnTo>
                    <a:pt x="3382" y="382"/>
                  </a:lnTo>
                  <a:lnTo>
                    <a:pt x="3372" y="456"/>
                  </a:lnTo>
                  <a:lnTo>
                    <a:pt x="3362" y="539"/>
                  </a:lnTo>
                  <a:lnTo>
                    <a:pt x="3351" y="630"/>
                  </a:lnTo>
                  <a:lnTo>
                    <a:pt x="3340" y="728"/>
                  </a:lnTo>
                  <a:lnTo>
                    <a:pt x="3329" y="831"/>
                  </a:lnTo>
                  <a:lnTo>
                    <a:pt x="3319" y="940"/>
                  </a:lnTo>
                  <a:lnTo>
                    <a:pt x="3310" y="1051"/>
                  </a:lnTo>
                  <a:lnTo>
                    <a:pt x="3302" y="1166"/>
                  </a:lnTo>
                  <a:lnTo>
                    <a:pt x="3295" y="1282"/>
                  </a:lnTo>
                  <a:lnTo>
                    <a:pt x="3290" y="1399"/>
                  </a:lnTo>
                  <a:lnTo>
                    <a:pt x="3288" y="1457"/>
                  </a:lnTo>
                  <a:lnTo>
                    <a:pt x="3286" y="1516"/>
                  </a:lnTo>
                  <a:lnTo>
                    <a:pt x="3285" y="1573"/>
                  </a:lnTo>
                  <a:lnTo>
                    <a:pt x="3285" y="1631"/>
                  </a:lnTo>
                  <a:lnTo>
                    <a:pt x="3285" y="1634"/>
                  </a:lnTo>
                  <a:lnTo>
                    <a:pt x="3290" y="1658"/>
                  </a:lnTo>
                  <a:lnTo>
                    <a:pt x="3297" y="1683"/>
                  </a:lnTo>
                  <a:lnTo>
                    <a:pt x="3307" y="1710"/>
                  </a:lnTo>
                  <a:lnTo>
                    <a:pt x="3317" y="1738"/>
                  </a:lnTo>
                  <a:lnTo>
                    <a:pt x="3330" y="1767"/>
                  </a:lnTo>
                  <a:lnTo>
                    <a:pt x="3344" y="1795"/>
                  </a:lnTo>
                  <a:lnTo>
                    <a:pt x="3359" y="1825"/>
                  </a:lnTo>
                  <a:lnTo>
                    <a:pt x="3375" y="1855"/>
                  </a:lnTo>
                  <a:lnTo>
                    <a:pt x="3393" y="1885"/>
                  </a:lnTo>
                  <a:lnTo>
                    <a:pt x="3410" y="1915"/>
                  </a:lnTo>
                  <a:lnTo>
                    <a:pt x="3429" y="1945"/>
                  </a:lnTo>
                  <a:lnTo>
                    <a:pt x="3448" y="1973"/>
                  </a:lnTo>
                  <a:lnTo>
                    <a:pt x="3468" y="2002"/>
                  </a:lnTo>
                  <a:lnTo>
                    <a:pt x="3488" y="2030"/>
                  </a:lnTo>
                  <a:lnTo>
                    <a:pt x="3508" y="2057"/>
                  </a:lnTo>
                  <a:lnTo>
                    <a:pt x="3527" y="2082"/>
                  </a:lnTo>
                  <a:lnTo>
                    <a:pt x="3335" y="2120"/>
                  </a:lnTo>
                  <a:lnTo>
                    <a:pt x="3151" y="2158"/>
                  </a:lnTo>
                  <a:lnTo>
                    <a:pt x="2973" y="2196"/>
                  </a:lnTo>
                  <a:lnTo>
                    <a:pt x="2805" y="2234"/>
                  </a:lnTo>
                  <a:lnTo>
                    <a:pt x="2645" y="2273"/>
                  </a:lnTo>
                  <a:lnTo>
                    <a:pt x="2495" y="2310"/>
                  </a:lnTo>
                  <a:lnTo>
                    <a:pt x="2355" y="2346"/>
                  </a:lnTo>
                  <a:lnTo>
                    <a:pt x="2223" y="2379"/>
                  </a:lnTo>
                  <a:lnTo>
                    <a:pt x="2103" y="2412"/>
                  </a:lnTo>
                  <a:lnTo>
                    <a:pt x="1993" y="2443"/>
                  </a:lnTo>
                  <a:lnTo>
                    <a:pt x="1896" y="2471"/>
                  </a:lnTo>
                  <a:lnTo>
                    <a:pt x="1810" y="2496"/>
                  </a:lnTo>
                  <a:lnTo>
                    <a:pt x="1736" y="2518"/>
                  </a:lnTo>
                  <a:lnTo>
                    <a:pt x="1674" y="2537"/>
                  </a:lnTo>
                  <a:lnTo>
                    <a:pt x="1627" y="2552"/>
                  </a:lnTo>
                  <a:lnTo>
                    <a:pt x="1592" y="2564"/>
                  </a:lnTo>
                  <a:lnTo>
                    <a:pt x="1596" y="2378"/>
                  </a:lnTo>
                  <a:lnTo>
                    <a:pt x="1602" y="2203"/>
                  </a:lnTo>
                  <a:lnTo>
                    <a:pt x="1606" y="2035"/>
                  </a:lnTo>
                  <a:lnTo>
                    <a:pt x="1610" y="1878"/>
                  </a:lnTo>
                  <a:lnTo>
                    <a:pt x="1615" y="1730"/>
                  </a:lnTo>
                  <a:lnTo>
                    <a:pt x="1619" y="1592"/>
                  </a:lnTo>
                  <a:lnTo>
                    <a:pt x="1623" y="1465"/>
                  </a:lnTo>
                  <a:lnTo>
                    <a:pt x="1627" y="1350"/>
                  </a:lnTo>
                  <a:lnTo>
                    <a:pt x="1631" y="1246"/>
                  </a:lnTo>
                  <a:lnTo>
                    <a:pt x="1634" y="1155"/>
                  </a:lnTo>
                  <a:lnTo>
                    <a:pt x="1637" y="1076"/>
                  </a:lnTo>
                  <a:lnTo>
                    <a:pt x="1639" y="1009"/>
                  </a:lnTo>
                  <a:lnTo>
                    <a:pt x="1643" y="956"/>
                  </a:lnTo>
                  <a:lnTo>
                    <a:pt x="1644" y="917"/>
                  </a:lnTo>
                  <a:lnTo>
                    <a:pt x="1645" y="893"/>
                  </a:lnTo>
                  <a:lnTo>
                    <a:pt x="1646" y="882"/>
                  </a:lnTo>
                  <a:lnTo>
                    <a:pt x="1647" y="863"/>
                  </a:lnTo>
                  <a:lnTo>
                    <a:pt x="1626" y="862"/>
                  </a:lnTo>
                  <a:lnTo>
                    <a:pt x="1608" y="862"/>
                  </a:lnTo>
                  <a:lnTo>
                    <a:pt x="1571" y="862"/>
                  </a:lnTo>
                  <a:lnTo>
                    <a:pt x="1517" y="863"/>
                  </a:lnTo>
                  <a:lnTo>
                    <a:pt x="1451" y="865"/>
                  </a:lnTo>
                  <a:lnTo>
                    <a:pt x="1413" y="867"/>
                  </a:lnTo>
                  <a:lnTo>
                    <a:pt x="1373" y="870"/>
                  </a:lnTo>
                  <a:lnTo>
                    <a:pt x="1331" y="873"/>
                  </a:lnTo>
                  <a:lnTo>
                    <a:pt x="1288" y="877"/>
                  </a:lnTo>
                  <a:lnTo>
                    <a:pt x="1241" y="882"/>
                  </a:lnTo>
                  <a:lnTo>
                    <a:pt x="1195" y="889"/>
                  </a:lnTo>
                  <a:lnTo>
                    <a:pt x="1148" y="896"/>
                  </a:lnTo>
                  <a:lnTo>
                    <a:pt x="1101" y="904"/>
                  </a:lnTo>
                  <a:lnTo>
                    <a:pt x="1054" y="913"/>
                  </a:lnTo>
                  <a:lnTo>
                    <a:pt x="1006" y="923"/>
                  </a:lnTo>
                  <a:lnTo>
                    <a:pt x="959" y="936"/>
                  </a:lnTo>
                  <a:lnTo>
                    <a:pt x="914" y="949"/>
                  </a:lnTo>
                  <a:lnTo>
                    <a:pt x="869" y="964"/>
                  </a:lnTo>
                  <a:lnTo>
                    <a:pt x="827" y="980"/>
                  </a:lnTo>
                  <a:lnTo>
                    <a:pt x="786" y="999"/>
                  </a:lnTo>
                  <a:lnTo>
                    <a:pt x="747" y="1018"/>
                  </a:lnTo>
                  <a:lnTo>
                    <a:pt x="711" y="1040"/>
                  </a:lnTo>
                  <a:lnTo>
                    <a:pt x="678" y="1063"/>
                  </a:lnTo>
                  <a:lnTo>
                    <a:pt x="648" y="1089"/>
                  </a:lnTo>
                  <a:lnTo>
                    <a:pt x="622" y="1117"/>
                  </a:lnTo>
                  <a:lnTo>
                    <a:pt x="599" y="1146"/>
                  </a:lnTo>
                  <a:lnTo>
                    <a:pt x="582" y="1177"/>
                  </a:lnTo>
                  <a:lnTo>
                    <a:pt x="568" y="1212"/>
                  </a:lnTo>
                  <a:lnTo>
                    <a:pt x="559" y="1248"/>
                  </a:lnTo>
                  <a:lnTo>
                    <a:pt x="554" y="1300"/>
                  </a:lnTo>
                  <a:lnTo>
                    <a:pt x="554" y="1351"/>
                  </a:lnTo>
                  <a:lnTo>
                    <a:pt x="559" y="1402"/>
                  </a:lnTo>
                  <a:lnTo>
                    <a:pt x="569" y="1453"/>
                  </a:lnTo>
                  <a:lnTo>
                    <a:pt x="584" y="1503"/>
                  </a:lnTo>
                  <a:lnTo>
                    <a:pt x="602" y="1554"/>
                  </a:lnTo>
                  <a:lnTo>
                    <a:pt x="624" y="1604"/>
                  </a:lnTo>
                  <a:lnTo>
                    <a:pt x="649" y="1654"/>
                  </a:lnTo>
                  <a:lnTo>
                    <a:pt x="678" y="1703"/>
                  </a:lnTo>
                  <a:lnTo>
                    <a:pt x="709" y="1751"/>
                  </a:lnTo>
                  <a:lnTo>
                    <a:pt x="743" y="1799"/>
                  </a:lnTo>
                  <a:lnTo>
                    <a:pt x="779" y="1845"/>
                  </a:lnTo>
                  <a:lnTo>
                    <a:pt x="817" y="1891"/>
                  </a:lnTo>
                  <a:lnTo>
                    <a:pt x="857" y="1935"/>
                  </a:lnTo>
                  <a:lnTo>
                    <a:pt x="897" y="1978"/>
                  </a:lnTo>
                  <a:lnTo>
                    <a:pt x="939" y="2021"/>
                  </a:lnTo>
                  <a:lnTo>
                    <a:pt x="981" y="2062"/>
                  </a:lnTo>
                  <a:lnTo>
                    <a:pt x="1023" y="2101"/>
                  </a:lnTo>
                  <a:lnTo>
                    <a:pt x="1065" y="2138"/>
                  </a:lnTo>
                  <a:lnTo>
                    <a:pt x="1107" y="2174"/>
                  </a:lnTo>
                  <a:lnTo>
                    <a:pt x="1149" y="2209"/>
                  </a:lnTo>
                  <a:lnTo>
                    <a:pt x="1189" y="2241"/>
                  </a:lnTo>
                  <a:lnTo>
                    <a:pt x="1228" y="2272"/>
                  </a:lnTo>
                  <a:lnTo>
                    <a:pt x="1266" y="2299"/>
                  </a:lnTo>
                  <a:lnTo>
                    <a:pt x="1335" y="2350"/>
                  </a:lnTo>
                  <a:lnTo>
                    <a:pt x="1393" y="2391"/>
                  </a:lnTo>
                  <a:lnTo>
                    <a:pt x="1439" y="2421"/>
                  </a:lnTo>
                  <a:lnTo>
                    <a:pt x="1470" y="2441"/>
                  </a:lnTo>
                  <a:lnTo>
                    <a:pt x="1466" y="2455"/>
                  </a:lnTo>
                  <a:lnTo>
                    <a:pt x="1462" y="2467"/>
                  </a:lnTo>
                  <a:lnTo>
                    <a:pt x="1457" y="2479"/>
                  </a:lnTo>
                  <a:lnTo>
                    <a:pt x="1451" y="2491"/>
                  </a:lnTo>
                  <a:lnTo>
                    <a:pt x="1445" y="2501"/>
                  </a:lnTo>
                  <a:lnTo>
                    <a:pt x="1437" y="2510"/>
                  </a:lnTo>
                  <a:lnTo>
                    <a:pt x="1430" y="2518"/>
                  </a:lnTo>
                  <a:lnTo>
                    <a:pt x="1422" y="2527"/>
                  </a:lnTo>
                  <a:lnTo>
                    <a:pt x="1414" y="2533"/>
                  </a:lnTo>
                  <a:lnTo>
                    <a:pt x="1406" y="2540"/>
                  </a:lnTo>
                  <a:lnTo>
                    <a:pt x="1396" y="2545"/>
                  </a:lnTo>
                  <a:lnTo>
                    <a:pt x="1388" y="2550"/>
                  </a:lnTo>
                  <a:lnTo>
                    <a:pt x="1379" y="2555"/>
                  </a:lnTo>
                  <a:lnTo>
                    <a:pt x="1370" y="2558"/>
                  </a:lnTo>
                  <a:lnTo>
                    <a:pt x="1360" y="2563"/>
                  </a:lnTo>
                  <a:lnTo>
                    <a:pt x="1350" y="2566"/>
                  </a:lnTo>
                  <a:lnTo>
                    <a:pt x="1332" y="2570"/>
                  </a:lnTo>
                  <a:lnTo>
                    <a:pt x="1313" y="2573"/>
                  </a:lnTo>
                  <a:lnTo>
                    <a:pt x="1296" y="2575"/>
                  </a:lnTo>
                  <a:lnTo>
                    <a:pt x="1280" y="2575"/>
                  </a:lnTo>
                  <a:lnTo>
                    <a:pt x="1253" y="2574"/>
                  </a:lnTo>
                  <a:lnTo>
                    <a:pt x="1236" y="2573"/>
                  </a:lnTo>
                  <a:lnTo>
                    <a:pt x="1225" y="2566"/>
                  </a:lnTo>
                  <a:lnTo>
                    <a:pt x="1209" y="2557"/>
                  </a:lnTo>
                  <a:lnTo>
                    <a:pt x="1187" y="2547"/>
                  </a:lnTo>
                  <a:lnTo>
                    <a:pt x="1158" y="2533"/>
                  </a:lnTo>
                  <a:lnTo>
                    <a:pt x="1078" y="2493"/>
                  </a:lnTo>
                  <a:lnTo>
                    <a:pt x="1001" y="2452"/>
                  </a:lnTo>
                  <a:lnTo>
                    <a:pt x="927" y="2412"/>
                  </a:lnTo>
                  <a:lnTo>
                    <a:pt x="856" y="2371"/>
                  </a:lnTo>
                  <a:lnTo>
                    <a:pt x="787" y="2329"/>
                  </a:lnTo>
                  <a:lnTo>
                    <a:pt x="721" y="2287"/>
                  </a:lnTo>
                  <a:lnTo>
                    <a:pt x="659" y="2245"/>
                  </a:lnTo>
                  <a:lnTo>
                    <a:pt x="599" y="2203"/>
                  </a:lnTo>
                  <a:lnTo>
                    <a:pt x="542" y="2159"/>
                  </a:lnTo>
                  <a:lnTo>
                    <a:pt x="487" y="2116"/>
                  </a:lnTo>
                  <a:lnTo>
                    <a:pt x="436" y="2072"/>
                  </a:lnTo>
                  <a:lnTo>
                    <a:pt x="388" y="2028"/>
                  </a:lnTo>
                  <a:lnTo>
                    <a:pt x="342" y="1983"/>
                  </a:lnTo>
                  <a:lnTo>
                    <a:pt x="299" y="1937"/>
                  </a:lnTo>
                  <a:lnTo>
                    <a:pt x="259" y="1892"/>
                  </a:lnTo>
                  <a:lnTo>
                    <a:pt x="222" y="1846"/>
                  </a:lnTo>
                  <a:lnTo>
                    <a:pt x="188" y="1801"/>
                  </a:lnTo>
                  <a:lnTo>
                    <a:pt x="156" y="1753"/>
                  </a:lnTo>
                  <a:lnTo>
                    <a:pt x="127" y="1706"/>
                  </a:lnTo>
                  <a:lnTo>
                    <a:pt x="102" y="1659"/>
                  </a:lnTo>
                  <a:lnTo>
                    <a:pt x="79" y="1611"/>
                  </a:lnTo>
                  <a:lnTo>
                    <a:pt x="58" y="1563"/>
                  </a:lnTo>
                  <a:lnTo>
                    <a:pt x="42" y="1515"/>
                  </a:lnTo>
                  <a:lnTo>
                    <a:pt x="28" y="1465"/>
                  </a:lnTo>
                  <a:lnTo>
                    <a:pt x="16" y="1416"/>
                  </a:lnTo>
                  <a:lnTo>
                    <a:pt x="8" y="1367"/>
                  </a:lnTo>
                  <a:lnTo>
                    <a:pt x="2" y="1317"/>
                  </a:lnTo>
                  <a:lnTo>
                    <a:pt x="0" y="1267"/>
                  </a:lnTo>
                  <a:lnTo>
                    <a:pt x="0" y="1215"/>
                  </a:lnTo>
                  <a:lnTo>
                    <a:pt x="3" y="1165"/>
                  </a:lnTo>
                  <a:lnTo>
                    <a:pt x="9" y="1114"/>
                  </a:lnTo>
                  <a:lnTo>
                    <a:pt x="18" y="10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2473260" y="6678448"/>
              <a:ext cx="404768" cy="349909"/>
            </a:xfrm>
            <a:custGeom>
              <a:avLst/>
              <a:gdLst>
                <a:gd name="T0" fmla="*/ 787 w 817"/>
                <a:gd name="T1" fmla="*/ 395 h 707"/>
                <a:gd name="T2" fmla="*/ 756 w 817"/>
                <a:gd name="T3" fmla="*/ 454 h 707"/>
                <a:gd name="T4" fmla="*/ 714 w 817"/>
                <a:gd name="T5" fmla="*/ 507 h 707"/>
                <a:gd name="T6" fmla="*/ 661 w 817"/>
                <a:gd name="T7" fmla="*/ 557 h 707"/>
                <a:gd name="T8" fmla="*/ 599 w 817"/>
                <a:gd name="T9" fmla="*/ 600 h 707"/>
                <a:gd name="T10" fmla="*/ 528 w 817"/>
                <a:gd name="T11" fmla="*/ 637 h 707"/>
                <a:gd name="T12" fmla="*/ 463 w 817"/>
                <a:gd name="T13" fmla="*/ 665 h 707"/>
                <a:gd name="T14" fmla="*/ 402 w 817"/>
                <a:gd name="T15" fmla="*/ 684 h 707"/>
                <a:gd name="T16" fmla="*/ 345 w 817"/>
                <a:gd name="T17" fmla="*/ 697 h 707"/>
                <a:gd name="T18" fmla="*/ 275 w 817"/>
                <a:gd name="T19" fmla="*/ 706 h 707"/>
                <a:gd name="T20" fmla="*/ 188 w 817"/>
                <a:gd name="T21" fmla="*/ 706 h 707"/>
                <a:gd name="T22" fmla="*/ 124 w 817"/>
                <a:gd name="T23" fmla="*/ 695 h 707"/>
                <a:gd name="T24" fmla="*/ 83 w 817"/>
                <a:gd name="T25" fmla="*/ 684 h 707"/>
                <a:gd name="T26" fmla="*/ 38 w 817"/>
                <a:gd name="T27" fmla="*/ 666 h 707"/>
                <a:gd name="T28" fmla="*/ 12 w 817"/>
                <a:gd name="T29" fmla="*/ 646 h 707"/>
                <a:gd name="T30" fmla="*/ 1 w 817"/>
                <a:gd name="T31" fmla="*/ 630 h 707"/>
                <a:gd name="T32" fmla="*/ 10 w 817"/>
                <a:gd name="T33" fmla="*/ 625 h 707"/>
                <a:gd name="T34" fmla="*/ 47 w 817"/>
                <a:gd name="T35" fmla="*/ 621 h 707"/>
                <a:gd name="T36" fmla="*/ 93 w 817"/>
                <a:gd name="T37" fmla="*/ 619 h 707"/>
                <a:gd name="T38" fmla="*/ 99 w 817"/>
                <a:gd name="T39" fmla="*/ 618 h 707"/>
                <a:gd name="T40" fmla="*/ 174 w 817"/>
                <a:gd name="T41" fmla="*/ 612 h 707"/>
                <a:gd name="T42" fmla="*/ 259 w 817"/>
                <a:gd name="T43" fmla="*/ 593 h 707"/>
                <a:gd name="T44" fmla="*/ 304 w 817"/>
                <a:gd name="T45" fmla="*/ 577 h 707"/>
                <a:gd name="T46" fmla="*/ 349 w 817"/>
                <a:gd name="T47" fmla="*/ 555 h 707"/>
                <a:gd name="T48" fmla="*/ 393 w 817"/>
                <a:gd name="T49" fmla="*/ 526 h 707"/>
                <a:gd name="T50" fmla="*/ 438 w 817"/>
                <a:gd name="T51" fmla="*/ 490 h 707"/>
                <a:gd name="T52" fmla="*/ 481 w 817"/>
                <a:gd name="T53" fmla="*/ 445 h 707"/>
                <a:gd name="T54" fmla="*/ 521 w 817"/>
                <a:gd name="T55" fmla="*/ 390 h 707"/>
                <a:gd name="T56" fmla="*/ 566 w 817"/>
                <a:gd name="T57" fmla="*/ 311 h 707"/>
                <a:gd name="T58" fmla="*/ 490 w 817"/>
                <a:gd name="T59" fmla="*/ 323 h 707"/>
                <a:gd name="T60" fmla="*/ 420 w 817"/>
                <a:gd name="T61" fmla="*/ 328 h 707"/>
                <a:gd name="T62" fmla="*/ 344 w 817"/>
                <a:gd name="T63" fmla="*/ 326 h 707"/>
                <a:gd name="T64" fmla="*/ 284 w 817"/>
                <a:gd name="T65" fmla="*/ 315 h 707"/>
                <a:gd name="T66" fmla="*/ 253 w 817"/>
                <a:gd name="T67" fmla="*/ 303 h 707"/>
                <a:gd name="T68" fmla="*/ 227 w 817"/>
                <a:gd name="T69" fmla="*/ 286 h 707"/>
                <a:gd name="T70" fmla="*/ 209 w 817"/>
                <a:gd name="T71" fmla="*/ 266 h 707"/>
                <a:gd name="T72" fmla="*/ 198 w 817"/>
                <a:gd name="T73" fmla="*/ 235 h 707"/>
                <a:gd name="T74" fmla="*/ 198 w 817"/>
                <a:gd name="T75" fmla="*/ 221 h 707"/>
                <a:gd name="T76" fmla="*/ 213 w 817"/>
                <a:gd name="T77" fmla="*/ 219 h 707"/>
                <a:gd name="T78" fmla="*/ 257 w 817"/>
                <a:gd name="T79" fmla="*/ 226 h 707"/>
                <a:gd name="T80" fmla="*/ 336 w 817"/>
                <a:gd name="T81" fmla="*/ 234 h 707"/>
                <a:gd name="T82" fmla="*/ 388 w 817"/>
                <a:gd name="T83" fmla="*/ 229 h 707"/>
                <a:gd name="T84" fmla="*/ 430 w 817"/>
                <a:gd name="T85" fmla="*/ 214 h 707"/>
                <a:gd name="T86" fmla="*/ 454 w 817"/>
                <a:gd name="T87" fmla="*/ 199 h 707"/>
                <a:gd name="T88" fmla="*/ 477 w 817"/>
                <a:gd name="T89" fmla="*/ 178 h 707"/>
                <a:gd name="T90" fmla="*/ 496 w 817"/>
                <a:gd name="T91" fmla="*/ 151 h 707"/>
                <a:gd name="T92" fmla="*/ 524 w 817"/>
                <a:gd name="T93" fmla="*/ 130 h 707"/>
                <a:gd name="T94" fmla="*/ 575 w 817"/>
                <a:gd name="T95" fmla="*/ 129 h 707"/>
                <a:gd name="T96" fmla="*/ 629 w 817"/>
                <a:gd name="T97" fmla="*/ 118 h 707"/>
                <a:gd name="T98" fmla="*/ 683 w 817"/>
                <a:gd name="T99" fmla="*/ 95 h 707"/>
                <a:gd name="T100" fmla="*/ 723 w 817"/>
                <a:gd name="T101" fmla="*/ 64 h 707"/>
                <a:gd name="T102" fmla="*/ 743 w 817"/>
                <a:gd name="T103" fmla="*/ 40 h 707"/>
                <a:gd name="T104" fmla="*/ 760 w 817"/>
                <a:gd name="T105" fmla="*/ 11 h 707"/>
                <a:gd name="T106" fmla="*/ 781 w 817"/>
                <a:gd name="T107" fmla="*/ 40 h 707"/>
                <a:gd name="T108" fmla="*/ 804 w 817"/>
                <a:gd name="T109" fmla="*/ 119 h 707"/>
                <a:gd name="T110" fmla="*/ 817 w 817"/>
                <a:gd name="T111" fmla="*/ 213 h 707"/>
                <a:gd name="T112" fmla="*/ 816 w 817"/>
                <a:gd name="T113" fmla="*/ 265 h 707"/>
                <a:gd name="T114" fmla="*/ 811 w 817"/>
                <a:gd name="T115" fmla="*/ 318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7" h="707">
                  <a:moveTo>
                    <a:pt x="802" y="354"/>
                  </a:moveTo>
                  <a:lnTo>
                    <a:pt x="796" y="376"/>
                  </a:lnTo>
                  <a:lnTo>
                    <a:pt x="787" y="395"/>
                  </a:lnTo>
                  <a:lnTo>
                    <a:pt x="778" y="416"/>
                  </a:lnTo>
                  <a:lnTo>
                    <a:pt x="768" y="435"/>
                  </a:lnTo>
                  <a:lnTo>
                    <a:pt x="756" y="454"/>
                  </a:lnTo>
                  <a:lnTo>
                    <a:pt x="743" y="472"/>
                  </a:lnTo>
                  <a:lnTo>
                    <a:pt x="729" y="491"/>
                  </a:lnTo>
                  <a:lnTo>
                    <a:pt x="714" y="507"/>
                  </a:lnTo>
                  <a:lnTo>
                    <a:pt x="697" y="525"/>
                  </a:lnTo>
                  <a:lnTo>
                    <a:pt x="680" y="540"/>
                  </a:lnTo>
                  <a:lnTo>
                    <a:pt x="661" y="557"/>
                  </a:lnTo>
                  <a:lnTo>
                    <a:pt x="642" y="571"/>
                  </a:lnTo>
                  <a:lnTo>
                    <a:pt x="620" y="586"/>
                  </a:lnTo>
                  <a:lnTo>
                    <a:pt x="599" y="600"/>
                  </a:lnTo>
                  <a:lnTo>
                    <a:pt x="575" y="613"/>
                  </a:lnTo>
                  <a:lnTo>
                    <a:pt x="550" y="627"/>
                  </a:lnTo>
                  <a:lnTo>
                    <a:pt x="528" y="637"/>
                  </a:lnTo>
                  <a:lnTo>
                    <a:pt x="506" y="647"/>
                  </a:lnTo>
                  <a:lnTo>
                    <a:pt x="485" y="656"/>
                  </a:lnTo>
                  <a:lnTo>
                    <a:pt x="463" y="665"/>
                  </a:lnTo>
                  <a:lnTo>
                    <a:pt x="443" y="672"/>
                  </a:lnTo>
                  <a:lnTo>
                    <a:pt x="422" y="678"/>
                  </a:lnTo>
                  <a:lnTo>
                    <a:pt x="402" y="684"/>
                  </a:lnTo>
                  <a:lnTo>
                    <a:pt x="382" y="688"/>
                  </a:lnTo>
                  <a:lnTo>
                    <a:pt x="364" y="693"/>
                  </a:lnTo>
                  <a:lnTo>
                    <a:pt x="345" y="697"/>
                  </a:lnTo>
                  <a:lnTo>
                    <a:pt x="327" y="700"/>
                  </a:lnTo>
                  <a:lnTo>
                    <a:pt x="309" y="703"/>
                  </a:lnTo>
                  <a:lnTo>
                    <a:pt x="275" y="706"/>
                  </a:lnTo>
                  <a:lnTo>
                    <a:pt x="245" y="707"/>
                  </a:lnTo>
                  <a:lnTo>
                    <a:pt x="215" y="707"/>
                  </a:lnTo>
                  <a:lnTo>
                    <a:pt x="188" y="706"/>
                  </a:lnTo>
                  <a:lnTo>
                    <a:pt x="165" y="703"/>
                  </a:lnTo>
                  <a:lnTo>
                    <a:pt x="142" y="700"/>
                  </a:lnTo>
                  <a:lnTo>
                    <a:pt x="124" y="695"/>
                  </a:lnTo>
                  <a:lnTo>
                    <a:pt x="107" y="691"/>
                  </a:lnTo>
                  <a:lnTo>
                    <a:pt x="93" y="688"/>
                  </a:lnTo>
                  <a:lnTo>
                    <a:pt x="83" y="684"/>
                  </a:lnTo>
                  <a:lnTo>
                    <a:pt x="66" y="678"/>
                  </a:lnTo>
                  <a:lnTo>
                    <a:pt x="52" y="672"/>
                  </a:lnTo>
                  <a:lnTo>
                    <a:pt x="38" y="666"/>
                  </a:lnTo>
                  <a:lnTo>
                    <a:pt x="28" y="658"/>
                  </a:lnTo>
                  <a:lnTo>
                    <a:pt x="19" y="652"/>
                  </a:lnTo>
                  <a:lnTo>
                    <a:pt x="12" y="646"/>
                  </a:lnTo>
                  <a:lnTo>
                    <a:pt x="7" y="641"/>
                  </a:lnTo>
                  <a:lnTo>
                    <a:pt x="4" y="636"/>
                  </a:lnTo>
                  <a:lnTo>
                    <a:pt x="1" y="630"/>
                  </a:lnTo>
                  <a:lnTo>
                    <a:pt x="0" y="628"/>
                  </a:lnTo>
                  <a:lnTo>
                    <a:pt x="4" y="626"/>
                  </a:lnTo>
                  <a:lnTo>
                    <a:pt x="10" y="625"/>
                  </a:lnTo>
                  <a:lnTo>
                    <a:pt x="18" y="624"/>
                  </a:lnTo>
                  <a:lnTo>
                    <a:pt x="26" y="622"/>
                  </a:lnTo>
                  <a:lnTo>
                    <a:pt x="47" y="621"/>
                  </a:lnTo>
                  <a:lnTo>
                    <a:pt x="66" y="620"/>
                  </a:lnTo>
                  <a:lnTo>
                    <a:pt x="80" y="619"/>
                  </a:lnTo>
                  <a:lnTo>
                    <a:pt x="93" y="619"/>
                  </a:lnTo>
                  <a:lnTo>
                    <a:pt x="96" y="621"/>
                  </a:lnTo>
                  <a:lnTo>
                    <a:pt x="98" y="621"/>
                  </a:lnTo>
                  <a:lnTo>
                    <a:pt x="99" y="618"/>
                  </a:lnTo>
                  <a:lnTo>
                    <a:pt x="123" y="617"/>
                  </a:lnTo>
                  <a:lnTo>
                    <a:pt x="148" y="615"/>
                  </a:lnTo>
                  <a:lnTo>
                    <a:pt x="174" y="612"/>
                  </a:lnTo>
                  <a:lnTo>
                    <a:pt x="202" y="607"/>
                  </a:lnTo>
                  <a:lnTo>
                    <a:pt x="230" y="601"/>
                  </a:lnTo>
                  <a:lnTo>
                    <a:pt x="259" y="593"/>
                  </a:lnTo>
                  <a:lnTo>
                    <a:pt x="274" y="589"/>
                  </a:lnTo>
                  <a:lnTo>
                    <a:pt x="289" y="583"/>
                  </a:lnTo>
                  <a:lnTo>
                    <a:pt x="304" y="577"/>
                  </a:lnTo>
                  <a:lnTo>
                    <a:pt x="319" y="570"/>
                  </a:lnTo>
                  <a:lnTo>
                    <a:pt x="334" y="563"/>
                  </a:lnTo>
                  <a:lnTo>
                    <a:pt x="349" y="555"/>
                  </a:lnTo>
                  <a:lnTo>
                    <a:pt x="364" y="546"/>
                  </a:lnTo>
                  <a:lnTo>
                    <a:pt x="379" y="536"/>
                  </a:lnTo>
                  <a:lnTo>
                    <a:pt x="393" y="526"/>
                  </a:lnTo>
                  <a:lnTo>
                    <a:pt x="409" y="515"/>
                  </a:lnTo>
                  <a:lnTo>
                    <a:pt x="423" y="503"/>
                  </a:lnTo>
                  <a:lnTo>
                    <a:pt x="438" y="490"/>
                  </a:lnTo>
                  <a:lnTo>
                    <a:pt x="452" y="475"/>
                  </a:lnTo>
                  <a:lnTo>
                    <a:pt x="466" y="461"/>
                  </a:lnTo>
                  <a:lnTo>
                    <a:pt x="481" y="445"/>
                  </a:lnTo>
                  <a:lnTo>
                    <a:pt x="494" y="427"/>
                  </a:lnTo>
                  <a:lnTo>
                    <a:pt x="507" y="410"/>
                  </a:lnTo>
                  <a:lnTo>
                    <a:pt x="521" y="390"/>
                  </a:lnTo>
                  <a:lnTo>
                    <a:pt x="534" y="370"/>
                  </a:lnTo>
                  <a:lnTo>
                    <a:pt x="546" y="348"/>
                  </a:lnTo>
                  <a:lnTo>
                    <a:pt x="566" y="311"/>
                  </a:lnTo>
                  <a:lnTo>
                    <a:pt x="526" y="318"/>
                  </a:lnTo>
                  <a:lnTo>
                    <a:pt x="508" y="321"/>
                  </a:lnTo>
                  <a:lnTo>
                    <a:pt x="490" y="323"/>
                  </a:lnTo>
                  <a:lnTo>
                    <a:pt x="468" y="326"/>
                  </a:lnTo>
                  <a:lnTo>
                    <a:pt x="445" y="327"/>
                  </a:lnTo>
                  <a:lnTo>
                    <a:pt x="420" y="328"/>
                  </a:lnTo>
                  <a:lnTo>
                    <a:pt x="396" y="328"/>
                  </a:lnTo>
                  <a:lnTo>
                    <a:pt x="370" y="328"/>
                  </a:lnTo>
                  <a:lnTo>
                    <a:pt x="344" y="326"/>
                  </a:lnTo>
                  <a:lnTo>
                    <a:pt x="320" y="322"/>
                  </a:lnTo>
                  <a:lnTo>
                    <a:pt x="295" y="318"/>
                  </a:lnTo>
                  <a:lnTo>
                    <a:pt x="284" y="315"/>
                  </a:lnTo>
                  <a:lnTo>
                    <a:pt x="273" y="311"/>
                  </a:lnTo>
                  <a:lnTo>
                    <a:pt x="262" y="308"/>
                  </a:lnTo>
                  <a:lnTo>
                    <a:pt x="253" y="303"/>
                  </a:lnTo>
                  <a:lnTo>
                    <a:pt x="244" y="299"/>
                  </a:lnTo>
                  <a:lnTo>
                    <a:pt x="234" y="292"/>
                  </a:lnTo>
                  <a:lnTo>
                    <a:pt x="227" y="286"/>
                  </a:lnTo>
                  <a:lnTo>
                    <a:pt x="220" y="280"/>
                  </a:lnTo>
                  <a:lnTo>
                    <a:pt x="214" y="273"/>
                  </a:lnTo>
                  <a:lnTo>
                    <a:pt x="209" y="266"/>
                  </a:lnTo>
                  <a:lnTo>
                    <a:pt x="204" y="256"/>
                  </a:lnTo>
                  <a:lnTo>
                    <a:pt x="201" y="248"/>
                  </a:lnTo>
                  <a:lnTo>
                    <a:pt x="198" y="235"/>
                  </a:lnTo>
                  <a:lnTo>
                    <a:pt x="196" y="227"/>
                  </a:lnTo>
                  <a:lnTo>
                    <a:pt x="198" y="222"/>
                  </a:lnTo>
                  <a:lnTo>
                    <a:pt x="198" y="221"/>
                  </a:lnTo>
                  <a:lnTo>
                    <a:pt x="201" y="219"/>
                  </a:lnTo>
                  <a:lnTo>
                    <a:pt x="207" y="219"/>
                  </a:lnTo>
                  <a:lnTo>
                    <a:pt x="213" y="219"/>
                  </a:lnTo>
                  <a:lnTo>
                    <a:pt x="221" y="220"/>
                  </a:lnTo>
                  <a:lnTo>
                    <a:pt x="240" y="222"/>
                  </a:lnTo>
                  <a:lnTo>
                    <a:pt x="257" y="226"/>
                  </a:lnTo>
                  <a:lnTo>
                    <a:pt x="287" y="230"/>
                  </a:lnTo>
                  <a:lnTo>
                    <a:pt x="319" y="233"/>
                  </a:lnTo>
                  <a:lnTo>
                    <a:pt x="336" y="234"/>
                  </a:lnTo>
                  <a:lnTo>
                    <a:pt x="353" y="234"/>
                  </a:lnTo>
                  <a:lnTo>
                    <a:pt x="371" y="232"/>
                  </a:lnTo>
                  <a:lnTo>
                    <a:pt x="388" y="229"/>
                  </a:lnTo>
                  <a:lnTo>
                    <a:pt x="405" y="225"/>
                  </a:lnTo>
                  <a:lnTo>
                    <a:pt x="422" y="218"/>
                  </a:lnTo>
                  <a:lnTo>
                    <a:pt x="430" y="214"/>
                  </a:lnTo>
                  <a:lnTo>
                    <a:pt x="439" y="210"/>
                  </a:lnTo>
                  <a:lnTo>
                    <a:pt x="447" y="205"/>
                  </a:lnTo>
                  <a:lnTo>
                    <a:pt x="454" y="199"/>
                  </a:lnTo>
                  <a:lnTo>
                    <a:pt x="462" y="193"/>
                  </a:lnTo>
                  <a:lnTo>
                    <a:pt x="469" y="185"/>
                  </a:lnTo>
                  <a:lnTo>
                    <a:pt x="477" y="178"/>
                  </a:lnTo>
                  <a:lnTo>
                    <a:pt x="484" y="170"/>
                  </a:lnTo>
                  <a:lnTo>
                    <a:pt x="490" y="161"/>
                  </a:lnTo>
                  <a:lnTo>
                    <a:pt x="496" y="151"/>
                  </a:lnTo>
                  <a:lnTo>
                    <a:pt x="502" y="140"/>
                  </a:lnTo>
                  <a:lnTo>
                    <a:pt x="508" y="128"/>
                  </a:lnTo>
                  <a:lnTo>
                    <a:pt x="524" y="130"/>
                  </a:lnTo>
                  <a:lnTo>
                    <a:pt x="540" y="130"/>
                  </a:lnTo>
                  <a:lnTo>
                    <a:pt x="557" y="130"/>
                  </a:lnTo>
                  <a:lnTo>
                    <a:pt x="575" y="129"/>
                  </a:lnTo>
                  <a:lnTo>
                    <a:pt x="593" y="126"/>
                  </a:lnTo>
                  <a:lnTo>
                    <a:pt x="611" y="123"/>
                  </a:lnTo>
                  <a:lnTo>
                    <a:pt x="629" y="118"/>
                  </a:lnTo>
                  <a:lnTo>
                    <a:pt x="648" y="111"/>
                  </a:lnTo>
                  <a:lnTo>
                    <a:pt x="665" y="104"/>
                  </a:lnTo>
                  <a:lnTo>
                    <a:pt x="683" y="95"/>
                  </a:lnTo>
                  <a:lnTo>
                    <a:pt x="699" y="84"/>
                  </a:lnTo>
                  <a:lnTo>
                    <a:pt x="715" y="71"/>
                  </a:lnTo>
                  <a:lnTo>
                    <a:pt x="723" y="64"/>
                  </a:lnTo>
                  <a:lnTo>
                    <a:pt x="730" y="57"/>
                  </a:lnTo>
                  <a:lnTo>
                    <a:pt x="736" y="49"/>
                  </a:lnTo>
                  <a:lnTo>
                    <a:pt x="743" y="40"/>
                  </a:lnTo>
                  <a:lnTo>
                    <a:pt x="748" y="31"/>
                  </a:lnTo>
                  <a:lnTo>
                    <a:pt x="755" y="21"/>
                  </a:lnTo>
                  <a:lnTo>
                    <a:pt x="760" y="11"/>
                  </a:lnTo>
                  <a:lnTo>
                    <a:pt x="765" y="0"/>
                  </a:lnTo>
                  <a:lnTo>
                    <a:pt x="773" y="19"/>
                  </a:lnTo>
                  <a:lnTo>
                    <a:pt x="781" y="40"/>
                  </a:lnTo>
                  <a:lnTo>
                    <a:pt x="789" y="64"/>
                  </a:lnTo>
                  <a:lnTo>
                    <a:pt x="797" y="91"/>
                  </a:lnTo>
                  <a:lnTo>
                    <a:pt x="804" y="119"/>
                  </a:lnTo>
                  <a:lnTo>
                    <a:pt x="810" y="148"/>
                  </a:lnTo>
                  <a:lnTo>
                    <a:pt x="815" y="180"/>
                  </a:lnTo>
                  <a:lnTo>
                    <a:pt x="817" y="213"/>
                  </a:lnTo>
                  <a:lnTo>
                    <a:pt x="817" y="230"/>
                  </a:lnTo>
                  <a:lnTo>
                    <a:pt x="817" y="247"/>
                  </a:lnTo>
                  <a:lnTo>
                    <a:pt x="816" y="265"/>
                  </a:lnTo>
                  <a:lnTo>
                    <a:pt x="816" y="282"/>
                  </a:lnTo>
                  <a:lnTo>
                    <a:pt x="814" y="301"/>
                  </a:lnTo>
                  <a:lnTo>
                    <a:pt x="811" y="318"/>
                  </a:lnTo>
                  <a:lnTo>
                    <a:pt x="807" y="337"/>
                  </a:lnTo>
                  <a:lnTo>
                    <a:pt x="802" y="354"/>
                  </a:lnTo>
                  <a:close/>
                </a:path>
              </a:pathLst>
            </a:custGeom>
            <a:solidFill>
              <a:srgbClr val="FB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2885441" y="6586523"/>
              <a:ext cx="2292200" cy="2360402"/>
            </a:xfrm>
            <a:custGeom>
              <a:avLst/>
              <a:gdLst>
                <a:gd name="T0" fmla="*/ 3373 w 4639"/>
                <a:gd name="T1" fmla="*/ 1440 h 4778"/>
                <a:gd name="T2" fmla="*/ 3246 w 4639"/>
                <a:gd name="T3" fmla="*/ 1150 h 4778"/>
                <a:gd name="T4" fmla="*/ 3140 w 4639"/>
                <a:gd name="T5" fmla="*/ 927 h 4778"/>
                <a:gd name="T6" fmla="*/ 3061 w 4639"/>
                <a:gd name="T7" fmla="*/ 773 h 4778"/>
                <a:gd name="T8" fmla="*/ 3016 w 4639"/>
                <a:gd name="T9" fmla="*/ 689 h 4778"/>
                <a:gd name="T10" fmla="*/ 2999 w 4639"/>
                <a:gd name="T11" fmla="*/ 661 h 4778"/>
                <a:gd name="T12" fmla="*/ 2806 w 4639"/>
                <a:gd name="T13" fmla="*/ 677 h 4778"/>
                <a:gd name="T14" fmla="*/ 2546 w 4639"/>
                <a:gd name="T15" fmla="*/ 706 h 4778"/>
                <a:gd name="T16" fmla="*/ 2304 w 4639"/>
                <a:gd name="T17" fmla="*/ 740 h 4778"/>
                <a:gd name="T18" fmla="*/ 2080 w 4639"/>
                <a:gd name="T19" fmla="*/ 778 h 4778"/>
                <a:gd name="T20" fmla="*/ 1876 w 4639"/>
                <a:gd name="T21" fmla="*/ 820 h 4778"/>
                <a:gd name="T22" fmla="*/ 1691 w 4639"/>
                <a:gd name="T23" fmla="*/ 863 h 4778"/>
                <a:gd name="T24" fmla="*/ 1526 w 4639"/>
                <a:gd name="T25" fmla="*/ 907 h 4778"/>
                <a:gd name="T26" fmla="*/ 1384 w 4639"/>
                <a:gd name="T27" fmla="*/ 951 h 4778"/>
                <a:gd name="T28" fmla="*/ 1194 w 4639"/>
                <a:gd name="T29" fmla="*/ 1018 h 4778"/>
                <a:gd name="T30" fmla="*/ 1112 w 4639"/>
                <a:gd name="T31" fmla="*/ 1053 h 4778"/>
                <a:gd name="T32" fmla="*/ 1079 w 4639"/>
                <a:gd name="T33" fmla="*/ 1076 h 4778"/>
                <a:gd name="T34" fmla="*/ 968 w 4639"/>
                <a:gd name="T35" fmla="*/ 1476 h 4778"/>
                <a:gd name="T36" fmla="*/ 862 w 4639"/>
                <a:gd name="T37" fmla="*/ 1905 h 4778"/>
                <a:gd name="T38" fmla="*/ 763 w 4639"/>
                <a:gd name="T39" fmla="*/ 2348 h 4778"/>
                <a:gd name="T40" fmla="*/ 672 w 4639"/>
                <a:gd name="T41" fmla="*/ 2791 h 4778"/>
                <a:gd name="T42" fmla="*/ 587 w 4639"/>
                <a:gd name="T43" fmla="*/ 3223 h 4778"/>
                <a:gd name="T44" fmla="*/ 469 w 4639"/>
                <a:gd name="T45" fmla="*/ 3877 h 4778"/>
                <a:gd name="T46" fmla="*/ 370 w 4639"/>
                <a:gd name="T47" fmla="*/ 4477 h 4778"/>
                <a:gd name="T48" fmla="*/ 325 w 4639"/>
                <a:gd name="T49" fmla="*/ 4772 h 4778"/>
                <a:gd name="T50" fmla="*/ 299 w 4639"/>
                <a:gd name="T51" fmla="*/ 4777 h 4778"/>
                <a:gd name="T52" fmla="*/ 33 w 4639"/>
                <a:gd name="T53" fmla="*/ 4718 h 4778"/>
                <a:gd name="T54" fmla="*/ 13 w 4639"/>
                <a:gd name="T55" fmla="*/ 4183 h 4778"/>
                <a:gd name="T56" fmla="*/ 3 w 4639"/>
                <a:gd name="T57" fmla="*/ 3404 h 4778"/>
                <a:gd name="T58" fmla="*/ 0 w 4639"/>
                <a:gd name="T59" fmla="*/ 2645 h 4778"/>
                <a:gd name="T60" fmla="*/ 2 w 4639"/>
                <a:gd name="T61" fmla="*/ 1919 h 4778"/>
                <a:gd name="T62" fmla="*/ 9 w 4639"/>
                <a:gd name="T63" fmla="*/ 1235 h 4778"/>
                <a:gd name="T64" fmla="*/ 49 w 4639"/>
                <a:gd name="T65" fmla="*/ 797 h 4778"/>
                <a:gd name="T66" fmla="*/ 345 w 4639"/>
                <a:gd name="T67" fmla="*/ 698 h 4778"/>
                <a:gd name="T68" fmla="*/ 599 w 4639"/>
                <a:gd name="T69" fmla="*/ 622 h 4778"/>
                <a:gd name="T70" fmla="*/ 919 w 4639"/>
                <a:gd name="T71" fmla="*/ 534 h 4778"/>
                <a:gd name="T72" fmla="*/ 1302 w 4639"/>
                <a:gd name="T73" fmla="*/ 437 h 4778"/>
                <a:gd name="T74" fmla="*/ 1745 w 4639"/>
                <a:gd name="T75" fmla="*/ 339 h 4778"/>
                <a:gd name="T76" fmla="*/ 2244 w 4639"/>
                <a:gd name="T77" fmla="*/ 241 h 4778"/>
                <a:gd name="T78" fmla="*/ 2798 w 4639"/>
                <a:gd name="T79" fmla="*/ 148 h 4778"/>
                <a:gd name="T80" fmla="*/ 3403 w 4639"/>
                <a:gd name="T81" fmla="*/ 67 h 4778"/>
                <a:gd name="T82" fmla="*/ 4054 w 4639"/>
                <a:gd name="T83" fmla="*/ 0 h 4778"/>
                <a:gd name="T84" fmla="*/ 4226 w 4639"/>
                <a:gd name="T85" fmla="*/ 1180 h 4778"/>
                <a:gd name="T86" fmla="*/ 4376 w 4639"/>
                <a:gd name="T87" fmla="*/ 2301 h 4778"/>
                <a:gd name="T88" fmla="*/ 4498 w 4639"/>
                <a:gd name="T89" fmla="*/ 3276 h 4778"/>
                <a:gd name="T90" fmla="*/ 4586 w 4639"/>
                <a:gd name="T91" fmla="*/ 4019 h 4778"/>
                <a:gd name="T92" fmla="*/ 4633 w 4639"/>
                <a:gd name="T93" fmla="*/ 4438 h 4778"/>
                <a:gd name="T94" fmla="*/ 4618 w 4639"/>
                <a:gd name="T95" fmla="*/ 4513 h 4778"/>
                <a:gd name="T96" fmla="*/ 4322 w 4639"/>
                <a:gd name="T97" fmla="*/ 4612 h 4778"/>
                <a:gd name="T98" fmla="*/ 4282 w 4639"/>
                <a:gd name="T99" fmla="*/ 4486 h 4778"/>
                <a:gd name="T100" fmla="*/ 4205 w 4639"/>
                <a:gd name="T101" fmla="*/ 4125 h 4778"/>
                <a:gd name="T102" fmla="*/ 4125 w 4639"/>
                <a:gd name="T103" fmla="*/ 3781 h 4778"/>
                <a:gd name="T104" fmla="*/ 4043 w 4639"/>
                <a:gd name="T105" fmla="*/ 3456 h 4778"/>
                <a:gd name="T106" fmla="*/ 3960 w 4639"/>
                <a:gd name="T107" fmla="*/ 3151 h 4778"/>
                <a:gd name="T108" fmla="*/ 3878 w 4639"/>
                <a:gd name="T109" fmla="*/ 2864 h 4778"/>
                <a:gd name="T110" fmla="*/ 3713 w 4639"/>
                <a:gd name="T111" fmla="*/ 2349 h 4778"/>
                <a:gd name="T112" fmla="*/ 3561 w 4639"/>
                <a:gd name="T113" fmla="*/ 1915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39" h="4778">
                  <a:moveTo>
                    <a:pt x="3466" y="1671"/>
                  </a:moveTo>
                  <a:lnTo>
                    <a:pt x="3419" y="1552"/>
                  </a:lnTo>
                  <a:lnTo>
                    <a:pt x="3373" y="1440"/>
                  </a:lnTo>
                  <a:lnTo>
                    <a:pt x="3328" y="1336"/>
                  </a:lnTo>
                  <a:lnTo>
                    <a:pt x="3286" y="1239"/>
                  </a:lnTo>
                  <a:lnTo>
                    <a:pt x="3246" y="1150"/>
                  </a:lnTo>
                  <a:lnTo>
                    <a:pt x="3208" y="1068"/>
                  </a:lnTo>
                  <a:lnTo>
                    <a:pt x="3172" y="994"/>
                  </a:lnTo>
                  <a:lnTo>
                    <a:pt x="3140" y="927"/>
                  </a:lnTo>
                  <a:lnTo>
                    <a:pt x="3110" y="868"/>
                  </a:lnTo>
                  <a:lnTo>
                    <a:pt x="3085" y="817"/>
                  </a:lnTo>
                  <a:lnTo>
                    <a:pt x="3061" y="773"/>
                  </a:lnTo>
                  <a:lnTo>
                    <a:pt x="3043" y="737"/>
                  </a:lnTo>
                  <a:lnTo>
                    <a:pt x="3027" y="710"/>
                  </a:lnTo>
                  <a:lnTo>
                    <a:pt x="3016" y="689"/>
                  </a:lnTo>
                  <a:lnTo>
                    <a:pt x="3009" y="677"/>
                  </a:lnTo>
                  <a:lnTo>
                    <a:pt x="3006" y="672"/>
                  </a:lnTo>
                  <a:lnTo>
                    <a:pt x="2999" y="661"/>
                  </a:lnTo>
                  <a:lnTo>
                    <a:pt x="2987" y="662"/>
                  </a:lnTo>
                  <a:lnTo>
                    <a:pt x="2896" y="670"/>
                  </a:lnTo>
                  <a:lnTo>
                    <a:pt x="2806" y="677"/>
                  </a:lnTo>
                  <a:lnTo>
                    <a:pt x="2717" y="686"/>
                  </a:lnTo>
                  <a:lnTo>
                    <a:pt x="2630" y="695"/>
                  </a:lnTo>
                  <a:lnTo>
                    <a:pt x="2546" y="706"/>
                  </a:lnTo>
                  <a:lnTo>
                    <a:pt x="2464" y="716"/>
                  </a:lnTo>
                  <a:lnTo>
                    <a:pt x="2383" y="727"/>
                  </a:lnTo>
                  <a:lnTo>
                    <a:pt x="2304" y="740"/>
                  </a:lnTo>
                  <a:lnTo>
                    <a:pt x="2228" y="752"/>
                  </a:lnTo>
                  <a:lnTo>
                    <a:pt x="2153" y="764"/>
                  </a:lnTo>
                  <a:lnTo>
                    <a:pt x="2080" y="778"/>
                  </a:lnTo>
                  <a:lnTo>
                    <a:pt x="2010" y="791"/>
                  </a:lnTo>
                  <a:lnTo>
                    <a:pt x="1942" y="805"/>
                  </a:lnTo>
                  <a:lnTo>
                    <a:pt x="1876" y="820"/>
                  </a:lnTo>
                  <a:lnTo>
                    <a:pt x="1812" y="834"/>
                  </a:lnTo>
                  <a:lnTo>
                    <a:pt x="1751" y="849"/>
                  </a:lnTo>
                  <a:lnTo>
                    <a:pt x="1691" y="863"/>
                  </a:lnTo>
                  <a:lnTo>
                    <a:pt x="1634" y="878"/>
                  </a:lnTo>
                  <a:lnTo>
                    <a:pt x="1580" y="893"/>
                  </a:lnTo>
                  <a:lnTo>
                    <a:pt x="1526" y="907"/>
                  </a:lnTo>
                  <a:lnTo>
                    <a:pt x="1477" y="923"/>
                  </a:lnTo>
                  <a:lnTo>
                    <a:pt x="1429" y="937"/>
                  </a:lnTo>
                  <a:lnTo>
                    <a:pt x="1384" y="951"/>
                  </a:lnTo>
                  <a:lnTo>
                    <a:pt x="1340" y="965"/>
                  </a:lnTo>
                  <a:lnTo>
                    <a:pt x="1263" y="992"/>
                  </a:lnTo>
                  <a:lnTo>
                    <a:pt x="1194" y="1018"/>
                  </a:lnTo>
                  <a:lnTo>
                    <a:pt x="1164" y="1031"/>
                  </a:lnTo>
                  <a:lnTo>
                    <a:pt x="1136" y="1042"/>
                  </a:lnTo>
                  <a:lnTo>
                    <a:pt x="1112" y="1053"/>
                  </a:lnTo>
                  <a:lnTo>
                    <a:pt x="1089" y="1063"/>
                  </a:lnTo>
                  <a:lnTo>
                    <a:pt x="1081" y="1068"/>
                  </a:lnTo>
                  <a:lnTo>
                    <a:pt x="1079" y="1076"/>
                  </a:lnTo>
                  <a:lnTo>
                    <a:pt x="1041" y="1205"/>
                  </a:lnTo>
                  <a:lnTo>
                    <a:pt x="1004" y="1339"/>
                  </a:lnTo>
                  <a:lnTo>
                    <a:pt x="968" y="1476"/>
                  </a:lnTo>
                  <a:lnTo>
                    <a:pt x="932" y="1617"/>
                  </a:lnTo>
                  <a:lnTo>
                    <a:pt x="897" y="1760"/>
                  </a:lnTo>
                  <a:lnTo>
                    <a:pt x="862" y="1905"/>
                  </a:lnTo>
                  <a:lnTo>
                    <a:pt x="829" y="2051"/>
                  </a:lnTo>
                  <a:lnTo>
                    <a:pt x="796" y="2199"/>
                  </a:lnTo>
                  <a:lnTo>
                    <a:pt x="763" y="2348"/>
                  </a:lnTo>
                  <a:lnTo>
                    <a:pt x="732" y="2496"/>
                  </a:lnTo>
                  <a:lnTo>
                    <a:pt x="701" y="2644"/>
                  </a:lnTo>
                  <a:lnTo>
                    <a:pt x="672" y="2791"/>
                  </a:lnTo>
                  <a:lnTo>
                    <a:pt x="643" y="2937"/>
                  </a:lnTo>
                  <a:lnTo>
                    <a:pt x="614" y="3081"/>
                  </a:lnTo>
                  <a:lnTo>
                    <a:pt x="587" y="3223"/>
                  </a:lnTo>
                  <a:lnTo>
                    <a:pt x="562" y="3362"/>
                  </a:lnTo>
                  <a:lnTo>
                    <a:pt x="514" y="3628"/>
                  </a:lnTo>
                  <a:lnTo>
                    <a:pt x="469" y="3877"/>
                  </a:lnTo>
                  <a:lnTo>
                    <a:pt x="431" y="4104"/>
                  </a:lnTo>
                  <a:lnTo>
                    <a:pt x="398" y="4306"/>
                  </a:lnTo>
                  <a:lnTo>
                    <a:pt x="370" y="4477"/>
                  </a:lnTo>
                  <a:lnTo>
                    <a:pt x="348" y="4615"/>
                  </a:lnTo>
                  <a:lnTo>
                    <a:pt x="333" y="4715"/>
                  </a:lnTo>
                  <a:lnTo>
                    <a:pt x="325" y="4772"/>
                  </a:lnTo>
                  <a:lnTo>
                    <a:pt x="316" y="4774"/>
                  </a:lnTo>
                  <a:lnTo>
                    <a:pt x="307" y="4775"/>
                  </a:lnTo>
                  <a:lnTo>
                    <a:pt x="299" y="4777"/>
                  </a:lnTo>
                  <a:lnTo>
                    <a:pt x="291" y="4778"/>
                  </a:lnTo>
                  <a:lnTo>
                    <a:pt x="47" y="4727"/>
                  </a:lnTo>
                  <a:lnTo>
                    <a:pt x="33" y="4718"/>
                  </a:lnTo>
                  <a:lnTo>
                    <a:pt x="25" y="4710"/>
                  </a:lnTo>
                  <a:lnTo>
                    <a:pt x="18" y="4446"/>
                  </a:lnTo>
                  <a:lnTo>
                    <a:pt x="13" y="4183"/>
                  </a:lnTo>
                  <a:lnTo>
                    <a:pt x="9" y="3922"/>
                  </a:lnTo>
                  <a:lnTo>
                    <a:pt x="6" y="3662"/>
                  </a:lnTo>
                  <a:lnTo>
                    <a:pt x="3" y="3404"/>
                  </a:lnTo>
                  <a:lnTo>
                    <a:pt x="1" y="3148"/>
                  </a:lnTo>
                  <a:lnTo>
                    <a:pt x="0" y="2895"/>
                  </a:lnTo>
                  <a:lnTo>
                    <a:pt x="0" y="2645"/>
                  </a:lnTo>
                  <a:lnTo>
                    <a:pt x="0" y="2398"/>
                  </a:lnTo>
                  <a:lnTo>
                    <a:pt x="1" y="2156"/>
                  </a:lnTo>
                  <a:lnTo>
                    <a:pt x="2" y="1919"/>
                  </a:lnTo>
                  <a:lnTo>
                    <a:pt x="4" y="1686"/>
                  </a:lnTo>
                  <a:lnTo>
                    <a:pt x="7" y="1457"/>
                  </a:lnTo>
                  <a:lnTo>
                    <a:pt x="9" y="1235"/>
                  </a:lnTo>
                  <a:lnTo>
                    <a:pt x="13" y="1019"/>
                  </a:lnTo>
                  <a:lnTo>
                    <a:pt x="16" y="809"/>
                  </a:lnTo>
                  <a:lnTo>
                    <a:pt x="49" y="797"/>
                  </a:lnTo>
                  <a:lnTo>
                    <a:pt x="116" y="773"/>
                  </a:lnTo>
                  <a:lnTo>
                    <a:pt x="214" y="741"/>
                  </a:lnTo>
                  <a:lnTo>
                    <a:pt x="345" y="698"/>
                  </a:lnTo>
                  <a:lnTo>
                    <a:pt x="422" y="675"/>
                  </a:lnTo>
                  <a:lnTo>
                    <a:pt x="506" y="649"/>
                  </a:lnTo>
                  <a:lnTo>
                    <a:pt x="599" y="622"/>
                  </a:lnTo>
                  <a:lnTo>
                    <a:pt x="698" y="594"/>
                  </a:lnTo>
                  <a:lnTo>
                    <a:pt x="805" y="565"/>
                  </a:lnTo>
                  <a:lnTo>
                    <a:pt x="919" y="534"/>
                  </a:lnTo>
                  <a:lnTo>
                    <a:pt x="1040" y="502"/>
                  </a:lnTo>
                  <a:lnTo>
                    <a:pt x="1167" y="470"/>
                  </a:lnTo>
                  <a:lnTo>
                    <a:pt x="1302" y="437"/>
                  </a:lnTo>
                  <a:lnTo>
                    <a:pt x="1443" y="404"/>
                  </a:lnTo>
                  <a:lnTo>
                    <a:pt x="1591" y="371"/>
                  </a:lnTo>
                  <a:lnTo>
                    <a:pt x="1745" y="339"/>
                  </a:lnTo>
                  <a:lnTo>
                    <a:pt x="1906" y="306"/>
                  </a:lnTo>
                  <a:lnTo>
                    <a:pt x="2072" y="273"/>
                  </a:lnTo>
                  <a:lnTo>
                    <a:pt x="2244" y="241"/>
                  </a:lnTo>
                  <a:lnTo>
                    <a:pt x="2424" y="209"/>
                  </a:lnTo>
                  <a:lnTo>
                    <a:pt x="2609" y="178"/>
                  </a:lnTo>
                  <a:lnTo>
                    <a:pt x="2798" y="148"/>
                  </a:lnTo>
                  <a:lnTo>
                    <a:pt x="2994" y="119"/>
                  </a:lnTo>
                  <a:lnTo>
                    <a:pt x="3195" y="93"/>
                  </a:lnTo>
                  <a:lnTo>
                    <a:pt x="3403" y="67"/>
                  </a:lnTo>
                  <a:lnTo>
                    <a:pt x="3615" y="42"/>
                  </a:lnTo>
                  <a:lnTo>
                    <a:pt x="3833" y="20"/>
                  </a:lnTo>
                  <a:lnTo>
                    <a:pt x="4054" y="0"/>
                  </a:lnTo>
                  <a:lnTo>
                    <a:pt x="4114" y="394"/>
                  </a:lnTo>
                  <a:lnTo>
                    <a:pt x="4171" y="789"/>
                  </a:lnTo>
                  <a:lnTo>
                    <a:pt x="4226" y="1180"/>
                  </a:lnTo>
                  <a:lnTo>
                    <a:pt x="4279" y="1564"/>
                  </a:lnTo>
                  <a:lnTo>
                    <a:pt x="4329" y="1939"/>
                  </a:lnTo>
                  <a:lnTo>
                    <a:pt x="4376" y="2301"/>
                  </a:lnTo>
                  <a:lnTo>
                    <a:pt x="4420" y="2647"/>
                  </a:lnTo>
                  <a:lnTo>
                    <a:pt x="4460" y="2973"/>
                  </a:lnTo>
                  <a:lnTo>
                    <a:pt x="4498" y="3276"/>
                  </a:lnTo>
                  <a:lnTo>
                    <a:pt x="4531" y="3554"/>
                  </a:lnTo>
                  <a:lnTo>
                    <a:pt x="4561" y="3803"/>
                  </a:lnTo>
                  <a:lnTo>
                    <a:pt x="4586" y="4019"/>
                  </a:lnTo>
                  <a:lnTo>
                    <a:pt x="4606" y="4199"/>
                  </a:lnTo>
                  <a:lnTo>
                    <a:pt x="4622" y="4339"/>
                  </a:lnTo>
                  <a:lnTo>
                    <a:pt x="4633" y="4438"/>
                  </a:lnTo>
                  <a:lnTo>
                    <a:pt x="4639" y="4492"/>
                  </a:lnTo>
                  <a:lnTo>
                    <a:pt x="4629" y="4503"/>
                  </a:lnTo>
                  <a:lnTo>
                    <a:pt x="4618" y="4513"/>
                  </a:lnTo>
                  <a:lnTo>
                    <a:pt x="4342" y="4612"/>
                  </a:lnTo>
                  <a:lnTo>
                    <a:pt x="4331" y="4612"/>
                  </a:lnTo>
                  <a:lnTo>
                    <a:pt x="4322" y="4612"/>
                  </a:lnTo>
                  <a:lnTo>
                    <a:pt x="4314" y="4612"/>
                  </a:lnTo>
                  <a:lnTo>
                    <a:pt x="4306" y="4612"/>
                  </a:lnTo>
                  <a:lnTo>
                    <a:pt x="4282" y="4486"/>
                  </a:lnTo>
                  <a:lnTo>
                    <a:pt x="4256" y="4364"/>
                  </a:lnTo>
                  <a:lnTo>
                    <a:pt x="4231" y="4244"/>
                  </a:lnTo>
                  <a:lnTo>
                    <a:pt x="4205" y="4125"/>
                  </a:lnTo>
                  <a:lnTo>
                    <a:pt x="4178" y="4008"/>
                  </a:lnTo>
                  <a:lnTo>
                    <a:pt x="4152" y="3893"/>
                  </a:lnTo>
                  <a:lnTo>
                    <a:pt x="4125" y="3781"/>
                  </a:lnTo>
                  <a:lnTo>
                    <a:pt x="4098" y="3671"/>
                  </a:lnTo>
                  <a:lnTo>
                    <a:pt x="4071" y="3562"/>
                  </a:lnTo>
                  <a:lnTo>
                    <a:pt x="4043" y="3456"/>
                  </a:lnTo>
                  <a:lnTo>
                    <a:pt x="4015" y="3352"/>
                  </a:lnTo>
                  <a:lnTo>
                    <a:pt x="3987" y="3251"/>
                  </a:lnTo>
                  <a:lnTo>
                    <a:pt x="3960" y="3151"/>
                  </a:lnTo>
                  <a:lnTo>
                    <a:pt x="3932" y="3053"/>
                  </a:lnTo>
                  <a:lnTo>
                    <a:pt x="3904" y="2957"/>
                  </a:lnTo>
                  <a:lnTo>
                    <a:pt x="3878" y="2864"/>
                  </a:lnTo>
                  <a:lnTo>
                    <a:pt x="3822" y="2684"/>
                  </a:lnTo>
                  <a:lnTo>
                    <a:pt x="3768" y="2512"/>
                  </a:lnTo>
                  <a:lnTo>
                    <a:pt x="3713" y="2349"/>
                  </a:lnTo>
                  <a:lnTo>
                    <a:pt x="3661" y="2196"/>
                  </a:lnTo>
                  <a:lnTo>
                    <a:pt x="3610" y="2051"/>
                  </a:lnTo>
                  <a:lnTo>
                    <a:pt x="3561" y="1915"/>
                  </a:lnTo>
                  <a:lnTo>
                    <a:pt x="3512" y="1788"/>
                  </a:lnTo>
                  <a:lnTo>
                    <a:pt x="3466" y="1671"/>
                  </a:lnTo>
                  <a:close/>
                </a:path>
              </a:pathLst>
            </a:custGeom>
            <a:solidFill>
              <a:srgbClr val="3D2E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13563018" y="4506344"/>
              <a:ext cx="502624" cy="360288"/>
            </a:xfrm>
            <a:custGeom>
              <a:avLst/>
              <a:gdLst>
                <a:gd name="T0" fmla="*/ 59 w 1016"/>
                <a:gd name="T1" fmla="*/ 637 h 729"/>
                <a:gd name="T2" fmla="*/ 99 w 1016"/>
                <a:gd name="T3" fmla="*/ 681 h 729"/>
                <a:gd name="T4" fmla="*/ 158 w 1016"/>
                <a:gd name="T5" fmla="*/ 702 h 729"/>
                <a:gd name="T6" fmla="*/ 233 w 1016"/>
                <a:gd name="T7" fmla="*/ 694 h 729"/>
                <a:gd name="T8" fmla="*/ 289 w 1016"/>
                <a:gd name="T9" fmla="*/ 664 h 729"/>
                <a:gd name="T10" fmla="*/ 184 w 1016"/>
                <a:gd name="T11" fmla="*/ 646 h 729"/>
                <a:gd name="T12" fmla="*/ 81 w 1016"/>
                <a:gd name="T13" fmla="*/ 599 h 729"/>
                <a:gd name="T14" fmla="*/ 151 w 1016"/>
                <a:gd name="T15" fmla="*/ 728 h 729"/>
                <a:gd name="T16" fmla="*/ 95 w 1016"/>
                <a:gd name="T17" fmla="*/ 710 h 729"/>
                <a:gd name="T18" fmla="*/ 42 w 1016"/>
                <a:gd name="T19" fmla="*/ 661 h 729"/>
                <a:gd name="T20" fmla="*/ 7 w 1016"/>
                <a:gd name="T21" fmla="*/ 573 h 729"/>
                <a:gd name="T22" fmla="*/ 24 w 1016"/>
                <a:gd name="T23" fmla="*/ 517 h 729"/>
                <a:gd name="T24" fmla="*/ 155 w 1016"/>
                <a:gd name="T25" fmla="*/ 608 h 729"/>
                <a:gd name="T26" fmla="*/ 296 w 1016"/>
                <a:gd name="T27" fmla="*/ 638 h 729"/>
                <a:gd name="T28" fmla="*/ 432 w 1016"/>
                <a:gd name="T29" fmla="*/ 626 h 729"/>
                <a:gd name="T30" fmla="*/ 552 w 1016"/>
                <a:gd name="T31" fmla="*/ 589 h 729"/>
                <a:gd name="T32" fmla="*/ 626 w 1016"/>
                <a:gd name="T33" fmla="*/ 527 h 729"/>
                <a:gd name="T34" fmla="*/ 531 w 1016"/>
                <a:gd name="T35" fmla="*/ 483 h 729"/>
                <a:gd name="T36" fmla="*/ 465 w 1016"/>
                <a:gd name="T37" fmla="*/ 422 h 729"/>
                <a:gd name="T38" fmla="*/ 406 w 1016"/>
                <a:gd name="T39" fmla="*/ 326 h 729"/>
                <a:gd name="T40" fmla="*/ 460 w 1016"/>
                <a:gd name="T41" fmla="*/ 293 h 729"/>
                <a:gd name="T42" fmla="*/ 594 w 1016"/>
                <a:gd name="T43" fmla="*/ 319 h 729"/>
                <a:gd name="T44" fmla="*/ 712 w 1016"/>
                <a:gd name="T45" fmla="*/ 315 h 729"/>
                <a:gd name="T46" fmla="*/ 812 w 1016"/>
                <a:gd name="T47" fmla="*/ 287 h 729"/>
                <a:gd name="T48" fmla="*/ 892 w 1016"/>
                <a:gd name="T49" fmla="*/ 239 h 729"/>
                <a:gd name="T50" fmla="*/ 950 w 1016"/>
                <a:gd name="T51" fmla="*/ 183 h 729"/>
                <a:gd name="T52" fmla="*/ 989 w 1016"/>
                <a:gd name="T53" fmla="*/ 105 h 729"/>
                <a:gd name="T54" fmla="*/ 984 w 1016"/>
                <a:gd name="T55" fmla="*/ 71 h 729"/>
                <a:gd name="T56" fmla="*/ 953 w 1016"/>
                <a:gd name="T57" fmla="*/ 55 h 729"/>
                <a:gd name="T58" fmla="*/ 853 w 1016"/>
                <a:gd name="T59" fmla="*/ 76 h 729"/>
                <a:gd name="T60" fmla="*/ 720 w 1016"/>
                <a:gd name="T61" fmla="*/ 88 h 729"/>
                <a:gd name="T62" fmla="*/ 612 w 1016"/>
                <a:gd name="T63" fmla="*/ 72 h 729"/>
                <a:gd name="T64" fmla="*/ 490 w 1016"/>
                <a:gd name="T65" fmla="*/ 22 h 729"/>
                <a:gd name="T66" fmla="*/ 527 w 1016"/>
                <a:gd name="T67" fmla="*/ 33 h 729"/>
                <a:gd name="T68" fmla="*/ 679 w 1016"/>
                <a:gd name="T69" fmla="*/ 63 h 729"/>
                <a:gd name="T70" fmla="*/ 803 w 1016"/>
                <a:gd name="T71" fmla="*/ 58 h 729"/>
                <a:gd name="T72" fmla="*/ 918 w 1016"/>
                <a:gd name="T73" fmla="*/ 31 h 729"/>
                <a:gd name="T74" fmla="*/ 973 w 1016"/>
                <a:gd name="T75" fmla="*/ 33 h 729"/>
                <a:gd name="T76" fmla="*/ 1006 w 1016"/>
                <a:gd name="T77" fmla="*/ 55 h 729"/>
                <a:gd name="T78" fmla="*/ 1016 w 1016"/>
                <a:gd name="T79" fmla="*/ 101 h 729"/>
                <a:gd name="T80" fmla="*/ 997 w 1016"/>
                <a:gd name="T81" fmla="*/ 158 h 729"/>
                <a:gd name="T82" fmla="*/ 953 w 1016"/>
                <a:gd name="T83" fmla="*/ 220 h 729"/>
                <a:gd name="T84" fmla="*/ 886 w 1016"/>
                <a:gd name="T85" fmla="*/ 276 h 729"/>
                <a:gd name="T86" fmla="*/ 798 w 1016"/>
                <a:gd name="T87" fmla="*/ 319 h 729"/>
                <a:gd name="T88" fmla="*/ 692 w 1016"/>
                <a:gd name="T89" fmla="*/ 344 h 729"/>
                <a:gd name="T90" fmla="*/ 568 w 1016"/>
                <a:gd name="T91" fmla="*/ 343 h 729"/>
                <a:gd name="T92" fmla="*/ 428 w 1016"/>
                <a:gd name="T93" fmla="*/ 310 h 729"/>
                <a:gd name="T94" fmla="*/ 476 w 1016"/>
                <a:gd name="T95" fmla="*/ 397 h 729"/>
                <a:gd name="T96" fmla="*/ 564 w 1016"/>
                <a:gd name="T97" fmla="*/ 473 h 729"/>
                <a:gd name="T98" fmla="*/ 641 w 1016"/>
                <a:gd name="T99" fmla="*/ 503 h 729"/>
                <a:gd name="T100" fmla="*/ 712 w 1016"/>
                <a:gd name="T101" fmla="*/ 537 h 729"/>
                <a:gd name="T102" fmla="*/ 556 w 1016"/>
                <a:gd name="T103" fmla="*/ 616 h 729"/>
                <a:gd name="T104" fmla="*/ 367 w 1016"/>
                <a:gd name="T105" fmla="*/ 662 h 729"/>
                <a:gd name="T106" fmla="*/ 215 w 1016"/>
                <a:gd name="T107" fmla="*/ 72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6" h="729">
                  <a:moveTo>
                    <a:pt x="32" y="561"/>
                  </a:moveTo>
                  <a:lnTo>
                    <a:pt x="35" y="576"/>
                  </a:lnTo>
                  <a:lnTo>
                    <a:pt x="40" y="593"/>
                  </a:lnTo>
                  <a:lnTo>
                    <a:pt x="46" y="610"/>
                  </a:lnTo>
                  <a:lnTo>
                    <a:pt x="54" y="628"/>
                  </a:lnTo>
                  <a:lnTo>
                    <a:pt x="59" y="637"/>
                  </a:lnTo>
                  <a:lnTo>
                    <a:pt x="64" y="645"/>
                  </a:lnTo>
                  <a:lnTo>
                    <a:pt x="70" y="654"/>
                  </a:lnTo>
                  <a:lnTo>
                    <a:pt x="76" y="661"/>
                  </a:lnTo>
                  <a:lnTo>
                    <a:pt x="83" y="668"/>
                  </a:lnTo>
                  <a:lnTo>
                    <a:pt x="91" y="675"/>
                  </a:lnTo>
                  <a:lnTo>
                    <a:pt x="99" y="681"/>
                  </a:lnTo>
                  <a:lnTo>
                    <a:pt x="108" y="686"/>
                  </a:lnTo>
                  <a:lnTo>
                    <a:pt x="117" y="692"/>
                  </a:lnTo>
                  <a:lnTo>
                    <a:pt x="126" y="695"/>
                  </a:lnTo>
                  <a:lnTo>
                    <a:pt x="137" y="698"/>
                  </a:lnTo>
                  <a:lnTo>
                    <a:pt x="147" y="700"/>
                  </a:lnTo>
                  <a:lnTo>
                    <a:pt x="158" y="702"/>
                  </a:lnTo>
                  <a:lnTo>
                    <a:pt x="170" y="702"/>
                  </a:lnTo>
                  <a:lnTo>
                    <a:pt x="182" y="702"/>
                  </a:lnTo>
                  <a:lnTo>
                    <a:pt x="193" y="701"/>
                  </a:lnTo>
                  <a:lnTo>
                    <a:pt x="206" y="700"/>
                  </a:lnTo>
                  <a:lnTo>
                    <a:pt x="220" y="697"/>
                  </a:lnTo>
                  <a:lnTo>
                    <a:pt x="233" y="694"/>
                  </a:lnTo>
                  <a:lnTo>
                    <a:pt x="246" y="690"/>
                  </a:lnTo>
                  <a:lnTo>
                    <a:pt x="261" y="684"/>
                  </a:lnTo>
                  <a:lnTo>
                    <a:pt x="275" y="678"/>
                  </a:lnTo>
                  <a:lnTo>
                    <a:pt x="291" y="672"/>
                  </a:lnTo>
                  <a:lnTo>
                    <a:pt x="306" y="665"/>
                  </a:lnTo>
                  <a:lnTo>
                    <a:pt x="289" y="664"/>
                  </a:lnTo>
                  <a:lnTo>
                    <a:pt x="271" y="663"/>
                  </a:lnTo>
                  <a:lnTo>
                    <a:pt x="254" y="661"/>
                  </a:lnTo>
                  <a:lnTo>
                    <a:pt x="236" y="659"/>
                  </a:lnTo>
                  <a:lnTo>
                    <a:pt x="219" y="656"/>
                  </a:lnTo>
                  <a:lnTo>
                    <a:pt x="201" y="652"/>
                  </a:lnTo>
                  <a:lnTo>
                    <a:pt x="184" y="646"/>
                  </a:lnTo>
                  <a:lnTo>
                    <a:pt x="166" y="641"/>
                  </a:lnTo>
                  <a:lnTo>
                    <a:pt x="149" y="634"/>
                  </a:lnTo>
                  <a:lnTo>
                    <a:pt x="132" y="627"/>
                  </a:lnTo>
                  <a:lnTo>
                    <a:pt x="114" y="619"/>
                  </a:lnTo>
                  <a:lnTo>
                    <a:pt x="98" y="609"/>
                  </a:lnTo>
                  <a:lnTo>
                    <a:pt x="81" y="599"/>
                  </a:lnTo>
                  <a:lnTo>
                    <a:pt x="64" y="588"/>
                  </a:lnTo>
                  <a:lnTo>
                    <a:pt x="47" y="574"/>
                  </a:lnTo>
                  <a:lnTo>
                    <a:pt x="32" y="561"/>
                  </a:lnTo>
                  <a:close/>
                  <a:moveTo>
                    <a:pt x="173" y="729"/>
                  </a:moveTo>
                  <a:lnTo>
                    <a:pt x="161" y="729"/>
                  </a:lnTo>
                  <a:lnTo>
                    <a:pt x="151" y="728"/>
                  </a:lnTo>
                  <a:lnTo>
                    <a:pt x="141" y="727"/>
                  </a:lnTo>
                  <a:lnTo>
                    <a:pt x="132" y="724"/>
                  </a:lnTo>
                  <a:lnTo>
                    <a:pt x="122" y="721"/>
                  </a:lnTo>
                  <a:lnTo>
                    <a:pt x="113" y="718"/>
                  </a:lnTo>
                  <a:lnTo>
                    <a:pt x="104" y="714"/>
                  </a:lnTo>
                  <a:lnTo>
                    <a:pt x="95" y="710"/>
                  </a:lnTo>
                  <a:lnTo>
                    <a:pt x="87" y="705"/>
                  </a:lnTo>
                  <a:lnTo>
                    <a:pt x="79" y="700"/>
                  </a:lnTo>
                  <a:lnTo>
                    <a:pt x="72" y="694"/>
                  </a:lnTo>
                  <a:lnTo>
                    <a:pt x="65" y="688"/>
                  </a:lnTo>
                  <a:lnTo>
                    <a:pt x="54" y="675"/>
                  </a:lnTo>
                  <a:lnTo>
                    <a:pt x="42" y="661"/>
                  </a:lnTo>
                  <a:lnTo>
                    <a:pt x="34" y="646"/>
                  </a:lnTo>
                  <a:lnTo>
                    <a:pt x="26" y="632"/>
                  </a:lnTo>
                  <a:lnTo>
                    <a:pt x="20" y="617"/>
                  </a:lnTo>
                  <a:lnTo>
                    <a:pt x="15" y="601"/>
                  </a:lnTo>
                  <a:lnTo>
                    <a:pt x="11" y="588"/>
                  </a:lnTo>
                  <a:lnTo>
                    <a:pt x="7" y="573"/>
                  </a:lnTo>
                  <a:lnTo>
                    <a:pt x="4" y="561"/>
                  </a:lnTo>
                  <a:lnTo>
                    <a:pt x="3" y="551"/>
                  </a:lnTo>
                  <a:lnTo>
                    <a:pt x="1" y="534"/>
                  </a:lnTo>
                  <a:lnTo>
                    <a:pt x="1" y="526"/>
                  </a:lnTo>
                  <a:lnTo>
                    <a:pt x="0" y="492"/>
                  </a:lnTo>
                  <a:lnTo>
                    <a:pt x="24" y="517"/>
                  </a:lnTo>
                  <a:lnTo>
                    <a:pt x="44" y="537"/>
                  </a:lnTo>
                  <a:lnTo>
                    <a:pt x="66" y="556"/>
                  </a:lnTo>
                  <a:lnTo>
                    <a:pt x="87" y="571"/>
                  </a:lnTo>
                  <a:lnTo>
                    <a:pt x="110" y="586"/>
                  </a:lnTo>
                  <a:lnTo>
                    <a:pt x="133" y="598"/>
                  </a:lnTo>
                  <a:lnTo>
                    <a:pt x="155" y="608"/>
                  </a:lnTo>
                  <a:lnTo>
                    <a:pt x="179" y="617"/>
                  </a:lnTo>
                  <a:lnTo>
                    <a:pt x="202" y="624"/>
                  </a:lnTo>
                  <a:lnTo>
                    <a:pt x="225" y="630"/>
                  </a:lnTo>
                  <a:lnTo>
                    <a:pt x="249" y="634"/>
                  </a:lnTo>
                  <a:lnTo>
                    <a:pt x="272" y="637"/>
                  </a:lnTo>
                  <a:lnTo>
                    <a:pt x="296" y="638"/>
                  </a:lnTo>
                  <a:lnTo>
                    <a:pt x="319" y="638"/>
                  </a:lnTo>
                  <a:lnTo>
                    <a:pt x="342" y="638"/>
                  </a:lnTo>
                  <a:lnTo>
                    <a:pt x="366" y="636"/>
                  </a:lnTo>
                  <a:lnTo>
                    <a:pt x="388" y="633"/>
                  </a:lnTo>
                  <a:lnTo>
                    <a:pt x="411" y="630"/>
                  </a:lnTo>
                  <a:lnTo>
                    <a:pt x="432" y="626"/>
                  </a:lnTo>
                  <a:lnTo>
                    <a:pt x="454" y="621"/>
                  </a:lnTo>
                  <a:lnTo>
                    <a:pt x="474" y="616"/>
                  </a:lnTo>
                  <a:lnTo>
                    <a:pt x="495" y="609"/>
                  </a:lnTo>
                  <a:lnTo>
                    <a:pt x="514" y="602"/>
                  </a:lnTo>
                  <a:lnTo>
                    <a:pt x="534" y="596"/>
                  </a:lnTo>
                  <a:lnTo>
                    <a:pt x="552" y="589"/>
                  </a:lnTo>
                  <a:lnTo>
                    <a:pt x="586" y="574"/>
                  </a:lnTo>
                  <a:lnTo>
                    <a:pt x="617" y="560"/>
                  </a:lnTo>
                  <a:lnTo>
                    <a:pt x="643" y="547"/>
                  </a:lnTo>
                  <a:lnTo>
                    <a:pt x="664" y="535"/>
                  </a:lnTo>
                  <a:lnTo>
                    <a:pt x="645" y="531"/>
                  </a:lnTo>
                  <a:lnTo>
                    <a:pt x="626" y="527"/>
                  </a:lnTo>
                  <a:lnTo>
                    <a:pt x="608" y="521"/>
                  </a:lnTo>
                  <a:lnTo>
                    <a:pt x="591" y="515"/>
                  </a:lnTo>
                  <a:lnTo>
                    <a:pt x="575" y="508"/>
                  </a:lnTo>
                  <a:lnTo>
                    <a:pt x="559" y="500"/>
                  </a:lnTo>
                  <a:lnTo>
                    <a:pt x="545" y="492"/>
                  </a:lnTo>
                  <a:lnTo>
                    <a:pt x="531" y="483"/>
                  </a:lnTo>
                  <a:lnTo>
                    <a:pt x="518" y="474"/>
                  </a:lnTo>
                  <a:lnTo>
                    <a:pt x="506" y="464"/>
                  </a:lnTo>
                  <a:lnTo>
                    <a:pt x="495" y="454"/>
                  </a:lnTo>
                  <a:lnTo>
                    <a:pt x="483" y="444"/>
                  </a:lnTo>
                  <a:lnTo>
                    <a:pt x="474" y="434"/>
                  </a:lnTo>
                  <a:lnTo>
                    <a:pt x="465" y="422"/>
                  </a:lnTo>
                  <a:lnTo>
                    <a:pt x="456" y="412"/>
                  </a:lnTo>
                  <a:lnTo>
                    <a:pt x="449" y="402"/>
                  </a:lnTo>
                  <a:lnTo>
                    <a:pt x="434" y="380"/>
                  </a:lnTo>
                  <a:lnTo>
                    <a:pt x="423" y="361"/>
                  </a:lnTo>
                  <a:lnTo>
                    <a:pt x="413" y="342"/>
                  </a:lnTo>
                  <a:lnTo>
                    <a:pt x="406" y="326"/>
                  </a:lnTo>
                  <a:lnTo>
                    <a:pt x="396" y="301"/>
                  </a:lnTo>
                  <a:lnTo>
                    <a:pt x="394" y="292"/>
                  </a:lnTo>
                  <a:lnTo>
                    <a:pt x="388" y="267"/>
                  </a:lnTo>
                  <a:lnTo>
                    <a:pt x="412" y="276"/>
                  </a:lnTo>
                  <a:lnTo>
                    <a:pt x="435" y="285"/>
                  </a:lnTo>
                  <a:lnTo>
                    <a:pt x="460" y="293"/>
                  </a:lnTo>
                  <a:lnTo>
                    <a:pt x="483" y="300"/>
                  </a:lnTo>
                  <a:lnTo>
                    <a:pt x="506" y="306"/>
                  </a:lnTo>
                  <a:lnTo>
                    <a:pt x="529" y="310"/>
                  </a:lnTo>
                  <a:lnTo>
                    <a:pt x="551" y="314"/>
                  </a:lnTo>
                  <a:lnTo>
                    <a:pt x="573" y="317"/>
                  </a:lnTo>
                  <a:lnTo>
                    <a:pt x="594" y="319"/>
                  </a:lnTo>
                  <a:lnTo>
                    <a:pt x="615" y="320"/>
                  </a:lnTo>
                  <a:lnTo>
                    <a:pt x="635" y="321"/>
                  </a:lnTo>
                  <a:lnTo>
                    <a:pt x="655" y="320"/>
                  </a:lnTo>
                  <a:lnTo>
                    <a:pt x="674" y="319"/>
                  </a:lnTo>
                  <a:lnTo>
                    <a:pt x="694" y="317"/>
                  </a:lnTo>
                  <a:lnTo>
                    <a:pt x="712" y="315"/>
                  </a:lnTo>
                  <a:lnTo>
                    <a:pt x="730" y="311"/>
                  </a:lnTo>
                  <a:lnTo>
                    <a:pt x="747" y="308"/>
                  </a:lnTo>
                  <a:lnTo>
                    <a:pt x="764" y="303"/>
                  </a:lnTo>
                  <a:lnTo>
                    <a:pt x="780" y="298"/>
                  </a:lnTo>
                  <a:lnTo>
                    <a:pt x="796" y="293"/>
                  </a:lnTo>
                  <a:lnTo>
                    <a:pt x="812" y="287"/>
                  </a:lnTo>
                  <a:lnTo>
                    <a:pt x="826" y="279"/>
                  </a:lnTo>
                  <a:lnTo>
                    <a:pt x="841" y="272"/>
                  </a:lnTo>
                  <a:lnTo>
                    <a:pt x="854" y="265"/>
                  </a:lnTo>
                  <a:lnTo>
                    <a:pt x="867" y="257"/>
                  </a:lnTo>
                  <a:lnTo>
                    <a:pt x="879" y="248"/>
                  </a:lnTo>
                  <a:lnTo>
                    <a:pt x="892" y="239"/>
                  </a:lnTo>
                  <a:lnTo>
                    <a:pt x="903" y="231"/>
                  </a:lnTo>
                  <a:lnTo>
                    <a:pt x="913" y="222"/>
                  </a:lnTo>
                  <a:lnTo>
                    <a:pt x="924" y="212"/>
                  </a:lnTo>
                  <a:lnTo>
                    <a:pt x="933" y="202"/>
                  </a:lnTo>
                  <a:lnTo>
                    <a:pt x="942" y="193"/>
                  </a:lnTo>
                  <a:lnTo>
                    <a:pt x="950" y="183"/>
                  </a:lnTo>
                  <a:lnTo>
                    <a:pt x="963" y="166"/>
                  </a:lnTo>
                  <a:lnTo>
                    <a:pt x="973" y="150"/>
                  </a:lnTo>
                  <a:lnTo>
                    <a:pt x="980" y="133"/>
                  </a:lnTo>
                  <a:lnTo>
                    <a:pt x="986" y="119"/>
                  </a:lnTo>
                  <a:lnTo>
                    <a:pt x="987" y="111"/>
                  </a:lnTo>
                  <a:lnTo>
                    <a:pt x="989" y="105"/>
                  </a:lnTo>
                  <a:lnTo>
                    <a:pt x="989" y="97"/>
                  </a:lnTo>
                  <a:lnTo>
                    <a:pt x="990" y="91"/>
                  </a:lnTo>
                  <a:lnTo>
                    <a:pt x="989" y="85"/>
                  </a:lnTo>
                  <a:lnTo>
                    <a:pt x="988" y="80"/>
                  </a:lnTo>
                  <a:lnTo>
                    <a:pt x="986" y="75"/>
                  </a:lnTo>
                  <a:lnTo>
                    <a:pt x="984" y="71"/>
                  </a:lnTo>
                  <a:lnTo>
                    <a:pt x="981" y="67"/>
                  </a:lnTo>
                  <a:lnTo>
                    <a:pt x="979" y="64"/>
                  </a:lnTo>
                  <a:lnTo>
                    <a:pt x="975" y="62"/>
                  </a:lnTo>
                  <a:lnTo>
                    <a:pt x="972" y="60"/>
                  </a:lnTo>
                  <a:lnTo>
                    <a:pt x="964" y="57"/>
                  </a:lnTo>
                  <a:lnTo>
                    <a:pt x="953" y="55"/>
                  </a:lnTo>
                  <a:lnTo>
                    <a:pt x="942" y="55"/>
                  </a:lnTo>
                  <a:lnTo>
                    <a:pt x="930" y="56"/>
                  </a:lnTo>
                  <a:lnTo>
                    <a:pt x="915" y="59"/>
                  </a:lnTo>
                  <a:lnTo>
                    <a:pt x="901" y="63"/>
                  </a:lnTo>
                  <a:lnTo>
                    <a:pt x="876" y="70"/>
                  </a:lnTo>
                  <a:lnTo>
                    <a:pt x="853" y="76"/>
                  </a:lnTo>
                  <a:lnTo>
                    <a:pt x="829" y="80"/>
                  </a:lnTo>
                  <a:lnTo>
                    <a:pt x="807" y="84"/>
                  </a:lnTo>
                  <a:lnTo>
                    <a:pt x="784" y="86"/>
                  </a:lnTo>
                  <a:lnTo>
                    <a:pt x="763" y="87"/>
                  </a:lnTo>
                  <a:lnTo>
                    <a:pt x="741" y="88"/>
                  </a:lnTo>
                  <a:lnTo>
                    <a:pt x="720" y="88"/>
                  </a:lnTo>
                  <a:lnTo>
                    <a:pt x="701" y="87"/>
                  </a:lnTo>
                  <a:lnTo>
                    <a:pt x="681" y="85"/>
                  </a:lnTo>
                  <a:lnTo>
                    <a:pt x="663" y="82"/>
                  </a:lnTo>
                  <a:lnTo>
                    <a:pt x="646" y="80"/>
                  </a:lnTo>
                  <a:lnTo>
                    <a:pt x="628" y="76"/>
                  </a:lnTo>
                  <a:lnTo>
                    <a:pt x="612" y="72"/>
                  </a:lnTo>
                  <a:lnTo>
                    <a:pt x="596" y="67"/>
                  </a:lnTo>
                  <a:lnTo>
                    <a:pt x="581" y="63"/>
                  </a:lnTo>
                  <a:lnTo>
                    <a:pt x="553" y="53"/>
                  </a:lnTo>
                  <a:lnTo>
                    <a:pt x="529" y="43"/>
                  </a:lnTo>
                  <a:lnTo>
                    <a:pt x="507" y="33"/>
                  </a:lnTo>
                  <a:lnTo>
                    <a:pt x="490" y="22"/>
                  </a:lnTo>
                  <a:lnTo>
                    <a:pt x="464" y="7"/>
                  </a:lnTo>
                  <a:lnTo>
                    <a:pt x="453" y="0"/>
                  </a:lnTo>
                  <a:lnTo>
                    <a:pt x="462" y="5"/>
                  </a:lnTo>
                  <a:lnTo>
                    <a:pt x="488" y="17"/>
                  </a:lnTo>
                  <a:lnTo>
                    <a:pt x="505" y="24"/>
                  </a:lnTo>
                  <a:lnTo>
                    <a:pt x="527" y="33"/>
                  </a:lnTo>
                  <a:lnTo>
                    <a:pt x="551" y="40"/>
                  </a:lnTo>
                  <a:lnTo>
                    <a:pt x="579" y="48"/>
                  </a:lnTo>
                  <a:lnTo>
                    <a:pt x="611" y="54"/>
                  </a:lnTo>
                  <a:lnTo>
                    <a:pt x="644" y="59"/>
                  </a:lnTo>
                  <a:lnTo>
                    <a:pt x="662" y="61"/>
                  </a:lnTo>
                  <a:lnTo>
                    <a:pt x="679" y="63"/>
                  </a:lnTo>
                  <a:lnTo>
                    <a:pt x="699" y="63"/>
                  </a:lnTo>
                  <a:lnTo>
                    <a:pt x="718" y="64"/>
                  </a:lnTo>
                  <a:lnTo>
                    <a:pt x="739" y="63"/>
                  </a:lnTo>
                  <a:lnTo>
                    <a:pt x="759" y="62"/>
                  </a:lnTo>
                  <a:lnTo>
                    <a:pt x="780" y="60"/>
                  </a:lnTo>
                  <a:lnTo>
                    <a:pt x="803" y="58"/>
                  </a:lnTo>
                  <a:lnTo>
                    <a:pt x="824" y="54"/>
                  </a:lnTo>
                  <a:lnTo>
                    <a:pt x="847" y="50"/>
                  </a:lnTo>
                  <a:lnTo>
                    <a:pt x="870" y="44"/>
                  </a:lnTo>
                  <a:lnTo>
                    <a:pt x="894" y="38"/>
                  </a:lnTo>
                  <a:lnTo>
                    <a:pt x="906" y="35"/>
                  </a:lnTo>
                  <a:lnTo>
                    <a:pt x="918" y="31"/>
                  </a:lnTo>
                  <a:lnTo>
                    <a:pt x="930" y="29"/>
                  </a:lnTo>
                  <a:lnTo>
                    <a:pt x="940" y="29"/>
                  </a:lnTo>
                  <a:lnTo>
                    <a:pt x="949" y="28"/>
                  </a:lnTo>
                  <a:lnTo>
                    <a:pt x="957" y="29"/>
                  </a:lnTo>
                  <a:lnTo>
                    <a:pt x="966" y="30"/>
                  </a:lnTo>
                  <a:lnTo>
                    <a:pt x="973" y="33"/>
                  </a:lnTo>
                  <a:lnTo>
                    <a:pt x="979" y="35"/>
                  </a:lnTo>
                  <a:lnTo>
                    <a:pt x="984" y="37"/>
                  </a:lnTo>
                  <a:lnTo>
                    <a:pt x="989" y="40"/>
                  </a:lnTo>
                  <a:lnTo>
                    <a:pt x="993" y="43"/>
                  </a:lnTo>
                  <a:lnTo>
                    <a:pt x="1001" y="49"/>
                  </a:lnTo>
                  <a:lnTo>
                    <a:pt x="1006" y="55"/>
                  </a:lnTo>
                  <a:lnTo>
                    <a:pt x="1010" y="62"/>
                  </a:lnTo>
                  <a:lnTo>
                    <a:pt x="1012" y="69"/>
                  </a:lnTo>
                  <a:lnTo>
                    <a:pt x="1014" y="77"/>
                  </a:lnTo>
                  <a:lnTo>
                    <a:pt x="1016" y="84"/>
                  </a:lnTo>
                  <a:lnTo>
                    <a:pt x="1016" y="92"/>
                  </a:lnTo>
                  <a:lnTo>
                    <a:pt x="1016" y="101"/>
                  </a:lnTo>
                  <a:lnTo>
                    <a:pt x="1015" y="110"/>
                  </a:lnTo>
                  <a:lnTo>
                    <a:pt x="1013" y="119"/>
                  </a:lnTo>
                  <a:lnTo>
                    <a:pt x="1010" y="129"/>
                  </a:lnTo>
                  <a:lnTo>
                    <a:pt x="1007" y="138"/>
                  </a:lnTo>
                  <a:lnTo>
                    <a:pt x="1003" y="149"/>
                  </a:lnTo>
                  <a:lnTo>
                    <a:pt x="997" y="158"/>
                  </a:lnTo>
                  <a:lnTo>
                    <a:pt x="992" y="168"/>
                  </a:lnTo>
                  <a:lnTo>
                    <a:pt x="986" y="179"/>
                  </a:lnTo>
                  <a:lnTo>
                    <a:pt x="979" y="189"/>
                  </a:lnTo>
                  <a:lnTo>
                    <a:pt x="971" y="199"/>
                  </a:lnTo>
                  <a:lnTo>
                    <a:pt x="963" y="209"/>
                  </a:lnTo>
                  <a:lnTo>
                    <a:pt x="953" y="220"/>
                  </a:lnTo>
                  <a:lnTo>
                    <a:pt x="943" y="230"/>
                  </a:lnTo>
                  <a:lnTo>
                    <a:pt x="933" y="239"/>
                  </a:lnTo>
                  <a:lnTo>
                    <a:pt x="923" y="248"/>
                  </a:lnTo>
                  <a:lnTo>
                    <a:pt x="910" y="258"/>
                  </a:lnTo>
                  <a:lnTo>
                    <a:pt x="899" y="267"/>
                  </a:lnTo>
                  <a:lnTo>
                    <a:pt x="886" y="276"/>
                  </a:lnTo>
                  <a:lnTo>
                    <a:pt x="872" y="284"/>
                  </a:lnTo>
                  <a:lnTo>
                    <a:pt x="859" y="293"/>
                  </a:lnTo>
                  <a:lnTo>
                    <a:pt x="845" y="300"/>
                  </a:lnTo>
                  <a:lnTo>
                    <a:pt x="829" y="307"/>
                  </a:lnTo>
                  <a:lnTo>
                    <a:pt x="814" y="313"/>
                  </a:lnTo>
                  <a:lnTo>
                    <a:pt x="798" y="319"/>
                  </a:lnTo>
                  <a:lnTo>
                    <a:pt x="782" y="326"/>
                  </a:lnTo>
                  <a:lnTo>
                    <a:pt x="765" y="331"/>
                  </a:lnTo>
                  <a:lnTo>
                    <a:pt x="747" y="335"/>
                  </a:lnTo>
                  <a:lnTo>
                    <a:pt x="729" y="339"/>
                  </a:lnTo>
                  <a:lnTo>
                    <a:pt x="710" y="342"/>
                  </a:lnTo>
                  <a:lnTo>
                    <a:pt x="692" y="344"/>
                  </a:lnTo>
                  <a:lnTo>
                    <a:pt x="672" y="346"/>
                  </a:lnTo>
                  <a:lnTo>
                    <a:pt x="652" y="347"/>
                  </a:lnTo>
                  <a:lnTo>
                    <a:pt x="631" y="347"/>
                  </a:lnTo>
                  <a:lnTo>
                    <a:pt x="611" y="347"/>
                  </a:lnTo>
                  <a:lnTo>
                    <a:pt x="589" y="346"/>
                  </a:lnTo>
                  <a:lnTo>
                    <a:pt x="568" y="343"/>
                  </a:lnTo>
                  <a:lnTo>
                    <a:pt x="545" y="340"/>
                  </a:lnTo>
                  <a:lnTo>
                    <a:pt x="522" y="336"/>
                  </a:lnTo>
                  <a:lnTo>
                    <a:pt x="500" y="332"/>
                  </a:lnTo>
                  <a:lnTo>
                    <a:pt x="476" y="326"/>
                  </a:lnTo>
                  <a:lnTo>
                    <a:pt x="452" y="318"/>
                  </a:lnTo>
                  <a:lnTo>
                    <a:pt x="428" y="310"/>
                  </a:lnTo>
                  <a:lnTo>
                    <a:pt x="432" y="321"/>
                  </a:lnTo>
                  <a:lnTo>
                    <a:pt x="438" y="335"/>
                  </a:lnTo>
                  <a:lnTo>
                    <a:pt x="446" y="349"/>
                  </a:lnTo>
                  <a:lnTo>
                    <a:pt x="455" y="365"/>
                  </a:lnTo>
                  <a:lnTo>
                    <a:pt x="465" y="381"/>
                  </a:lnTo>
                  <a:lnTo>
                    <a:pt x="476" y="397"/>
                  </a:lnTo>
                  <a:lnTo>
                    <a:pt x="491" y="413"/>
                  </a:lnTo>
                  <a:lnTo>
                    <a:pt x="506" y="429"/>
                  </a:lnTo>
                  <a:lnTo>
                    <a:pt x="523" y="445"/>
                  </a:lnTo>
                  <a:lnTo>
                    <a:pt x="542" y="459"/>
                  </a:lnTo>
                  <a:lnTo>
                    <a:pt x="553" y="466"/>
                  </a:lnTo>
                  <a:lnTo>
                    <a:pt x="564" y="473"/>
                  </a:lnTo>
                  <a:lnTo>
                    <a:pt x="575" y="480"/>
                  </a:lnTo>
                  <a:lnTo>
                    <a:pt x="587" y="485"/>
                  </a:lnTo>
                  <a:lnTo>
                    <a:pt x="600" y="490"/>
                  </a:lnTo>
                  <a:lnTo>
                    <a:pt x="613" y="495"/>
                  </a:lnTo>
                  <a:lnTo>
                    <a:pt x="627" y="500"/>
                  </a:lnTo>
                  <a:lnTo>
                    <a:pt x="641" y="503"/>
                  </a:lnTo>
                  <a:lnTo>
                    <a:pt x="657" y="508"/>
                  </a:lnTo>
                  <a:lnTo>
                    <a:pt x="672" y="510"/>
                  </a:lnTo>
                  <a:lnTo>
                    <a:pt x="689" y="512"/>
                  </a:lnTo>
                  <a:lnTo>
                    <a:pt x="705" y="513"/>
                  </a:lnTo>
                  <a:lnTo>
                    <a:pt x="744" y="515"/>
                  </a:lnTo>
                  <a:lnTo>
                    <a:pt x="712" y="537"/>
                  </a:lnTo>
                  <a:lnTo>
                    <a:pt x="704" y="543"/>
                  </a:lnTo>
                  <a:lnTo>
                    <a:pt x="684" y="555"/>
                  </a:lnTo>
                  <a:lnTo>
                    <a:pt x="651" y="572"/>
                  </a:lnTo>
                  <a:lnTo>
                    <a:pt x="608" y="594"/>
                  </a:lnTo>
                  <a:lnTo>
                    <a:pt x="583" y="604"/>
                  </a:lnTo>
                  <a:lnTo>
                    <a:pt x="556" y="616"/>
                  </a:lnTo>
                  <a:lnTo>
                    <a:pt x="529" y="626"/>
                  </a:lnTo>
                  <a:lnTo>
                    <a:pt x="499" y="635"/>
                  </a:lnTo>
                  <a:lnTo>
                    <a:pt x="467" y="644"/>
                  </a:lnTo>
                  <a:lnTo>
                    <a:pt x="434" y="652"/>
                  </a:lnTo>
                  <a:lnTo>
                    <a:pt x="401" y="658"/>
                  </a:lnTo>
                  <a:lnTo>
                    <a:pt x="367" y="662"/>
                  </a:lnTo>
                  <a:lnTo>
                    <a:pt x="339" y="678"/>
                  </a:lnTo>
                  <a:lnTo>
                    <a:pt x="312" y="692"/>
                  </a:lnTo>
                  <a:lnTo>
                    <a:pt x="287" y="703"/>
                  </a:lnTo>
                  <a:lnTo>
                    <a:pt x="262" y="712"/>
                  </a:lnTo>
                  <a:lnTo>
                    <a:pt x="238" y="719"/>
                  </a:lnTo>
                  <a:lnTo>
                    <a:pt x="215" y="725"/>
                  </a:lnTo>
                  <a:lnTo>
                    <a:pt x="193" y="728"/>
                  </a:lnTo>
                  <a:lnTo>
                    <a:pt x="173" y="729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3303553" y="4552307"/>
              <a:ext cx="105270" cy="105270"/>
            </a:xfrm>
            <a:custGeom>
              <a:avLst/>
              <a:gdLst>
                <a:gd name="T0" fmla="*/ 211 w 211"/>
                <a:gd name="T1" fmla="*/ 116 h 211"/>
                <a:gd name="T2" fmla="*/ 207 w 211"/>
                <a:gd name="T3" fmla="*/ 137 h 211"/>
                <a:gd name="T4" fmla="*/ 199 w 211"/>
                <a:gd name="T5" fmla="*/ 155 h 211"/>
                <a:gd name="T6" fmla="*/ 188 w 211"/>
                <a:gd name="T7" fmla="*/ 173 h 211"/>
                <a:gd name="T8" fmla="*/ 173 w 211"/>
                <a:gd name="T9" fmla="*/ 187 h 211"/>
                <a:gd name="T10" fmla="*/ 156 w 211"/>
                <a:gd name="T11" fmla="*/ 199 h 211"/>
                <a:gd name="T12" fmla="*/ 137 w 211"/>
                <a:gd name="T13" fmla="*/ 207 h 211"/>
                <a:gd name="T14" fmla="*/ 117 w 211"/>
                <a:gd name="T15" fmla="*/ 211 h 211"/>
                <a:gd name="T16" fmla="*/ 95 w 211"/>
                <a:gd name="T17" fmla="*/ 211 h 211"/>
                <a:gd name="T18" fmla="*/ 75 w 211"/>
                <a:gd name="T19" fmla="*/ 207 h 211"/>
                <a:gd name="T20" fmla="*/ 55 w 211"/>
                <a:gd name="T21" fmla="*/ 199 h 211"/>
                <a:gd name="T22" fmla="*/ 39 w 211"/>
                <a:gd name="T23" fmla="*/ 187 h 211"/>
                <a:gd name="T24" fmla="*/ 25 w 211"/>
                <a:gd name="T25" fmla="*/ 173 h 211"/>
                <a:gd name="T26" fmla="*/ 13 w 211"/>
                <a:gd name="T27" fmla="*/ 155 h 211"/>
                <a:gd name="T28" fmla="*/ 5 w 211"/>
                <a:gd name="T29" fmla="*/ 137 h 211"/>
                <a:gd name="T30" fmla="*/ 1 w 211"/>
                <a:gd name="T31" fmla="*/ 116 h 211"/>
                <a:gd name="T32" fmla="*/ 1 w 211"/>
                <a:gd name="T33" fmla="*/ 95 h 211"/>
                <a:gd name="T34" fmla="*/ 5 w 211"/>
                <a:gd name="T35" fmla="*/ 74 h 211"/>
                <a:gd name="T36" fmla="*/ 13 w 211"/>
                <a:gd name="T37" fmla="*/ 55 h 211"/>
                <a:gd name="T38" fmla="*/ 25 w 211"/>
                <a:gd name="T39" fmla="*/ 38 h 211"/>
                <a:gd name="T40" fmla="*/ 39 w 211"/>
                <a:gd name="T41" fmla="*/ 24 h 211"/>
                <a:gd name="T42" fmla="*/ 55 w 211"/>
                <a:gd name="T43" fmla="*/ 13 h 211"/>
                <a:gd name="T44" fmla="*/ 75 w 211"/>
                <a:gd name="T45" fmla="*/ 4 h 211"/>
                <a:gd name="T46" fmla="*/ 95 w 211"/>
                <a:gd name="T47" fmla="*/ 0 h 211"/>
                <a:gd name="T48" fmla="*/ 117 w 211"/>
                <a:gd name="T49" fmla="*/ 0 h 211"/>
                <a:gd name="T50" fmla="*/ 137 w 211"/>
                <a:gd name="T51" fmla="*/ 4 h 211"/>
                <a:gd name="T52" fmla="*/ 156 w 211"/>
                <a:gd name="T53" fmla="*/ 13 h 211"/>
                <a:gd name="T54" fmla="*/ 173 w 211"/>
                <a:gd name="T55" fmla="*/ 24 h 211"/>
                <a:gd name="T56" fmla="*/ 188 w 211"/>
                <a:gd name="T57" fmla="*/ 38 h 211"/>
                <a:gd name="T58" fmla="*/ 199 w 211"/>
                <a:gd name="T59" fmla="*/ 55 h 211"/>
                <a:gd name="T60" fmla="*/ 207 w 211"/>
                <a:gd name="T61" fmla="*/ 74 h 211"/>
                <a:gd name="T62" fmla="*/ 211 w 211"/>
                <a:gd name="T63" fmla="*/ 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11">
                  <a:moveTo>
                    <a:pt x="211" y="105"/>
                  </a:moveTo>
                  <a:lnTo>
                    <a:pt x="211" y="116"/>
                  </a:lnTo>
                  <a:lnTo>
                    <a:pt x="209" y="127"/>
                  </a:lnTo>
                  <a:lnTo>
                    <a:pt x="207" y="137"/>
                  </a:lnTo>
                  <a:lnTo>
                    <a:pt x="203" y="146"/>
                  </a:lnTo>
                  <a:lnTo>
                    <a:pt x="199" y="155"/>
                  </a:lnTo>
                  <a:lnTo>
                    <a:pt x="194" y="165"/>
                  </a:lnTo>
                  <a:lnTo>
                    <a:pt x="188" y="173"/>
                  </a:lnTo>
                  <a:lnTo>
                    <a:pt x="181" y="180"/>
                  </a:lnTo>
                  <a:lnTo>
                    <a:pt x="173" y="187"/>
                  </a:lnTo>
                  <a:lnTo>
                    <a:pt x="165" y="194"/>
                  </a:lnTo>
                  <a:lnTo>
                    <a:pt x="156" y="199"/>
                  </a:lnTo>
                  <a:lnTo>
                    <a:pt x="147" y="203"/>
                  </a:lnTo>
                  <a:lnTo>
                    <a:pt x="137" y="207"/>
                  </a:lnTo>
                  <a:lnTo>
                    <a:pt x="127" y="209"/>
                  </a:lnTo>
                  <a:lnTo>
                    <a:pt x="117" y="211"/>
                  </a:lnTo>
                  <a:lnTo>
                    <a:pt x="106" y="211"/>
                  </a:lnTo>
                  <a:lnTo>
                    <a:pt x="95" y="211"/>
                  </a:lnTo>
                  <a:lnTo>
                    <a:pt x="85" y="209"/>
                  </a:lnTo>
                  <a:lnTo>
                    <a:pt x="75" y="207"/>
                  </a:lnTo>
                  <a:lnTo>
                    <a:pt x="65" y="203"/>
                  </a:lnTo>
                  <a:lnTo>
                    <a:pt x="55" y="199"/>
                  </a:lnTo>
                  <a:lnTo>
                    <a:pt x="47" y="194"/>
                  </a:lnTo>
                  <a:lnTo>
                    <a:pt x="39" y="187"/>
                  </a:lnTo>
                  <a:lnTo>
                    <a:pt x="32" y="180"/>
                  </a:lnTo>
                  <a:lnTo>
                    <a:pt x="25" y="173"/>
                  </a:lnTo>
                  <a:lnTo>
                    <a:pt x="18" y="165"/>
                  </a:lnTo>
                  <a:lnTo>
                    <a:pt x="13" y="155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6"/>
                  </a:lnTo>
                  <a:lnTo>
                    <a:pt x="0" y="105"/>
                  </a:lnTo>
                  <a:lnTo>
                    <a:pt x="1" y="95"/>
                  </a:lnTo>
                  <a:lnTo>
                    <a:pt x="3" y="85"/>
                  </a:lnTo>
                  <a:lnTo>
                    <a:pt x="5" y="74"/>
                  </a:lnTo>
                  <a:lnTo>
                    <a:pt x="9" y="64"/>
                  </a:lnTo>
                  <a:lnTo>
                    <a:pt x="13" y="55"/>
                  </a:lnTo>
                  <a:lnTo>
                    <a:pt x="18" y="46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39" y="24"/>
                  </a:lnTo>
                  <a:lnTo>
                    <a:pt x="47" y="18"/>
                  </a:lnTo>
                  <a:lnTo>
                    <a:pt x="55" y="13"/>
                  </a:lnTo>
                  <a:lnTo>
                    <a:pt x="65" y="8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5" y="0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37" y="4"/>
                  </a:lnTo>
                  <a:lnTo>
                    <a:pt x="147" y="8"/>
                  </a:lnTo>
                  <a:lnTo>
                    <a:pt x="156" y="13"/>
                  </a:lnTo>
                  <a:lnTo>
                    <a:pt x="165" y="18"/>
                  </a:lnTo>
                  <a:lnTo>
                    <a:pt x="173" y="24"/>
                  </a:lnTo>
                  <a:lnTo>
                    <a:pt x="181" y="31"/>
                  </a:lnTo>
                  <a:lnTo>
                    <a:pt x="188" y="38"/>
                  </a:lnTo>
                  <a:lnTo>
                    <a:pt x="194" y="46"/>
                  </a:lnTo>
                  <a:lnTo>
                    <a:pt x="199" y="55"/>
                  </a:lnTo>
                  <a:lnTo>
                    <a:pt x="203" y="64"/>
                  </a:lnTo>
                  <a:lnTo>
                    <a:pt x="207" y="74"/>
                  </a:lnTo>
                  <a:lnTo>
                    <a:pt x="209" y="85"/>
                  </a:lnTo>
                  <a:lnTo>
                    <a:pt x="211" y="95"/>
                  </a:lnTo>
                  <a:lnTo>
                    <a:pt x="211" y="105"/>
                  </a:lnTo>
                  <a:close/>
                </a:path>
              </a:pathLst>
            </a:custGeom>
            <a:solidFill>
              <a:srgbClr val="4B3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3343584" y="4562685"/>
              <a:ext cx="51894" cy="51894"/>
            </a:xfrm>
            <a:custGeom>
              <a:avLst/>
              <a:gdLst>
                <a:gd name="T0" fmla="*/ 106 w 106"/>
                <a:gd name="T1" fmla="*/ 52 h 106"/>
                <a:gd name="T2" fmla="*/ 105 w 106"/>
                <a:gd name="T3" fmla="*/ 58 h 106"/>
                <a:gd name="T4" fmla="*/ 104 w 106"/>
                <a:gd name="T5" fmla="*/ 63 h 106"/>
                <a:gd name="T6" fmla="*/ 103 w 106"/>
                <a:gd name="T7" fmla="*/ 69 h 106"/>
                <a:gd name="T8" fmla="*/ 101 w 106"/>
                <a:gd name="T9" fmla="*/ 73 h 106"/>
                <a:gd name="T10" fmla="*/ 96 w 106"/>
                <a:gd name="T11" fmla="*/ 82 h 106"/>
                <a:gd name="T12" fmla="*/ 89 w 106"/>
                <a:gd name="T13" fmla="*/ 90 h 106"/>
                <a:gd name="T14" fmla="*/ 82 w 106"/>
                <a:gd name="T15" fmla="*/ 96 h 106"/>
                <a:gd name="T16" fmla="*/ 73 w 106"/>
                <a:gd name="T17" fmla="*/ 102 h 106"/>
                <a:gd name="T18" fmla="*/ 68 w 106"/>
                <a:gd name="T19" fmla="*/ 103 h 106"/>
                <a:gd name="T20" fmla="*/ 63 w 106"/>
                <a:gd name="T21" fmla="*/ 105 h 106"/>
                <a:gd name="T22" fmla="*/ 57 w 106"/>
                <a:gd name="T23" fmla="*/ 105 h 106"/>
                <a:gd name="T24" fmla="*/ 52 w 106"/>
                <a:gd name="T25" fmla="*/ 106 h 106"/>
                <a:gd name="T26" fmla="*/ 47 w 106"/>
                <a:gd name="T27" fmla="*/ 105 h 106"/>
                <a:gd name="T28" fmla="*/ 42 w 106"/>
                <a:gd name="T29" fmla="*/ 105 h 106"/>
                <a:gd name="T30" fmla="*/ 37 w 106"/>
                <a:gd name="T31" fmla="*/ 103 h 106"/>
                <a:gd name="T32" fmla="*/ 32 w 106"/>
                <a:gd name="T33" fmla="*/ 102 h 106"/>
                <a:gd name="T34" fmla="*/ 23 w 106"/>
                <a:gd name="T35" fmla="*/ 96 h 106"/>
                <a:gd name="T36" fmla="*/ 15 w 106"/>
                <a:gd name="T37" fmla="*/ 90 h 106"/>
                <a:gd name="T38" fmla="*/ 8 w 106"/>
                <a:gd name="T39" fmla="*/ 82 h 106"/>
                <a:gd name="T40" fmla="*/ 4 w 106"/>
                <a:gd name="T41" fmla="*/ 73 h 106"/>
                <a:gd name="T42" fmla="*/ 2 w 106"/>
                <a:gd name="T43" fmla="*/ 69 h 106"/>
                <a:gd name="T44" fmla="*/ 1 w 106"/>
                <a:gd name="T45" fmla="*/ 63 h 106"/>
                <a:gd name="T46" fmla="*/ 0 w 106"/>
                <a:gd name="T47" fmla="*/ 58 h 106"/>
                <a:gd name="T48" fmla="*/ 0 w 106"/>
                <a:gd name="T49" fmla="*/ 52 h 106"/>
                <a:gd name="T50" fmla="*/ 0 w 106"/>
                <a:gd name="T51" fmla="*/ 47 h 106"/>
                <a:gd name="T52" fmla="*/ 1 w 106"/>
                <a:gd name="T53" fmla="*/ 42 h 106"/>
                <a:gd name="T54" fmla="*/ 2 w 106"/>
                <a:gd name="T55" fmla="*/ 37 h 106"/>
                <a:gd name="T56" fmla="*/ 4 w 106"/>
                <a:gd name="T57" fmla="*/ 32 h 106"/>
                <a:gd name="T58" fmla="*/ 8 w 106"/>
                <a:gd name="T59" fmla="*/ 23 h 106"/>
                <a:gd name="T60" fmla="*/ 15 w 106"/>
                <a:gd name="T61" fmla="*/ 15 h 106"/>
                <a:gd name="T62" fmla="*/ 23 w 106"/>
                <a:gd name="T63" fmla="*/ 9 h 106"/>
                <a:gd name="T64" fmla="*/ 32 w 106"/>
                <a:gd name="T65" fmla="*/ 4 h 106"/>
                <a:gd name="T66" fmla="*/ 37 w 106"/>
                <a:gd name="T67" fmla="*/ 2 h 106"/>
                <a:gd name="T68" fmla="*/ 42 w 106"/>
                <a:gd name="T69" fmla="*/ 1 h 106"/>
                <a:gd name="T70" fmla="*/ 47 w 106"/>
                <a:gd name="T71" fmla="*/ 0 h 106"/>
                <a:gd name="T72" fmla="*/ 52 w 106"/>
                <a:gd name="T73" fmla="*/ 0 h 106"/>
                <a:gd name="T74" fmla="*/ 57 w 106"/>
                <a:gd name="T75" fmla="*/ 0 h 106"/>
                <a:gd name="T76" fmla="*/ 63 w 106"/>
                <a:gd name="T77" fmla="*/ 1 h 106"/>
                <a:gd name="T78" fmla="*/ 68 w 106"/>
                <a:gd name="T79" fmla="*/ 2 h 106"/>
                <a:gd name="T80" fmla="*/ 73 w 106"/>
                <a:gd name="T81" fmla="*/ 4 h 106"/>
                <a:gd name="T82" fmla="*/ 82 w 106"/>
                <a:gd name="T83" fmla="*/ 9 h 106"/>
                <a:gd name="T84" fmla="*/ 89 w 106"/>
                <a:gd name="T85" fmla="*/ 15 h 106"/>
                <a:gd name="T86" fmla="*/ 96 w 106"/>
                <a:gd name="T87" fmla="*/ 23 h 106"/>
                <a:gd name="T88" fmla="*/ 101 w 106"/>
                <a:gd name="T89" fmla="*/ 32 h 106"/>
                <a:gd name="T90" fmla="*/ 103 w 106"/>
                <a:gd name="T91" fmla="*/ 37 h 106"/>
                <a:gd name="T92" fmla="*/ 104 w 106"/>
                <a:gd name="T93" fmla="*/ 42 h 106"/>
                <a:gd name="T94" fmla="*/ 105 w 106"/>
                <a:gd name="T95" fmla="*/ 47 h 106"/>
                <a:gd name="T96" fmla="*/ 106 w 106"/>
                <a:gd name="T97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" h="106">
                  <a:moveTo>
                    <a:pt x="106" y="52"/>
                  </a:moveTo>
                  <a:lnTo>
                    <a:pt x="105" y="58"/>
                  </a:lnTo>
                  <a:lnTo>
                    <a:pt x="104" y="63"/>
                  </a:lnTo>
                  <a:lnTo>
                    <a:pt x="103" y="69"/>
                  </a:lnTo>
                  <a:lnTo>
                    <a:pt x="101" y="73"/>
                  </a:lnTo>
                  <a:lnTo>
                    <a:pt x="96" y="82"/>
                  </a:lnTo>
                  <a:lnTo>
                    <a:pt x="89" y="90"/>
                  </a:lnTo>
                  <a:lnTo>
                    <a:pt x="82" y="96"/>
                  </a:lnTo>
                  <a:lnTo>
                    <a:pt x="73" y="102"/>
                  </a:lnTo>
                  <a:lnTo>
                    <a:pt x="68" y="103"/>
                  </a:lnTo>
                  <a:lnTo>
                    <a:pt x="63" y="105"/>
                  </a:lnTo>
                  <a:lnTo>
                    <a:pt x="57" y="105"/>
                  </a:lnTo>
                  <a:lnTo>
                    <a:pt x="52" y="106"/>
                  </a:lnTo>
                  <a:lnTo>
                    <a:pt x="47" y="105"/>
                  </a:lnTo>
                  <a:lnTo>
                    <a:pt x="42" y="105"/>
                  </a:lnTo>
                  <a:lnTo>
                    <a:pt x="37" y="103"/>
                  </a:lnTo>
                  <a:lnTo>
                    <a:pt x="32" y="102"/>
                  </a:lnTo>
                  <a:lnTo>
                    <a:pt x="23" y="96"/>
                  </a:lnTo>
                  <a:lnTo>
                    <a:pt x="15" y="90"/>
                  </a:lnTo>
                  <a:lnTo>
                    <a:pt x="8" y="82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1" y="42"/>
                  </a:lnTo>
                  <a:lnTo>
                    <a:pt x="2" y="37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8" y="2"/>
                  </a:lnTo>
                  <a:lnTo>
                    <a:pt x="73" y="4"/>
                  </a:lnTo>
                  <a:lnTo>
                    <a:pt x="82" y="9"/>
                  </a:lnTo>
                  <a:lnTo>
                    <a:pt x="89" y="15"/>
                  </a:lnTo>
                  <a:lnTo>
                    <a:pt x="96" y="23"/>
                  </a:lnTo>
                  <a:lnTo>
                    <a:pt x="101" y="32"/>
                  </a:lnTo>
                  <a:lnTo>
                    <a:pt x="103" y="37"/>
                  </a:lnTo>
                  <a:lnTo>
                    <a:pt x="104" y="42"/>
                  </a:lnTo>
                  <a:lnTo>
                    <a:pt x="105" y="47"/>
                  </a:lnTo>
                  <a:lnTo>
                    <a:pt x="10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14019679" y="4371422"/>
              <a:ext cx="103787" cy="103787"/>
            </a:xfrm>
            <a:custGeom>
              <a:avLst/>
              <a:gdLst>
                <a:gd name="T0" fmla="*/ 211 w 211"/>
                <a:gd name="T1" fmla="*/ 116 h 211"/>
                <a:gd name="T2" fmla="*/ 207 w 211"/>
                <a:gd name="T3" fmla="*/ 137 h 211"/>
                <a:gd name="T4" fmla="*/ 199 w 211"/>
                <a:gd name="T5" fmla="*/ 156 h 211"/>
                <a:gd name="T6" fmla="*/ 187 w 211"/>
                <a:gd name="T7" fmla="*/ 173 h 211"/>
                <a:gd name="T8" fmla="*/ 173 w 211"/>
                <a:gd name="T9" fmla="*/ 187 h 211"/>
                <a:gd name="T10" fmla="*/ 156 w 211"/>
                <a:gd name="T11" fmla="*/ 199 h 211"/>
                <a:gd name="T12" fmla="*/ 137 w 211"/>
                <a:gd name="T13" fmla="*/ 207 h 211"/>
                <a:gd name="T14" fmla="*/ 117 w 211"/>
                <a:gd name="T15" fmla="*/ 211 h 211"/>
                <a:gd name="T16" fmla="*/ 95 w 211"/>
                <a:gd name="T17" fmla="*/ 211 h 211"/>
                <a:gd name="T18" fmla="*/ 74 w 211"/>
                <a:gd name="T19" fmla="*/ 207 h 211"/>
                <a:gd name="T20" fmla="*/ 55 w 211"/>
                <a:gd name="T21" fmla="*/ 199 h 211"/>
                <a:gd name="T22" fmla="*/ 39 w 211"/>
                <a:gd name="T23" fmla="*/ 187 h 211"/>
                <a:gd name="T24" fmla="*/ 24 w 211"/>
                <a:gd name="T25" fmla="*/ 173 h 211"/>
                <a:gd name="T26" fmla="*/ 13 w 211"/>
                <a:gd name="T27" fmla="*/ 156 h 211"/>
                <a:gd name="T28" fmla="*/ 5 w 211"/>
                <a:gd name="T29" fmla="*/ 137 h 211"/>
                <a:gd name="T30" fmla="*/ 1 w 211"/>
                <a:gd name="T31" fmla="*/ 116 h 211"/>
                <a:gd name="T32" fmla="*/ 1 w 211"/>
                <a:gd name="T33" fmla="*/ 95 h 211"/>
                <a:gd name="T34" fmla="*/ 5 w 211"/>
                <a:gd name="T35" fmla="*/ 74 h 211"/>
                <a:gd name="T36" fmla="*/ 13 w 211"/>
                <a:gd name="T37" fmla="*/ 56 h 211"/>
                <a:gd name="T38" fmla="*/ 24 w 211"/>
                <a:gd name="T39" fmla="*/ 38 h 211"/>
                <a:gd name="T40" fmla="*/ 39 w 211"/>
                <a:gd name="T41" fmla="*/ 24 h 211"/>
                <a:gd name="T42" fmla="*/ 55 w 211"/>
                <a:gd name="T43" fmla="*/ 12 h 211"/>
                <a:gd name="T44" fmla="*/ 74 w 211"/>
                <a:gd name="T45" fmla="*/ 4 h 211"/>
                <a:gd name="T46" fmla="*/ 95 w 211"/>
                <a:gd name="T47" fmla="*/ 0 h 211"/>
                <a:gd name="T48" fmla="*/ 117 w 211"/>
                <a:gd name="T49" fmla="*/ 0 h 211"/>
                <a:gd name="T50" fmla="*/ 137 w 211"/>
                <a:gd name="T51" fmla="*/ 4 h 211"/>
                <a:gd name="T52" fmla="*/ 156 w 211"/>
                <a:gd name="T53" fmla="*/ 12 h 211"/>
                <a:gd name="T54" fmla="*/ 173 w 211"/>
                <a:gd name="T55" fmla="*/ 24 h 211"/>
                <a:gd name="T56" fmla="*/ 187 w 211"/>
                <a:gd name="T57" fmla="*/ 38 h 211"/>
                <a:gd name="T58" fmla="*/ 199 w 211"/>
                <a:gd name="T59" fmla="*/ 56 h 211"/>
                <a:gd name="T60" fmla="*/ 207 w 211"/>
                <a:gd name="T61" fmla="*/ 74 h 211"/>
                <a:gd name="T62" fmla="*/ 211 w 211"/>
                <a:gd name="T63" fmla="*/ 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11">
                  <a:moveTo>
                    <a:pt x="211" y="106"/>
                  </a:moveTo>
                  <a:lnTo>
                    <a:pt x="211" y="116"/>
                  </a:lnTo>
                  <a:lnTo>
                    <a:pt x="209" y="127"/>
                  </a:lnTo>
                  <a:lnTo>
                    <a:pt x="207" y="137"/>
                  </a:lnTo>
                  <a:lnTo>
                    <a:pt x="203" y="147"/>
                  </a:lnTo>
                  <a:lnTo>
                    <a:pt x="199" y="156"/>
                  </a:lnTo>
                  <a:lnTo>
                    <a:pt x="193" y="165"/>
                  </a:lnTo>
                  <a:lnTo>
                    <a:pt x="187" y="173"/>
                  </a:lnTo>
                  <a:lnTo>
                    <a:pt x="180" y="180"/>
                  </a:lnTo>
                  <a:lnTo>
                    <a:pt x="173" y="187"/>
                  </a:lnTo>
                  <a:lnTo>
                    <a:pt x="165" y="193"/>
                  </a:lnTo>
                  <a:lnTo>
                    <a:pt x="156" y="199"/>
                  </a:lnTo>
                  <a:lnTo>
                    <a:pt x="146" y="203"/>
                  </a:lnTo>
                  <a:lnTo>
                    <a:pt x="137" y="207"/>
                  </a:lnTo>
                  <a:lnTo>
                    <a:pt x="127" y="209"/>
                  </a:lnTo>
                  <a:lnTo>
                    <a:pt x="117" y="211"/>
                  </a:lnTo>
                  <a:lnTo>
                    <a:pt x="105" y="211"/>
                  </a:lnTo>
                  <a:lnTo>
                    <a:pt x="95" y="211"/>
                  </a:lnTo>
                  <a:lnTo>
                    <a:pt x="85" y="209"/>
                  </a:lnTo>
                  <a:lnTo>
                    <a:pt x="74" y="207"/>
                  </a:lnTo>
                  <a:lnTo>
                    <a:pt x="64" y="203"/>
                  </a:lnTo>
                  <a:lnTo>
                    <a:pt x="55" y="199"/>
                  </a:lnTo>
                  <a:lnTo>
                    <a:pt x="47" y="193"/>
                  </a:lnTo>
                  <a:lnTo>
                    <a:pt x="39" y="187"/>
                  </a:lnTo>
                  <a:lnTo>
                    <a:pt x="31" y="180"/>
                  </a:lnTo>
                  <a:lnTo>
                    <a:pt x="24" y="173"/>
                  </a:lnTo>
                  <a:lnTo>
                    <a:pt x="18" y="165"/>
                  </a:lnTo>
                  <a:lnTo>
                    <a:pt x="13" y="156"/>
                  </a:lnTo>
                  <a:lnTo>
                    <a:pt x="9" y="147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6"/>
                  </a:lnTo>
                  <a:lnTo>
                    <a:pt x="0" y="106"/>
                  </a:lnTo>
                  <a:lnTo>
                    <a:pt x="1" y="95"/>
                  </a:lnTo>
                  <a:lnTo>
                    <a:pt x="3" y="84"/>
                  </a:lnTo>
                  <a:lnTo>
                    <a:pt x="5" y="74"/>
                  </a:lnTo>
                  <a:lnTo>
                    <a:pt x="9" y="65"/>
                  </a:lnTo>
                  <a:lnTo>
                    <a:pt x="13" y="56"/>
                  </a:lnTo>
                  <a:lnTo>
                    <a:pt x="18" y="46"/>
                  </a:lnTo>
                  <a:lnTo>
                    <a:pt x="24" y="38"/>
                  </a:lnTo>
                  <a:lnTo>
                    <a:pt x="31" y="31"/>
                  </a:lnTo>
                  <a:lnTo>
                    <a:pt x="39" y="24"/>
                  </a:lnTo>
                  <a:lnTo>
                    <a:pt x="47" y="18"/>
                  </a:lnTo>
                  <a:lnTo>
                    <a:pt x="55" y="12"/>
                  </a:lnTo>
                  <a:lnTo>
                    <a:pt x="64" y="8"/>
                  </a:lnTo>
                  <a:lnTo>
                    <a:pt x="74" y="4"/>
                  </a:lnTo>
                  <a:lnTo>
                    <a:pt x="85" y="2"/>
                  </a:lnTo>
                  <a:lnTo>
                    <a:pt x="95" y="0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37" y="4"/>
                  </a:lnTo>
                  <a:lnTo>
                    <a:pt x="146" y="8"/>
                  </a:lnTo>
                  <a:lnTo>
                    <a:pt x="156" y="12"/>
                  </a:lnTo>
                  <a:lnTo>
                    <a:pt x="165" y="18"/>
                  </a:lnTo>
                  <a:lnTo>
                    <a:pt x="173" y="24"/>
                  </a:lnTo>
                  <a:lnTo>
                    <a:pt x="180" y="31"/>
                  </a:lnTo>
                  <a:lnTo>
                    <a:pt x="187" y="38"/>
                  </a:lnTo>
                  <a:lnTo>
                    <a:pt x="193" y="46"/>
                  </a:lnTo>
                  <a:lnTo>
                    <a:pt x="199" y="56"/>
                  </a:lnTo>
                  <a:lnTo>
                    <a:pt x="203" y="65"/>
                  </a:lnTo>
                  <a:lnTo>
                    <a:pt x="207" y="74"/>
                  </a:lnTo>
                  <a:lnTo>
                    <a:pt x="209" y="84"/>
                  </a:lnTo>
                  <a:lnTo>
                    <a:pt x="211" y="95"/>
                  </a:lnTo>
                  <a:lnTo>
                    <a:pt x="211" y="106"/>
                  </a:lnTo>
                  <a:close/>
                </a:path>
              </a:pathLst>
            </a:custGeom>
            <a:solidFill>
              <a:srgbClr val="4B3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4058228" y="4380318"/>
              <a:ext cx="51894" cy="53376"/>
            </a:xfrm>
            <a:custGeom>
              <a:avLst/>
              <a:gdLst>
                <a:gd name="T0" fmla="*/ 104 w 104"/>
                <a:gd name="T1" fmla="*/ 52 h 106"/>
                <a:gd name="T2" fmla="*/ 104 w 104"/>
                <a:gd name="T3" fmla="*/ 58 h 106"/>
                <a:gd name="T4" fmla="*/ 103 w 104"/>
                <a:gd name="T5" fmla="*/ 63 h 106"/>
                <a:gd name="T6" fmla="*/ 102 w 104"/>
                <a:gd name="T7" fmla="*/ 69 h 106"/>
                <a:gd name="T8" fmla="*/ 100 w 104"/>
                <a:gd name="T9" fmla="*/ 73 h 106"/>
                <a:gd name="T10" fmla="*/ 96 w 104"/>
                <a:gd name="T11" fmla="*/ 82 h 106"/>
                <a:gd name="T12" fmla="*/ 89 w 104"/>
                <a:gd name="T13" fmla="*/ 90 h 106"/>
                <a:gd name="T14" fmla="*/ 82 w 104"/>
                <a:gd name="T15" fmla="*/ 96 h 106"/>
                <a:gd name="T16" fmla="*/ 72 w 104"/>
                <a:gd name="T17" fmla="*/ 101 h 106"/>
                <a:gd name="T18" fmla="*/ 67 w 104"/>
                <a:gd name="T19" fmla="*/ 103 h 106"/>
                <a:gd name="T20" fmla="*/ 62 w 104"/>
                <a:gd name="T21" fmla="*/ 104 h 106"/>
                <a:gd name="T22" fmla="*/ 57 w 104"/>
                <a:gd name="T23" fmla="*/ 106 h 106"/>
                <a:gd name="T24" fmla="*/ 52 w 104"/>
                <a:gd name="T25" fmla="*/ 106 h 106"/>
                <a:gd name="T26" fmla="*/ 47 w 104"/>
                <a:gd name="T27" fmla="*/ 106 h 106"/>
                <a:gd name="T28" fmla="*/ 42 w 104"/>
                <a:gd name="T29" fmla="*/ 104 h 106"/>
                <a:gd name="T30" fmla="*/ 37 w 104"/>
                <a:gd name="T31" fmla="*/ 103 h 106"/>
                <a:gd name="T32" fmla="*/ 31 w 104"/>
                <a:gd name="T33" fmla="*/ 101 h 106"/>
                <a:gd name="T34" fmla="*/ 22 w 104"/>
                <a:gd name="T35" fmla="*/ 96 h 106"/>
                <a:gd name="T36" fmla="*/ 15 w 104"/>
                <a:gd name="T37" fmla="*/ 90 h 106"/>
                <a:gd name="T38" fmla="*/ 8 w 104"/>
                <a:gd name="T39" fmla="*/ 82 h 106"/>
                <a:gd name="T40" fmla="*/ 4 w 104"/>
                <a:gd name="T41" fmla="*/ 73 h 106"/>
                <a:gd name="T42" fmla="*/ 2 w 104"/>
                <a:gd name="T43" fmla="*/ 69 h 106"/>
                <a:gd name="T44" fmla="*/ 1 w 104"/>
                <a:gd name="T45" fmla="*/ 63 h 106"/>
                <a:gd name="T46" fmla="*/ 0 w 104"/>
                <a:gd name="T47" fmla="*/ 58 h 106"/>
                <a:gd name="T48" fmla="*/ 0 w 104"/>
                <a:gd name="T49" fmla="*/ 52 h 106"/>
                <a:gd name="T50" fmla="*/ 0 w 104"/>
                <a:gd name="T51" fmla="*/ 47 h 106"/>
                <a:gd name="T52" fmla="*/ 1 w 104"/>
                <a:gd name="T53" fmla="*/ 42 h 106"/>
                <a:gd name="T54" fmla="*/ 2 w 104"/>
                <a:gd name="T55" fmla="*/ 37 h 106"/>
                <a:gd name="T56" fmla="*/ 4 w 104"/>
                <a:gd name="T57" fmla="*/ 31 h 106"/>
                <a:gd name="T58" fmla="*/ 8 w 104"/>
                <a:gd name="T59" fmla="*/ 23 h 106"/>
                <a:gd name="T60" fmla="*/ 15 w 104"/>
                <a:gd name="T61" fmla="*/ 15 h 106"/>
                <a:gd name="T62" fmla="*/ 22 w 104"/>
                <a:gd name="T63" fmla="*/ 9 h 106"/>
                <a:gd name="T64" fmla="*/ 31 w 104"/>
                <a:gd name="T65" fmla="*/ 4 h 106"/>
                <a:gd name="T66" fmla="*/ 37 w 104"/>
                <a:gd name="T67" fmla="*/ 2 h 106"/>
                <a:gd name="T68" fmla="*/ 42 w 104"/>
                <a:gd name="T69" fmla="*/ 1 h 106"/>
                <a:gd name="T70" fmla="*/ 47 w 104"/>
                <a:gd name="T71" fmla="*/ 0 h 106"/>
                <a:gd name="T72" fmla="*/ 52 w 104"/>
                <a:gd name="T73" fmla="*/ 0 h 106"/>
                <a:gd name="T74" fmla="*/ 57 w 104"/>
                <a:gd name="T75" fmla="*/ 0 h 106"/>
                <a:gd name="T76" fmla="*/ 62 w 104"/>
                <a:gd name="T77" fmla="*/ 1 h 106"/>
                <a:gd name="T78" fmla="*/ 67 w 104"/>
                <a:gd name="T79" fmla="*/ 2 h 106"/>
                <a:gd name="T80" fmla="*/ 72 w 104"/>
                <a:gd name="T81" fmla="*/ 4 h 106"/>
                <a:gd name="T82" fmla="*/ 82 w 104"/>
                <a:gd name="T83" fmla="*/ 9 h 106"/>
                <a:gd name="T84" fmla="*/ 89 w 104"/>
                <a:gd name="T85" fmla="*/ 15 h 106"/>
                <a:gd name="T86" fmla="*/ 96 w 104"/>
                <a:gd name="T87" fmla="*/ 23 h 106"/>
                <a:gd name="T88" fmla="*/ 100 w 104"/>
                <a:gd name="T89" fmla="*/ 31 h 106"/>
                <a:gd name="T90" fmla="*/ 102 w 104"/>
                <a:gd name="T91" fmla="*/ 37 h 106"/>
                <a:gd name="T92" fmla="*/ 103 w 104"/>
                <a:gd name="T93" fmla="*/ 42 h 106"/>
                <a:gd name="T94" fmla="*/ 104 w 104"/>
                <a:gd name="T95" fmla="*/ 47 h 106"/>
                <a:gd name="T96" fmla="*/ 104 w 104"/>
                <a:gd name="T97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106">
                  <a:moveTo>
                    <a:pt x="104" y="52"/>
                  </a:moveTo>
                  <a:lnTo>
                    <a:pt x="104" y="58"/>
                  </a:lnTo>
                  <a:lnTo>
                    <a:pt x="103" y="63"/>
                  </a:lnTo>
                  <a:lnTo>
                    <a:pt x="102" y="69"/>
                  </a:lnTo>
                  <a:lnTo>
                    <a:pt x="100" y="73"/>
                  </a:lnTo>
                  <a:lnTo>
                    <a:pt x="96" y="82"/>
                  </a:lnTo>
                  <a:lnTo>
                    <a:pt x="89" y="90"/>
                  </a:lnTo>
                  <a:lnTo>
                    <a:pt x="82" y="96"/>
                  </a:lnTo>
                  <a:lnTo>
                    <a:pt x="72" y="101"/>
                  </a:lnTo>
                  <a:lnTo>
                    <a:pt x="67" y="103"/>
                  </a:lnTo>
                  <a:lnTo>
                    <a:pt x="62" y="104"/>
                  </a:lnTo>
                  <a:lnTo>
                    <a:pt x="57" y="106"/>
                  </a:lnTo>
                  <a:lnTo>
                    <a:pt x="52" y="106"/>
                  </a:lnTo>
                  <a:lnTo>
                    <a:pt x="47" y="106"/>
                  </a:lnTo>
                  <a:lnTo>
                    <a:pt x="42" y="104"/>
                  </a:lnTo>
                  <a:lnTo>
                    <a:pt x="37" y="103"/>
                  </a:lnTo>
                  <a:lnTo>
                    <a:pt x="31" y="101"/>
                  </a:lnTo>
                  <a:lnTo>
                    <a:pt x="22" y="96"/>
                  </a:lnTo>
                  <a:lnTo>
                    <a:pt x="15" y="90"/>
                  </a:lnTo>
                  <a:lnTo>
                    <a:pt x="8" y="82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1" y="42"/>
                  </a:lnTo>
                  <a:lnTo>
                    <a:pt x="2" y="37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82" y="9"/>
                  </a:lnTo>
                  <a:lnTo>
                    <a:pt x="89" y="15"/>
                  </a:lnTo>
                  <a:lnTo>
                    <a:pt x="96" y="23"/>
                  </a:lnTo>
                  <a:lnTo>
                    <a:pt x="100" y="31"/>
                  </a:lnTo>
                  <a:lnTo>
                    <a:pt x="102" y="37"/>
                  </a:lnTo>
                  <a:lnTo>
                    <a:pt x="103" y="42"/>
                  </a:lnTo>
                  <a:lnTo>
                    <a:pt x="104" y="47"/>
                  </a:lnTo>
                  <a:lnTo>
                    <a:pt x="10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12092215" y="3093365"/>
              <a:ext cx="3496123" cy="5954381"/>
            </a:xfrm>
            <a:custGeom>
              <a:avLst/>
              <a:gdLst>
                <a:gd name="T0" fmla="*/ 2573 w 7074"/>
                <a:gd name="T1" fmla="*/ 8544 h 12050"/>
                <a:gd name="T2" fmla="*/ 2524 w 7074"/>
                <a:gd name="T3" fmla="*/ 7602 h 12050"/>
                <a:gd name="T4" fmla="*/ 5565 w 7074"/>
                <a:gd name="T5" fmla="*/ 10219 h 12050"/>
                <a:gd name="T6" fmla="*/ 800 w 7074"/>
                <a:gd name="T7" fmla="*/ 7914 h 12050"/>
                <a:gd name="T8" fmla="*/ 1092 w 7074"/>
                <a:gd name="T9" fmla="*/ 7578 h 12050"/>
                <a:gd name="T10" fmla="*/ 1471 w 7074"/>
                <a:gd name="T11" fmla="*/ 7340 h 12050"/>
                <a:gd name="T12" fmla="*/ 962 w 7074"/>
                <a:gd name="T13" fmla="*/ 7825 h 12050"/>
                <a:gd name="T14" fmla="*/ 2311 w 7074"/>
                <a:gd name="T15" fmla="*/ 4902 h 12050"/>
                <a:gd name="T16" fmla="*/ 3412 w 7074"/>
                <a:gd name="T17" fmla="*/ 5227 h 12050"/>
                <a:gd name="T18" fmla="*/ 1667 w 7074"/>
                <a:gd name="T19" fmla="*/ 6121 h 12050"/>
                <a:gd name="T20" fmla="*/ 979 w 7074"/>
                <a:gd name="T21" fmla="*/ 6792 h 12050"/>
                <a:gd name="T22" fmla="*/ 262 w 7074"/>
                <a:gd name="T23" fmla="*/ 6617 h 12050"/>
                <a:gd name="T24" fmla="*/ 3134 w 7074"/>
                <a:gd name="T25" fmla="*/ 4990 h 12050"/>
                <a:gd name="T26" fmla="*/ 2020 w 7074"/>
                <a:gd name="T27" fmla="*/ 3277 h 12050"/>
                <a:gd name="T28" fmla="*/ 4379 w 7074"/>
                <a:gd name="T29" fmla="*/ 2536 h 12050"/>
                <a:gd name="T30" fmla="*/ 3258 w 7074"/>
                <a:gd name="T31" fmla="*/ 4597 h 12050"/>
                <a:gd name="T32" fmla="*/ 1495 w 7074"/>
                <a:gd name="T33" fmla="*/ 1869 h 12050"/>
                <a:gd name="T34" fmla="*/ 1980 w 7074"/>
                <a:gd name="T35" fmla="*/ 1512 h 12050"/>
                <a:gd name="T36" fmla="*/ 3093 w 7074"/>
                <a:gd name="T37" fmla="*/ 807 h 12050"/>
                <a:gd name="T38" fmla="*/ 3903 w 7074"/>
                <a:gd name="T39" fmla="*/ 414 h 12050"/>
                <a:gd name="T40" fmla="*/ 4430 w 7074"/>
                <a:gd name="T41" fmla="*/ 1895 h 12050"/>
                <a:gd name="T42" fmla="*/ 2039 w 7074"/>
                <a:gd name="T43" fmla="*/ 3239 h 12050"/>
                <a:gd name="T44" fmla="*/ 4154 w 7074"/>
                <a:gd name="T45" fmla="*/ 4672 h 12050"/>
                <a:gd name="T46" fmla="*/ 6257 w 7074"/>
                <a:gd name="T47" fmla="*/ 1142 h 12050"/>
                <a:gd name="T48" fmla="*/ 5604 w 7074"/>
                <a:gd name="T49" fmla="*/ 4652 h 12050"/>
                <a:gd name="T50" fmla="*/ 4021 w 7074"/>
                <a:gd name="T51" fmla="*/ 6530 h 12050"/>
                <a:gd name="T52" fmla="*/ 3949 w 7074"/>
                <a:gd name="T53" fmla="*/ 4903 h 12050"/>
                <a:gd name="T54" fmla="*/ 6131 w 7074"/>
                <a:gd name="T55" fmla="*/ 2757 h 12050"/>
                <a:gd name="T56" fmla="*/ 6294 w 7074"/>
                <a:gd name="T57" fmla="*/ 866 h 12050"/>
                <a:gd name="T58" fmla="*/ 6002 w 7074"/>
                <a:gd name="T59" fmla="*/ 1015 h 12050"/>
                <a:gd name="T60" fmla="*/ 5954 w 7074"/>
                <a:gd name="T61" fmla="*/ 997 h 12050"/>
                <a:gd name="T62" fmla="*/ 6081 w 7074"/>
                <a:gd name="T63" fmla="*/ 494 h 12050"/>
                <a:gd name="T64" fmla="*/ 6255 w 7074"/>
                <a:gd name="T65" fmla="*/ 589 h 12050"/>
                <a:gd name="T66" fmla="*/ 6355 w 7074"/>
                <a:gd name="T67" fmla="*/ 580 h 12050"/>
                <a:gd name="T68" fmla="*/ 6336 w 7074"/>
                <a:gd name="T69" fmla="*/ 593 h 12050"/>
                <a:gd name="T70" fmla="*/ 4473 w 7074"/>
                <a:gd name="T71" fmla="*/ 7166 h 12050"/>
                <a:gd name="T72" fmla="*/ 3727 w 7074"/>
                <a:gd name="T73" fmla="*/ 6968 h 12050"/>
                <a:gd name="T74" fmla="*/ 3503 w 7074"/>
                <a:gd name="T75" fmla="*/ 4927 h 12050"/>
                <a:gd name="T76" fmla="*/ 3747 w 7074"/>
                <a:gd name="T77" fmla="*/ 4661 h 12050"/>
                <a:gd name="T78" fmla="*/ 3765 w 7074"/>
                <a:gd name="T79" fmla="*/ 7284 h 12050"/>
                <a:gd name="T80" fmla="*/ 2235 w 7074"/>
                <a:gd name="T81" fmla="*/ 7640 h 12050"/>
                <a:gd name="T82" fmla="*/ 845 w 7074"/>
                <a:gd name="T83" fmla="*/ 6583 h 12050"/>
                <a:gd name="T84" fmla="*/ 1601 w 7074"/>
                <a:gd name="T85" fmla="*/ 6971 h 12050"/>
                <a:gd name="T86" fmla="*/ 5478 w 7074"/>
                <a:gd name="T87" fmla="*/ 4777 h 12050"/>
                <a:gd name="T88" fmla="*/ 6478 w 7074"/>
                <a:gd name="T89" fmla="*/ 1104 h 12050"/>
                <a:gd name="T90" fmla="*/ 6132 w 7074"/>
                <a:gd name="T91" fmla="*/ 550 h 12050"/>
                <a:gd name="T92" fmla="*/ 5886 w 7074"/>
                <a:gd name="T93" fmla="*/ 695 h 12050"/>
                <a:gd name="T94" fmla="*/ 6100 w 7074"/>
                <a:gd name="T95" fmla="*/ 1585 h 12050"/>
                <a:gd name="T96" fmla="*/ 4834 w 7074"/>
                <a:gd name="T97" fmla="*/ 3597 h 12050"/>
                <a:gd name="T98" fmla="*/ 4544 w 7074"/>
                <a:gd name="T99" fmla="*/ 908 h 12050"/>
                <a:gd name="T100" fmla="*/ 3013 w 7074"/>
                <a:gd name="T101" fmla="*/ 499 h 12050"/>
                <a:gd name="T102" fmla="*/ 2591 w 7074"/>
                <a:gd name="T103" fmla="*/ 1569 h 12050"/>
                <a:gd name="T104" fmla="*/ 1654 w 7074"/>
                <a:gd name="T105" fmla="*/ 1770 h 12050"/>
                <a:gd name="T106" fmla="*/ 1787 w 7074"/>
                <a:gd name="T107" fmla="*/ 3086 h 12050"/>
                <a:gd name="T108" fmla="*/ 1738 w 7074"/>
                <a:gd name="T109" fmla="*/ 4927 h 12050"/>
                <a:gd name="T110" fmla="*/ 206 w 7074"/>
                <a:gd name="T111" fmla="*/ 6612 h 12050"/>
                <a:gd name="T112" fmla="*/ 940 w 7074"/>
                <a:gd name="T113" fmla="*/ 7451 h 12050"/>
                <a:gd name="T114" fmla="*/ 831 w 7074"/>
                <a:gd name="T115" fmla="*/ 7708 h 12050"/>
                <a:gd name="T116" fmla="*/ 1115 w 7074"/>
                <a:gd name="T117" fmla="*/ 7994 h 12050"/>
                <a:gd name="T118" fmla="*/ 1104 w 7074"/>
                <a:gd name="T119" fmla="*/ 11821 h 12050"/>
                <a:gd name="T120" fmla="*/ 2299 w 7074"/>
                <a:gd name="T121" fmla="*/ 9947 h 12050"/>
                <a:gd name="T122" fmla="*/ 5035 w 7074"/>
                <a:gd name="T123" fmla="*/ 8755 h 12050"/>
                <a:gd name="T124" fmla="*/ 6963 w 7074"/>
                <a:gd name="T125" fmla="*/ 11812 h 1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74" h="12050">
                  <a:moveTo>
                    <a:pt x="5071" y="8739"/>
                  </a:moveTo>
                  <a:lnTo>
                    <a:pt x="5024" y="8620"/>
                  </a:lnTo>
                  <a:lnTo>
                    <a:pt x="4978" y="8508"/>
                  </a:lnTo>
                  <a:lnTo>
                    <a:pt x="4933" y="8404"/>
                  </a:lnTo>
                  <a:lnTo>
                    <a:pt x="4891" y="8307"/>
                  </a:lnTo>
                  <a:lnTo>
                    <a:pt x="4851" y="8218"/>
                  </a:lnTo>
                  <a:lnTo>
                    <a:pt x="4813" y="8136"/>
                  </a:lnTo>
                  <a:lnTo>
                    <a:pt x="4777" y="8062"/>
                  </a:lnTo>
                  <a:lnTo>
                    <a:pt x="4745" y="7995"/>
                  </a:lnTo>
                  <a:lnTo>
                    <a:pt x="4715" y="7936"/>
                  </a:lnTo>
                  <a:lnTo>
                    <a:pt x="4690" y="7885"/>
                  </a:lnTo>
                  <a:lnTo>
                    <a:pt x="4666" y="7841"/>
                  </a:lnTo>
                  <a:lnTo>
                    <a:pt x="4648" y="7805"/>
                  </a:lnTo>
                  <a:lnTo>
                    <a:pt x="4632" y="7778"/>
                  </a:lnTo>
                  <a:lnTo>
                    <a:pt x="4621" y="7757"/>
                  </a:lnTo>
                  <a:lnTo>
                    <a:pt x="4614" y="7745"/>
                  </a:lnTo>
                  <a:lnTo>
                    <a:pt x="4611" y="7740"/>
                  </a:lnTo>
                  <a:lnTo>
                    <a:pt x="4604" y="7729"/>
                  </a:lnTo>
                  <a:lnTo>
                    <a:pt x="4592" y="7730"/>
                  </a:lnTo>
                  <a:lnTo>
                    <a:pt x="4501" y="7738"/>
                  </a:lnTo>
                  <a:lnTo>
                    <a:pt x="4411" y="7745"/>
                  </a:lnTo>
                  <a:lnTo>
                    <a:pt x="4322" y="7754"/>
                  </a:lnTo>
                  <a:lnTo>
                    <a:pt x="4235" y="7763"/>
                  </a:lnTo>
                  <a:lnTo>
                    <a:pt x="4151" y="7774"/>
                  </a:lnTo>
                  <a:lnTo>
                    <a:pt x="4069" y="7784"/>
                  </a:lnTo>
                  <a:lnTo>
                    <a:pt x="3988" y="7795"/>
                  </a:lnTo>
                  <a:lnTo>
                    <a:pt x="3909" y="7808"/>
                  </a:lnTo>
                  <a:lnTo>
                    <a:pt x="3833" y="7820"/>
                  </a:lnTo>
                  <a:lnTo>
                    <a:pt x="3758" y="7832"/>
                  </a:lnTo>
                  <a:lnTo>
                    <a:pt x="3685" y="7846"/>
                  </a:lnTo>
                  <a:lnTo>
                    <a:pt x="3615" y="7859"/>
                  </a:lnTo>
                  <a:lnTo>
                    <a:pt x="3547" y="7873"/>
                  </a:lnTo>
                  <a:lnTo>
                    <a:pt x="3481" y="7888"/>
                  </a:lnTo>
                  <a:lnTo>
                    <a:pt x="3417" y="7902"/>
                  </a:lnTo>
                  <a:lnTo>
                    <a:pt x="3356" y="7917"/>
                  </a:lnTo>
                  <a:lnTo>
                    <a:pt x="3296" y="7931"/>
                  </a:lnTo>
                  <a:lnTo>
                    <a:pt x="3239" y="7946"/>
                  </a:lnTo>
                  <a:lnTo>
                    <a:pt x="3185" y="7961"/>
                  </a:lnTo>
                  <a:lnTo>
                    <a:pt x="3131" y="7975"/>
                  </a:lnTo>
                  <a:lnTo>
                    <a:pt x="3082" y="7991"/>
                  </a:lnTo>
                  <a:lnTo>
                    <a:pt x="3034" y="8005"/>
                  </a:lnTo>
                  <a:lnTo>
                    <a:pt x="2989" y="8019"/>
                  </a:lnTo>
                  <a:lnTo>
                    <a:pt x="2945" y="8033"/>
                  </a:lnTo>
                  <a:lnTo>
                    <a:pt x="2868" y="8060"/>
                  </a:lnTo>
                  <a:lnTo>
                    <a:pt x="2799" y="8086"/>
                  </a:lnTo>
                  <a:lnTo>
                    <a:pt x="2769" y="8099"/>
                  </a:lnTo>
                  <a:lnTo>
                    <a:pt x="2741" y="8110"/>
                  </a:lnTo>
                  <a:lnTo>
                    <a:pt x="2717" y="8121"/>
                  </a:lnTo>
                  <a:lnTo>
                    <a:pt x="2694" y="8131"/>
                  </a:lnTo>
                  <a:lnTo>
                    <a:pt x="2686" y="8136"/>
                  </a:lnTo>
                  <a:lnTo>
                    <a:pt x="2684" y="8144"/>
                  </a:lnTo>
                  <a:lnTo>
                    <a:pt x="2646" y="8273"/>
                  </a:lnTo>
                  <a:lnTo>
                    <a:pt x="2609" y="8407"/>
                  </a:lnTo>
                  <a:lnTo>
                    <a:pt x="2573" y="8544"/>
                  </a:lnTo>
                  <a:lnTo>
                    <a:pt x="2537" y="8685"/>
                  </a:lnTo>
                  <a:lnTo>
                    <a:pt x="2502" y="8828"/>
                  </a:lnTo>
                  <a:lnTo>
                    <a:pt x="2467" y="8973"/>
                  </a:lnTo>
                  <a:lnTo>
                    <a:pt x="2434" y="9119"/>
                  </a:lnTo>
                  <a:lnTo>
                    <a:pt x="2401" y="9267"/>
                  </a:lnTo>
                  <a:lnTo>
                    <a:pt x="2368" y="9416"/>
                  </a:lnTo>
                  <a:lnTo>
                    <a:pt x="2337" y="9564"/>
                  </a:lnTo>
                  <a:lnTo>
                    <a:pt x="2306" y="9712"/>
                  </a:lnTo>
                  <a:lnTo>
                    <a:pt x="2277" y="9859"/>
                  </a:lnTo>
                  <a:lnTo>
                    <a:pt x="2248" y="10005"/>
                  </a:lnTo>
                  <a:lnTo>
                    <a:pt x="2219" y="10149"/>
                  </a:lnTo>
                  <a:lnTo>
                    <a:pt x="2192" y="10291"/>
                  </a:lnTo>
                  <a:lnTo>
                    <a:pt x="2167" y="10430"/>
                  </a:lnTo>
                  <a:lnTo>
                    <a:pt x="2119" y="10696"/>
                  </a:lnTo>
                  <a:lnTo>
                    <a:pt x="2074" y="10945"/>
                  </a:lnTo>
                  <a:lnTo>
                    <a:pt x="2036" y="11172"/>
                  </a:lnTo>
                  <a:lnTo>
                    <a:pt x="2003" y="11374"/>
                  </a:lnTo>
                  <a:lnTo>
                    <a:pt x="1975" y="11545"/>
                  </a:lnTo>
                  <a:lnTo>
                    <a:pt x="1953" y="11683"/>
                  </a:lnTo>
                  <a:lnTo>
                    <a:pt x="1938" y="11783"/>
                  </a:lnTo>
                  <a:lnTo>
                    <a:pt x="1930" y="11840"/>
                  </a:lnTo>
                  <a:lnTo>
                    <a:pt x="1921" y="11842"/>
                  </a:lnTo>
                  <a:lnTo>
                    <a:pt x="1912" y="11843"/>
                  </a:lnTo>
                  <a:lnTo>
                    <a:pt x="1904" y="11845"/>
                  </a:lnTo>
                  <a:lnTo>
                    <a:pt x="1896" y="11846"/>
                  </a:lnTo>
                  <a:lnTo>
                    <a:pt x="1652" y="11795"/>
                  </a:lnTo>
                  <a:lnTo>
                    <a:pt x="1638" y="11786"/>
                  </a:lnTo>
                  <a:lnTo>
                    <a:pt x="1630" y="11778"/>
                  </a:lnTo>
                  <a:lnTo>
                    <a:pt x="1623" y="11514"/>
                  </a:lnTo>
                  <a:lnTo>
                    <a:pt x="1618" y="11251"/>
                  </a:lnTo>
                  <a:lnTo>
                    <a:pt x="1614" y="10990"/>
                  </a:lnTo>
                  <a:lnTo>
                    <a:pt x="1611" y="10730"/>
                  </a:lnTo>
                  <a:lnTo>
                    <a:pt x="1608" y="10472"/>
                  </a:lnTo>
                  <a:lnTo>
                    <a:pt x="1606" y="10216"/>
                  </a:lnTo>
                  <a:lnTo>
                    <a:pt x="1605" y="9963"/>
                  </a:lnTo>
                  <a:lnTo>
                    <a:pt x="1605" y="9713"/>
                  </a:lnTo>
                  <a:lnTo>
                    <a:pt x="1605" y="9466"/>
                  </a:lnTo>
                  <a:lnTo>
                    <a:pt x="1606" y="9224"/>
                  </a:lnTo>
                  <a:lnTo>
                    <a:pt x="1607" y="8987"/>
                  </a:lnTo>
                  <a:lnTo>
                    <a:pt x="1609" y="8754"/>
                  </a:lnTo>
                  <a:lnTo>
                    <a:pt x="1612" y="8525"/>
                  </a:lnTo>
                  <a:lnTo>
                    <a:pt x="1614" y="8303"/>
                  </a:lnTo>
                  <a:lnTo>
                    <a:pt x="1618" y="8087"/>
                  </a:lnTo>
                  <a:lnTo>
                    <a:pt x="1621" y="7877"/>
                  </a:lnTo>
                  <a:lnTo>
                    <a:pt x="1654" y="7865"/>
                  </a:lnTo>
                  <a:lnTo>
                    <a:pt x="1721" y="7841"/>
                  </a:lnTo>
                  <a:lnTo>
                    <a:pt x="1819" y="7809"/>
                  </a:lnTo>
                  <a:lnTo>
                    <a:pt x="1950" y="7766"/>
                  </a:lnTo>
                  <a:lnTo>
                    <a:pt x="2027" y="7743"/>
                  </a:lnTo>
                  <a:lnTo>
                    <a:pt x="2111" y="7717"/>
                  </a:lnTo>
                  <a:lnTo>
                    <a:pt x="2204" y="7690"/>
                  </a:lnTo>
                  <a:lnTo>
                    <a:pt x="2303" y="7662"/>
                  </a:lnTo>
                  <a:lnTo>
                    <a:pt x="2410" y="7633"/>
                  </a:lnTo>
                  <a:lnTo>
                    <a:pt x="2524" y="7602"/>
                  </a:lnTo>
                  <a:lnTo>
                    <a:pt x="2645" y="7570"/>
                  </a:lnTo>
                  <a:lnTo>
                    <a:pt x="2772" y="7538"/>
                  </a:lnTo>
                  <a:lnTo>
                    <a:pt x="2907" y="7505"/>
                  </a:lnTo>
                  <a:lnTo>
                    <a:pt x="3048" y="7472"/>
                  </a:lnTo>
                  <a:lnTo>
                    <a:pt x="3196" y="7439"/>
                  </a:lnTo>
                  <a:lnTo>
                    <a:pt x="3350" y="7407"/>
                  </a:lnTo>
                  <a:lnTo>
                    <a:pt x="3511" y="7374"/>
                  </a:lnTo>
                  <a:lnTo>
                    <a:pt x="3677" y="7341"/>
                  </a:lnTo>
                  <a:lnTo>
                    <a:pt x="3849" y="7309"/>
                  </a:lnTo>
                  <a:lnTo>
                    <a:pt x="4029" y="7277"/>
                  </a:lnTo>
                  <a:lnTo>
                    <a:pt x="4214" y="7246"/>
                  </a:lnTo>
                  <a:lnTo>
                    <a:pt x="4403" y="7216"/>
                  </a:lnTo>
                  <a:lnTo>
                    <a:pt x="4599" y="7187"/>
                  </a:lnTo>
                  <a:lnTo>
                    <a:pt x="4800" y="7161"/>
                  </a:lnTo>
                  <a:lnTo>
                    <a:pt x="5008" y="7135"/>
                  </a:lnTo>
                  <a:lnTo>
                    <a:pt x="5220" y="7110"/>
                  </a:lnTo>
                  <a:lnTo>
                    <a:pt x="5438" y="7088"/>
                  </a:lnTo>
                  <a:lnTo>
                    <a:pt x="5659" y="7068"/>
                  </a:lnTo>
                  <a:lnTo>
                    <a:pt x="5719" y="7462"/>
                  </a:lnTo>
                  <a:lnTo>
                    <a:pt x="5776" y="7857"/>
                  </a:lnTo>
                  <a:lnTo>
                    <a:pt x="5831" y="8248"/>
                  </a:lnTo>
                  <a:lnTo>
                    <a:pt x="5884" y="8632"/>
                  </a:lnTo>
                  <a:lnTo>
                    <a:pt x="5934" y="9007"/>
                  </a:lnTo>
                  <a:lnTo>
                    <a:pt x="5981" y="9369"/>
                  </a:lnTo>
                  <a:lnTo>
                    <a:pt x="6025" y="9715"/>
                  </a:lnTo>
                  <a:lnTo>
                    <a:pt x="6065" y="10041"/>
                  </a:lnTo>
                  <a:lnTo>
                    <a:pt x="6103" y="10344"/>
                  </a:lnTo>
                  <a:lnTo>
                    <a:pt x="6136" y="10622"/>
                  </a:lnTo>
                  <a:lnTo>
                    <a:pt x="6166" y="10871"/>
                  </a:lnTo>
                  <a:lnTo>
                    <a:pt x="6191" y="11087"/>
                  </a:lnTo>
                  <a:lnTo>
                    <a:pt x="6211" y="11267"/>
                  </a:lnTo>
                  <a:lnTo>
                    <a:pt x="6227" y="11407"/>
                  </a:lnTo>
                  <a:lnTo>
                    <a:pt x="6238" y="11506"/>
                  </a:lnTo>
                  <a:lnTo>
                    <a:pt x="6244" y="11560"/>
                  </a:lnTo>
                  <a:lnTo>
                    <a:pt x="6234" y="11571"/>
                  </a:lnTo>
                  <a:lnTo>
                    <a:pt x="6223" y="11581"/>
                  </a:lnTo>
                  <a:lnTo>
                    <a:pt x="5947" y="11680"/>
                  </a:lnTo>
                  <a:lnTo>
                    <a:pt x="5936" y="11680"/>
                  </a:lnTo>
                  <a:lnTo>
                    <a:pt x="5927" y="11680"/>
                  </a:lnTo>
                  <a:lnTo>
                    <a:pt x="5919" y="11680"/>
                  </a:lnTo>
                  <a:lnTo>
                    <a:pt x="5911" y="11680"/>
                  </a:lnTo>
                  <a:lnTo>
                    <a:pt x="5887" y="11554"/>
                  </a:lnTo>
                  <a:lnTo>
                    <a:pt x="5861" y="11432"/>
                  </a:lnTo>
                  <a:lnTo>
                    <a:pt x="5836" y="11312"/>
                  </a:lnTo>
                  <a:lnTo>
                    <a:pt x="5810" y="11193"/>
                  </a:lnTo>
                  <a:lnTo>
                    <a:pt x="5783" y="11076"/>
                  </a:lnTo>
                  <a:lnTo>
                    <a:pt x="5757" y="10961"/>
                  </a:lnTo>
                  <a:lnTo>
                    <a:pt x="5730" y="10849"/>
                  </a:lnTo>
                  <a:lnTo>
                    <a:pt x="5703" y="10739"/>
                  </a:lnTo>
                  <a:lnTo>
                    <a:pt x="5676" y="10630"/>
                  </a:lnTo>
                  <a:lnTo>
                    <a:pt x="5648" y="10524"/>
                  </a:lnTo>
                  <a:lnTo>
                    <a:pt x="5620" y="10420"/>
                  </a:lnTo>
                  <a:lnTo>
                    <a:pt x="5592" y="10319"/>
                  </a:lnTo>
                  <a:lnTo>
                    <a:pt x="5565" y="10219"/>
                  </a:lnTo>
                  <a:lnTo>
                    <a:pt x="5537" y="10121"/>
                  </a:lnTo>
                  <a:lnTo>
                    <a:pt x="5509" y="10025"/>
                  </a:lnTo>
                  <a:lnTo>
                    <a:pt x="5483" y="9932"/>
                  </a:lnTo>
                  <a:lnTo>
                    <a:pt x="5427" y="9752"/>
                  </a:lnTo>
                  <a:lnTo>
                    <a:pt x="5373" y="9580"/>
                  </a:lnTo>
                  <a:lnTo>
                    <a:pt x="5318" y="9417"/>
                  </a:lnTo>
                  <a:lnTo>
                    <a:pt x="5266" y="9264"/>
                  </a:lnTo>
                  <a:lnTo>
                    <a:pt x="5215" y="9119"/>
                  </a:lnTo>
                  <a:lnTo>
                    <a:pt x="5166" y="8983"/>
                  </a:lnTo>
                  <a:lnTo>
                    <a:pt x="5117" y="8856"/>
                  </a:lnTo>
                  <a:lnTo>
                    <a:pt x="5071" y="8739"/>
                  </a:lnTo>
                  <a:close/>
                  <a:moveTo>
                    <a:pt x="1574" y="7610"/>
                  </a:moveTo>
                  <a:lnTo>
                    <a:pt x="1568" y="7632"/>
                  </a:lnTo>
                  <a:lnTo>
                    <a:pt x="1559" y="7651"/>
                  </a:lnTo>
                  <a:lnTo>
                    <a:pt x="1550" y="7672"/>
                  </a:lnTo>
                  <a:lnTo>
                    <a:pt x="1540" y="7691"/>
                  </a:lnTo>
                  <a:lnTo>
                    <a:pt x="1528" y="7710"/>
                  </a:lnTo>
                  <a:lnTo>
                    <a:pt x="1515" y="7728"/>
                  </a:lnTo>
                  <a:lnTo>
                    <a:pt x="1501" y="7747"/>
                  </a:lnTo>
                  <a:lnTo>
                    <a:pt x="1486" y="7763"/>
                  </a:lnTo>
                  <a:lnTo>
                    <a:pt x="1469" y="7781"/>
                  </a:lnTo>
                  <a:lnTo>
                    <a:pt x="1452" y="7796"/>
                  </a:lnTo>
                  <a:lnTo>
                    <a:pt x="1433" y="7813"/>
                  </a:lnTo>
                  <a:lnTo>
                    <a:pt x="1414" y="7827"/>
                  </a:lnTo>
                  <a:lnTo>
                    <a:pt x="1392" y="7842"/>
                  </a:lnTo>
                  <a:lnTo>
                    <a:pt x="1371" y="7856"/>
                  </a:lnTo>
                  <a:lnTo>
                    <a:pt x="1347" y="7869"/>
                  </a:lnTo>
                  <a:lnTo>
                    <a:pt x="1322" y="7883"/>
                  </a:lnTo>
                  <a:lnTo>
                    <a:pt x="1300" y="7893"/>
                  </a:lnTo>
                  <a:lnTo>
                    <a:pt x="1278" y="7903"/>
                  </a:lnTo>
                  <a:lnTo>
                    <a:pt x="1257" y="7912"/>
                  </a:lnTo>
                  <a:lnTo>
                    <a:pt x="1235" y="7921"/>
                  </a:lnTo>
                  <a:lnTo>
                    <a:pt x="1215" y="7928"/>
                  </a:lnTo>
                  <a:lnTo>
                    <a:pt x="1194" y="7934"/>
                  </a:lnTo>
                  <a:lnTo>
                    <a:pt x="1174" y="7940"/>
                  </a:lnTo>
                  <a:lnTo>
                    <a:pt x="1154" y="7944"/>
                  </a:lnTo>
                  <a:lnTo>
                    <a:pt x="1136" y="7949"/>
                  </a:lnTo>
                  <a:lnTo>
                    <a:pt x="1117" y="7953"/>
                  </a:lnTo>
                  <a:lnTo>
                    <a:pt x="1099" y="7956"/>
                  </a:lnTo>
                  <a:lnTo>
                    <a:pt x="1081" y="7959"/>
                  </a:lnTo>
                  <a:lnTo>
                    <a:pt x="1047" y="7962"/>
                  </a:lnTo>
                  <a:lnTo>
                    <a:pt x="1017" y="7963"/>
                  </a:lnTo>
                  <a:lnTo>
                    <a:pt x="987" y="7963"/>
                  </a:lnTo>
                  <a:lnTo>
                    <a:pt x="960" y="7962"/>
                  </a:lnTo>
                  <a:lnTo>
                    <a:pt x="937" y="7959"/>
                  </a:lnTo>
                  <a:lnTo>
                    <a:pt x="914" y="7956"/>
                  </a:lnTo>
                  <a:lnTo>
                    <a:pt x="896" y="7951"/>
                  </a:lnTo>
                  <a:lnTo>
                    <a:pt x="879" y="7947"/>
                  </a:lnTo>
                  <a:lnTo>
                    <a:pt x="865" y="7944"/>
                  </a:lnTo>
                  <a:lnTo>
                    <a:pt x="855" y="7940"/>
                  </a:lnTo>
                  <a:lnTo>
                    <a:pt x="838" y="7934"/>
                  </a:lnTo>
                  <a:lnTo>
                    <a:pt x="824" y="7928"/>
                  </a:lnTo>
                  <a:lnTo>
                    <a:pt x="810" y="7922"/>
                  </a:lnTo>
                  <a:lnTo>
                    <a:pt x="800" y="7914"/>
                  </a:lnTo>
                  <a:lnTo>
                    <a:pt x="791" y="7908"/>
                  </a:lnTo>
                  <a:lnTo>
                    <a:pt x="784" y="7902"/>
                  </a:lnTo>
                  <a:lnTo>
                    <a:pt x="779" y="7897"/>
                  </a:lnTo>
                  <a:lnTo>
                    <a:pt x="776" y="7892"/>
                  </a:lnTo>
                  <a:lnTo>
                    <a:pt x="773" y="7886"/>
                  </a:lnTo>
                  <a:lnTo>
                    <a:pt x="772" y="7884"/>
                  </a:lnTo>
                  <a:lnTo>
                    <a:pt x="776" y="7882"/>
                  </a:lnTo>
                  <a:lnTo>
                    <a:pt x="782" y="7881"/>
                  </a:lnTo>
                  <a:lnTo>
                    <a:pt x="790" y="7880"/>
                  </a:lnTo>
                  <a:lnTo>
                    <a:pt x="798" y="7878"/>
                  </a:lnTo>
                  <a:lnTo>
                    <a:pt x="819" y="7877"/>
                  </a:lnTo>
                  <a:lnTo>
                    <a:pt x="838" y="7876"/>
                  </a:lnTo>
                  <a:lnTo>
                    <a:pt x="852" y="7875"/>
                  </a:lnTo>
                  <a:lnTo>
                    <a:pt x="865" y="7875"/>
                  </a:lnTo>
                  <a:lnTo>
                    <a:pt x="868" y="7877"/>
                  </a:lnTo>
                  <a:lnTo>
                    <a:pt x="870" y="7877"/>
                  </a:lnTo>
                  <a:lnTo>
                    <a:pt x="871" y="7874"/>
                  </a:lnTo>
                  <a:lnTo>
                    <a:pt x="895" y="7873"/>
                  </a:lnTo>
                  <a:lnTo>
                    <a:pt x="920" y="7871"/>
                  </a:lnTo>
                  <a:lnTo>
                    <a:pt x="946" y="7868"/>
                  </a:lnTo>
                  <a:lnTo>
                    <a:pt x="974" y="7863"/>
                  </a:lnTo>
                  <a:lnTo>
                    <a:pt x="1002" y="7857"/>
                  </a:lnTo>
                  <a:lnTo>
                    <a:pt x="1031" y="7849"/>
                  </a:lnTo>
                  <a:lnTo>
                    <a:pt x="1046" y="7845"/>
                  </a:lnTo>
                  <a:lnTo>
                    <a:pt x="1061" y="7839"/>
                  </a:lnTo>
                  <a:lnTo>
                    <a:pt x="1076" y="7833"/>
                  </a:lnTo>
                  <a:lnTo>
                    <a:pt x="1091" y="7826"/>
                  </a:lnTo>
                  <a:lnTo>
                    <a:pt x="1106" y="7819"/>
                  </a:lnTo>
                  <a:lnTo>
                    <a:pt x="1121" y="7811"/>
                  </a:lnTo>
                  <a:lnTo>
                    <a:pt x="1136" y="7802"/>
                  </a:lnTo>
                  <a:lnTo>
                    <a:pt x="1151" y="7792"/>
                  </a:lnTo>
                  <a:lnTo>
                    <a:pt x="1165" y="7782"/>
                  </a:lnTo>
                  <a:lnTo>
                    <a:pt x="1181" y="7771"/>
                  </a:lnTo>
                  <a:lnTo>
                    <a:pt x="1195" y="7759"/>
                  </a:lnTo>
                  <a:lnTo>
                    <a:pt x="1210" y="7746"/>
                  </a:lnTo>
                  <a:lnTo>
                    <a:pt x="1224" y="7731"/>
                  </a:lnTo>
                  <a:lnTo>
                    <a:pt x="1238" y="7717"/>
                  </a:lnTo>
                  <a:lnTo>
                    <a:pt x="1253" y="7701"/>
                  </a:lnTo>
                  <a:lnTo>
                    <a:pt x="1266" y="7683"/>
                  </a:lnTo>
                  <a:lnTo>
                    <a:pt x="1279" y="7666"/>
                  </a:lnTo>
                  <a:lnTo>
                    <a:pt x="1293" y="7646"/>
                  </a:lnTo>
                  <a:lnTo>
                    <a:pt x="1306" y="7626"/>
                  </a:lnTo>
                  <a:lnTo>
                    <a:pt x="1318" y="7604"/>
                  </a:lnTo>
                  <a:lnTo>
                    <a:pt x="1338" y="7567"/>
                  </a:lnTo>
                  <a:lnTo>
                    <a:pt x="1298" y="7574"/>
                  </a:lnTo>
                  <a:lnTo>
                    <a:pt x="1280" y="7577"/>
                  </a:lnTo>
                  <a:lnTo>
                    <a:pt x="1262" y="7579"/>
                  </a:lnTo>
                  <a:lnTo>
                    <a:pt x="1240" y="7582"/>
                  </a:lnTo>
                  <a:lnTo>
                    <a:pt x="1217" y="7583"/>
                  </a:lnTo>
                  <a:lnTo>
                    <a:pt x="1192" y="7584"/>
                  </a:lnTo>
                  <a:lnTo>
                    <a:pt x="1168" y="7584"/>
                  </a:lnTo>
                  <a:lnTo>
                    <a:pt x="1142" y="7584"/>
                  </a:lnTo>
                  <a:lnTo>
                    <a:pt x="1116" y="7582"/>
                  </a:lnTo>
                  <a:lnTo>
                    <a:pt x="1092" y="7578"/>
                  </a:lnTo>
                  <a:lnTo>
                    <a:pt x="1067" y="7574"/>
                  </a:lnTo>
                  <a:lnTo>
                    <a:pt x="1056" y="7571"/>
                  </a:lnTo>
                  <a:lnTo>
                    <a:pt x="1045" y="7567"/>
                  </a:lnTo>
                  <a:lnTo>
                    <a:pt x="1034" y="7564"/>
                  </a:lnTo>
                  <a:lnTo>
                    <a:pt x="1025" y="7559"/>
                  </a:lnTo>
                  <a:lnTo>
                    <a:pt x="1016" y="7555"/>
                  </a:lnTo>
                  <a:lnTo>
                    <a:pt x="1006" y="7548"/>
                  </a:lnTo>
                  <a:lnTo>
                    <a:pt x="999" y="7542"/>
                  </a:lnTo>
                  <a:lnTo>
                    <a:pt x="992" y="7536"/>
                  </a:lnTo>
                  <a:lnTo>
                    <a:pt x="986" y="7529"/>
                  </a:lnTo>
                  <a:lnTo>
                    <a:pt x="981" y="7522"/>
                  </a:lnTo>
                  <a:lnTo>
                    <a:pt x="976" y="7512"/>
                  </a:lnTo>
                  <a:lnTo>
                    <a:pt x="973" y="7504"/>
                  </a:lnTo>
                  <a:lnTo>
                    <a:pt x="970" y="7491"/>
                  </a:lnTo>
                  <a:lnTo>
                    <a:pt x="968" y="7483"/>
                  </a:lnTo>
                  <a:lnTo>
                    <a:pt x="970" y="7478"/>
                  </a:lnTo>
                  <a:lnTo>
                    <a:pt x="970" y="7477"/>
                  </a:lnTo>
                  <a:lnTo>
                    <a:pt x="973" y="7475"/>
                  </a:lnTo>
                  <a:lnTo>
                    <a:pt x="979" y="7475"/>
                  </a:lnTo>
                  <a:lnTo>
                    <a:pt x="985" y="7475"/>
                  </a:lnTo>
                  <a:lnTo>
                    <a:pt x="993" y="7476"/>
                  </a:lnTo>
                  <a:lnTo>
                    <a:pt x="1012" y="7478"/>
                  </a:lnTo>
                  <a:lnTo>
                    <a:pt x="1029" y="7482"/>
                  </a:lnTo>
                  <a:lnTo>
                    <a:pt x="1059" y="7486"/>
                  </a:lnTo>
                  <a:lnTo>
                    <a:pt x="1091" y="7489"/>
                  </a:lnTo>
                  <a:lnTo>
                    <a:pt x="1108" y="7490"/>
                  </a:lnTo>
                  <a:lnTo>
                    <a:pt x="1125" y="7490"/>
                  </a:lnTo>
                  <a:lnTo>
                    <a:pt x="1143" y="7488"/>
                  </a:lnTo>
                  <a:lnTo>
                    <a:pt x="1160" y="7485"/>
                  </a:lnTo>
                  <a:lnTo>
                    <a:pt x="1177" y="7481"/>
                  </a:lnTo>
                  <a:lnTo>
                    <a:pt x="1194" y="7474"/>
                  </a:lnTo>
                  <a:lnTo>
                    <a:pt x="1202" y="7470"/>
                  </a:lnTo>
                  <a:lnTo>
                    <a:pt x="1211" y="7466"/>
                  </a:lnTo>
                  <a:lnTo>
                    <a:pt x="1219" y="7461"/>
                  </a:lnTo>
                  <a:lnTo>
                    <a:pt x="1226" y="7455"/>
                  </a:lnTo>
                  <a:lnTo>
                    <a:pt x="1234" y="7449"/>
                  </a:lnTo>
                  <a:lnTo>
                    <a:pt x="1241" y="7441"/>
                  </a:lnTo>
                  <a:lnTo>
                    <a:pt x="1249" y="7434"/>
                  </a:lnTo>
                  <a:lnTo>
                    <a:pt x="1256" y="7426"/>
                  </a:lnTo>
                  <a:lnTo>
                    <a:pt x="1262" y="7417"/>
                  </a:lnTo>
                  <a:lnTo>
                    <a:pt x="1268" y="7407"/>
                  </a:lnTo>
                  <a:lnTo>
                    <a:pt x="1274" y="7395"/>
                  </a:lnTo>
                  <a:lnTo>
                    <a:pt x="1280" y="7384"/>
                  </a:lnTo>
                  <a:lnTo>
                    <a:pt x="1296" y="7386"/>
                  </a:lnTo>
                  <a:lnTo>
                    <a:pt x="1312" y="7386"/>
                  </a:lnTo>
                  <a:lnTo>
                    <a:pt x="1329" y="7386"/>
                  </a:lnTo>
                  <a:lnTo>
                    <a:pt x="1347" y="7385"/>
                  </a:lnTo>
                  <a:lnTo>
                    <a:pt x="1365" y="7382"/>
                  </a:lnTo>
                  <a:lnTo>
                    <a:pt x="1383" y="7379"/>
                  </a:lnTo>
                  <a:lnTo>
                    <a:pt x="1401" y="7374"/>
                  </a:lnTo>
                  <a:lnTo>
                    <a:pt x="1420" y="7367"/>
                  </a:lnTo>
                  <a:lnTo>
                    <a:pt x="1437" y="7360"/>
                  </a:lnTo>
                  <a:lnTo>
                    <a:pt x="1455" y="7351"/>
                  </a:lnTo>
                  <a:lnTo>
                    <a:pt x="1471" y="7340"/>
                  </a:lnTo>
                  <a:lnTo>
                    <a:pt x="1487" y="7327"/>
                  </a:lnTo>
                  <a:lnTo>
                    <a:pt x="1495" y="7320"/>
                  </a:lnTo>
                  <a:lnTo>
                    <a:pt x="1502" y="7313"/>
                  </a:lnTo>
                  <a:lnTo>
                    <a:pt x="1508" y="7305"/>
                  </a:lnTo>
                  <a:lnTo>
                    <a:pt x="1515" y="7296"/>
                  </a:lnTo>
                  <a:lnTo>
                    <a:pt x="1520" y="7287"/>
                  </a:lnTo>
                  <a:lnTo>
                    <a:pt x="1527" y="7277"/>
                  </a:lnTo>
                  <a:lnTo>
                    <a:pt x="1532" y="7267"/>
                  </a:lnTo>
                  <a:lnTo>
                    <a:pt x="1537" y="7256"/>
                  </a:lnTo>
                  <a:lnTo>
                    <a:pt x="1545" y="7275"/>
                  </a:lnTo>
                  <a:lnTo>
                    <a:pt x="1553" y="7296"/>
                  </a:lnTo>
                  <a:lnTo>
                    <a:pt x="1561" y="7320"/>
                  </a:lnTo>
                  <a:lnTo>
                    <a:pt x="1569" y="7347"/>
                  </a:lnTo>
                  <a:lnTo>
                    <a:pt x="1576" y="7375"/>
                  </a:lnTo>
                  <a:lnTo>
                    <a:pt x="1582" y="7404"/>
                  </a:lnTo>
                  <a:lnTo>
                    <a:pt x="1587" y="7436"/>
                  </a:lnTo>
                  <a:lnTo>
                    <a:pt x="1589" y="7469"/>
                  </a:lnTo>
                  <a:lnTo>
                    <a:pt x="1589" y="7486"/>
                  </a:lnTo>
                  <a:lnTo>
                    <a:pt x="1589" y="7503"/>
                  </a:lnTo>
                  <a:lnTo>
                    <a:pt x="1588" y="7521"/>
                  </a:lnTo>
                  <a:lnTo>
                    <a:pt x="1588" y="7538"/>
                  </a:lnTo>
                  <a:lnTo>
                    <a:pt x="1586" y="7557"/>
                  </a:lnTo>
                  <a:lnTo>
                    <a:pt x="1583" y="7574"/>
                  </a:lnTo>
                  <a:lnTo>
                    <a:pt x="1579" y="7593"/>
                  </a:lnTo>
                  <a:lnTo>
                    <a:pt x="1574" y="7610"/>
                  </a:lnTo>
                  <a:lnTo>
                    <a:pt x="1574" y="7610"/>
                  </a:lnTo>
                  <a:close/>
                  <a:moveTo>
                    <a:pt x="832" y="7749"/>
                  </a:moveTo>
                  <a:lnTo>
                    <a:pt x="839" y="7751"/>
                  </a:lnTo>
                  <a:lnTo>
                    <a:pt x="847" y="7754"/>
                  </a:lnTo>
                  <a:lnTo>
                    <a:pt x="869" y="7761"/>
                  </a:lnTo>
                  <a:lnTo>
                    <a:pt x="896" y="7768"/>
                  </a:lnTo>
                  <a:lnTo>
                    <a:pt x="911" y="7772"/>
                  </a:lnTo>
                  <a:lnTo>
                    <a:pt x="927" y="7775"/>
                  </a:lnTo>
                  <a:lnTo>
                    <a:pt x="946" y="7777"/>
                  </a:lnTo>
                  <a:lnTo>
                    <a:pt x="964" y="7778"/>
                  </a:lnTo>
                  <a:lnTo>
                    <a:pt x="985" y="7777"/>
                  </a:lnTo>
                  <a:lnTo>
                    <a:pt x="1007" y="7776"/>
                  </a:lnTo>
                  <a:lnTo>
                    <a:pt x="1031" y="7773"/>
                  </a:lnTo>
                  <a:lnTo>
                    <a:pt x="1056" y="7767"/>
                  </a:lnTo>
                  <a:lnTo>
                    <a:pt x="1082" y="7760"/>
                  </a:lnTo>
                  <a:lnTo>
                    <a:pt x="1110" y="7752"/>
                  </a:lnTo>
                  <a:lnTo>
                    <a:pt x="1140" y="7741"/>
                  </a:lnTo>
                  <a:lnTo>
                    <a:pt x="1172" y="7727"/>
                  </a:lnTo>
                  <a:lnTo>
                    <a:pt x="1152" y="7743"/>
                  </a:lnTo>
                  <a:lnTo>
                    <a:pt x="1134" y="7756"/>
                  </a:lnTo>
                  <a:lnTo>
                    <a:pt x="1114" y="7768"/>
                  </a:lnTo>
                  <a:lnTo>
                    <a:pt x="1095" y="7780"/>
                  </a:lnTo>
                  <a:lnTo>
                    <a:pt x="1075" y="7790"/>
                  </a:lnTo>
                  <a:lnTo>
                    <a:pt x="1057" y="7798"/>
                  </a:lnTo>
                  <a:lnTo>
                    <a:pt x="1037" y="7805"/>
                  </a:lnTo>
                  <a:lnTo>
                    <a:pt x="1018" y="7812"/>
                  </a:lnTo>
                  <a:lnTo>
                    <a:pt x="999" y="7817"/>
                  </a:lnTo>
                  <a:lnTo>
                    <a:pt x="980" y="7822"/>
                  </a:lnTo>
                  <a:lnTo>
                    <a:pt x="962" y="7825"/>
                  </a:lnTo>
                  <a:lnTo>
                    <a:pt x="944" y="7828"/>
                  </a:lnTo>
                  <a:lnTo>
                    <a:pt x="909" y="7832"/>
                  </a:lnTo>
                  <a:lnTo>
                    <a:pt x="876" y="7835"/>
                  </a:lnTo>
                  <a:lnTo>
                    <a:pt x="870" y="7830"/>
                  </a:lnTo>
                  <a:lnTo>
                    <a:pt x="863" y="7823"/>
                  </a:lnTo>
                  <a:lnTo>
                    <a:pt x="856" y="7815"/>
                  </a:lnTo>
                  <a:lnTo>
                    <a:pt x="848" y="7805"/>
                  </a:lnTo>
                  <a:lnTo>
                    <a:pt x="842" y="7794"/>
                  </a:lnTo>
                  <a:lnTo>
                    <a:pt x="837" y="7781"/>
                  </a:lnTo>
                  <a:lnTo>
                    <a:pt x="835" y="7774"/>
                  </a:lnTo>
                  <a:lnTo>
                    <a:pt x="834" y="7766"/>
                  </a:lnTo>
                  <a:lnTo>
                    <a:pt x="833" y="7758"/>
                  </a:lnTo>
                  <a:lnTo>
                    <a:pt x="832" y="7750"/>
                  </a:lnTo>
                  <a:lnTo>
                    <a:pt x="832" y="7749"/>
                  </a:lnTo>
                  <a:close/>
                  <a:moveTo>
                    <a:pt x="58" y="5833"/>
                  </a:moveTo>
                  <a:lnTo>
                    <a:pt x="79" y="5748"/>
                  </a:lnTo>
                  <a:lnTo>
                    <a:pt x="108" y="5668"/>
                  </a:lnTo>
                  <a:lnTo>
                    <a:pt x="143" y="5594"/>
                  </a:lnTo>
                  <a:lnTo>
                    <a:pt x="184" y="5526"/>
                  </a:lnTo>
                  <a:lnTo>
                    <a:pt x="231" y="5462"/>
                  </a:lnTo>
                  <a:lnTo>
                    <a:pt x="283" y="5403"/>
                  </a:lnTo>
                  <a:lnTo>
                    <a:pt x="340" y="5350"/>
                  </a:lnTo>
                  <a:lnTo>
                    <a:pt x="400" y="5301"/>
                  </a:lnTo>
                  <a:lnTo>
                    <a:pt x="464" y="5255"/>
                  </a:lnTo>
                  <a:lnTo>
                    <a:pt x="531" y="5215"/>
                  </a:lnTo>
                  <a:lnTo>
                    <a:pt x="601" y="5178"/>
                  </a:lnTo>
                  <a:lnTo>
                    <a:pt x="673" y="5145"/>
                  </a:lnTo>
                  <a:lnTo>
                    <a:pt x="746" y="5116"/>
                  </a:lnTo>
                  <a:lnTo>
                    <a:pt x="821" y="5090"/>
                  </a:lnTo>
                  <a:lnTo>
                    <a:pt x="895" y="5067"/>
                  </a:lnTo>
                  <a:lnTo>
                    <a:pt x="970" y="5047"/>
                  </a:lnTo>
                  <a:lnTo>
                    <a:pt x="1044" y="5030"/>
                  </a:lnTo>
                  <a:lnTo>
                    <a:pt x="1117" y="5015"/>
                  </a:lnTo>
                  <a:lnTo>
                    <a:pt x="1189" y="5002"/>
                  </a:lnTo>
                  <a:lnTo>
                    <a:pt x="1259" y="4993"/>
                  </a:lnTo>
                  <a:lnTo>
                    <a:pt x="1327" y="4985"/>
                  </a:lnTo>
                  <a:lnTo>
                    <a:pt x="1390" y="4978"/>
                  </a:lnTo>
                  <a:lnTo>
                    <a:pt x="1451" y="4974"/>
                  </a:lnTo>
                  <a:lnTo>
                    <a:pt x="1508" y="4970"/>
                  </a:lnTo>
                  <a:lnTo>
                    <a:pt x="1559" y="4968"/>
                  </a:lnTo>
                  <a:lnTo>
                    <a:pt x="1607" y="4966"/>
                  </a:lnTo>
                  <a:lnTo>
                    <a:pt x="1648" y="4965"/>
                  </a:lnTo>
                  <a:lnTo>
                    <a:pt x="1683" y="4965"/>
                  </a:lnTo>
                  <a:lnTo>
                    <a:pt x="1733" y="4966"/>
                  </a:lnTo>
                  <a:lnTo>
                    <a:pt x="1752" y="4968"/>
                  </a:lnTo>
                  <a:lnTo>
                    <a:pt x="1769" y="4969"/>
                  </a:lnTo>
                  <a:lnTo>
                    <a:pt x="1770" y="4966"/>
                  </a:lnTo>
                  <a:lnTo>
                    <a:pt x="1801" y="4964"/>
                  </a:lnTo>
                  <a:lnTo>
                    <a:pt x="1847" y="4961"/>
                  </a:lnTo>
                  <a:lnTo>
                    <a:pt x="1909" y="4955"/>
                  </a:lnTo>
                  <a:lnTo>
                    <a:pt x="1987" y="4947"/>
                  </a:lnTo>
                  <a:lnTo>
                    <a:pt x="2081" y="4936"/>
                  </a:lnTo>
                  <a:lnTo>
                    <a:pt x="2188" y="4920"/>
                  </a:lnTo>
                  <a:lnTo>
                    <a:pt x="2311" y="4902"/>
                  </a:lnTo>
                  <a:lnTo>
                    <a:pt x="2448" y="4879"/>
                  </a:lnTo>
                  <a:lnTo>
                    <a:pt x="2473" y="4894"/>
                  </a:lnTo>
                  <a:lnTo>
                    <a:pt x="2497" y="4910"/>
                  </a:lnTo>
                  <a:lnTo>
                    <a:pt x="2521" y="4924"/>
                  </a:lnTo>
                  <a:lnTo>
                    <a:pt x="2544" y="4937"/>
                  </a:lnTo>
                  <a:lnTo>
                    <a:pt x="2569" y="4950"/>
                  </a:lnTo>
                  <a:lnTo>
                    <a:pt x="2593" y="4961"/>
                  </a:lnTo>
                  <a:lnTo>
                    <a:pt x="2615" y="4973"/>
                  </a:lnTo>
                  <a:lnTo>
                    <a:pt x="2639" y="4983"/>
                  </a:lnTo>
                  <a:lnTo>
                    <a:pt x="2684" y="5001"/>
                  </a:lnTo>
                  <a:lnTo>
                    <a:pt x="2729" y="5018"/>
                  </a:lnTo>
                  <a:lnTo>
                    <a:pt x="2772" y="5031"/>
                  </a:lnTo>
                  <a:lnTo>
                    <a:pt x="2813" y="5044"/>
                  </a:lnTo>
                  <a:lnTo>
                    <a:pt x="2853" y="5053"/>
                  </a:lnTo>
                  <a:lnTo>
                    <a:pt x="2892" y="5060"/>
                  </a:lnTo>
                  <a:lnTo>
                    <a:pt x="2928" y="5066"/>
                  </a:lnTo>
                  <a:lnTo>
                    <a:pt x="2963" y="5071"/>
                  </a:lnTo>
                  <a:lnTo>
                    <a:pt x="2995" y="5074"/>
                  </a:lnTo>
                  <a:lnTo>
                    <a:pt x="3024" y="5076"/>
                  </a:lnTo>
                  <a:lnTo>
                    <a:pt x="3052" y="5078"/>
                  </a:lnTo>
                  <a:lnTo>
                    <a:pt x="3077" y="5078"/>
                  </a:lnTo>
                  <a:lnTo>
                    <a:pt x="3111" y="5078"/>
                  </a:lnTo>
                  <a:lnTo>
                    <a:pt x="3136" y="5075"/>
                  </a:lnTo>
                  <a:lnTo>
                    <a:pt x="3153" y="5074"/>
                  </a:lnTo>
                  <a:lnTo>
                    <a:pt x="3161" y="5073"/>
                  </a:lnTo>
                  <a:lnTo>
                    <a:pt x="3179" y="5070"/>
                  </a:lnTo>
                  <a:lnTo>
                    <a:pt x="3178" y="5052"/>
                  </a:lnTo>
                  <a:lnTo>
                    <a:pt x="3175" y="5012"/>
                  </a:lnTo>
                  <a:lnTo>
                    <a:pt x="3173" y="4973"/>
                  </a:lnTo>
                  <a:lnTo>
                    <a:pt x="3172" y="4935"/>
                  </a:lnTo>
                  <a:lnTo>
                    <a:pt x="3171" y="4897"/>
                  </a:lnTo>
                  <a:lnTo>
                    <a:pt x="3171" y="4862"/>
                  </a:lnTo>
                  <a:lnTo>
                    <a:pt x="3172" y="4829"/>
                  </a:lnTo>
                  <a:lnTo>
                    <a:pt x="3173" y="4798"/>
                  </a:lnTo>
                  <a:lnTo>
                    <a:pt x="3174" y="4771"/>
                  </a:lnTo>
                  <a:lnTo>
                    <a:pt x="3194" y="4798"/>
                  </a:lnTo>
                  <a:lnTo>
                    <a:pt x="3217" y="4826"/>
                  </a:lnTo>
                  <a:lnTo>
                    <a:pt x="3232" y="4840"/>
                  </a:lnTo>
                  <a:lnTo>
                    <a:pt x="3246" y="4854"/>
                  </a:lnTo>
                  <a:lnTo>
                    <a:pt x="3261" y="4869"/>
                  </a:lnTo>
                  <a:lnTo>
                    <a:pt x="3278" y="4883"/>
                  </a:lnTo>
                  <a:lnTo>
                    <a:pt x="3296" y="4897"/>
                  </a:lnTo>
                  <a:lnTo>
                    <a:pt x="3315" y="4909"/>
                  </a:lnTo>
                  <a:lnTo>
                    <a:pt x="3334" y="4921"/>
                  </a:lnTo>
                  <a:lnTo>
                    <a:pt x="3356" y="4933"/>
                  </a:lnTo>
                  <a:lnTo>
                    <a:pt x="3377" y="4942"/>
                  </a:lnTo>
                  <a:lnTo>
                    <a:pt x="3400" y="4950"/>
                  </a:lnTo>
                  <a:lnTo>
                    <a:pt x="3424" y="4957"/>
                  </a:lnTo>
                  <a:lnTo>
                    <a:pt x="3449" y="4962"/>
                  </a:lnTo>
                  <a:lnTo>
                    <a:pt x="3444" y="4992"/>
                  </a:lnTo>
                  <a:lnTo>
                    <a:pt x="3438" y="5033"/>
                  </a:lnTo>
                  <a:lnTo>
                    <a:pt x="3431" y="5088"/>
                  </a:lnTo>
                  <a:lnTo>
                    <a:pt x="3422" y="5153"/>
                  </a:lnTo>
                  <a:lnTo>
                    <a:pt x="3412" y="5227"/>
                  </a:lnTo>
                  <a:lnTo>
                    <a:pt x="3402" y="5310"/>
                  </a:lnTo>
                  <a:lnTo>
                    <a:pt x="3391" y="5401"/>
                  </a:lnTo>
                  <a:lnTo>
                    <a:pt x="3380" y="5499"/>
                  </a:lnTo>
                  <a:lnTo>
                    <a:pt x="3369" y="5602"/>
                  </a:lnTo>
                  <a:lnTo>
                    <a:pt x="3359" y="5711"/>
                  </a:lnTo>
                  <a:lnTo>
                    <a:pt x="3350" y="5822"/>
                  </a:lnTo>
                  <a:lnTo>
                    <a:pt x="3342" y="5937"/>
                  </a:lnTo>
                  <a:lnTo>
                    <a:pt x="3335" y="6053"/>
                  </a:lnTo>
                  <a:lnTo>
                    <a:pt x="3330" y="6170"/>
                  </a:lnTo>
                  <a:lnTo>
                    <a:pt x="3328" y="6228"/>
                  </a:lnTo>
                  <a:lnTo>
                    <a:pt x="3326" y="6287"/>
                  </a:lnTo>
                  <a:lnTo>
                    <a:pt x="3325" y="6344"/>
                  </a:lnTo>
                  <a:lnTo>
                    <a:pt x="3325" y="6402"/>
                  </a:lnTo>
                  <a:lnTo>
                    <a:pt x="3325" y="6405"/>
                  </a:lnTo>
                  <a:lnTo>
                    <a:pt x="3330" y="6429"/>
                  </a:lnTo>
                  <a:lnTo>
                    <a:pt x="3337" y="6454"/>
                  </a:lnTo>
                  <a:lnTo>
                    <a:pt x="3347" y="6481"/>
                  </a:lnTo>
                  <a:lnTo>
                    <a:pt x="3357" y="6509"/>
                  </a:lnTo>
                  <a:lnTo>
                    <a:pt x="3370" y="6538"/>
                  </a:lnTo>
                  <a:lnTo>
                    <a:pt x="3384" y="6566"/>
                  </a:lnTo>
                  <a:lnTo>
                    <a:pt x="3399" y="6596"/>
                  </a:lnTo>
                  <a:lnTo>
                    <a:pt x="3415" y="6626"/>
                  </a:lnTo>
                  <a:lnTo>
                    <a:pt x="3433" y="6656"/>
                  </a:lnTo>
                  <a:lnTo>
                    <a:pt x="3450" y="6686"/>
                  </a:lnTo>
                  <a:lnTo>
                    <a:pt x="3469" y="6716"/>
                  </a:lnTo>
                  <a:lnTo>
                    <a:pt x="3488" y="6744"/>
                  </a:lnTo>
                  <a:lnTo>
                    <a:pt x="3508" y="6773"/>
                  </a:lnTo>
                  <a:lnTo>
                    <a:pt x="3528" y="6801"/>
                  </a:lnTo>
                  <a:lnTo>
                    <a:pt x="3548" y="6828"/>
                  </a:lnTo>
                  <a:lnTo>
                    <a:pt x="3567" y="6853"/>
                  </a:lnTo>
                  <a:lnTo>
                    <a:pt x="3375" y="6891"/>
                  </a:lnTo>
                  <a:lnTo>
                    <a:pt x="3191" y="6929"/>
                  </a:lnTo>
                  <a:lnTo>
                    <a:pt x="3013" y="6967"/>
                  </a:lnTo>
                  <a:lnTo>
                    <a:pt x="2845" y="7005"/>
                  </a:lnTo>
                  <a:lnTo>
                    <a:pt x="2685" y="7044"/>
                  </a:lnTo>
                  <a:lnTo>
                    <a:pt x="2535" y="7081"/>
                  </a:lnTo>
                  <a:lnTo>
                    <a:pt x="2395" y="7117"/>
                  </a:lnTo>
                  <a:lnTo>
                    <a:pt x="2263" y="7150"/>
                  </a:lnTo>
                  <a:lnTo>
                    <a:pt x="2143" y="7183"/>
                  </a:lnTo>
                  <a:lnTo>
                    <a:pt x="2033" y="7214"/>
                  </a:lnTo>
                  <a:lnTo>
                    <a:pt x="1936" y="7242"/>
                  </a:lnTo>
                  <a:lnTo>
                    <a:pt x="1850" y="7267"/>
                  </a:lnTo>
                  <a:lnTo>
                    <a:pt x="1776" y="7289"/>
                  </a:lnTo>
                  <a:lnTo>
                    <a:pt x="1714" y="7308"/>
                  </a:lnTo>
                  <a:lnTo>
                    <a:pt x="1667" y="7323"/>
                  </a:lnTo>
                  <a:lnTo>
                    <a:pt x="1632" y="7335"/>
                  </a:lnTo>
                  <a:lnTo>
                    <a:pt x="1636" y="7149"/>
                  </a:lnTo>
                  <a:lnTo>
                    <a:pt x="1642" y="6974"/>
                  </a:lnTo>
                  <a:lnTo>
                    <a:pt x="1646" y="6806"/>
                  </a:lnTo>
                  <a:lnTo>
                    <a:pt x="1650" y="6649"/>
                  </a:lnTo>
                  <a:lnTo>
                    <a:pt x="1655" y="6501"/>
                  </a:lnTo>
                  <a:lnTo>
                    <a:pt x="1659" y="6363"/>
                  </a:lnTo>
                  <a:lnTo>
                    <a:pt x="1663" y="6236"/>
                  </a:lnTo>
                  <a:lnTo>
                    <a:pt x="1667" y="6121"/>
                  </a:lnTo>
                  <a:lnTo>
                    <a:pt x="1671" y="6017"/>
                  </a:lnTo>
                  <a:lnTo>
                    <a:pt x="1674" y="5926"/>
                  </a:lnTo>
                  <a:lnTo>
                    <a:pt x="1677" y="5847"/>
                  </a:lnTo>
                  <a:lnTo>
                    <a:pt x="1679" y="5780"/>
                  </a:lnTo>
                  <a:lnTo>
                    <a:pt x="1683" y="5727"/>
                  </a:lnTo>
                  <a:lnTo>
                    <a:pt x="1684" y="5688"/>
                  </a:lnTo>
                  <a:lnTo>
                    <a:pt x="1685" y="5664"/>
                  </a:lnTo>
                  <a:lnTo>
                    <a:pt x="1686" y="5653"/>
                  </a:lnTo>
                  <a:lnTo>
                    <a:pt x="1687" y="5634"/>
                  </a:lnTo>
                  <a:lnTo>
                    <a:pt x="1666" y="5633"/>
                  </a:lnTo>
                  <a:lnTo>
                    <a:pt x="1648" y="5633"/>
                  </a:lnTo>
                  <a:lnTo>
                    <a:pt x="1611" y="5633"/>
                  </a:lnTo>
                  <a:lnTo>
                    <a:pt x="1557" y="5634"/>
                  </a:lnTo>
                  <a:lnTo>
                    <a:pt x="1491" y="5636"/>
                  </a:lnTo>
                  <a:lnTo>
                    <a:pt x="1453" y="5638"/>
                  </a:lnTo>
                  <a:lnTo>
                    <a:pt x="1413" y="5641"/>
                  </a:lnTo>
                  <a:lnTo>
                    <a:pt x="1371" y="5644"/>
                  </a:lnTo>
                  <a:lnTo>
                    <a:pt x="1328" y="5648"/>
                  </a:lnTo>
                  <a:lnTo>
                    <a:pt x="1281" y="5653"/>
                  </a:lnTo>
                  <a:lnTo>
                    <a:pt x="1235" y="5660"/>
                  </a:lnTo>
                  <a:lnTo>
                    <a:pt x="1188" y="5667"/>
                  </a:lnTo>
                  <a:lnTo>
                    <a:pt x="1141" y="5675"/>
                  </a:lnTo>
                  <a:lnTo>
                    <a:pt x="1094" y="5684"/>
                  </a:lnTo>
                  <a:lnTo>
                    <a:pt x="1046" y="5694"/>
                  </a:lnTo>
                  <a:lnTo>
                    <a:pt x="999" y="5707"/>
                  </a:lnTo>
                  <a:lnTo>
                    <a:pt x="954" y="5720"/>
                  </a:lnTo>
                  <a:lnTo>
                    <a:pt x="909" y="5735"/>
                  </a:lnTo>
                  <a:lnTo>
                    <a:pt x="867" y="5751"/>
                  </a:lnTo>
                  <a:lnTo>
                    <a:pt x="826" y="5770"/>
                  </a:lnTo>
                  <a:lnTo>
                    <a:pt x="787" y="5789"/>
                  </a:lnTo>
                  <a:lnTo>
                    <a:pt x="751" y="5811"/>
                  </a:lnTo>
                  <a:lnTo>
                    <a:pt x="718" y="5834"/>
                  </a:lnTo>
                  <a:lnTo>
                    <a:pt x="688" y="5860"/>
                  </a:lnTo>
                  <a:lnTo>
                    <a:pt x="662" y="5888"/>
                  </a:lnTo>
                  <a:lnTo>
                    <a:pt x="639" y="5917"/>
                  </a:lnTo>
                  <a:lnTo>
                    <a:pt x="622" y="5948"/>
                  </a:lnTo>
                  <a:lnTo>
                    <a:pt x="608" y="5983"/>
                  </a:lnTo>
                  <a:lnTo>
                    <a:pt x="599" y="6019"/>
                  </a:lnTo>
                  <a:lnTo>
                    <a:pt x="594" y="6071"/>
                  </a:lnTo>
                  <a:lnTo>
                    <a:pt x="594" y="6122"/>
                  </a:lnTo>
                  <a:lnTo>
                    <a:pt x="599" y="6173"/>
                  </a:lnTo>
                  <a:lnTo>
                    <a:pt x="609" y="6224"/>
                  </a:lnTo>
                  <a:lnTo>
                    <a:pt x="624" y="6274"/>
                  </a:lnTo>
                  <a:lnTo>
                    <a:pt x="642" y="6325"/>
                  </a:lnTo>
                  <a:lnTo>
                    <a:pt x="664" y="6375"/>
                  </a:lnTo>
                  <a:lnTo>
                    <a:pt x="689" y="6425"/>
                  </a:lnTo>
                  <a:lnTo>
                    <a:pt x="718" y="6474"/>
                  </a:lnTo>
                  <a:lnTo>
                    <a:pt x="749" y="6522"/>
                  </a:lnTo>
                  <a:lnTo>
                    <a:pt x="783" y="6570"/>
                  </a:lnTo>
                  <a:lnTo>
                    <a:pt x="819" y="6616"/>
                  </a:lnTo>
                  <a:lnTo>
                    <a:pt x="857" y="6662"/>
                  </a:lnTo>
                  <a:lnTo>
                    <a:pt x="897" y="6706"/>
                  </a:lnTo>
                  <a:lnTo>
                    <a:pt x="937" y="6749"/>
                  </a:lnTo>
                  <a:lnTo>
                    <a:pt x="979" y="6792"/>
                  </a:lnTo>
                  <a:lnTo>
                    <a:pt x="1021" y="6833"/>
                  </a:lnTo>
                  <a:lnTo>
                    <a:pt x="1063" y="6872"/>
                  </a:lnTo>
                  <a:lnTo>
                    <a:pt x="1105" y="6909"/>
                  </a:lnTo>
                  <a:lnTo>
                    <a:pt x="1147" y="6945"/>
                  </a:lnTo>
                  <a:lnTo>
                    <a:pt x="1189" y="6980"/>
                  </a:lnTo>
                  <a:lnTo>
                    <a:pt x="1229" y="7012"/>
                  </a:lnTo>
                  <a:lnTo>
                    <a:pt x="1268" y="7043"/>
                  </a:lnTo>
                  <a:lnTo>
                    <a:pt x="1306" y="7070"/>
                  </a:lnTo>
                  <a:lnTo>
                    <a:pt x="1375" y="7121"/>
                  </a:lnTo>
                  <a:lnTo>
                    <a:pt x="1433" y="7162"/>
                  </a:lnTo>
                  <a:lnTo>
                    <a:pt x="1479" y="7192"/>
                  </a:lnTo>
                  <a:lnTo>
                    <a:pt x="1510" y="7212"/>
                  </a:lnTo>
                  <a:lnTo>
                    <a:pt x="1506" y="7226"/>
                  </a:lnTo>
                  <a:lnTo>
                    <a:pt x="1502" y="7238"/>
                  </a:lnTo>
                  <a:lnTo>
                    <a:pt x="1497" y="7250"/>
                  </a:lnTo>
                  <a:lnTo>
                    <a:pt x="1491" y="7262"/>
                  </a:lnTo>
                  <a:lnTo>
                    <a:pt x="1485" y="7272"/>
                  </a:lnTo>
                  <a:lnTo>
                    <a:pt x="1477" y="7281"/>
                  </a:lnTo>
                  <a:lnTo>
                    <a:pt x="1470" y="7289"/>
                  </a:lnTo>
                  <a:lnTo>
                    <a:pt x="1462" y="7298"/>
                  </a:lnTo>
                  <a:lnTo>
                    <a:pt x="1454" y="7304"/>
                  </a:lnTo>
                  <a:lnTo>
                    <a:pt x="1446" y="7311"/>
                  </a:lnTo>
                  <a:lnTo>
                    <a:pt x="1436" y="7316"/>
                  </a:lnTo>
                  <a:lnTo>
                    <a:pt x="1428" y="7321"/>
                  </a:lnTo>
                  <a:lnTo>
                    <a:pt x="1419" y="7326"/>
                  </a:lnTo>
                  <a:lnTo>
                    <a:pt x="1410" y="7329"/>
                  </a:lnTo>
                  <a:lnTo>
                    <a:pt x="1400" y="7334"/>
                  </a:lnTo>
                  <a:lnTo>
                    <a:pt x="1390" y="7337"/>
                  </a:lnTo>
                  <a:lnTo>
                    <a:pt x="1372" y="7341"/>
                  </a:lnTo>
                  <a:lnTo>
                    <a:pt x="1353" y="7344"/>
                  </a:lnTo>
                  <a:lnTo>
                    <a:pt x="1336" y="7346"/>
                  </a:lnTo>
                  <a:lnTo>
                    <a:pt x="1320" y="7346"/>
                  </a:lnTo>
                  <a:lnTo>
                    <a:pt x="1293" y="7345"/>
                  </a:lnTo>
                  <a:lnTo>
                    <a:pt x="1276" y="7344"/>
                  </a:lnTo>
                  <a:lnTo>
                    <a:pt x="1265" y="7337"/>
                  </a:lnTo>
                  <a:lnTo>
                    <a:pt x="1249" y="7328"/>
                  </a:lnTo>
                  <a:lnTo>
                    <a:pt x="1227" y="7318"/>
                  </a:lnTo>
                  <a:lnTo>
                    <a:pt x="1198" y="7304"/>
                  </a:lnTo>
                  <a:lnTo>
                    <a:pt x="1118" y="7264"/>
                  </a:lnTo>
                  <a:lnTo>
                    <a:pt x="1041" y="7223"/>
                  </a:lnTo>
                  <a:lnTo>
                    <a:pt x="967" y="7183"/>
                  </a:lnTo>
                  <a:lnTo>
                    <a:pt x="896" y="7142"/>
                  </a:lnTo>
                  <a:lnTo>
                    <a:pt x="827" y="7100"/>
                  </a:lnTo>
                  <a:lnTo>
                    <a:pt x="761" y="7058"/>
                  </a:lnTo>
                  <a:lnTo>
                    <a:pt x="699" y="7016"/>
                  </a:lnTo>
                  <a:lnTo>
                    <a:pt x="639" y="6974"/>
                  </a:lnTo>
                  <a:lnTo>
                    <a:pt x="582" y="6930"/>
                  </a:lnTo>
                  <a:lnTo>
                    <a:pt x="527" y="6887"/>
                  </a:lnTo>
                  <a:lnTo>
                    <a:pt x="476" y="6843"/>
                  </a:lnTo>
                  <a:lnTo>
                    <a:pt x="428" y="6799"/>
                  </a:lnTo>
                  <a:lnTo>
                    <a:pt x="382" y="6754"/>
                  </a:lnTo>
                  <a:lnTo>
                    <a:pt x="339" y="6708"/>
                  </a:lnTo>
                  <a:lnTo>
                    <a:pt x="299" y="6663"/>
                  </a:lnTo>
                  <a:lnTo>
                    <a:pt x="262" y="6617"/>
                  </a:lnTo>
                  <a:lnTo>
                    <a:pt x="228" y="6572"/>
                  </a:lnTo>
                  <a:lnTo>
                    <a:pt x="196" y="6524"/>
                  </a:lnTo>
                  <a:lnTo>
                    <a:pt x="167" y="6477"/>
                  </a:lnTo>
                  <a:lnTo>
                    <a:pt x="142" y="6430"/>
                  </a:lnTo>
                  <a:lnTo>
                    <a:pt x="119" y="6382"/>
                  </a:lnTo>
                  <a:lnTo>
                    <a:pt x="98" y="6334"/>
                  </a:lnTo>
                  <a:lnTo>
                    <a:pt x="82" y="6286"/>
                  </a:lnTo>
                  <a:lnTo>
                    <a:pt x="68" y="6236"/>
                  </a:lnTo>
                  <a:lnTo>
                    <a:pt x="56" y="6187"/>
                  </a:lnTo>
                  <a:lnTo>
                    <a:pt x="48" y="6138"/>
                  </a:lnTo>
                  <a:lnTo>
                    <a:pt x="42" y="6088"/>
                  </a:lnTo>
                  <a:lnTo>
                    <a:pt x="40" y="6038"/>
                  </a:lnTo>
                  <a:lnTo>
                    <a:pt x="40" y="5986"/>
                  </a:lnTo>
                  <a:lnTo>
                    <a:pt x="43" y="5936"/>
                  </a:lnTo>
                  <a:lnTo>
                    <a:pt x="49" y="5885"/>
                  </a:lnTo>
                  <a:lnTo>
                    <a:pt x="58" y="5833"/>
                  </a:lnTo>
                  <a:close/>
                  <a:moveTo>
                    <a:pt x="3137" y="5035"/>
                  </a:moveTo>
                  <a:lnTo>
                    <a:pt x="3121" y="5036"/>
                  </a:lnTo>
                  <a:lnTo>
                    <a:pt x="3101" y="5037"/>
                  </a:lnTo>
                  <a:lnTo>
                    <a:pt x="3077" y="5037"/>
                  </a:lnTo>
                  <a:lnTo>
                    <a:pt x="3049" y="5037"/>
                  </a:lnTo>
                  <a:lnTo>
                    <a:pt x="3017" y="5035"/>
                  </a:lnTo>
                  <a:lnTo>
                    <a:pt x="2982" y="5032"/>
                  </a:lnTo>
                  <a:lnTo>
                    <a:pt x="2944" y="5028"/>
                  </a:lnTo>
                  <a:lnTo>
                    <a:pt x="2904" y="5021"/>
                  </a:lnTo>
                  <a:lnTo>
                    <a:pt x="2860" y="5013"/>
                  </a:lnTo>
                  <a:lnTo>
                    <a:pt x="2815" y="5001"/>
                  </a:lnTo>
                  <a:lnTo>
                    <a:pt x="2792" y="4995"/>
                  </a:lnTo>
                  <a:lnTo>
                    <a:pt x="2767" y="4988"/>
                  </a:lnTo>
                  <a:lnTo>
                    <a:pt x="2742" y="4980"/>
                  </a:lnTo>
                  <a:lnTo>
                    <a:pt x="2718" y="4971"/>
                  </a:lnTo>
                  <a:lnTo>
                    <a:pt x="2692" y="4961"/>
                  </a:lnTo>
                  <a:lnTo>
                    <a:pt x="2666" y="4951"/>
                  </a:lnTo>
                  <a:lnTo>
                    <a:pt x="2640" y="4940"/>
                  </a:lnTo>
                  <a:lnTo>
                    <a:pt x="2614" y="4927"/>
                  </a:lnTo>
                  <a:lnTo>
                    <a:pt x="2587" y="4914"/>
                  </a:lnTo>
                  <a:lnTo>
                    <a:pt x="2561" y="4900"/>
                  </a:lnTo>
                  <a:lnTo>
                    <a:pt x="2533" y="4885"/>
                  </a:lnTo>
                  <a:lnTo>
                    <a:pt x="2506" y="4869"/>
                  </a:lnTo>
                  <a:lnTo>
                    <a:pt x="2575" y="4856"/>
                  </a:lnTo>
                  <a:lnTo>
                    <a:pt x="2647" y="4842"/>
                  </a:lnTo>
                  <a:lnTo>
                    <a:pt x="2722" y="4828"/>
                  </a:lnTo>
                  <a:lnTo>
                    <a:pt x="2800" y="4811"/>
                  </a:lnTo>
                  <a:lnTo>
                    <a:pt x="2880" y="4794"/>
                  </a:lnTo>
                  <a:lnTo>
                    <a:pt x="2963" y="4775"/>
                  </a:lnTo>
                  <a:lnTo>
                    <a:pt x="3048" y="4756"/>
                  </a:lnTo>
                  <a:lnTo>
                    <a:pt x="3136" y="4735"/>
                  </a:lnTo>
                  <a:lnTo>
                    <a:pt x="3135" y="4759"/>
                  </a:lnTo>
                  <a:lnTo>
                    <a:pt x="3134" y="4788"/>
                  </a:lnTo>
                  <a:lnTo>
                    <a:pt x="3133" y="4821"/>
                  </a:lnTo>
                  <a:lnTo>
                    <a:pt x="3132" y="4860"/>
                  </a:lnTo>
                  <a:lnTo>
                    <a:pt x="3132" y="4901"/>
                  </a:lnTo>
                  <a:lnTo>
                    <a:pt x="3132" y="4945"/>
                  </a:lnTo>
                  <a:lnTo>
                    <a:pt x="3134" y="4990"/>
                  </a:lnTo>
                  <a:lnTo>
                    <a:pt x="3137" y="5035"/>
                  </a:lnTo>
                  <a:lnTo>
                    <a:pt x="3137" y="5035"/>
                  </a:lnTo>
                  <a:close/>
                  <a:moveTo>
                    <a:pt x="2027" y="3768"/>
                  </a:moveTo>
                  <a:lnTo>
                    <a:pt x="1999" y="3749"/>
                  </a:lnTo>
                  <a:lnTo>
                    <a:pt x="1972" y="3731"/>
                  </a:lnTo>
                  <a:lnTo>
                    <a:pt x="1946" y="3712"/>
                  </a:lnTo>
                  <a:lnTo>
                    <a:pt x="1922" y="3694"/>
                  </a:lnTo>
                  <a:lnTo>
                    <a:pt x="1899" y="3675"/>
                  </a:lnTo>
                  <a:lnTo>
                    <a:pt x="1879" y="3656"/>
                  </a:lnTo>
                  <a:lnTo>
                    <a:pt x="1859" y="3637"/>
                  </a:lnTo>
                  <a:lnTo>
                    <a:pt x="1842" y="3617"/>
                  </a:lnTo>
                  <a:lnTo>
                    <a:pt x="1825" y="3598"/>
                  </a:lnTo>
                  <a:lnTo>
                    <a:pt x="1810" y="3578"/>
                  </a:lnTo>
                  <a:lnTo>
                    <a:pt x="1797" y="3559"/>
                  </a:lnTo>
                  <a:lnTo>
                    <a:pt x="1785" y="3539"/>
                  </a:lnTo>
                  <a:lnTo>
                    <a:pt x="1776" y="3520"/>
                  </a:lnTo>
                  <a:lnTo>
                    <a:pt x="1768" y="3499"/>
                  </a:lnTo>
                  <a:lnTo>
                    <a:pt x="1761" y="3480"/>
                  </a:lnTo>
                  <a:lnTo>
                    <a:pt x="1755" y="3459"/>
                  </a:lnTo>
                  <a:lnTo>
                    <a:pt x="1752" y="3445"/>
                  </a:lnTo>
                  <a:lnTo>
                    <a:pt x="1751" y="3430"/>
                  </a:lnTo>
                  <a:lnTo>
                    <a:pt x="1750" y="3416"/>
                  </a:lnTo>
                  <a:lnTo>
                    <a:pt x="1749" y="3401"/>
                  </a:lnTo>
                  <a:lnTo>
                    <a:pt x="1750" y="3387"/>
                  </a:lnTo>
                  <a:lnTo>
                    <a:pt x="1751" y="3373"/>
                  </a:lnTo>
                  <a:lnTo>
                    <a:pt x="1753" y="3358"/>
                  </a:lnTo>
                  <a:lnTo>
                    <a:pt x="1756" y="3344"/>
                  </a:lnTo>
                  <a:lnTo>
                    <a:pt x="1761" y="3330"/>
                  </a:lnTo>
                  <a:lnTo>
                    <a:pt x="1765" y="3315"/>
                  </a:lnTo>
                  <a:lnTo>
                    <a:pt x="1771" y="3301"/>
                  </a:lnTo>
                  <a:lnTo>
                    <a:pt x="1777" y="3286"/>
                  </a:lnTo>
                  <a:lnTo>
                    <a:pt x="1784" y="3272"/>
                  </a:lnTo>
                  <a:lnTo>
                    <a:pt x="1791" y="3258"/>
                  </a:lnTo>
                  <a:lnTo>
                    <a:pt x="1800" y="3244"/>
                  </a:lnTo>
                  <a:lnTo>
                    <a:pt x="1810" y="3230"/>
                  </a:lnTo>
                  <a:lnTo>
                    <a:pt x="1817" y="3219"/>
                  </a:lnTo>
                  <a:lnTo>
                    <a:pt x="1824" y="3211"/>
                  </a:lnTo>
                  <a:lnTo>
                    <a:pt x="1832" y="3204"/>
                  </a:lnTo>
                  <a:lnTo>
                    <a:pt x="1841" y="3199"/>
                  </a:lnTo>
                  <a:lnTo>
                    <a:pt x="1849" y="3194"/>
                  </a:lnTo>
                  <a:lnTo>
                    <a:pt x="1857" y="3191"/>
                  </a:lnTo>
                  <a:lnTo>
                    <a:pt x="1866" y="3189"/>
                  </a:lnTo>
                  <a:lnTo>
                    <a:pt x="1875" y="3189"/>
                  </a:lnTo>
                  <a:lnTo>
                    <a:pt x="1884" y="3189"/>
                  </a:lnTo>
                  <a:lnTo>
                    <a:pt x="1892" y="3190"/>
                  </a:lnTo>
                  <a:lnTo>
                    <a:pt x="1899" y="3192"/>
                  </a:lnTo>
                  <a:lnTo>
                    <a:pt x="1907" y="3195"/>
                  </a:lnTo>
                  <a:lnTo>
                    <a:pt x="1924" y="3201"/>
                  </a:lnTo>
                  <a:lnTo>
                    <a:pt x="1940" y="3210"/>
                  </a:lnTo>
                  <a:lnTo>
                    <a:pt x="1956" y="3222"/>
                  </a:lnTo>
                  <a:lnTo>
                    <a:pt x="1973" y="3234"/>
                  </a:lnTo>
                  <a:lnTo>
                    <a:pt x="1989" y="3247"/>
                  </a:lnTo>
                  <a:lnTo>
                    <a:pt x="2005" y="3262"/>
                  </a:lnTo>
                  <a:lnTo>
                    <a:pt x="2020" y="3277"/>
                  </a:lnTo>
                  <a:lnTo>
                    <a:pt x="2034" y="3291"/>
                  </a:lnTo>
                  <a:lnTo>
                    <a:pt x="2048" y="3307"/>
                  </a:lnTo>
                  <a:lnTo>
                    <a:pt x="2060" y="3322"/>
                  </a:lnTo>
                  <a:lnTo>
                    <a:pt x="2082" y="3350"/>
                  </a:lnTo>
                  <a:lnTo>
                    <a:pt x="2097" y="3373"/>
                  </a:lnTo>
                  <a:lnTo>
                    <a:pt x="2121" y="3408"/>
                  </a:lnTo>
                  <a:lnTo>
                    <a:pt x="2133" y="3368"/>
                  </a:lnTo>
                  <a:lnTo>
                    <a:pt x="2151" y="3307"/>
                  </a:lnTo>
                  <a:lnTo>
                    <a:pt x="2171" y="3246"/>
                  </a:lnTo>
                  <a:lnTo>
                    <a:pt x="2190" y="3187"/>
                  </a:lnTo>
                  <a:lnTo>
                    <a:pt x="2210" y="3127"/>
                  </a:lnTo>
                  <a:lnTo>
                    <a:pt x="2229" y="3068"/>
                  </a:lnTo>
                  <a:lnTo>
                    <a:pt x="2249" y="3012"/>
                  </a:lnTo>
                  <a:lnTo>
                    <a:pt x="2268" y="2958"/>
                  </a:lnTo>
                  <a:lnTo>
                    <a:pt x="2287" y="2906"/>
                  </a:lnTo>
                  <a:lnTo>
                    <a:pt x="2304" y="2858"/>
                  </a:lnTo>
                  <a:lnTo>
                    <a:pt x="2321" y="2813"/>
                  </a:lnTo>
                  <a:lnTo>
                    <a:pt x="2336" y="2772"/>
                  </a:lnTo>
                  <a:lnTo>
                    <a:pt x="2349" y="2736"/>
                  </a:lnTo>
                  <a:lnTo>
                    <a:pt x="2362" y="2704"/>
                  </a:lnTo>
                  <a:lnTo>
                    <a:pt x="2371" y="2679"/>
                  </a:lnTo>
                  <a:lnTo>
                    <a:pt x="2379" y="2658"/>
                  </a:lnTo>
                  <a:lnTo>
                    <a:pt x="2384" y="2645"/>
                  </a:lnTo>
                  <a:lnTo>
                    <a:pt x="2410" y="2633"/>
                  </a:lnTo>
                  <a:lnTo>
                    <a:pt x="2453" y="2616"/>
                  </a:lnTo>
                  <a:lnTo>
                    <a:pt x="2512" y="2591"/>
                  </a:lnTo>
                  <a:lnTo>
                    <a:pt x="2585" y="2562"/>
                  </a:lnTo>
                  <a:lnTo>
                    <a:pt x="2674" y="2531"/>
                  </a:lnTo>
                  <a:lnTo>
                    <a:pt x="2774" y="2495"/>
                  </a:lnTo>
                  <a:lnTo>
                    <a:pt x="2829" y="2476"/>
                  </a:lnTo>
                  <a:lnTo>
                    <a:pt x="2886" y="2457"/>
                  </a:lnTo>
                  <a:lnTo>
                    <a:pt x="2945" y="2438"/>
                  </a:lnTo>
                  <a:lnTo>
                    <a:pt x="3008" y="2418"/>
                  </a:lnTo>
                  <a:lnTo>
                    <a:pt x="3073" y="2399"/>
                  </a:lnTo>
                  <a:lnTo>
                    <a:pt x="3139" y="2380"/>
                  </a:lnTo>
                  <a:lnTo>
                    <a:pt x="3208" y="2362"/>
                  </a:lnTo>
                  <a:lnTo>
                    <a:pt x="3279" y="2343"/>
                  </a:lnTo>
                  <a:lnTo>
                    <a:pt x="3352" y="2325"/>
                  </a:lnTo>
                  <a:lnTo>
                    <a:pt x="3426" y="2308"/>
                  </a:lnTo>
                  <a:lnTo>
                    <a:pt x="3502" y="2292"/>
                  </a:lnTo>
                  <a:lnTo>
                    <a:pt x="3577" y="2277"/>
                  </a:lnTo>
                  <a:lnTo>
                    <a:pt x="3655" y="2262"/>
                  </a:lnTo>
                  <a:lnTo>
                    <a:pt x="3734" y="2249"/>
                  </a:lnTo>
                  <a:lnTo>
                    <a:pt x="3814" y="2236"/>
                  </a:lnTo>
                  <a:lnTo>
                    <a:pt x="3894" y="2226"/>
                  </a:lnTo>
                  <a:lnTo>
                    <a:pt x="3976" y="2217"/>
                  </a:lnTo>
                  <a:lnTo>
                    <a:pt x="4058" y="2210"/>
                  </a:lnTo>
                  <a:lnTo>
                    <a:pt x="4140" y="2205"/>
                  </a:lnTo>
                  <a:lnTo>
                    <a:pt x="4222" y="2200"/>
                  </a:lnTo>
                  <a:lnTo>
                    <a:pt x="4253" y="2263"/>
                  </a:lnTo>
                  <a:lnTo>
                    <a:pt x="4284" y="2328"/>
                  </a:lnTo>
                  <a:lnTo>
                    <a:pt x="4315" y="2396"/>
                  </a:lnTo>
                  <a:lnTo>
                    <a:pt x="4347" y="2465"/>
                  </a:lnTo>
                  <a:lnTo>
                    <a:pt x="4379" y="2536"/>
                  </a:lnTo>
                  <a:lnTo>
                    <a:pt x="4410" y="2608"/>
                  </a:lnTo>
                  <a:lnTo>
                    <a:pt x="4441" y="2681"/>
                  </a:lnTo>
                  <a:lnTo>
                    <a:pt x="4472" y="2755"/>
                  </a:lnTo>
                  <a:lnTo>
                    <a:pt x="4533" y="2905"/>
                  </a:lnTo>
                  <a:lnTo>
                    <a:pt x="4592" y="3056"/>
                  </a:lnTo>
                  <a:lnTo>
                    <a:pt x="4650" y="3205"/>
                  </a:lnTo>
                  <a:lnTo>
                    <a:pt x="4703" y="3350"/>
                  </a:lnTo>
                  <a:lnTo>
                    <a:pt x="4754" y="3489"/>
                  </a:lnTo>
                  <a:lnTo>
                    <a:pt x="4801" y="3620"/>
                  </a:lnTo>
                  <a:lnTo>
                    <a:pt x="4843" y="3742"/>
                  </a:lnTo>
                  <a:lnTo>
                    <a:pt x="4881" y="3851"/>
                  </a:lnTo>
                  <a:lnTo>
                    <a:pt x="4914" y="3945"/>
                  </a:lnTo>
                  <a:lnTo>
                    <a:pt x="4940" y="4025"/>
                  </a:lnTo>
                  <a:lnTo>
                    <a:pt x="4960" y="4085"/>
                  </a:lnTo>
                  <a:lnTo>
                    <a:pt x="4974" y="4125"/>
                  </a:lnTo>
                  <a:lnTo>
                    <a:pt x="4898" y="4153"/>
                  </a:lnTo>
                  <a:lnTo>
                    <a:pt x="4823" y="4181"/>
                  </a:lnTo>
                  <a:lnTo>
                    <a:pt x="4748" y="4208"/>
                  </a:lnTo>
                  <a:lnTo>
                    <a:pt x="4672" y="4234"/>
                  </a:lnTo>
                  <a:lnTo>
                    <a:pt x="4597" y="4260"/>
                  </a:lnTo>
                  <a:lnTo>
                    <a:pt x="4522" y="4287"/>
                  </a:lnTo>
                  <a:lnTo>
                    <a:pt x="4448" y="4311"/>
                  </a:lnTo>
                  <a:lnTo>
                    <a:pt x="4374" y="4337"/>
                  </a:lnTo>
                  <a:lnTo>
                    <a:pt x="4300" y="4362"/>
                  </a:lnTo>
                  <a:lnTo>
                    <a:pt x="4226" y="4386"/>
                  </a:lnTo>
                  <a:lnTo>
                    <a:pt x="4152" y="4409"/>
                  </a:lnTo>
                  <a:lnTo>
                    <a:pt x="4078" y="4433"/>
                  </a:lnTo>
                  <a:lnTo>
                    <a:pt x="4005" y="4455"/>
                  </a:lnTo>
                  <a:lnTo>
                    <a:pt x="3932" y="4477"/>
                  </a:lnTo>
                  <a:lnTo>
                    <a:pt x="3860" y="4500"/>
                  </a:lnTo>
                  <a:lnTo>
                    <a:pt x="3787" y="4520"/>
                  </a:lnTo>
                  <a:lnTo>
                    <a:pt x="3788" y="4523"/>
                  </a:lnTo>
                  <a:lnTo>
                    <a:pt x="3783" y="4521"/>
                  </a:lnTo>
                  <a:lnTo>
                    <a:pt x="3771" y="4519"/>
                  </a:lnTo>
                  <a:lnTo>
                    <a:pt x="3755" y="4516"/>
                  </a:lnTo>
                  <a:lnTo>
                    <a:pt x="3733" y="4513"/>
                  </a:lnTo>
                  <a:lnTo>
                    <a:pt x="3708" y="4510"/>
                  </a:lnTo>
                  <a:lnTo>
                    <a:pt x="3678" y="4507"/>
                  </a:lnTo>
                  <a:lnTo>
                    <a:pt x="3645" y="4505"/>
                  </a:lnTo>
                  <a:lnTo>
                    <a:pt x="3609" y="4504"/>
                  </a:lnTo>
                  <a:lnTo>
                    <a:pt x="3583" y="4504"/>
                  </a:lnTo>
                  <a:lnTo>
                    <a:pt x="3556" y="4506"/>
                  </a:lnTo>
                  <a:lnTo>
                    <a:pt x="3528" y="4508"/>
                  </a:lnTo>
                  <a:lnTo>
                    <a:pt x="3498" y="4511"/>
                  </a:lnTo>
                  <a:lnTo>
                    <a:pt x="3470" y="4516"/>
                  </a:lnTo>
                  <a:lnTo>
                    <a:pt x="3439" y="4522"/>
                  </a:lnTo>
                  <a:lnTo>
                    <a:pt x="3409" y="4530"/>
                  </a:lnTo>
                  <a:lnTo>
                    <a:pt x="3378" y="4540"/>
                  </a:lnTo>
                  <a:lnTo>
                    <a:pt x="3348" y="4551"/>
                  </a:lnTo>
                  <a:lnTo>
                    <a:pt x="3318" y="4564"/>
                  </a:lnTo>
                  <a:lnTo>
                    <a:pt x="3303" y="4572"/>
                  </a:lnTo>
                  <a:lnTo>
                    <a:pt x="3288" y="4580"/>
                  </a:lnTo>
                  <a:lnTo>
                    <a:pt x="3273" y="4588"/>
                  </a:lnTo>
                  <a:lnTo>
                    <a:pt x="3258" y="4597"/>
                  </a:lnTo>
                  <a:lnTo>
                    <a:pt x="3243" y="4607"/>
                  </a:lnTo>
                  <a:lnTo>
                    <a:pt x="3229" y="4617"/>
                  </a:lnTo>
                  <a:lnTo>
                    <a:pt x="3215" y="4628"/>
                  </a:lnTo>
                  <a:lnTo>
                    <a:pt x="3201" y="4639"/>
                  </a:lnTo>
                  <a:lnTo>
                    <a:pt x="3187" y="4652"/>
                  </a:lnTo>
                  <a:lnTo>
                    <a:pt x="3173" y="4664"/>
                  </a:lnTo>
                  <a:lnTo>
                    <a:pt x="3160" y="4678"/>
                  </a:lnTo>
                  <a:lnTo>
                    <a:pt x="3148" y="4692"/>
                  </a:lnTo>
                  <a:lnTo>
                    <a:pt x="3148" y="4692"/>
                  </a:lnTo>
                  <a:lnTo>
                    <a:pt x="3005" y="4726"/>
                  </a:lnTo>
                  <a:lnTo>
                    <a:pt x="2871" y="4756"/>
                  </a:lnTo>
                  <a:lnTo>
                    <a:pt x="2742" y="4782"/>
                  </a:lnTo>
                  <a:lnTo>
                    <a:pt x="2621" y="4807"/>
                  </a:lnTo>
                  <a:lnTo>
                    <a:pt x="2508" y="4828"/>
                  </a:lnTo>
                  <a:lnTo>
                    <a:pt x="2403" y="4847"/>
                  </a:lnTo>
                  <a:lnTo>
                    <a:pt x="2304" y="4863"/>
                  </a:lnTo>
                  <a:lnTo>
                    <a:pt x="2214" y="4877"/>
                  </a:lnTo>
                  <a:lnTo>
                    <a:pt x="2131" y="4888"/>
                  </a:lnTo>
                  <a:lnTo>
                    <a:pt x="2056" y="4899"/>
                  </a:lnTo>
                  <a:lnTo>
                    <a:pt x="1989" y="4907"/>
                  </a:lnTo>
                  <a:lnTo>
                    <a:pt x="1931" y="4913"/>
                  </a:lnTo>
                  <a:lnTo>
                    <a:pt x="1880" y="4918"/>
                  </a:lnTo>
                  <a:lnTo>
                    <a:pt x="1837" y="4922"/>
                  </a:lnTo>
                  <a:lnTo>
                    <a:pt x="1804" y="4924"/>
                  </a:lnTo>
                  <a:lnTo>
                    <a:pt x="1778" y="4926"/>
                  </a:lnTo>
                  <a:lnTo>
                    <a:pt x="1805" y="4804"/>
                  </a:lnTo>
                  <a:lnTo>
                    <a:pt x="1831" y="4687"/>
                  </a:lnTo>
                  <a:lnTo>
                    <a:pt x="1856" y="4575"/>
                  </a:lnTo>
                  <a:lnTo>
                    <a:pt x="1880" y="4469"/>
                  </a:lnTo>
                  <a:lnTo>
                    <a:pt x="1902" y="4369"/>
                  </a:lnTo>
                  <a:lnTo>
                    <a:pt x="1924" y="4275"/>
                  </a:lnTo>
                  <a:lnTo>
                    <a:pt x="1943" y="4189"/>
                  </a:lnTo>
                  <a:lnTo>
                    <a:pt x="1962" y="4110"/>
                  </a:lnTo>
                  <a:lnTo>
                    <a:pt x="1978" y="4039"/>
                  </a:lnTo>
                  <a:lnTo>
                    <a:pt x="1992" y="3975"/>
                  </a:lnTo>
                  <a:lnTo>
                    <a:pt x="2006" y="3921"/>
                  </a:lnTo>
                  <a:lnTo>
                    <a:pt x="2016" y="3876"/>
                  </a:lnTo>
                  <a:lnTo>
                    <a:pt x="2024" y="3838"/>
                  </a:lnTo>
                  <a:lnTo>
                    <a:pt x="2031" y="3812"/>
                  </a:lnTo>
                  <a:lnTo>
                    <a:pt x="2035" y="3795"/>
                  </a:lnTo>
                  <a:lnTo>
                    <a:pt x="2036" y="3789"/>
                  </a:lnTo>
                  <a:lnTo>
                    <a:pt x="2040" y="3775"/>
                  </a:lnTo>
                  <a:lnTo>
                    <a:pt x="2027" y="3768"/>
                  </a:lnTo>
                  <a:close/>
                  <a:moveTo>
                    <a:pt x="1655" y="2035"/>
                  </a:moveTo>
                  <a:lnTo>
                    <a:pt x="1654" y="2028"/>
                  </a:lnTo>
                  <a:lnTo>
                    <a:pt x="1650" y="2023"/>
                  </a:lnTo>
                  <a:lnTo>
                    <a:pt x="1635" y="2006"/>
                  </a:lnTo>
                  <a:lnTo>
                    <a:pt x="1617" y="1988"/>
                  </a:lnTo>
                  <a:lnTo>
                    <a:pt x="1597" y="1969"/>
                  </a:lnTo>
                  <a:lnTo>
                    <a:pt x="1576" y="1950"/>
                  </a:lnTo>
                  <a:lnTo>
                    <a:pt x="1555" y="1931"/>
                  </a:lnTo>
                  <a:lnTo>
                    <a:pt x="1535" y="1911"/>
                  </a:lnTo>
                  <a:lnTo>
                    <a:pt x="1514" y="1890"/>
                  </a:lnTo>
                  <a:lnTo>
                    <a:pt x="1495" y="1869"/>
                  </a:lnTo>
                  <a:lnTo>
                    <a:pt x="1486" y="1859"/>
                  </a:lnTo>
                  <a:lnTo>
                    <a:pt x="1477" y="1850"/>
                  </a:lnTo>
                  <a:lnTo>
                    <a:pt x="1470" y="1841"/>
                  </a:lnTo>
                  <a:lnTo>
                    <a:pt x="1465" y="1831"/>
                  </a:lnTo>
                  <a:lnTo>
                    <a:pt x="1460" y="1823"/>
                  </a:lnTo>
                  <a:lnTo>
                    <a:pt x="1457" y="1815"/>
                  </a:lnTo>
                  <a:lnTo>
                    <a:pt x="1456" y="1808"/>
                  </a:lnTo>
                  <a:lnTo>
                    <a:pt x="1456" y="1802"/>
                  </a:lnTo>
                  <a:lnTo>
                    <a:pt x="1457" y="1798"/>
                  </a:lnTo>
                  <a:lnTo>
                    <a:pt x="1459" y="1795"/>
                  </a:lnTo>
                  <a:lnTo>
                    <a:pt x="1462" y="1792"/>
                  </a:lnTo>
                  <a:lnTo>
                    <a:pt x="1466" y="1790"/>
                  </a:lnTo>
                  <a:lnTo>
                    <a:pt x="1474" y="1786"/>
                  </a:lnTo>
                  <a:lnTo>
                    <a:pt x="1482" y="1783"/>
                  </a:lnTo>
                  <a:lnTo>
                    <a:pt x="1492" y="1781"/>
                  </a:lnTo>
                  <a:lnTo>
                    <a:pt x="1501" y="1779"/>
                  </a:lnTo>
                  <a:lnTo>
                    <a:pt x="1511" y="1778"/>
                  </a:lnTo>
                  <a:lnTo>
                    <a:pt x="1520" y="1778"/>
                  </a:lnTo>
                  <a:lnTo>
                    <a:pt x="1542" y="1779"/>
                  </a:lnTo>
                  <a:lnTo>
                    <a:pt x="1563" y="1782"/>
                  </a:lnTo>
                  <a:lnTo>
                    <a:pt x="1585" y="1787"/>
                  </a:lnTo>
                  <a:lnTo>
                    <a:pt x="1607" y="1794"/>
                  </a:lnTo>
                  <a:lnTo>
                    <a:pt x="1627" y="1802"/>
                  </a:lnTo>
                  <a:lnTo>
                    <a:pt x="1648" y="1810"/>
                  </a:lnTo>
                  <a:lnTo>
                    <a:pt x="1685" y="1827"/>
                  </a:lnTo>
                  <a:lnTo>
                    <a:pt x="1714" y="1844"/>
                  </a:lnTo>
                  <a:lnTo>
                    <a:pt x="1735" y="1855"/>
                  </a:lnTo>
                  <a:lnTo>
                    <a:pt x="1743" y="1860"/>
                  </a:lnTo>
                  <a:lnTo>
                    <a:pt x="1769" y="1877"/>
                  </a:lnTo>
                  <a:lnTo>
                    <a:pt x="1773" y="1847"/>
                  </a:lnTo>
                  <a:lnTo>
                    <a:pt x="1779" y="1811"/>
                  </a:lnTo>
                  <a:lnTo>
                    <a:pt x="1787" y="1774"/>
                  </a:lnTo>
                  <a:lnTo>
                    <a:pt x="1796" y="1739"/>
                  </a:lnTo>
                  <a:lnTo>
                    <a:pt x="1808" y="1703"/>
                  </a:lnTo>
                  <a:lnTo>
                    <a:pt x="1819" y="1669"/>
                  </a:lnTo>
                  <a:lnTo>
                    <a:pt x="1831" y="1636"/>
                  </a:lnTo>
                  <a:lnTo>
                    <a:pt x="1844" y="1605"/>
                  </a:lnTo>
                  <a:lnTo>
                    <a:pt x="1857" y="1575"/>
                  </a:lnTo>
                  <a:lnTo>
                    <a:pt x="1870" y="1548"/>
                  </a:lnTo>
                  <a:lnTo>
                    <a:pt x="1884" y="1523"/>
                  </a:lnTo>
                  <a:lnTo>
                    <a:pt x="1897" y="1501"/>
                  </a:lnTo>
                  <a:lnTo>
                    <a:pt x="1909" y="1482"/>
                  </a:lnTo>
                  <a:lnTo>
                    <a:pt x="1922" y="1466"/>
                  </a:lnTo>
                  <a:lnTo>
                    <a:pt x="1932" y="1455"/>
                  </a:lnTo>
                  <a:lnTo>
                    <a:pt x="1937" y="1451"/>
                  </a:lnTo>
                  <a:lnTo>
                    <a:pt x="1942" y="1447"/>
                  </a:lnTo>
                  <a:lnTo>
                    <a:pt x="1946" y="1445"/>
                  </a:lnTo>
                  <a:lnTo>
                    <a:pt x="1950" y="1444"/>
                  </a:lnTo>
                  <a:lnTo>
                    <a:pt x="1953" y="1445"/>
                  </a:lnTo>
                  <a:lnTo>
                    <a:pt x="1956" y="1448"/>
                  </a:lnTo>
                  <a:lnTo>
                    <a:pt x="1959" y="1452"/>
                  </a:lnTo>
                  <a:lnTo>
                    <a:pt x="1960" y="1455"/>
                  </a:lnTo>
                  <a:lnTo>
                    <a:pt x="1971" y="1482"/>
                  </a:lnTo>
                  <a:lnTo>
                    <a:pt x="1980" y="1512"/>
                  </a:lnTo>
                  <a:lnTo>
                    <a:pt x="1988" y="1542"/>
                  </a:lnTo>
                  <a:lnTo>
                    <a:pt x="1995" y="1573"/>
                  </a:lnTo>
                  <a:lnTo>
                    <a:pt x="2002" y="1605"/>
                  </a:lnTo>
                  <a:lnTo>
                    <a:pt x="2007" y="1637"/>
                  </a:lnTo>
                  <a:lnTo>
                    <a:pt x="2011" y="1668"/>
                  </a:lnTo>
                  <a:lnTo>
                    <a:pt x="2015" y="1698"/>
                  </a:lnTo>
                  <a:lnTo>
                    <a:pt x="2020" y="1752"/>
                  </a:lnTo>
                  <a:lnTo>
                    <a:pt x="2022" y="1796"/>
                  </a:lnTo>
                  <a:lnTo>
                    <a:pt x="2023" y="1825"/>
                  </a:lnTo>
                  <a:lnTo>
                    <a:pt x="2024" y="1836"/>
                  </a:lnTo>
                  <a:lnTo>
                    <a:pt x="2024" y="1864"/>
                  </a:lnTo>
                  <a:lnTo>
                    <a:pt x="2050" y="1855"/>
                  </a:lnTo>
                  <a:lnTo>
                    <a:pt x="2058" y="1853"/>
                  </a:lnTo>
                  <a:lnTo>
                    <a:pt x="2079" y="1845"/>
                  </a:lnTo>
                  <a:lnTo>
                    <a:pt x="2110" y="1832"/>
                  </a:lnTo>
                  <a:lnTo>
                    <a:pt x="2153" y="1816"/>
                  </a:lnTo>
                  <a:lnTo>
                    <a:pt x="2205" y="1795"/>
                  </a:lnTo>
                  <a:lnTo>
                    <a:pt x="2264" y="1771"/>
                  </a:lnTo>
                  <a:lnTo>
                    <a:pt x="2330" y="1741"/>
                  </a:lnTo>
                  <a:lnTo>
                    <a:pt x="2402" y="1708"/>
                  </a:lnTo>
                  <a:lnTo>
                    <a:pt x="2478" y="1672"/>
                  </a:lnTo>
                  <a:lnTo>
                    <a:pt x="2557" y="1632"/>
                  </a:lnTo>
                  <a:lnTo>
                    <a:pt x="2597" y="1611"/>
                  </a:lnTo>
                  <a:lnTo>
                    <a:pt x="2637" y="1589"/>
                  </a:lnTo>
                  <a:lnTo>
                    <a:pt x="2678" y="1566"/>
                  </a:lnTo>
                  <a:lnTo>
                    <a:pt x="2718" y="1542"/>
                  </a:lnTo>
                  <a:lnTo>
                    <a:pt x="2759" y="1519"/>
                  </a:lnTo>
                  <a:lnTo>
                    <a:pt x="2799" y="1494"/>
                  </a:lnTo>
                  <a:lnTo>
                    <a:pt x="2839" y="1468"/>
                  </a:lnTo>
                  <a:lnTo>
                    <a:pt x="2878" y="1442"/>
                  </a:lnTo>
                  <a:lnTo>
                    <a:pt x="2916" y="1415"/>
                  </a:lnTo>
                  <a:lnTo>
                    <a:pt x="2954" y="1387"/>
                  </a:lnTo>
                  <a:lnTo>
                    <a:pt x="2990" y="1359"/>
                  </a:lnTo>
                  <a:lnTo>
                    <a:pt x="3026" y="1331"/>
                  </a:lnTo>
                  <a:lnTo>
                    <a:pt x="3029" y="1327"/>
                  </a:lnTo>
                  <a:lnTo>
                    <a:pt x="3031" y="1323"/>
                  </a:lnTo>
                  <a:lnTo>
                    <a:pt x="3038" y="1305"/>
                  </a:lnTo>
                  <a:lnTo>
                    <a:pt x="3052" y="1265"/>
                  </a:lnTo>
                  <a:lnTo>
                    <a:pt x="3061" y="1238"/>
                  </a:lnTo>
                  <a:lnTo>
                    <a:pt x="3071" y="1206"/>
                  </a:lnTo>
                  <a:lnTo>
                    <a:pt x="3080" y="1171"/>
                  </a:lnTo>
                  <a:lnTo>
                    <a:pt x="3089" y="1132"/>
                  </a:lnTo>
                  <a:lnTo>
                    <a:pt x="3096" y="1090"/>
                  </a:lnTo>
                  <a:lnTo>
                    <a:pt x="3102" y="1047"/>
                  </a:lnTo>
                  <a:lnTo>
                    <a:pt x="3105" y="1023"/>
                  </a:lnTo>
                  <a:lnTo>
                    <a:pt x="3107" y="1001"/>
                  </a:lnTo>
                  <a:lnTo>
                    <a:pt x="3108" y="977"/>
                  </a:lnTo>
                  <a:lnTo>
                    <a:pt x="3109" y="953"/>
                  </a:lnTo>
                  <a:lnTo>
                    <a:pt x="3109" y="929"/>
                  </a:lnTo>
                  <a:lnTo>
                    <a:pt x="3107" y="905"/>
                  </a:lnTo>
                  <a:lnTo>
                    <a:pt x="3106" y="880"/>
                  </a:lnTo>
                  <a:lnTo>
                    <a:pt x="3102" y="856"/>
                  </a:lnTo>
                  <a:lnTo>
                    <a:pt x="3098" y="831"/>
                  </a:lnTo>
                  <a:lnTo>
                    <a:pt x="3093" y="807"/>
                  </a:lnTo>
                  <a:lnTo>
                    <a:pt x="3088" y="783"/>
                  </a:lnTo>
                  <a:lnTo>
                    <a:pt x="3081" y="758"/>
                  </a:lnTo>
                  <a:lnTo>
                    <a:pt x="3095" y="770"/>
                  </a:lnTo>
                  <a:lnTo>
                    <a:pt x="3111" y="785"/>
                  </a:lnTo>
                  <a:lnTo>
                    <a:pt x="3126" y="800"/>
                  </a:lnTo>
                  <a:lnTo>
                    <a:pt x="3141" y="817"/>
                  </a:lnTo>
                  <a:lnTo>
                    <a:pt x="3158" y="837"/>
                  </a:lnTo>
                  <a:lnTo>
                    <a:pt x="3172" y="858"/>
                  </a:lnTo>
                  <a:lnTo>
                    <a:pt x="3187" y="879"/>
                  </a:lnTo>
                  <a:lnTo>
                    <a:pt x="3200" y="904"/>
                  </a:lnTo>
                  <a:lnTo>
                    <a:pt x="3244" y="990"/>
                  </a:lnTo>
                  <a:lnTo>
                    <a:pt x="3237" y="894"/>
                  </a:lnTo>
                  <a:lnTo>
                    <a:pt x="3235" y="871"/>
                  </a:lnTo>
                  <a:lnTo>
                    <a:pt x="3233" y="848"/>
                  </a:lnTo>
                  <a:lnTo>
                    <a:pt x="3229" y="826"/>
                  </a:lnTo>
                  <a:lnTo>
                    <a:pt x="3224" y="804"/>
                  </a:lnTo>
                  <a:lnTo>
                    <a:pt x="3217" y="783"/>
                  </a:lnTo>
                  <a:lnTo>
                    <a:pt x="3211" y="761"/>
                  </a:lnTo>
                  <a:lnTo>
                    <a:pt x="3204" y="740"/>
                  </a:lnTo>
                  <a:lnTo>
                    <a:pt x="3197" y="720"/>
                  </a:lnTo>
                  <a:lnTo>
                    <a:pt x="3188" y="699"/>
                  </a:lnTo>
                  <a:lnTo>
                    <a:pt x="3179" y="680"/>
                  </a:lnTo>
                  <a:lnTo>
                    <a:pt x="3169" y="660"/>
                  </a:lnTo>
                  <a:lnTo>
                    <a:pt x="3160" y="641"/>
                  </a:lnTo>
                  <a:lnTo>
                    <a:pt x="3138" y="605"/>
                  </a:lnTo>
                  <a:lnTo>
                    <a:pt x="3116" y="569"/>
                  </a:lnTo>
                  <a:lnTo>
                    <a:pt x="3093" y="536"/>
                  </a:lnTo>
                  <a:lnTo>
                    <a:pt x="3070" y="505"/>
                  </a:lnTo>
                  <a:lnTo>
                    <a:pt x="3047" y="476"/>
                  </a:lnTo>
                  <a:lnTo>
                    <a:pt x="3024" y="449"/>
                  </a:lnTo>
                  <a:lnTo>
                    <a:pt x="3002" y="426"/>
                  </a:lnTo>
                  <a:lnTo>
                    <a:pt x="2982" y="405"/>
                  </a:lnTo>
                  <a:lnTo>
                    <a:pt x="2964" y="387"/>
                  </a:lnTo>
                  <a:lnTo>
                    <a:pt x="2948" y="371"/>
                  </a:lnTo>
                  <a:lnTo>
                    <a:pt x="3005" y="365"/>
                  </a:lnTo>
                  <a:lnTo>
                    <a:pt x="3060" y="360"/>
                  </a:lnTo>
                  <a:lnTo>
                    <a:pt x="3116" y="356"/>
                  </a:lnTo>
                  <a:lnTo>
                    <a:pt x="3170" y="352"/>
                  </a:lnTo>
                  <a:lnTo>
                    <a:pt x="3224" y="350"/>
                  </a:lnTo>
                  <a:lnTo>
                    <a:pt x="3276" y="348"/>
                  </a:lnTo>
                  <a:lnTo>
                    <a:pt x="3327" y="347"/>
                  </a:lnTo>
                  <a:lnTo>
                    <a:pt x="3377" y="347"/>
                  </a:lnTo>
                  <a:lnTo>
                    <a:pt x="3427" y="348"/>
                  </a:lnTo>
                  <a:lnTo>
                    <a:pt x="3475" y="350"/>
                  </a:lnTo>
                  <a:lnTo>
                    <a:pt x="3522" y="352"/>
                  </a:lnTo>
                  <a:lnTo>
                    <a:pt x="3568" y="356"/>
                  </a:lnTo>
                  <a:lnTo>
                    <a:pt x="3614" y="360"/>
                  </a:lnTo>
                  <a:lnTo>
                    <a:pt x="3659" y="365"/>
                  </a:lnTo>
                  <a:lnTo>
                    <a:pt x="3702" y="371"/>
                  </a:lnTo>
                  <a:lnTo>
                    <a:pt x="3744" y="378"/>
                  </a:lnTo>
                  <a:lnTo>
                    <a:pt x="3785" y="386"/>
                  </a:lnTo>
                  <a:lnTo>
                    <a:pt x="3825" y="394"/>
                  </a:lnTo>
                  <a:lnTo>
                    <a:pt x="3865" y="404"/>
                  </a:lnTo>
                  <a:lnTo>
                    <a:pt x="3903" y="414"/>
                  </a:lnTo>
                  <a:lnTo>
                    <a:pt x="3940" y="425"/>
                  </a:lnTo>
                  <a:lnTo>
                    <a:pt x="3976" y="437"/>
                  </a:lnTo>
                  <a:lnTo>
                    <a:pt x="4010" y="450"/>
                  </a:lnTo>
                  <a:lnTo>
                    <a:pt x="4045" y="464"/>
                  </a:lnTo>
                  <a:lnTo>
                    <a:pt x="4078" y="478"/>
                  </a:lnTo>
                  <a:lnTo>
                    <a:pt x="4110" y="494"/>
                  </a:lnTo>
                  <a:lnTo>
                    <a:pt x="4141" y="510"/>
                  </a:lnTo>
                  <a:lnTo>
                    <a:pt x="4170" y="526"/>
                  </a:lnTo>
                  <a:lnTo>
                    <a:pt x="4199" y="545"/>
                  </a:lnTo>
                  <a:lnTo>
                    <a:pt x="4227" y="564"/>
                  </a:lnTo>
                  <a:lnTo>
                    <a:pt x="4255" y="583"/>
                  </a:lnTo>
                  <a:lnTo>
                    <a:pt x="4280" y="604"/>
                  </a:lnTo>
                  <a:lnTo>
                    <a:pt x="4304" y="625"/>
                  </a:lnTo>
                  <a:lnTo>
                    <a:pt x="4327" y="647"/>
                  </a:lnTo>
                  <a:lnTo>
                    <a:pt x="4349" y="668"/>
                  </a:lnTo>
                  <a:lnTo>
                    <a:pt x="4368" y="691"/>
                  </a:lnTo>
                  <a:lnTo>
                    <a:pt x="4388" y="714"/>
                  </a:lnTo>
                  <a:lnTo>
                    <a:pt x="4405" y="736"/>
                  </a:lnTo>
                  <a:lnTo>
                    <a:pt x="4422" y="760"/>
                  </a:lnTo>
                  <a:lnTo>
                    <a:pt x="4437" y="784"/>
                  </a:lnTo>
                  <a:lnTo>
                    <a:pt x="4452" y="807"/>
                  </a:lnTo>
                  <a:lnTo>
                    <a:pt x="4465" y="830"/>
                  </a:lnTo>
                  <a:lnTo>
                    <a:pt x="4477" y="853"/>
                  </a:lnTo>
                  <a:lnTo>
                    <a:pt x="4489" y="877"/>
                  </a:lnTo>
                  <a:lnTo>
                    <a:pt x="4499" y="901"/>
                  </a:lnTo>
                  <a:lnTo>
                    <a:pt x="4508" y="924"/>
                  </a:lnTo>
                  <a:lnTo>
                    <a:pt x="4516" y="947"/>
                  </a:lnTo>
                  <a:lnTo>
                    <a:pt x="4524" y="970"/>
                  </a:lnTo>
                  <a:lnTo>
                    <a:pt x="4532" y="992"/>
                  </a:lnTo>
                  <a:lnTo>
                    <a:pt x="4538" y="1014"/>
                  </a:lnTo>
                  <a:lnTo>
                    <a:pt x="4543" y="1035"/>
                  </a:lnTo>
                  <a:lnTo>
                    <a:pt x="4548" y="1056"/>
                  </a:lnTo>
                  <a:lnTo>
                    <a:pt x="4556" y="1096"/>
                  </a:lnTo>
                  <a:lnTo>
                    <a:pt x="4562" y="1134"/>
                  </a:lnTo>
                  <a:lnTo>
                    <a:pt x="4568" y="1168"/>
                  </a:lnTo>
                  <a:lnTo>
                    <a:pt x="4571" y="1199"/>
                  </a:lnTo>
                  <a:lnTo>
                    <a:pt x="4573" y="1226"/>
                  </a:lnTo>
                  <a:lnTo>
                    <a:pt x="4574" y="1247"/>
                  </a:lnTo>
                  <a:lnTo>
                    <a:pt x="4577" y="1299"/>
                  </a:lnTo>
                  <a:lnTo>
                    <a:pt x="4577" y="1348"/>
                  </a:lnTo>
                  <a:lnTo>
                    <a:pt x="4575" y="1396"/>
                  </a:lnTo>
                  <a:lnTo>
                    <a:pt x="4572" y="1443"/>
                  </a:lnTo>
                  <a:lnTo>
                    <a:pt x="4565" y="1489"/>
                  </a:lnTo>
                  <a:lnTo>
                    <a:pt x="4559" y="1532"/>
                  </a:lnTo>
                  <a:lnTo>
                    <a:pt x="4551" y="1575"/>
                  </a:lnTo>
                  <a:lnTo>
                    <a:pt x="4541" y="1616"/>
                  </a:lnTo>
                  <a:lnTo>
                    <a:pt x="4531" y="1657"/>
                  </a:lnTo>
                  <a:lnTo>
                    <a:pt x="4518" y="1695"/>
                  </a:lnTo>
                  <a:lnTo>
                    <a:pt x="4505" y="1732"/>
                  </a:lnTo>
                  <a:lnTo>
                    <a:pt x="4492" y="1768"/>
                  </a:lnTo>
                  <a:lnTo>
                    <a:pt x="4477" y="1802"/>
                  </a:lnTo>
                  <a:lnTo>
                    <a:pt x="4462" y="1834"/>
                  </a:lnTo>
                  <a:lnTo>
                    <a:pt x="4446" y="1865"/>
                  </a:lnTo>
                  <a:lnTo>
                    <a:pt x="4430" y="1895"/>
                  </a:lnTo>
                  <a:lnTo>
                    <a:pt x="4414" y="1923"/>
                  </a:lnTo>
                  <a:lnTo>
                    <a:pt x="4398" y="1950"/>
                  </a:lnTo>
                  <a:lnTo>
                    <a:pt x="4382" y="1975"/>
                  </a:lnTo>
                  <a:lnTo>
                    <a:pt x="4365" y="1999"/>
                  </a:lnTo>
                  <a:lnTo>
                    <a:pt x="4349" y="2022"/>
                  </a:lnTo>
                  <a:lnTo>
                    <a:pt x="4334" y="2042"/>
                  </a:lnTo>
                  <a:lnTo>
                    <a:pt x="4318" y="2061"/>
                  </a:lnTo>
                  <a:lnTo>
                    <a:pt x="4304" y="2078"/>
                  </a:lnTo>
                  <a:lnTo>
                    <a:pt x="4277" y="2109"/>
                  </a:lnTo>
                  <a:lnTo>
                    <a:pt x="4255" y="2133"/>
                  </a:lnTo>
                  <a:lnTo>
                    <a:pt x="4237" y="2150"/>
                  </a:lnTo>
                  <a:lnTo>
                    <a:pt x="4226" y="2160"/>
                  </a:lnTo>
                  <a:lnTo>
                    <a:pt x="4139" y="2164"/>
                  </a:lnTo>
                  <a:lnTo>
                    <a:pt x="4051" y="2171"/>
                  </a:lnTo>
                  <a:lnTo>
                    <a:pt x="3965" y="2179"/>
                  </a:lnTo>
                  <a:lnTo>
                    <a:pt x="3879" y="2188"/>
                  </a:lnTo>
                  <a:lnTo>
                    <a:pt x="3794" y="2199"/>
                  </a:lnTo>
                  <a:lnTo>
                    <a:pt x="3710" y="2213"/>
                  </a:lnTo>
                  <a:lnTo>
                    <a:pt x="3627" y="2227"/>
                  </a:lnTo>
                  <a:lnTo>
                    <a:pt x="3545" y="2243"/>
                  </a:lnTo>
                  <a:lnTo>
                    <a:pt x="3464" y="2259"/>
                  </a:lnTo>
                  <a:lnTo>
                    <a:pt x="3384" y="2278"/>
                  </a:lnTo>
                  <a:lnTo>
                    <a:pt x="3307" y="2296"/>
                  </a:lnTo>
                  <a:lnTo>
                    <a:pt x="3231" y="2315"/>
                  </a:lnTo>
                  <a:lnTo>
                    <a:pt x="3157" y="2334"/>
                  </a:lnTo>
                  <a:lnTo>
                    <a:pt x="3085" y="2355"/>
                  </a:lnTo>
                  <a:lnTo>
                    <a:pt x="3015" y="2375"/>
                  </a:lnTo>
                  <a:lnTo>
                    <a:pt x="2949" y="2395"/>
                  </a:lnTo>
                  <a:lnTo>
                    <a:pt x="2885" y="2415"/>
                  </a:lnTo>
                  <a:lnTo>
                    <a:pt x="2823" y="2436"/>
                  </a:lnTo>
                  <a:lnTo>
                    <a:pt x="2765" y="2455"/>
                  </a:lnTo>
                  <a:lnTo>
                    <a:pt x="2711" y="2475"/>
                  </a:lnTo>
                  <a:lnTo>
                    <a:pt x="2611" y="2511"/>
                  </a:lnTo>
                  <a:lnTo>
                    <a:pt x="2526" y="2544"/>
                  </a:lnTo>
                  <a:lnTo>
                    <a:pt x="2457" y="2571"/>
                  </a:lnTo>
                  <a:lnTo>
                    <a:pt x="2406" y="2592"/>
                  </a:lnTo>
                  <a:lnTo>
                    <a:pt x="2373" y="2607"/>
                  </a:lnTo>
                  <a:lnTo>
                    <a:pt x="2361" y="2612"/>
                  </a:lnTo>
                  <a:lnTo>
                    <a:pt x="2354" y="2615"/>
                  </a:lnTo>
                  <a:lnTo>
                    <a:pt x="2350" y="2623"/>
                  </a:lnTo>
                  <a:lnTo>
                    <a:pt x="2344" y="2640"/>
                  </a:lnTo>
                  <a:lnTo>
                    <a:pt x="2327" y="2685"/>
                  </a:lnTo>
                  <a:lnTo>
                    <a:pt x="2300" y="2755"/>
                  </a:lnTo>
                  <a:lnTo>
                    <a:pt x="2267" y="2844"/>
                  </a:lnTo>
                  <a:lnTo>
                    <a:pt x="2229" y="2950"/>
                  </a:lnTo>
                  <a:lnTo>
                    <a:pt x="2188" y="3066"/>
                  </a:lnTo>
                  <a:lnTo>
                    <a:pt x="2168" y="3128"/>
                  </a:lnTo>
                  <a:lnTo>
                    <a:pt x="2147" y="3191"/>
                  </a:lnTo>
                  <a:lnTo>
                    <a:pt x="2127" y="3254"/>
                  </a:lnTo>
                  <a:lnTo>
                    <a:pt x="2106" y="3317"/>
                  </a:lnTo>
                  <a:lnTo>
                    <a:pt x="2088" y="3294"/>
                  </a:lnTo>
                  <a:lnTo>
                    <a:pt x="2065" y="3267"/>
                  </a:lnTo>
                  <a:lnTo>
                    <a:pt x="2052" y="3253"/>
                  </a:lnTo>
                  <a:lnTo>
                    <a:pt x="2039" y="3239"/>
                  </a:lnTo>
                  <a:lnTo>
                    <a:pt x="2024" y="3226"/>
                  </a:lnTo>
                  <a:lnTo>
                    <a:pt x="2009" y="3212"/>
                  </a:lnTo>
                  <a:lnTo>
                    <a:pt x="1993" y="3199"/>
                  </a:lnTo>
                  <a:lnTo>
                    <a:pt x="1977" y="3188"/>
                  </a:lnTo>
                  <a:lnTo>
                    <a:pt x="1961" y="3176"/>
                  </a:lnTo>
                  <a:lnTo>
                    <a:pt x="1944" y="3167"/>
                  </a:lnTo>
                  <a:lnTo>
                    <a:pt x="1927" y="3160"/>
                  </a:lnTo>
                  <a:lnTo>
                    <a:pt x="1910" y="3154"/>
                  </a:lnTo>
                  <a:lnTo>
                    <a:pt x="1902" y="3152"/>
                  </a:lnTo>
                  <a:lnTo>
                    <a:pt x="1893" y="3151"/>
                  </a:lnTo>
                  <a:lnTo>
                    <a:pt x="1885" y="3150"/>
                  </a:lnTo>
                  <a:lnTo>
                    <a:pt x="1876" y="3149"/>
                  </a:lnTo>
                  <a:lnTo>
                    <a:pt x="1875" y="3149"/>
                  </a:lnTo>
                  <a:lnTo>
                    <a:pt x="1864" y="3150"/>
                  </a:lnTo>
                  <a:lnTo>
                    <a:pt x="1854" y="3151"/>
                  </a:lnTo>
                  <a:lnTo>
                    <a:pt x="1837" y="3109"/>
                  </a:lnTo>
                  <a:lnTo>
                    <a:pt x="1822" y="3067"/>
                  </a:lnTo>
                  <a:lnTo>
                    <a:pt x="1808" y="3024"/>
                  </a:lnTo>
                  <a:lnTo>
                    <a:pt x="1794" y="2979"/>
                  </a:lnTo>
                  <a:lnTo>
                    <a:pt x="1781" y="2934"/>
                  </a:lnTo>
                  <a:lnTo>
                    <a:pt x="1770" y="2888"/>
                  </a:lnTo>
                  <a:lnTo>
                    <a:pt x="1758" y="2842"/>
                  </a:lnTo>
                  <a:lnTo>
                    <a:pt x="1747" y="2795"/>
                  </a:lnTo>
                  <a:lnTo>
                    <a:pt x="1738" y="2749"/>
                  </a:lnTo>
                  <a:lnTo>
                    <a:pt x="1729" y="2702"/>
                  </a:lnTo>
                  <a:lnTo>
                    <a:pt x="1721" y="2656"/>
                  </a:lnTo>
                  <a:lnTo>
                    <a:pt x="1712" y="2610"/>
                  </a:lnTo>
                  <a:lnTo>
                    <a:pt x="1699" y="2519"/>
                  </a:lnTo>
                  <a:lnTo>
                    <a:pt x="1688" y="2433"/>
                  </a:lnTo>
                  <a:lnTo>
                    <a:pt x="1678" y="2352"/>
                  </a:lnTo>
                  <a:lnTo>
                    <a:pt x="1670" y="2277"/>
                  </a:lnTo>
                  <a:lnTo>
                    <a:pt x="1665" y="2210"/>
                  </a:lnTo>
                  <a:lnTo>
                    <a:pt x="1661" y="2151"/>
                  </a:lnTo>
                  <a:lnTo>
                    <a:pt x="1658" y="2103"/>
                  </a:lnTo>
                  <a:lnTo>
                    <a:pt x="1656" y="2067"/>
                  </a:lnTo>
                  <a:lnTo>
                    <a:pt x="1655" y="2043"/>
                  </a:lnTo>
                  <a:lnTo>
                    <a:pt x="1655" y="2035"/>
                  </a:lnTo>
                  <a:lnTo>
                    <a:pt x="1655" y="2035"/>
                  </a:lnTo>
                  <a:close/>
                  <a:moveTo>
                    <a:pt x="3818" y="4553"/>
                  </a:moveTo>
                  <a:lnTo>
                    <a:pt x="3887" y="4533"/>
                  </a:lnTo>
                  <a:lnTo>
                    <a:pt x="3958" y="4511"/>
                  </a:lnTo>
                  <a:lnTo>
                    <a:pt x="4029" y="4489"/>
                  </a:lnTo>
                  <a:lnTo>
                    <a:pt x="4100" y="4468"/>
                  </a:lnTo>
                  <a:lnTo>
                    <a:pt x="4170" y="4445"/>
                  </a:lnTo>
                  <a:lnTo>
                    <a:pt x="4241" y="4423"/>
                  </a:lnTo>
                  <a:lnTo>
                    <a:pt x="4313" y="4399"/>
                  </a:lnTo>
                  <a:lnTo>
                    <a:pt x="4385" y="4375"/>
                  </a:lnTo>
                  <a:lnTo>
                    <a:pt x="4349" y="4428"/>
                  </a:lnTo>
                  <a:lnTo>
                    <a:pt x="4313" y="4477"/>
                  </a:lnTo>
                  <a:lnTo>
                    <a:pt x="4279" y="4522"/>
                  </a:lnTo>
                  <a:lnTo>
                    <a:pt x="4246" y="4565"/>
                  </a:lnTo>
                  <a:lnTo>
                    <a:pt x="4215" y="4605"/>
                  </a:lnTo>
                  <a:lnTo>
                    <a:pt x="4184" y="4639"/>
                  </a:lnTo>
                  <a:lnTo>
                    <a:pt x="4154" y="4672"/>
                  </a:lnTo>
                  <a:lnTo>
                    <a:pt x="4126" y="4702"/>
                  </a:lnTo>
                  <a:lnTo>
                    <a:pt x="4101" y="4729"/>
                  </a:lnTo>
                  <a:lnTo>
                    <a:pt x="4076" y="4753"/>
                  </a:lnTo>
                  <a:lnTo>
                    <a:pt x="4054" y="4774"/>
                  </a:lnTo>
                  <a:lnTo>
                    <a:pt x="4033" y="4793"/>
                  </a:lnTo>
                  <a:lnTo>
                    <a:pt x="3997" y="4821"/>
                  </a:lnTo>
                  <a:lnTo>
                    <a:pt x="3971" y="4841"/>
                  </a:lnTo>
                  <a:lnTo>
                    <a:pt x="3962" y="4815"/>
                  </a:lnTo>
                  <a:lnTo>
                    <a:pt x="3953" y="4790"/>
                  </a:lnTo>
                  <a:lnTo>
                    <a:pt x="3943" y="4766"/>
                  </a:lnTo>
                  <a:lnTo>
                    <a:pt x="3932" y="4742"/>
                  </a:lnTo>
                  <a:lnTo>
                    <a:pt x="3922" y="4721"/>
                  </a:lnTo>
                  <a:lnTo>
                    <a:pt x="3911" y="4699"/>
                  </a:lnTo>
                  <a:lnTo>
                    <a:pt x="3901" y="4680"/>
                  </a:lnTo>
                  <a:lnTo>
                    <a:pt x="3889" y="4660"/>
                  </a:lnTo>
                  <a:lnTo>
                    <a:pt x="3869" y="4626"/>
                  </a:lnTo>
                  <a:lnTo>
                    <a:pt x="3849" y="4596"/>
                  </a:lnTo>
                  <a:lnTo>
                    <a:pt x="3832" y="4572"/>
                  </a:lnTo>
                  <a:lnTo>
                    <a:pt x="3818" y="4553"/>
                  </a:lnTo>
                  <a:lnTo>
                    <a:pt x="3818" y="4553"/>
                  </a:lnTo>
                  <a:close/>
                  <a:moveTo>
                    <a:pt x="6190" y="2363"/>
                  </a:moveTo>
                  <a:lnTo>
                    <a:pt x="6193" y="2311"/>
                  </a:lnTo>
                  <a:lnTo>
                    <a:pt x="6195" y="2259"/>
                  </a:lnTo>
                  <a:lnTo>
                    <a:pt x="6196" y="2209"/>
                  </a:lnTo>
                  <a:lnTo>
                    <a:pt x="6196" y="2158"/>
                  </a:lnTo>
                  <a:lnTo>
                    <a:pt x="6196" y="2109"/>
                  </a:lnTo>
                  <a:lnTo>
                    <a:pt x="6194" y="2060"/>
                  </a:lnTo>
                  <a:lnTo>
                    <a:pt x="6192" y="2012"/>
                  </a:lnTo>
                  <a:lnTo>
                    <a:pt x="6188" y="1965"/>
                  </a:lnTo>
                  <a:lnTo>
                    <a:pt x="6185" y="1919"/>
                  </a:lnTo>
                  <a:lnTo>
                    <a:pt x="6181" y="1875"/>
                  </a:lnTo>
                  <a:lnTo>
                    <a:pt x="6177" y="1830"/>
                  </a:lnTo>
                  <a:lnTo>
                    <a:pt x="6172" y="1787"/>
                  </a:lnTo>
                  <a:lnTo>
                    <a:pt x="6161" y="1706"/>
                  </a:lnTo>
                  <a:lnTo>
                    <a:pt x="6148" y="1629"/>
                  </a:lnTo>
                  <a:lnTo>
                    <a:pt x="6135" y="1557"/>
                  </a:lnTo>
                  <a:lnTo>
                    <a:pt x="6122" y="1492"/>
                  </a:lnTo>
                  <a:lnTo>
                    <a:pt x="6108" y="1433"/>
                  </a:lnTo>
                  <a:lnTo>
                    <a:pt x="6095" y="1381"/>
                  </a:lnTo>
                  <a:lnTo>
                    <a:pt x="6084" y="1337"/>
                  </a:lnTo>
                  <a:lnTo>
                    <a:pt x="6074" y="1300"/>
                  </a:lnTo>
                  <a:lnTo>
                    <a:pt x="6064" y="1272"/>
                  </a:lnTo>
                  <a:lnTo>
                    <a:pt x="6058" y="1251"/>
                  </a:lnTo>
                  <a:lnTo>
                    <a:pt x="6073" y="1239"/>
                  </a:lnTo>
                  <a:lnTo>
                    <a:pt x="6086" y="1228"/>
                  </a:lnTo>
                  <a:lnTo>
                    <a:pt x="6100" y="1217"/>
                  </a:lnTo>
                  <a:lnTo>
                    <a:pt x="6114" y="1207"/>
                  </a:lnTo>
                  <a:lnTo>
                    <a:pt x="6128" y="1198"/>
                  </a:lnTo>
                  <a:lnTo>
                    <a:pt x="6142" y="1190"/>
                  </a:lnTo>
                  <a:lnTo>
                    <a:pt x="6157" y="1181"/>
                  </a:lnTo>
                  <a:lnTo>
                    <a:pt x="6172" y="1174"/>
                  </a:lnTo>
                  <a:lnTo>
                    <a:pt x="6201" y="1161"/>
                  </a:lnTo>
                  <a:lnTo>
                    <a:pt x="6230" y="1151"/>
                  </a:lnTo>
                  <a:lnTo>
                    <a:pt x="6257" y="1142"/>
                  </a:lnTo>
                  <a:lnTo>
                    <a:pt x="6285" y="1135"/>
                  </a:lnTo>
                  <a:lnTo>
                    <a:pt x="6312" y="1130"/>
                  </a:lnTo>
                  <a:lnTo>
                    <a:pt x="6336" y="1127"/>
                  </a:lnTo>
                  <a:lnTo>
                    <a:pt x="6360" y="1124"/>
                  </a:lnTo>
                  <a:lnTo>
                    <a:pt x="6381" y="1123"/>
                  </a:lnTo>
                  <a:lnTo>
                    <a:pt x="6417" y="1123"/>
                  </a:lnTo>
                  <a:lnTo>
                    <a:pt x="6442" y="1124"/>
                  </a:lnTo>
                  <a:lnTo>
                    <a:pt x="6462" y="1206"/>
                  </a:lnTo>
                  <a:lnTo>
                    <a:pt x="6482" y="1292"/>
                  </a:lnTo>
                  <a:lnTo>
                    <a:pt x="6500" y="1378"/>
                  </a:lnTo>
                  <a:lnTo>
                    <a:pt x="6518" y="1466"/>
                  </a:lnTo>
                  <a:lnTo>
                    <a:pt x="6534" y="1556"/>
                  </a:lnTo>
                  <a:lnTo>
                    <a:pt x="6550" y="1647"/>
                  </a:lnTo>
                  <a:lnTo>
                    <a:pt x="6564" y="1740"/>
                  </a:lnTo>
                  <a:lnTo>
                    <a:pt x="6577" y="1834"/>
                  </a:lnTo>
                  <a:lnTo>
                    <a:pt x="6589" y="1929"/>
                  </a:lnTo>
                  <a:lnTo>
                    <a:pt x="6598" y="2025"/>
                  </a:lnTo>
                  <a:lnTo>
                    <a:pt x="6606" y="2121"/>
                  </a:lnTo>
                  <a:lnTo>
                    <a:pt x="6612" y="2219"/>
                  </a:lnTo>
                  <a:lnTo>
                    <a:pt x="6615" y="2317"/>
                  </a:lnTo>
                  <a:lnTo>
                    <a:pt x="6617" y="2414"/>
                  </a:lnTo>
                  <a:lnTo>
                    <a:pt x="6617" y="2513"/>
                  </a:lnTo>
                  <a:lnTo>
                    <a:pt x="6614" y="2612"/>
                  </a:lnTo>
                  <a:lnTo>
                    <a:pt x="6609" y="2710"/>
                  </a:lnTo>
                  <a:lnTo>
                    <a:pt x="6601" y="2810"/>
                  </a:lnTo>
                  <a:lnTo>
                    <a:pt x="6591" y="2909"/>
                  </a:lnTo>
                  <a:lnTo>
                    <a:pt x="6577" y="3007"/>
                  </a:lnTo>
                  <a:lnTo>
                    <a:pt x="6561" y="3104"/>
                  </a:lnTo>
                  <a:lnTo>
                    <a:pt x="6540" y="3202"/>
                  </a:lnTo>
                  <a:lnTo>
                    <a:pt x="6518" y="3299"/>
                  </a:lnTo>
                  <a:lnTo>
                    <a:pt x="6492" y="3394"/>
                  </a:lnTo>
                  <a:lnTo>
                    <a:pt x="6462" y="3490"/>
                  </a:lnTo>
                  <a:lnTo>
                    <a:pt x="6429" y="3583"/>
                  </a:lnTo>
                  <a:lnTo>
                    <a:pt x="6392" y="3676"/>
                  </a:lnTo>
                  <a:lnTo>
                    <a:pt x="6352" y="3768"/>
                  </a:lnTo>
                  <a:lnTo>
                    <a:pt x="6306" y="3858"/>
                  </a:lnTo>
                  <a:lnTo>
                    <a:pt x="6257" y="3946"/>
                  </a:lnTo>
                  <a:lnTo>
                    <a:pt x="6205" y="4033"/>
                  </a:lnTo>
                  <a:lnTo>
                    <a:pt x="6147" y="4118"/>
                  </a:lnTo>
                  <a:lnTo>
                    <a:pt x="6112" y="4168"/>
                  </a:lnTo>
                  <a:lnTo>
                    <a:pt x="6075" y="4215"/>
                  </a:lnTo>
                  <a:lnTo>
                    <a:pt x="6038" y="4260"/>
                  </a:lnTo>
                  <a:lnTo>
                    <a:pt x="6001" y="4303"/>
                  </a:lnTo>
                  <a:lnTo>
                    <a:pt x="5963" y="4344"/>
                  </a:lnTo>
                  <a:lnTo>
                    <a:pt x="5926" y="4383"/>
                  </a:lnTo>
                  <a:lnTo>
                    <a:pt x="5889" y="4420"/>
                  </a:lnTo>
                  <a:lnTo>
                    <a:pt x="5851" y="4455"/>
                  </a:lnTo>
                  <a:lnTo>
                    <a:pt x="5814" y="4489"/>
                  </a:lnTo>
                  <a:lnTo>
                    <a:pt x="5778" y="4520"/>
                  </a:lnTo>
                  <a:lnTo>
                    <a:pt x="5741" y="4550"/>
                  </a:lnTo>
                  <a:lnTo>
                    <a:pt x="5706" y="4578"/>
                  </a:lnTo>
                  <a:lnTo>
                    <a:pt x="5671" y="4605"/>
                  </a:lnTo>
                  <a:lnTo>
                    <a:pt x="5638" y="4629"/>
                  </a:lnTo>
                  <a:lnTo>
                    <a:pt x="5604" y="4652"/>
                  </a:lnTo>
                  <a:lnTo>
                    <a:pt x="5572" y="4673"/>
                  </a:lnTo>
                  <a:lnTo>
                    <a:pt x="5541" y="4693"/>
                  </a:lnTo>
                  <a:lnTo>
                    <a:pt x="5511" y="4711"/>
                  </a:lnTo>
                  <a:lnTo>
                    <a:pt x="5483" y="4728"/>
                  </a:lnTo>
                  <a:lnTo>
                    <a:pt x="5455" y="4743"/>
                  </a:lnTo>
                  <a:lnTo>
                    <a:pt x="5406" y="4769"/>
                  </a:lnTo>
                  <a:lnTo>
                    <a:pt x="5364" y="4790"/>
                  </a:lnTo>
                  <a:lnTo>
                    <a:pt x="5329" y="4806"/>
                  </a:lnTo>
                  <a:lnTo>
                    <a:pt x="5302" y="4816"/>
                  </a:lnTo>
                  <a:lnTo>
                    <a:pt x="5286" y="4824"/>
                  </a:lnTo>
                  <a:lnTo>
                    <a:pt x="5280" y="4826"/>
                  </a:lnTo>
                  <a:lnTo>
                    <a:pt x="5262" y="4831"/>
                  </a:lnTo>
                  <a:lnTo>
                    <a:pt x="5266" y="4848"/>
                  </a:lnTo>
                  <a:lnTo>
                    <a:pt x="5287" y="4945"/>
                  </a:lnTo>
                  <a:lnTo>
                    <a:pt x="5307" y="5044"/>
                  </a:lnTo>
                  <a:lnTo>
                    <a:pt x="5327" y="5143"/>
                  </a:lnTo>
                  <a:lnTo>
                    <a:pt x="5347" y="5246"/>
                  </a:lnTo>
                  <a:lnTo>
                    <a:pt x="5368" y="5350"/>
                  </a:lnTo>
                  <a:lnTo>
                    <a:pt x="5387" y="5456"/>
                  </a:lnTo>
                  <a:lnTo>
                    <a:pt x="5408" y="5563"/>
                  </a:lnTo>
                  <a:lnTo>
                    <a:pt x="5427" y="5672"/>
                  </a:lnTo>
                  <a:lnTo>
                    <a:pt x="5448" y="5782"/>
                  </a:lnTo>
                  <a:lnTo>
                    <a:pt x="5467" y="5893"/>
                  </a:lnTo>
                  <a:lnTo>
                    <a:pt x="5487" y="6006"/>
                  </a:lnTo>
                  <a:lnTo>
                    <a:pt x="5506" y="6120"/>
                  </a:lnTo>
                  <a:lnTo>
                    <a:pt x="5526" y="6235"/>
                  </a:lnTo>
                  <a:lnTo>
                    <a:pt x="5545" y="6351"/>
                  </a:lnTo>
                  <a:lnTo>
                    <a:pt x="5565" y="6468"/>
                  </a:lnTo>
                  <a:lnTo>
                    <a:pt x="5583" y="6585"/>
                  </a:lnTo>
                  <a:lnTo>
                    <a:pt x="5482" y="6593"/>
                  </a:lnTo>
                  <a:lnTo>
                    <a:pt x="5378" y="6601"/>
                  </a:lnTo>
                  <a:lnTo>
                    <a:pt x="5275" y="6611"/>
                  </a:lnTo>
                  <a:lnTo>
                    <a:pt x="5172" y="6621"/>
                  </a:lnTo>
                  <a:lnTo>
                    <a:pt x="5067" y="6631"/>
                  </a:lnTo>
                  <a:lnTo>
                    <a:pt x="4964" y="6643"/>
                  </a:lnTo>
                  <a:lnTo>
                    <a:pt x="4859" y="6654"/>
                  </a:lnTo>
                  <a:lnTo>
                    <a:pt x="4753" y="6667"/>
                  </a:lnTo>
                  <a:lnTo>
                    <a:pt x="4649" y="6681"/>
                  </a:lnTo>
                  <a:lnTo>
                    <a:pt x="4543" y="6694"/>
                  </a:lnTo>
                  <a:lnTo>
                    <a:pt x="4436" y="6709"/>
                  </a:lnTo>
                  <a:lnTo>
                    <a:pt x="4331" y="6724"/>
                  </a:lnTo>
                  <a:lnTo>
                    <a:pt x="4224" y="6740"/>
                  </a:lnTo>
                  <a:lnTo>
                    <a:pt x="4118" y="6757"/>
                  </a:lnTo>
                  <a:lnTo>
                    <a:pt x="4011" y="6774"/>
                  </a:lnTo>
                  <a:lnTo>
                    <a:pt x="3904" y="6793"/>
                  </a:lnTo>
                  <a:lnTo>
                    <a:pt x="3927" y="6750"/>
                  </a:lnTo>
                  <a:lnTo>
                    <a:pt x="3951" y="6706"/>
                  </a:lnTo>
                  <a:lnTo>
                    <a:pt x="3962" y="6684"/>
                  </a:lnTo>
                  <a:lnTo>
                    <a:pt x="3972" y="6659"/>
                  </a:lnTo>
                  <a:lnTo>
                    <a:pt x="3983" y="6634"/>
                  </a:lnTo>
                  <a:lnTo>
                    <a:pt x="3993" y="6610"/>
                  </a:lnTo>
                  <a:lnTo>
                    <a:pt x="4003" y="6584"/>
                  </a:lnTo>
                  <a:lnTo>
                    <a:pt x="4011" y="6557"/>
                  </a:lnTo>
                  <a:lnTo>
                    <a:pt x="4021" y="6530"/>
                  </a:lnTo>
                  <a:lnTo>
                    <a:pt x="4028" y="6503"/>
                  </a:lnTo>
                  <a:lnTo>
                    <a:pt x="4035" y="6474"/>
                  </a:lnTo>
                  <a:lnTo>
                    <a:pt x="4041" y="6446"/>
                  </a:lnTo>
                  <a:lnTo>
                    <a:pt x="4047" y="6416"/>
                  </a:lnTo>
                  <a:lnTo>
                    <a:pt x="4051" y="6386"/>
                  </a:lnTo>
                  <a:lnTo>
                    <a:pt x="4051" y="6384"/>
                  </a:lnTo>
                  <a:lnTo>
                    <a:pt x="4050" y="6362"/>
                  </a:lnTo>
                  <a:lnTo>
                    <a:pt x="4049" y="6336"/>
                  </a:lnTo>
                  <a:lnTo>
                    <a:pt x="4045" y="6308"/>
                  </a:lnTo>
                  <a:lnTo>
                    <a:pt x="4041" y="6276"/>
                  </a:lnTo>
                  <a:lnTo>
                    <a:pt x="4035" y="6242"/>
                  </a:lnTo>
                  <a:lnTo>
                    <a:pt x="4029" y="6204"/>
                  </a:lnTo>
                  <a:lnTo>
                    <a:pt x="4021" y="6164"/>
                  </a:lnTo>
                  <a:lnTo>
                    <a:pt x="4012" y="6123"/>
                  </a:lnTo>
                  <a:lnTo>
                    <a:pt x="3992" y="6033"/>
                  </a:lnTo>
                  <a:lnTo>
                    <a:pt x="3969" y="5936"/>
                  </a:lnTo>
                  <a:lnTo>
                    <a:pt x="3944" y="5833"/>
                  </a:lnTo>
                  <a:lnTo>
                    <a:pt x="3916" y="5726"/>
                  </a:lnTo>
                  <a:lnTo>
                    <a:pt x="3887" y="5617"/>
                  </a:lnTo>
                  <a:lnTo>
                    <a:pt x="3858" y="5507"/>
                  </a:lnTo>
                  <a:lnTo>
                    <a:pt x="3827" y="5396"/>
                  </a:lnTo>
                  <a:lnTo>
                    <a:pt x="3797" y="5288"/>
                  </a:lnTo>
                  <a:lnTo>
                    <a:pt x="3766" y="5182"/>
                  </a:lnTo>
                  <a:lnTo>
                    <a:pt x="3738" y="5082"/>
                  </a:lnTo>
                  <a:lnTo>
                    <a:pt x="3711" y="4987"/>
                  </a:lnTo>
                  <a:lnTo>
                    <a:pt x="3685" y="4900"/>
                  </a:lnTo>
                  <a:lnTo>
                    <a:pt x="3679" y="4878"/>
                  </a:lnTo>
                  <a:lnTo>
                    <a:pt x="3692" y="4863"/>
                  </a:lnTo>
                  <a:lnTo>
                    <a:pt x="3704" y="4846"/>
                  </a:lnTo>
                  <a:lnTo>
                    <a:pt x="3716" y="4829"/>
                  </a:lnTo>
                  <a:lnTo>
                    <a:pt x="3726" y="4811"/>
                  </a:lnTo>
                  <a:lnTo>
                    <a:pt x="3736" y="4794"/>
                  </a:lnTo>
                  <a:lnTo>
                    <a:pt x="3746" y="4775"/>
                  </a:lnTo>
                  <a:lnTo>
                    <a:pt x="3754" y="4757"/>
                  </a:lnTo>
                  <a:lnTo>
                    <a:pt x="3762" y="4738"/>
                  </a:lnTo>
                  <a:lnTo>
                    <a:pt x="3769" y="4719"/>
                  </a:lnTo>
                  <a:lnTo>
                    <a:pt x="3777" y="4700"/>
                  </a:lnTo>
                  <a:lnTo>
                    <a:pt x="3782" y="4682"/>
                  </a:lnTo>
                  <a:lnTo>
                    <a:pt x="3787" y="4664"/>
                  </a:lnTo>
                  <a:lnTo>
                    <a:pt x="3792" y="4646"/>
                  </a:lnTo>
                  <a:lnTo>
                    <a:pt x="3795" y="4629"/>
                  </a:lnTo>
                  <a:lnTo>
                    <a:pt x="3798" y="4612"/>
                  </a:lnTo>
                  <a:lnTo>
                    <a:pt x="3801" y="4596"/>
                  </a:lnTo>
                  <a:lnTo>
                    <a:pt x="3817" y="4618"/>
                  </a:lnTo>
                  <a:lnTo>
                    <a:pt x="3833" y="4644"/>
                  </a:lnTo>
                  <a:lnTo>
                    <a:pt x="3851" y="4674"/>
                  </a:lnTo>
                  <a:lnTo>
                    <a:pt x="3871" y="4708"/>
                  </a:lnTo>
                  <a:lnTo>
                    <a:pt x="3889" y="4745"/>
                  </a:lnTo>
                  <a:lnTo>
                    <a:pt x="3909" y="4787"/>
                  </a:lnTo>
                  <a:lnTo>
                    <a:pt x="3917" y="4809"/>
                  </a:lnTo>
                  <a:lnTo>
                    <a:pt x="3926" y="4832"/>
                  </a:lnTo>
                  <a:lnTo>
                    <a:pt x="3934" y="4854"/>
                  </a:lnTo>
                  <a:lnTo>
                    <a:pt x="3942" y="4879"/>
                  </a:lnTo>
                  <a:lnTo>
                    <a:pt x="3949" y="4903"/>
                  </a:lnTo>
                  <a:lnTo>
                    <a:pt x="3970" y="4890"/>
                  </a:lnTo>
                  <a:lnTo>
                    <a:pt x="3983" y="4882"/>
                  </a:lnTo>
                  <a:lnTo>
                    <a:pt x="4012" y="4861"/>
                  </a:lnTo>
                  <a:lnTo>
                    <a:pt x="4033" y="4844"/>
                  </a:lnTo>
                  <a:lnTo>
                    <a:pt x="4057" y="4825"/>
                  </a:lnTo>
                  <a:lnTo>
                    <a:pt x="4084" y="4800"/>
                  </a:lnTo>
                  <a:lnTo>
                    <a:pt x="4115" y="4771"/>
                  </a:lnTo>
                  <a:lnTo>
                    <a:pt x="4148" y="4737"/>
                  </a:lnTo>
                  <a:lnTo>
                    <a:pt x="4185" y="4699"/>
                  </a:lnTo>
                  <a:lnTo>
                    <a:pt x="4223" y="4656"/>
                  </a:lnTo>
                  <a:lnTo>
                    <a:pt x="4264" y="4607"/>
                  </a:lnTo>
                  <a:lnTo>
                    <a:pt x="4285" y="4581"/>
                  </a:lnTo>
                  <a:lnTo>
                    <a:pt x="4307" y="4553"/>
                  </a:lnTo>
                  <a:lnTo>
                    <a:pt x="4328" y="4523"/>
                  </a:lnTo>
                  <a:lnTo>
                    <a:pt x="4351" y="4492"/>
                  </a:lnTo>
                  <a:lnTo>
                    <a:pt x="4375" y="4461"/>
                  </a:lnTo>
                  <a:lnTo>
                    <a:pt x="4397" y="4427"/>
                  </a:lnTo>
                  <a:lnTo>
                    <a:pt x="4421" y="4392"/>
                  </a:lnTo>
                  <a:lnTo>
                    <a:pt x="4445" y="4355"/>
                  </a:lnTo>
                  <a:lnTo>
                    <a:pt x="4512" y="4332"/>
                  </a:lnTo>
                  <a:lnTo>
                    <a:pt x="4580" y="4308"/>
                  </a:lnTo>
                  <a:lnTo>
                    <a:pt x="4648" y="4285"/>
                  </a:lnTo>
                  <a:lnTo>
                    <a:pt x="4714" y="4261"/>
                  </a:lnTo>
                  <a:lnTo>
                    <a:pt x="4782" y="4237"/>
                  </a:lnTo>
                  <a:lnTo>
                    <a:pt x="4850" y="4213"/>
                  </a:lnTo>
                  <a:lnTo>
                    <a:pt x="4917" y="4188"/>
                  </a:lnTo>
                  <a:lnTo>
                    <a:pt x="4986" y="4162"/>
                  </a:lnTo>
                  <a:lnTo>
                    <a:pt x="4986" y="4165"/>
                  </a:lnTo>
                  <a:lnTo>
                    <a:pt x="5007" y="4154"/>
                  </a:lnTo>
                  <a:lnTo>
                    <a:pt x="5091" y="4111"/>
                  </a:lnTo>
                  <a:lnTo>
                    <a:pt x="5170" y="4065"/>
                  </a:lnTo>
                  <a:lnTo>
                    <a:pt x="5245" y="4017"/>
                  </a:lnTo>
                  <a:lnTo>
                    <a:pt x="5317" y="3969"/>
                  </a:lnTo>
                  <a:lnTo>
                    <a:pt x="5385" y="3919"/>
                  </a:lnTo>
                  <a:lnTo>
                    <a:pt x="5450" y="3867"/>
                  </a:lnTo>
                  <a:lnTo>
                    <a:pt x="5511" y="3814"/>
                  </a:lnTo>
                  <a:lnTo>
                    <a:pt x="5570" y="3760"/>
                  </a:lnTo>
                  <a:lnTo>
                    <a:pt x="5624" y="3705"/>
                  </a:lnTo>
                  <a:lnTo>
                    <a:pt x="5676" y="3649"/>
                  </a:lnTo>
                  <a:lnTo>
                    <a:pt x="5725" y="3592"/>
                  </a:lnTo>
                  <a:lnTo>
                    <a:pt x="5770" y="3534"/>
                  </a:lnTo>
                  <a:lnTo>
                    <a:pt x="5813" y="3477"/>
                  </a:lnTo>
                  <a:lnTo>
                    <a:pt x="5853" y="3417"/>
                  </a:lnTo>
                  <a:lnTo>
                    <a:pt x="5890" y="3357"/>
                  </a:lnTo>
                  <a:lnTo>
                    <a:pt x="5925" y="3298"/>
                  </a:lnTo>
                  <a:lnTo>
                    <a:pt x="5957" y="3238"/>
                  </a:lnTo>
                  <a:lnTo>
                    <a:pt x="5986" y="3177"/>
                  </a:lnTo>
                  <a:lnTo>
                    <a:pt x="6013" y="3117"/>
                  </a:lnTo>
                  <a:lnTo>
                    <a:pt x="6038" y="3056"/>
                  </a:lnTo>
                  <a:lnTo>
                    <a:pt x="6060" y="2995"/>
                  </a:lnTo>
                  <a:lnTo>
                    <a:pt x="6081" y="2936"/>
                  </a:lnTo>
                  <a:lnTo>
                    <a:pt x="6099" y="2875"/>
                  </a:lnTo>
                  <a:lnTo>
                    <a:pt x="6117" y="2815"/>
                  </a:lnTo>
                  <a:lnTo>
                    <a:pt x="6131" y="2757"/>
                  </a:lnTo>
                  <a:lnTo>
                    <a:pt x="6144" y="2698"/>
                  </a:lnTo>
                  <a:lnTo>
                    <a:pt x="6156" y="2640"/>
                  </a:lnTo>
                  <a:lnTo>
                    <a:pt x="6165" y="2583"/>
                  </a:lnTo>
                  <a:lnTo>
                    <a:pt x="6173" y="2526"/>
                  </a:lnTo>
                  <a:lnTo>
                    <a:pt x="6180" y="2471"/>
                  </a:lnTo>
                  <a:lnTo>
                    <a:pt x="6185" y="2416"/>
                  </a:lnTo>
                  <a:lnTo>
                    <a:pt x="6190" y="2363"/>
                  </a:lnTo>
                  <a:lnTo>
                    <a:pt x="6190" y="2363"/>
                  </a:lnTo>
                  <a:close/>
                  <a:moveTo>
                    <a:pt x="6052" y="978"/>
                  </a:moveTo>
                  <a:lnTo>
                    <a:pt x="6062" y="969"/>
                  </a:lnTo>
                  <a:lnTo>
                    <a:pt x="6072" y="959"/>
                  </a:lnTo>
                  <a:lnTo>
                    <a:pt x="6081" y="951"/>
                  </a:lnTo>
                  <a:lnTo>
                    <a:pt x="6089" y="942"/>
                  </a:lnTo>
                  <a:lnTo>
                    <a:pt x="6096" y="933"/>
                  </a:lnTo>
                  <a:lnTo>
                    <a:pt x="6102" y="923"/>
                  </a:lnTo>
                  <a:lnTo>
                    <a:pt x="6108" y="914"/>
                  </a:lnTo>
                  <a:lnTo>
                    <a:pt x="6114" y="905"/>
                  </a:lnTo>
                  <a:lnTo>
                    <a:pt x="6119" y="895"/>
                  </a:lnTo>
                  <a:lnTo>
                    <a:pt x="6122" y="886"/>
                  </a:lnTo>
                  <a:lnTo>
                    <a:pt x="6125" y="877"/>
                  </a:lnTo>
                  <a:lnTo>
                    <a:pt x="6128" y="868"/>
                  </a:lnTo>
                  <a:lnTo>
                    <a:pt x="6130" y="859"/>
                  </a:lnTo>
                  <a:lnTo>
                    <a:pt x="6131" y="850"/>
                  </a:lnTo>
                  <a:lnTo>
                    <a:pt x="6132" y="841"/>
                  </a:lnTo>
                  <a:lnTo>
                    <a:pt x="6132" y="833"/>
                  </a:lnTo>
                  <a:lnTo>
                    <a:pt x="6136" y="843"/>
                  </a:lnTo>
                  <a:lnTo>
                    <a:pt x="6141" y="853"/>
                  </a:lnTo>
                  <a:lnTo>
                    <a:pt x="6146" y="862"/>
                  </a:lnTo>
                  <a:lnTo>
                    <a:pt x="6152" y="870"/>
                  </a:lnTo>
                  <a:lnTo>
                    <a:pt x="6157" y="877"/>
                  </a:lnTo>
                  <a:lnTo>
                    <a:pt x="6163" y="884"/>
                  </a:lnTo>
                  <a:lnTo>
                    <a:pt x="6168" y="890"/>
                  </a:lnTo>
                  <a:lnTo>
                    <a:pt x="6174" y="896"/>
                  </a:lnTo>
                  <a:lnTo>
                    <a:pt x="6180" y="901"/>
                  </a:lnTo>
                  <a:lnTo>
                    <a:pt x="6186" y="905"/>
                  </a:lnTo>
                  <a:lnTo>
                    <a:pt x="6193" y="908"/>
                  </a:lnTo>
                  <a:lnTo>
                    <a:pt x="6200" y="911"/>
                  </a:lnTo>
                  <a:lnTo>
                    <a:pt x="6206" y="913"/>
                  </a:lnTo>
                  <a:lnTo>
                    <a:pt x="6212" y="914"/>
                  </a:lnTo>
                  <a:lnTo>
                    <a:pt x="6218" y="915"/>
                  </a:lnTo>
                  <a:lnTo>
                    <a:pt x="6225" y="916"/>
                  </a:lnTo>
                  <a:lnTo>
                    <a:pt x="6231" y="915"/>
                  </a:lnTo>
                  <a:lnTo>
                    <a:pt x="6237" y="915"/>
                  </a:lnTo>
                  <a:lnTo>
                    <a:pt x="6242" y="913"/>
                  </a:lnTo>
                  <a:lnTo>
                    <a:pt x="6248" y="911"/>
                  </a:lnTo>
                  <a:lnTo>
                    <a:pt x="6254" y="909"/>
                  </a:lnTo>
                  <a:lnTo>
                    <a:pt x="6259" y="906"/>
                  </a:lnTo>
                  <a:lnTo>
                    <a:pt x="6265" y="902"/>
                  </a:lnTo>
                  <a:lnTo>
                    <a:pt x="6271" y="898"/>
                  </a:lnTo>
                  <a:lnTo>
                    <a:pt x="6276" y="893"/>
                  </a:lnTo>
                  <a:lnTo>
                    <a:pt x="6281" y="887"/>
                  </a:lnTo>
                  <a:lnTo>
                    <a:pt x="6286" y="880"/>
                  </a:lnTo>
                  <a:lnTo>
                    <a:pt x="6290" y="873"/>
                  </a:lnTo>
                  <a:lnTo>
                    <a:pt x="6294" y="866"/>
                  </a:lnTo>
                  <a:lnTo>
                    <a:pt x="6298" y="857"/>
                  </a:lnTo>
                  <a:lnTo>
                    <a:pt x="6301" y="847"/>
                  </a:lnTo>
                  <a:lnTo>
                    <a:pt x="6304" y="837"/>
                  </a:lnTo>
                  <a:lnTo>
                    <a:pt x="6313" y="850"/>
                  </a:lnTo>
                  <a:lnTo>
                    <a:pt x="6321" y="863"/>
                  </a:lnTo>
                  <a:lnTo>
                    <a:pt x="6330" y="873"/>
                  </a:lnTo>
                  <a:lnTo>
                    <a:pt x="6340" y="881"/>
                  </a:lnTo>
                  <a:lnTo>
                    <a:pt x="6350" y="887"/>
                  </a:lnTo>
                  <a:lnTo>
                    <a:pt x="6360" y="892"/>
                  </a:lnTo>
                  <a:lnTo>
                    <a:pt x="6370" y="895"/>
                  </a:lnTo>
                  <a:lnTo>
                    <a:pt x="6380" y="896"/>
                  </a:lnTo>
                  <a:lnTo>
                    <a:pt x="6389" y="895"/>
                  </a:lnTo>
                  <a:lnTo>
                    <a:pt x="6397" y="894"/>
                  </a:lnTo>
                  <a:lnTo>
                    <a:pt x="6406" y="890"/>
                  </a:lnTo>
                  <a:lnTo>
                    <a:pt x="6414" y="885"/>
                  </a:lnTo>
                  <a:lnTo>
                    <a:pt x="6422" y="879"/>
                  </a:lnTo>
                  <a:lnTo>
                    <a:pt x="6430" y="872"/>
                  </a:lnTo>
                  <a:lnTo>
                    <a:pt x="6437" y="863"/>
                  </a:lnTo>
                  <a:lnTo>
                    <a:pt x="6444" y="851"/>
                  </a:lnTo>
                  <a:lnTo>
                    <a:pt x="6445" y="894"/>
                  </a:lnTo>
                  <a:lnTo>
                    <a:pt x="6446" y="932"/>
                  </a:lnTo>
                  <a:lnTo>
                    <a:pt x="6446" y="967"/>
                  </a:lnTo>
                  <a:lnTo>
                    <a:pt x="6445" y="997"/>
                  </a:lnTo>
                  <a:lnTo>
                    <a:pt x="6444" y="1025"/>
                  </a:lnTo>
                  <a:lnTo>
                    <a:pt x="6443" y="1049"/>
                  </a:lnTo>
                  <a:lnTo>
                    <a:pt x="6442" y="1068"/>
                  </a:lnTo>
                  <a:lnTo>
                    <a:pt x="6441" y="1084"/>
                  </a:lnTo>
                  <a:lnTo>
                    <a:pt x="6412" y="1083"/>
                  </a:lnTo>
                  <a:lnTo>
                    <a:pt x="6374" y="1083"/>
                  </a:lnTo>
                  <a:lnTo>
                    <a:pt x="6352" y="1085"/>
                  </a:lnTo>
                  <a:lnTo>
                    <a:pt x="6328" y="1087"/>
                  </a:lnTo>
                  <a:lnTo>
                    <a:pt x="6302" y="1091"/>
                  </a:lnTo>
                  <a:lnTo>
                    <a:pt x="6276" y="1096"/>
                  </a:lnTo>
                  <a:lnTo>
                    <a:pt x="6248" y="1103"/>
                  </a:lnTo>
                  <a:lnTo>
                    <a:pt x="6219" y="1112"/>
                  </a:lnTo>
                  <a:lnTo>
                    <a:pt x="6190" y="1123"/>
                  </a:lnTo>
                  <a:lnTo>
                    <a:pt x="6161" y="1135"/>
                  </a:lnTo>
                  <a:lnTo>
                    <a:pt x="6145" y="1142"/>
                  </a:lnTo>
                  <a:lnTo>
                    <a:pt x="6131" y="1151"/>
                  </a:lnTo>
                  <a:lnTo>
                    <a:pt x="6116" y="1159"/>
                  </a:lnTo>
                  <a:lnTo>
                    <a:pt x="6101" y="1168"/>
                  </a:lnTo>
                  <a:lnTo>
                    <a:pt x="6087" y="1178"/>
                  </a:lnTo>
                  <a:lnTo>
                    <a:pt x="6073" y="1189"/>
                  </a:lnTo>
                  <a:lnTo>
                    <a:pt x="6057" y="1200"/>
                  </a:lnTo>
                  <a:lnTo>
                    <a:pt x="6044" y="1212"/>
                  </a:lnTo>
                  <a:lnTo>
                    <a:pt x="6031" y="1177"/>
                  </a:lnTo>
                  <a:lnTo>
                    <a:pt x="6018" y="1144"/>
                  </a:lnTo>
                  <a:lnTo>
                    <a:pt x="6009" y="1114"/>
                  </a:lnTo>
                  <a:lnTo>
                    <a:pt x="6001" y="1087"/>
                  </a:lnTo>
                  <a:lnTo>
                    <a:pt x="5995" y="1063"/>
                  </a:lnTo>
                  <a:lnTo>
                    <a:pt x="5990" y="1046"/>
                  </a:lnTo>
                  <a:lnTo>
                    <a:pt x="5987" y="1032"/>
                  </a:lnTo>
                  <a:lnTo>
                    <a:pt x="5985" y="1024"/>
                  </a:lnTo>
                  <a:lnTo>
                    <a:pt x="6002" y="1015"/>
                  </a:lnTo>
                  <a:lnTo>
                    <a:pt x="6017" y="1004"/>
                  </a:lnTo>
                  <a:lnTo>
                    <a:pt x="6035" y="991"/>
                  </a:lnTo>
                  <a:lnTo>
                    <a:pt x="6052" y="978"/>
                  </a:lnTo>
                  <a:lnTo>
                    <a:pt x="6052" y="978"/>
                  </a:lnTo>
                  <a:close/>
                  <a:moveTo>
                    <a:pt x="5871" y="959"/>
                  </a:moveTo>
                  <a:lnTo>
                    <a:pt x="5868" y="946"/>
                  </a:lnTo>
                  <a:lnTo>
                    <a:pt x="5866" y="934"/>
                  </a:lnTo>
                  <a:lnTo>
                    <a:pt x="5867" y="921"/>
                  </a:lnTo>
                  <a:lnTo>
                    <a:pt x="5868" y="909"/>
                  </a:lnTo>
                  <a:lnTo>
                    <a:pt x="5873" y="898"/>
                  </a:lnTo>
                  <a:lnTo>
                    <a:pt x="5878" y="885"/>
                  </a:lnTo>
                  <a:lnTo>
                    <a:pt x="5885" y="875"/>
                  </a:lnTo>
                  <a:lnTo>
                    <a:pt x="5893" y="864"/>
                  </a:lnTo>
                  <a:lnTo>
                    <a:pt x="5903" y="853"/>
                  </a:lnTo>
                  <a:lnTo>
                    <a:pt x="5916" y="843"/>
                  </a:lnTo>
                  <a:lnTo>
                    <a:pt x="5929" y="834"/>
                  </a:lnTo>
                  <a:lnTo>
                    <a:pt x="5944" y="824"/>
                  </a:lnTo>
                  <a:lnTo>
                    <a:pt x="5962" y="814"/>
                  </a:lnTo>
                  <a:lnTo>
                    <a:pt x="5980" y="806"/>
                  </a:lnTo>
                  <a:lnTo>
                    <a:pt x="6001" y="797"/>
                  </a:lnTo>
                  <a:lnTo>
                    <a:pt x="6022" y="790"/>
                  </a:lnTo>
                  <a:lnTo>
                    <a:pt x="6029" y="787"/>
                  </a:lnTo>
                  <a:lnTo>
                    <a:pt x="6036" y="786"/>
                  </a:lnTo>
                  <a:lnTo>
                    <a:pt x="6043" y="785"/>
                  </a:lnTo>
                  <a:lnTo>
                    <a:pt x="6049" y="785"/>
                  </a:lnTo>
                  <a:lnTo>
                    <a:pt x="6056" y="785"/>
                  </a:lnTo>
                  <a:lnTo>
                    <a:pt x="6062" y="787"/>
                  </a:lnTo>
                  <a:lnTo>
                    <a:pt x="6068" y="789"/>
                  </a:lnTo>
                  <a:lnTo>
                    <a:pt x="6075" y="792"/>
                  </a:lnTo>
                  <a:lnTo>
                    <a:pt x="6079" y="796"/>
                  </a:lnTo>
                  <a:lnTo>
                    <a:pt x="6083" y="801"/>
                  </a:lnTo>
                  <a:lnTo>
                    <a:pt x="6087" y="806"/>
                  </a:lnTo>
                  <a:lnTo>
                    <a:pt x="6090" y="813"/>
                  </a:lnTo>
                  <a:lnTo>
                    <a:pt x="6091" y="820"/>
                  </a:lnTo>
                  <a:lnTo>
                    <a:pt x="6092" y="826"/>
                  </a:lnTo>
                  <a:lnTo>
                    <a:pt x="6093" y="833"/>
                  </a:lnTo>
                  <a:lnTo>
                    <a:pt x="6093" y="841"/>
                  </a:lnTo>
                  <a:lnTo>
                    <a:pt x="6092" y="849"/>
                  </a:lnTo>
                  <a:lnTo>
                    <a:pt x="6090" y="858"/>
                  </a:lnTo>
                  <a:lnTo>
                    <a:pt x="6088" y="866"/>
                  </a:lnTo>
                  <a:lnTo>
                    <a:pt x="6085" y="874"/>
                  </a:lnTo>
                  <a:lnTo>
                    <a:pt x="6081" y="883"/>
                  </a:lnTo>
                  <a:lnTo>
                    <a:pt x="6076" y="893"/>
                  </a:lnTo>
                  <a:lnTo>
                    <a:pt x="6071" y="901"/>
                  </a:lnTo>
                  <a:lnTo>
                    <a:pt x="6063" y="910"/>
                  </a:lnTo>
                  <a:lnTo>
                    <a:pt x="6056" y="919"/>
                  </a:lnTo>
                  <a:lnTo>
                    <a:pt x="6047" y="929"/>
                  </a:lnTo>
                  <a:lnTo>
                    <a:pt x="6038" y="938"/>
                  </a:lnTo>
                  <a:lnTo>
                    <a:pt x="6027" y="946"/>
                  </a:lnTo>
                  <a:lnTo>
                    <a:pt x="6012" y="958"/>
                  </a:lnTo>
                  <a:lnTo>
                    <a:pt x="5998" y="970"/>
                  </a:lnTo>
                  <a:lnTo>
                    <a:pt x="5982" y="980"/>
                  </a:lnTo>
                  <a:lnTo>
                    <a:pt x="5968" y="989"/>
                  </a:lnTo>
                  <a:lnTo>
                    <a:pt x="5954" y="997"/>
                  </a:lnTo>
                  <a:lnTo>
                    <a:pt x="5939" y="1004"/>
                  </a:lnTo>
                  <a:lnTo>
                    <a:pt x="5933" y="1006"/>
                  </a:lnTo>
                  <a:lnTo>
                    <a:pt x="5927" y="1008"/>
                  </a:lnTo>
                  <a:lnTo>
                    <a:pt x="5921" y="1009"/>
                  </a:lnTo>
                  <a:lnTo>
                    <a:pt x="5915" y="1009"/>
                  </a:lnTo>
                  <a:lnTo>
                    <a:pt x="5911" y="1009"/>
                  </a:lnTo>
                  <a:lnTo>
                    <a:pt x="5907" y="1008"/>
                  </a:lnTo>
                  <a:lnTo>
                    <a:pt x="5902" y="1007"/>
                  </a:lnTo>
                  <a:lnTo>
                    <a:pt x="5896" y="1003"/>
                  </a:lnTo>
                  <a:lnTo>
                    <a:pt x="5890" y="996"/>
                  </a:lnTo>
                  <a:lnTo>
                    <a:pt x="5884" y="988"/>
                  </a:lnTo>
                  <a:lnTo>
                    <a:pt x="5878" y="976"/>
                  </a:lnTo>
                  <a:lnTo>
                    <a:pt x="5871" y="959"/>
                  </a:lnTo>
                  <a:close/>
                  <a:moveTo>
                    <a:pt x="5906" y="449"/>
                  </a:moveTo>
                  <a:lnTo>
                    <a:pt x="5905" y="407"/>
                  </a:lnTo>
                  <a:lnTo>
                    <a:pt x="5904" y="366"/>
                  </a:lnTo>
                  <a:lnTo>
                    <a:pt x="5905" y="328"/>
                  </a:lnTo>
                  <a:lnTo>
                    <a:pt x="5906" y="292"/>
                  </a:lnTo>
                  <a:lnTo>
                    <a:pt x="5908" y="258"/>
                  </a:lnTo>
                  <a:lnTo>
                    <a:pt x="5911" y="226"/>
                  </a:lnTo>
                  <a:lnTo>
                    <a:pt x="5916" y="197"/>
                  </a:lnTo>
                  <a:lnTo>
                    <a:pt x="5921" y="171"/>
                  </a:lnTo>
                  <a:lnTo>
                    <a:pt x="5926" y="146"/>
                  </a:lnTo>
                  <a:lnTo>
                    <a:pt x="5932" y="123"/>
                  </a:lnTo>
                  <a:lnTo>
                    <a:pt x="5939" y="104"/>
                  </a:lnTo>
                  <a:lnTo>
                    <a:pt x="5947" y="86"/>
                  </a:lnTo>
                  <a:lnTo>
                    <a:pt x="5953" y="79"/>
                  </a:lnTo>
                  <a:lnTo>
                    <a:pt x="5957" y="72"/>
                  </a:lnTo>
                  <a:lnTo>
                    <a:pt x="5962" y="66"/>
                  </a:lnTo>
                  <a:lnTo>
                    <a:pt x="5966" y="61"/>
                  </a:lnTo>
                  <a:lnTo>
                    <a:pt x="5971" y="56"/>
                  </a:lnTo>
                  <a:lnTo>
                    <a:pt x="5977" y="50"/>
                  </a:lnTo>
                  <a:lnTo>
                    <a:pt x="5982" y="47"/>
                  </a:lnTo>
                  <a:lnTo>
                    <a:pt x="5988" y="44"/>
                  </a:lnTo>
                  <a:lnTo>
                    <a:pt x="5999" y="40"/>
                  </a:lnTo>
                  <a:lnTo>
                    <a:pt x="6007" y="39"/>
                  </a:lnTo>
                  <a:lnTo>
                    <a:pt x="6012" y="40"/>
                  </a:lnTo>
                  <a:lnTo>
                    <a:pt x="6016" y="42"/>
                  </a:lnTo>
                  <a:lnTo>
                    <a:pt x="6022" y="47"/>
                  </a:lnTo>
                  <a:lnTo>
                    <a:pt x="6028" y="55"/>
                  </a:lnTo>
                  <a:lnTo>
                    <a:pt x="6034" y="65"/>
                  </a:lnTo>
                  <a:lnTo>
                    <a:pt x="6038" y="76"/>
                  </a:lnTo>
                  <a:lnTo>
                    <a:pt x="6042" y="91"/>
                  </a:lnTo>
                  <a:lnTo>
                    <a:pt x="6046" y="106"/>
                  </a:lnTo>
                  <a:lnTo>
                    <a:pt x="6049" y="122"/>
                  </a:lnTo>
                  <a:lnTo>
                    <a:pt x="6052" y="141"/>
                  </a:lnTo>
                  <a:lnTo>
                    <a:pt x="6057" y="182"/>
                  </a:lnTo>
                  <a:lnTo>
                    <a:pt x="6061" y="226"/>
                  </a:lnTo>
                  <a:lnTo>
                    <a:pt x="6064" y="273"/>
                  </a:lnTo>
                  <a:lnTo>
                    <a:pt x="6067" y="320"/>
                  </a:lnTo>
                  <a:lnTo>
                    <a:pt x="6071" y="362"/>
                  </a:lnTo>
                  <a:lnTo>
                    <a:pt x="6074" y="405"/>
                  </a:lnTo>
                  <a:lnTo>
                    <a:pt x="6077" y="449"/>
                  </a:lnTo>
                  <a:lnTo>
                    <a:pt x="6081" y="494"/>
                  </a:lnTo>
                  <a:lnTo>
                    <a:pt x="6086" y="538"/>
                  </a:lnTo>
                  <a:lnTo>
                    <a:pt x="6092" y="582"/>
                  </a:lnTo>
                  <a:lnTo>
                    <a:pt x="6099" y="626"/>
                  </a:lnTo>
                  <a:lnTo>
                    <a:pt x="6107" y="669"/>
                  </a:lnTo>
                  <a:lnTo>
                    <a:pt x="6108" y="687"/>
                  </a:lnTo>
                  <a:lnTo>
                    <a:pt x="6109" y="705"/>
                  </a:lnTo>
                  <a:lnTo>
                    <a:pt x="6111" y="725"/>
                  </a:lnTo>
                  <a:lnTo>
                    <a:pt x="6113" y="746"/>
                  </a:lnTo>
                  <a:lnTo>
                    <a:pt x="6113" y="755"/>
                  </a:lnTo>
                  <a:lnTo>
                    <a:pt x="6115" y="763"/>
                  </a:lnTo>
                  <a:lnTo>
                    <a:pt x="6116" y="772"/>
                  </a:lnTo>
                  <a:lnTo>
                    <a:pt x="6117" y="780"/>
                  </a:lnTo>
                  <a:lnTo>
                    <a:pt x="6113" y="775"/>
                  </a:lnTo>
                  <a:lnTo>
                    <a:pt x="6108" y="769"/>
                  </a:lnTo>
                  <a:lnTo>
                    <a:pt x="6103" y="765"/>
                  </a:lnTo>
                  <a:lnTo>
                    <a:pt x="6097" y="760"/>
                  </a:lnTo>
                  <a:lnTo>
                    <a:pt x="6092" y="757"/>
                  </a:lnTo>
                  <a:lnTo>
                    <a:pt x="6086" y="753"/>
                  </a:lnTo>
                  <a:lnTo>
                    <a:pt x="6079" y="751"/>
                  </a:lnTo>
                  <a:lnTo>
                    <a:pt x="6073" y="749"/>
                  </a:lnTo>
                  <a:lnTo>
                    <a:pt x="6065" y="747"/>
                  </a:lnTo>
                  <a:lnTo>
                    <a:pt x="6057" y="746"/>
                  </a:lnTo>
                  <a:lnTo>
                    <a:pt x="6050" y="744"/>
                  </a:lnTo>
                  <a:lnTo>
                    <a:pt x="6042" y="746"/>
                  </a:lnTo>
                  <a:lnTo>
                    <a:pt x="6035" y="746"/>
                  </a:lnTo>
                  <a:lnTo>
                    <a:pt x="6026" y="748"/>
                  </a:lnTo>
                  <a:lnTo>
                    <a:pt x="6018" y="750"/>
                  </a:lnTo>
                  <a:lnTo>
                    <a:pt x="6009" y="752"/>
                  </a:lnTo>
                  <a:lnTo>
                    <a:pt x="5989" y="759"/>
                  </a:lnTo>
                  <a:lnTo>
                    <a:pt x="5971" y="767"/>
                  </a:lnTo>
                  <a:lnTo>
                    <a:pt x="5954" y="774"/>
                  </a:lnTo>
                  <a:lnTo>
                    <a:pt x="5938" y="783"/>
                  </a:lnTo>
                  <a:lnTo>
                    <a:pt x="5934" y="758"/>
                  </a:lnTo>
                  <a:lnTo>
                    <a:pt x="5930" y="726"/>
                  </a:lnTo>
                  <a:lnTo>
                    <a:pt x="5926" y="689"/>
                  </a:lnTo>
                  <a:lnTo>
                    <a:pt x="5921" y="647"/>
                  </a:lnTo>
                  <a:lnTo>
                    <a:pt x="5917" y="602"/>
                  </a:lnTo>
                  <a:lnTo>
                    <a:pt x="5913" y="552"/>
                  </a:lnTo>
                  <a:lnTo>
                    <a:pt x="5908" y="502"/>
                  </a:lnTo>
                  <a:lnTo>
                    <a:pt x="5906" y="449"/>
                  </a:lnTo>
                  <a:close/>
                  <a:moveTo>
                    <a:pt x="6166" y="571"/>
                  </a:moveTo>
                  <a:lnTo>
                    <a:pt x="6172" y="566"/>
                  </a:lnTo>
                  <a:lnTo>
                    <a:pt x="6179" y="562"/>
                  </a:lnTo>
                  <a:lnTo>
                    <a:pt x="6187" y="560"/>
                  </a:lnTo>
                  <a:lnTo>
                    <a:pt x="6197" y="559"/>
                  </a:lnTo>
                  <a:lnTo>
                    <a:pt x="6205" y="560"/>
                  </a:lnTo>
                  <a:lnTo>
                    <a:pt x="6214" y="561"/>
                  </a:lnTo>
                  <a:lnTo>
                    <a:pt x="6222" y="564"/>
                  </a:lnTo>
                  <a:lnTo>
                    <a:pt x="6229" y="566"/>
                  </a:lnTo>
                  <a:lnTo>
                    <a:pt x="6235" y="570"/>
                  </a:lnTo>
                  <a:lnTo>
                    <a:pt x="6241" y="573"/>
                  </a:lnTo>
                  <a:lnTo>
                    <a:pt x="6246" y="578"/>
                  </a:lnTo>
                  <a:lnTo>
                    <a:pt x="6251" y="583"/>
                  </a:lnTo>
                  <a:lnTo>
                    <a:pt x="6255" y="589"/>
                  </a:lnTo>
                  <a:lnTo>
                    <a:pt x="6259" y="595"/>
                  </a:lnTo>
                  <a:lnTo>
                    <a:pt x="6266" y="609"/>
                  </a:lnTo>
                  <a:lnTo>
                    <a:pt x="6272" y="625"/>
                  </a:lnTo>
                  <a:lnTo>
                    <a:pt x="6276" y="642"/>
                  </a:lnTo>
                  <a:lnTo>
                    <a:pt x="6279" y="660"/>
                  </a:lnTo>
                  <a:lnTo>
                    <a:pt x="6280" y="679"/>
                  </a:lnTo>
                  <a:lnTo>
                    <a:pt x="6280" y="698"/>
                  </a:lnTo>
                  <a:lnTo>
                    <a:pt x="6280" y="719"/>
                  </a:lnTo>
                  <a:lnTo>
                    <a:pt x="6279" y="738"/>
                  </a:lnTo>
                  <a:lnTo>
                    <a:pt x="6275" y="776"/>
                  </a:lnTo>
                  <a:lnTo>
                    <a:pt x="6271" y="811"/>
                  </a:lnTo>
                  <a:lnTo>
                    <a:pt x="6267" y="826"/>
                  </a:lnTo>
                  <a:lnTo>
                    <a:pt x="6263" y="838"/>
                  </a:lnTo>
                  <a:lnTo>
                    <a:pt x="6258" y="849"/>
                  </a:lnTo>
                  <a:lnTo>
                    <a:pt x="6253" y="859"/>
                  </a:lnTo>
                  <a:lnTo>
                    <a:pt x="6247" y="866"/>
                  </a:lnTo>
                  <a:lnTo>
                    <a:pt x="6240" y="872"/>
                  </a:lnTo>
                  <a:lnTo>
                    <a:pt x="6237" y="873"/>
                  </a:lnTo>
                  <a:lnTo>
                    <a:pt x="6233" y="875"/>
                  </a:lnTo>
                  <a:lnTo>
                    <a:pt x="6229" y="876"/>
                  </a:lnTo>
                  <a:lnTo>
                    <a:pt x="6225" y="876"/>
                  </a:lnTo>
                  <a:lnTo>
                    <a:pt x="6219" y="875"/>
                  </a:lnTo>
                  <a:lnTo>
                    <a:pt x="6214" y="874"/>
                  </a:lnTo>
                  <a:lnTo>
                    <a:pt x="6208" y="871"/>
                  </a:lnTo>
                  <a:lnTo>
                    <a:pt x="6202" y="867"/>
                  </a:lnTo>
                  <a:lnTo>
                    <a:pt x="6197" y="863"/>
                  </a:lnTo>
                  <a:lnTo>
                    <a:pt x="6191" y="857"/>
                  </a:lnTo>
                  <a:lnTo>
                    <a:pt x="6185" y="849"/>
                  </a:lnTo>
                  <a:lnTo>
                    <a:pt x="6180" y="841"/>
                  </a:lnTo>
                  <a:lnTo>
                    <a:pt x="6175" y="833"/>
                  </a:lnTo>
                  <a:lnTo>
                    <a:pt x="6170" y="823"/>
                  </a:lnTo>
                  <a:lnTo>
                    <a:pt x="6166" y="811"/>
                  </a:lnTo>
                  <a:lnTo>
                    <a:pt x="6162" y="799"/>
                  </a:lnTo>
                  <a:lnTo>
                    <a:pt x="6159" y="787"/>
                  </a:lnTo>
                  <a:lnTo>
                    <a:pt x="6156" y="772"/>
                  </a:lnTo>
                  <a:lnTo>
                    <a:pt x="6154" y="758"/>
                  </a:lnTo>
                  <a:lnTo>
                    <a:pt x="6152" y="741"/>
                  </a:lnTo>
                  <a:lnTo>
                    <a:pt x="6150" y="716"/>
                  </a:lnTo>
                  <a:lnTo>
                    <a:pt x="6147" y="689"/>
                  </a:lnTo>
                  <a:lnTo>
                    <a:pt x="6146" y="664"/>
                  </a:lnTo>
                  <a:lnTo>
                    <a:pt x="6147" y="641"/>
                  </a:lnTo>
                  <a:lnTo>
                    <a:pt x="6148" y="629"/>
                  </a:lnTo>
                  <a:lnTo>
                    <a:pt x="6150" y="618"/>
                  </a:lnTo>
                  <a:lnTo>
                    <a:pt x="6151" y="609"/>
                  </a:lnTo>
                  <a:lnTo>
                    <a:pt x="6153" y="599"/>
                  </a:lnTo>
                  <a:lnTo>
                    <a:pt x="6156" y="591"/>
                  </a:lnTo>
                  <a:lnTo>
                    <a:pt x="6159" y="583"/>
                  </a:lnTo>
                  <a:lnTo>
                    <a:pt x="6162" y="577"/>
                  </a:lnTo>
                  <a:lnTo>
                    <a:pt x="6166" y="571"/>
                  </a:lnTo>
                  <a:lnTo>
                    <a:pt x="6166" y="571"/>
                  </a:lnTo>
                  <a:close/>
                  <a:moveTo>
                    <a:pt x="6339" y="588"/>
                  </a:moveTo>
                  <a:lnTo>
                    <a:pt x="6343" y="585"/>
                  </a:lnTo>
                  <a:lnTo>
                    <a:pt x="6348" y="583"/>
                  </a:lnTo>
                  <a:lnTo>
                    <a:pt x="6355" y="580"/>
                  </a:lnTo>
                  <a:lnTo>
                    <a:pt x="6363" y="580"/>
                  </a:lnTo>
                  <a:lnTo>
                    <a:pt x="6371" y="580"/>
                  </a:lnTo>
                  <a:lnTo>
                    <a:pt x="6381" y="582"/>
                  </a:lnTo>
                  <a:lnTo>
                    <a:pt x="6388" y="584"/>
                  </a:lnTo>
                  <a:lnTo>
                    <a:pt x="6393" y="586"/>
                  </a:lnTo>
                  <a:lnTo>
                    <a:pt x="6399" y="589"/>
                  </a:lnTo>
                  <a:lnTo>
                    <a:pt x="6403" y="593"/>
                  </a:lnTo>
                  <a:lnTo>
                    <a:pt x="6408" y="597"/>
                  </a:lnTo>
                  <a:lnTo>
                    <a:pt x="6412" y="602"/>
                  </a:lnTo>
                  <a:lnTo>
                    <a:pt x="6415" y="608"/>
                  </a:lnTo>
                  <a:lnTo>
                    <a:pt x="6418" y="613"/>
                  </a:lnTo>
                  <a:lnTo>
                    <a:pt x="6423" y="625"/>
                  </a:lnTo>
                  <a:lnTo>
                    <a:pt x="6428" y="640"/>
                  </a:lnTo>
                  <a:lnTo>
                    <a:pt x="6431" y="654"/>
                  </a:lnTo>
                  <a:lnTo>
                    <a:pt x="6432" y="670"/>
                  </a:lnTo>
                  <a:lnTo>
                    <a:pt x="6433" y="687"/>
                  </a:lnTo>
                  <a:lnTo>
                    <a:pt x="6433" y="704"/>
                  </a:lnTo>
                  <a:lnTo>
                    <a:pt x="6432" y="722"/>
                  </a:lnTo>
                  <a:lnTo>
                    <a:pt x="6430" y="738"/>
                  </a:lnTo>
                  <a:lnTo>
                    <a:pt x="6425" y="772"/>
                  </a:lnTo>
                  <a:lnTo>
                    <a:pt x="6419" y="802"/>
                  </a:lnTo>
                  <a:lnTo>
                    <a:pt x="6416" y="814"/>
                  </a:lnTo>
                  <a:lnTo>
                    <a:pt x="6413" y="825"/>
                  </a:lnTo>
                  <a:lnTo>
                    <a:pt x="6409" y="834"/>
                  </a:lnTo>
                  <a:lnTo>
                    <a:pt x="6404" y="841"/>
                  </a:lnTo>
                  <a:lnTo>
                    <a:pt x="6399" y="847"/>
                  </a:lnTo>
                  <a:lnTo>
                    <a:pt x="6393" y="852"/>
                  </a:lnTo>
                  <a:lnTo>
                    <a:pt x="6387" y="855"/>
                  </a:lnTo>
                  <a:lnTo>
                    <a:pt x="6380" y="856"/>
                  </a:lnTo>
                  <a:lnTo>
                    <a:pt x="6376" y="856"/>
                  </a:lnTo>
                  <a:lnTo>
                    <a:pt x="6372" y="855"/>
                  </a:lnTo>
                  <a:lnTo>
                    <a:pt x="6367" y="852"/>
                  </a:lnTo>
                  <a:lnTo>
                    <a:pt x="6363" y="848"/>
                  </a:lnTo>
                  <a:lnTo>
                    <a:pt x="6358" y="845"/>
                  </a:lnTo>
                  <a:lnTo>
                    <a:pt x="6354" y="840"/>
                  </a:lnTo>
                  <a:lnTo>
                    <a:pt x="6349" y="834"/>
                  </a:lnTo>
                  <a:lnTo>
                    <a:pt x="6344" y="827"/>
                  </a:lnTo>
                  <a:lnTo>
                    <a:pt x="6340" y="820"/>
                  </a:lnTo>
                  <a:lnTo>
                    <a:pt x="6336" y="810"/>
                  </a:lnTo>
                  <a:lnTo>
                    <a:pt x="6333" y="801"/>
                  </a:lnTo>
                  <a:lnTo>
                    <a:pt x="6329" y="790"/>
                  </a:lnTo>
                  <a:lnTo>
                    <a:pt x="6327" y="778"/>
                  </a:lnTo>
                  <a:lnTo>
                    <a:pt x="6325" y="765"/>
                  </a:lnTo>
                  <a:lnTo>
                    <a:pt x="6323" y="752"/>
                  </a:lnTo>
                  <a:lnTo>
                    <a:pt x="6322" y="736"/>
                  </a:lnTo>
                  <a:lnTo>
                    <a:pt x="6321" y="714"/>
                  </a:lnTo>
                  <a:lnTo>
                    <a:pt x="6320" y="691"/>
                  </a:lnTo>
                  <a:lnTo>
                    <a:pt x="6320" y="669"/>
                  </a:lnTo>
                  <a:lnTo>
                    <a:pt x="6322" y="649"/>
                  </a:lnTo>
                  <a:lnTo>
                    <a:pt x="6324" y="629"/>
                  </a:lnTo>
                  <a:lnTo>
                    <a:pt x="6327" y="613"/>
                  </a:lnTo>
                  <a:lnTo>
                    <a:pt x="6330" y="606"/>
                  </a:lnTo>
                  <a:lnTo>
                    <a:pt x="6332" y="598"/>
                  </a:lnTo>
                  <a:lnTo>
                    <a:pt x="6336" y="593"/>
                  </a:lnTo>
                  <a:lnTo>
                    <a:pt x="6339" y="588"/>
                  </a:lnTo>
                  <a:close/>
                  <a:moveTo>
                    <a:pt x="5039" y="7091"/>
                  </a:moveTo>
                  <a:lnTo>
                    <a:pt x="4949" y="6684"/>
                  </a:lnTo>
                  <a:lnTo>
                    <a:pt x="5030" y="6674"/>
                  </a:lnTo>
                  <a:lnTo>
                    <a:pt x="5111" y="6666"/>
                  </a:lnTo>
                  <a:lnTo>
                    <a:pt x="5191" y="6658"/>
                  </a:lnTo>
                  <a:lnTo>
                    <a:pt x="5271" y="6651"/>
                  </a:lnTo>
                  <a:lnTo>
                    <a:pt x="5351" y="6644"/>
                  </a:lnTo>
                  <a:lnTo>
                    <a:pt x="5431" y="6637"/>
                  </a:lnTo>
                  <a:lnTo>
                    <a:pt x="5510" y="6630"/>
                  </a:lnTo>
                  <a:lnTo>
                    <a:pt x="5590" y="6625"/>
                  </a:lnTo>
                  <a:lnTo>
                    <a:pt x="5598" y="6674"/>
                  </a:lnTo>
                  <a:lnTo>
                    <a:pt x="5606" y="6725"/>
                  </a:lnTo>
                  <a:lnTo>
                    <a:pt x="5614" y="6775"/>
                  </a:lnTo>
                  <a:lnTo>
                    <a:pt x="5622" y="6826"/>
                  </a:lnTo>
                  <a:lnTo>
                    <a:pt x="5629" y="6876"/>
                  </a:lnTo>
                  <a:lnTo>
                    <a:pt x="5638" y="6927"/>
                  </a:lnTo>
                  <a:lnTo>
                    <a:pt x="5646" y="6978"/>
                  </a:lnTo>
                  <a:lnTo>
                    <a:pt x="5653" y="7028"/>
                  </a:lnTo>
                  <a:lnTo>
                    <a:pt x="5574" y="7035"/>
                  </a:lnTo>
                  <a:lnTo>
                    <a:pt x="5496" y="7043"/>
                  </a:lnTo>
                  <a:lnTo>
                    <a:pt x="5418" y="7050"/>
                  </a:lnTo>
                  <a:lnTo>
                    <a:pt x="5341" y="7058"/>
                  </a:lnTo>
                  <a:lnTo>
                    <a:pt x="5265" y="7066"/>
                  </a:lnTo>
                  <a:lnTo>
                    <a:pt x="5189" y="7074"/>
                  </a:lnTo>
                  <a:lnTo>
                    <a:pt x="5114" y="7083"/>
                  </a:lnTo>
                  <a:lnTo>
                    <a:pt x="5039" y="7091"/>
                  </a:lnTo>
                  <a:lnTo>
                    <a:pt x="5039" y="7091"/>
                  </a:lnTo>
                  <a:close/>
                  <a:moveTo>
                    <a:pt x="4864" y="7112"/>
                  </a:moveTo>
                  <a:lnTo>
                    <a:pt x="4833" y="6697"/>
                  </a:lnTo>
                  <a:lnTo>
                    <a:pt x="4853" y="6695"/>
                  </a:lnTo>
                  <a:lnTo>
                    <a:pt x="4872" y="6693"/>
                  </a:lnTo>
                  <a:lnTo>
                    <a:pt x="4891" y="6691"/>
                  </a:lnTo>
                  <a:lnTo>
                    <a:pt x="4910" y="6689"/>
                  </a:lnTo>
                  <a:lnTo>
                    <a:pt x="5000" y="7096"/>
                  </a:lnTo>
                  <a:lnTo>
                    <a:pt x="4966" y="7100"/>
                  </a:lnTo>
                  <a:lnTo>
                    <a:pt x="4932" y="7104"/>
                  </a:lnTo>
                  <a:lnTo>
                    <a:pt x="4898" y="7108"/>
                  </a:lnTo>
                  <a:lnTo>
                    <a:pt x="4864" y="7112"/>
                  </a:lnTo>
                  <a:close/>
                  <a:moveTo>
                    <a:pt x="4140" y="7218"/>
                  </a:moveTo>
                  <a:lnTo>
                    <a:pt x="4086" y="6802"/>
                  </a:lnTo>
                  <a:lnTo>
                    <a:pt x="4176" y="6788"/>
                  </a:lnTo>
                  <a:lnTo>
                    <a:pt x="4265" y="6774"/>
                  </a:lnTo>
                  <a:lnTo>
                    <a:pt x="4353" y="6761"/>
                  </a:lnTo>
                  <a:lnTo>
                    <a:pt x="4442" y="6748"/>
                  </a:lnTo>
                  <a:lnTo>
                    <a:pt x="4531" y="6736"/>
                  </a:lnTo>
                  <a:lnTo>
                    <a:pt x="4619" y="6724"/>
                  </a:lnTo>
                  <a:lnTo>
                    <a:pt x="4706" y="6712"/>
                  </a:lnTo>
                  <a:lnTo>
                    <a:pt x="4794" y="6702"/>
                  </a:lnTo>
                  <a:lnTo>
                    <a:pt x="4825" y="7118"/>
                  </a:lnTo>
                  <a:lnTo>
                    <a:pt x="4736" y="7129"/>
                  </a:lnTo>
                  <a:lnTo>
                    <a:pt x="4648" y="7141"/>
                  </a:lnTo>
                  <a:lnTo>
                    <a:pt x="4560" y="7154"/>
                  </a:lnTo>
                  <a:lnTo>
                    <a:pt x="4473" y="7166"/>
                  </a:lnTo>
                  <a:lnTo>
                    <a:pt x="4388" y="7179"/>
                  </a:lnTo>
                  <a:lnTo>
                    <a:pt x="4304" y="7192"/>
                  </a:lnTo>
                  <a:lnTo>
                    <a:pt x="4221" y="7205"/>
                  </a:lnTo>
                  <a:lnTo>
                    <a:pt x="4140" y="7218"/>
                  </a:lnTo>
                  <a:close/>
                  <a:moveTo>
                    <a:pt x="3503" y="4968"/>
                  </a:moveTo>
                  <a:lnTo>
                    <a:pt x="3522" y="4966"/>
                  </a:lnTo>
                  <a:lnTo>
                    <a:pt x="3541" y="4964"/>
                  </a:lnTo>
                  <a:lnTo>
                    <a:pt x="3560" y="4959"/>
                  </a:lnTo>
                  <a:lnTo>
                    <a:pt x="3577" y="4953"/>
                  </a:lnTo>
                  <a:lnTo>
                    <a:pt x="3596" y="4945"/>
                  </a:lnTo>
                  <a:lnTo>
                    <a:pt x="3613" y="4935"/>
                  </a:lnTo>
                  <a:lnTo>
                    <a:pt x="3631" y="4923"/>
                  </a:lnTo>
                  <a:lnTo>
                    <a:pt x="3647" y="4910"/>
                  </a:lnTo>
                  <a:lnTo>
                    <a:pt x="3647" y="4911"/>
                  </a:lnTo>
                  <a:lnTo>
                    <a:pt x="3671" y="4992"/>
                  </a:lnTo>
                  <a:lnTo>
                    <a:pt x="3696" y="5083"/>
                  </a:lnTo>
                  <a:lnTo>
                    <a:pt x="3725" y="5180"/>
                  </a:lnTo>
                  <a:lnTo>
                    <a:pt x="3754" y="5283"/>
                  </a:lnTo>
                  <a:lnTo>
                    <a:pt x="3784" y="5390"/>
                  </a:lnTo>
                  <a:lnTo>
                    <a:pt x="3814" y="5500"/>
                  </a:lnTo>
                  <a:lnTo>
                    <a:pt x="3844" y="5610"/>
                  </a:lnTo>
                  <a:lnTo>
                    <a:pt x="3874" y="5720"/>
                  </a:lnTo>
                  <a:lnTo>
                    <a:pt x="3902" y="5827"/>
                  </a:lnTo>
                  <a:lnTo>
                    <a:pt x="3927" y="5931"/>
                  </a:lnTo>
                  <a:lnTo>
                    <a:pt x="3951" y="6029"/>
                  </a:lnTo>
                  <a:lnTo>
                    <a:pt x="3971" y="6120"/>
                  </a:lnTo>
                  <a:lnTo>
                    <a:pt x="3981" y="6162"/>
                  </a:lnTo>
                  <a:lnTo>
                    <a:pt x="3988" y="6202"/>
                  </a:lnTo>
                  <a:lnTo>
                    <a:pt x="3995" y="6240"/>
                  </a:lnTo>
                  <a:lnTo>
                    <a:pt x="4001" y="6275"/>
                  </a:lnTo>
                  <a:lnTo>
                    <a:pt x="4005" y="6307"/>
                  </a:lnTo>
                  <a:lnTo>
                    <a:pt x="4009" y="6336"/>
                  </a:lnTo>
                  <a:lnTo>
                    <a:pt x="4011" y="6361"/>
                  </a:lnTo>
                  <a:lnTo>
                    <a:pt x="4012" y="6383"/>
                  </a:lnTo>
                  <a:lnTo>
                    <a:pt x="4007" y="6411"/>
                  </a:lnTo>
                  <a:lnTo>
                    <a:pt x="4002" y="6439"/>
                  </a:lnTo>
                  <a:lnTo>
                    <a:pt x="3996" y="6466"/>
                  </a:lnTo>
                  <a:lnTo>
                    <a:pt x="3990" y="6492"/>
                  </a:lnTo>
                  <a:lnTo>
                    <a:pt x="3983" y="6518"/>
                  </a:lnTo>
                  <a:lnTo>
                    <a:pt x="3975" y="6544"/>
                  </a:lnTo>
                  <a:lnTo>
                    <a:pt x="3965" y="6570"/>
                  </a:lnTo>
                  <a:lnTo>
                    <a:pt x="3956" y="6594"/>
                  </a:lnTo>
                  <a:lnTo>
                    <a:pt x="3947" y="6618"/>
                  </a:lnTo>
                  <a:lnTo>
                    <a:pt x="3937" y="6641"/>
                  </a:lnTo>
                  <a:lnTo>
                    <a:pt x="3926" y="6665"/>
                  </a:lnTo>
                  <a:lnTo>
                    <a:pt x="3916" y="6687"/>
                  </a:lnTo>
                  <a:lnTo>
                    <a:pt x="3893" y="6730"/>
                  </a:lnTo>
                  <a:lnTo>
                    <a:pt x="3871" y="6770"/>
                  </a:lnTo>
                  <a:lnTo>
                    <a:pt x="3848" y="6807"/>
                  </a:lnTo>
                  <a:lnTo>
                    <a:pt x="3826" y="6841"/>
                  </a:lnTo>
                  <a:lnTo>
                    <a:pt x="3804" y="6871"/>
                  </a:lnTo>
                  <a:lnTo>
                    <a:pt x="3785" y="6899"/>
                  </a:lnTo>
                  <a:lnTo>
                    <a:pt x="3751" y="6942"/>
                  </a:lnTo>
                  <a:lnTo>
                    <a:pt x="3727" y="6968"/>
                  </a:lnTo>
                  <a:lnTo>
                    <a:pt x="3713" y="6957"/>
                  </a:lnTo>
                  <a:lnTo>
                    <a:pt x="3694" y="6940"/>
                  </a:lnTo>
                  <a:lnTo>
                    <a:pt x="3673" y="6917"/>
                  </a:lnTo>
                  <a:lnTo>
                    <a:pt x="3648" y="6888"/>
                  </a:lnTo>
                  <a:lnTo>
                    <a:pt x="3622" y="6856"/>
                  </a:lnTo>
                  <a:lnTo>
                    <a:pt x="3594" y="6820"/>
                  </a:lnTo>
                  <a:lnTo>
                    <a:pt x="3564" y="6781"/>
                  </a:lnTo>
                  <a:lnTo>
                    <a:pt x="3534" y="6740"/>
                  </a:lnTo>
                  <a:lnTo>
                    <a:pt x="3506" y="6697"/>
                  </a:lnTo>
                  <a:lnTo>
                    <a:pt x="3478" y="6653"/>
                  </a:lnTo>
                  <a:lnTo>
                    <a:pt x="3451" y="6608"/>
                  </a:lnTo>
                  <a:lnTo>
                    <a:pt x="3427" y="6563"/>
                  </a:lnTo>
                  <a:lnTo>
                    <a:pt x="3415" y="6542"/>
                  </a:lnTo>
                  <a:lnTo>
                    <a:pt x="3405" y="6520"/>
                  </a:lnTo>
                  <a:lnTo>
                    <a:pt x="3396" y="6499"/>
                  </a:lnTo>
                  <a:lnTo>
                    <a:pt x="3388" y="6478"/>
                  </a:lnTo>
                  <a:lnTo>
                    <a:pt x="3379" y="6457"/>
                  </a:lnTo>
                  <a:lnTo>
                    <a:pt x="3373" y="6437"/>
                  </a:lnTo>
                  <a:lnTo>
                    <a:pt x="3368" y="6418"/>
                  </a:lnTo>
                  <a:lnTo>
                    <a:pt x="3365" y="6400"/>
                  </a:lnTo>
                  <a:lnTo>
                    <a:pt x="3365" y="6342"/>
                  </a:lnTo>
                  <a:lnTo>
                    <a:pt x="3366" y="6285"/>
                  </a:lnTo>
                  <a:lnTo>
                    <a:pt x="3367" y="6226"/>
                  </a:lnTo>
                  <a:lnTo>
                    <a:pt x="3369" y="6168"/>
                  </a:lnTo>
                  <a:lnTo>
                    <a:pt x="3374" y="6051"/>
                  </a:lnTo>
                  <a:lnTo>
                    <a:pt x="3382" y="5935"/>
                  </a:lnTo>
                  <a:lnTo>
                    <a:pt x="3390" y="5820"/>
                  </a:lnTo>
                  <a:lnTo>
                    <a:pt x="3399" y="5709"/>
                  </a:lnTo>
                  <a:lnTo>
                    <a:pt x="3409" y="5601"/>
                  </a:lnTo>
                  <a:lnTo>
                    <a:pt x="3420" y="5497"/>
                  </a:lnTo>
                  <a:lnTo>
                    <a:pt x="3431" y="5399"/>
                  </a:lnTo>
                  <a:lnTo>
                    <a:pt x="3441" y="5309"/>
                  </a:lnTo>
                  <a:lnTo>
                    <a:pt x="3452" y="5227"/>
                  </a:lnTo>
                  <a:lnTo>
                    <a:pt x="3462" y="5153"/>
                  </a:lnTo>
                  <a:lnTo>
                    <a:pt x="3471" y="5089"/>
                  </a:lnTo>
                  <a:lnTo>
                    <a:pt x="3478" y="5035"/>
                  </a:lnTo>
                  <a:lnTo>
                    <a:pt x="3484" y="4994"/>
                  </a:lnTo>
                  <a:lnTo>
                    <a:pt x="3488" y="4966"/>
                  </a:lnTo>
                  <a:lnTo>
                    <a:pt x="3495" y="4968"/>
                  </a:lnTo>
                  <a:lnTo>
                    <a:pt x="3503" y="4968"/>
                  </a:lnTo>
                  <a:lnTo>
                    <a:pt x="3503" y="4968"/>
                  </a:lnTo>
                  <a:close/>
                  <a:moveTo>
                    <a:pt x="3643" y="4860"/>
                  </a:moveTo>
                  <a:lnTo>
                    <a:pt x="3627" y="4875"/>
                  </a:lnTo>
                  <a:lnTo>
                    <a:pt x="3610" y="4889"/>
                  </a:lnTo>
                  <a:lnTo>
                    <a:pt x="3593" y="4901"/>
                  </a:lnTo>
                  <a:lnTo>
                    <a:pt x="3575" y="4911"/>
                  </a:lnTo>
                  <a:lnTo>
                    <a:pt x="3567" y="4915"/>
                  </a:lnTo>
                  <a:lnTo>
                    <a:pt x="3558" y="4918"/>
                  </a:lnTo>
                  <a:lnTo>
                    <a:pt x="3549" y="4921"/>
                  </a:lnTo>
                  <a:lnTo>
                    <a:pt x="3540" y="4923"/>
                  </a:lnTo>
                  <a:lnTo>
                    <a:pt x="3530" y="4925"/>
                  </a:lnTo>
                  <a:lnTo>
                    <a:pt x="3521" y="4926"/>
                  </a:lnTo>
                  <a:lnTo>
                    <a:pt x="3512" y="4927"/>
                  </a:lnTo>
                  <a:lnTo>
                    <a:pt x="3503" y="4927"/>
                  </a:lnTo>
                  <a:lnTo>
                    <a:pt x="3486" y="4927"/>
                  </a:lnTo>
                  <a:lnTo>
                    <a:pt x="3470" y="4926"/>
                  </a:lnTo>
                  <a:lnTo>
                    <a:pt x="3454" y="4923"/>
                  </a:lnTo>
                  <a:lnTo>
                    <a:pt x="3439" y="4920"/>
                  </a:lnTo>
                  <a:lnTo>
                    <a:pt x="3424" y="4916"/>
                  </a:lnTo>
                  <a:lnTo>
                    <a:pt x="3409" y="4912"/>
                  </a:lnTo>
                  <a:lnTo>
                    <a:pt x="3396" y="4907"/>
                  </a:lnTo>
                  <a:lnTo>
                    <a:pt x="3382" y="4901"/>
                  </a:lnTo>
                  <a:lnTo>
                    <a:pt x="3368" y="4894"/>
                  </a:lnTo>
                  <a:lnTo>
                    <a:pt x="3356" y="4887"/>
                  </a:lnTo>
                  <a:lnTo>
                    <a:pt x="3343" y="4880"/>
                  </a:lnTo>
                  <a:lnTo>
                    <a:pt x="3331" y="4872"/>
                  </a:lnTo>
                  <a:lnTo>
                    <a:pt x="3308" y="4855"/>
                  </a:lnTo>
                  <a:lnTo>
                    <a:pt x="3287" y="4837"/>
                  </a:lnTo>
                  <a:lnTo>
                    <a:pt x="3268" y="4819"/>
                  </a:lnTo>
                  <a:lnTo>
                    <a:pt x="3249" y="4801"/>
                  </a:lnTo>
                  <a:lnTo>
                    <a:pt x="3234" y="4782"/>
                  </a:lnTo>
                  <a:lnTo>
                    <a:pt x="3219" y="4765"/>
                  </a:lnTo>
                  <a:lnTo>
                    <a:pt x="3197" y="4735"/>
                  </a:lnTo>
                  <a:lnTo>
                    <a:pt x="3182" y="4712"/>
                  </a:lnTo>
                  <a:lnTo>
                    <a:pt x="3195" y="4699"/>
                  </a:lnTo>
                  <a:lnTo>
                    <a:pt x="3207" y="4687"/>
                  </a:lnTo>
                  <a:lnTo>
                    <a:pt x="3219" y="4675"/>
                  </a:lnTo>
                  <a:lnTo>
                    <a:pt x="3232" y="4665"/>
                  </a:lnTo>
                  <a:lnTo>
                    <a:pt x="3245" y="4655"/>
                  </a:lnTo>
                  <a:lnTo>
                    <a:pt x="3258" y="4645"/>
                  </a:lnTo>
                  <a:lnTo>
                    <a:pt x="3272" y="4635"/>
                  </a:lnTo>
                  <a:lnTo>
                    <a:pt x="3285" y="4627"/>
                  </a:lnTo>
                  <a:lnTo>
                    <a:pt x="3312" y="4612"/>
                  </a:lnTo>
                  <a:lnTo>
                    <a:pt x="3340" y="4597"/>
                  </a:lnTo>
                  <a:lnTo>
                    <a:pt x="3368" y="4586"/>
                  </a:lnTo>
                  <a:lnTo>
                    <a:pt x="3396" y="4576"/>
                  </a:lnTo>
                  <a:lnTo>
                    <a:pt x="3425" y="4568"/>
                  </a:lnTo>
                  <a:lnTo>
                    <a:pt x="3452" y="4560"/>
                  </a:lnTo>
                  <a:lnTo>
                    <a:pt x="3480" y="4554"/>
                  </a:lnTo>
                  <a:lnTo>
                    <a:pt x="3508" y="4550"/>
                  </a:lnTo>
                  <a:lnTo>
                    <a:pt x="3534" y="4547"/>
                  </a:lnTo>
                  <a:lnTo>
                    <a:pt x="3560" y="4545"/>
                  </a:lnTo>
                  <a:lnTo>
                    <a:pt x="3585" y="4544"/>
                  </a:lnTo>
                  <a:lnTo>
                    <a:pt x="3609" y="4544"/>
                  </a:lnTo>
                  <a:lnTo>
                    <a:pt x="3635" y="4544"/>
                  </a:lnTo>
                  <a:lnTo>
                    <a:pt x="3660" y="4545"/>
                  </a:lnTo>
                  <a:lnTo>
                    <a:pt x="3683" y="4547"/>
                  </a:lnTo>
                  <a:lnTo>
                    <a:pt x="3704" y="4549"/>
                  </a:lnTo>
                  <a:lnTo>
                    <a:pt x="3723" y="4551"/>
                  </a:lnTo>
                  <a:lnTo>
                    <a:pt x="3740" y="4554"/>
                  </a:lnTo>
                  <a:lnTo>
                    <a:pt x="3753" y="4556"/>
                  </a:lnTo>
                  <a:lnTo>
                    <a:pt x="3764" y="4558"/>
                  </a:lnTo>
                  <a:lnTo>
                    <a:pt x="3763" y="4573"/>
                  </a:lnTo>
                  <a:lnTo>
                    <a:pt x="3762" y="4587"/>
                  </a:lnTo>
                  <a:lnTo>
                    <a:pt x="3759" y="4605"/>
                  </a:lnTo>
                  <a:lnTo>
                    <a:pt x="3756" y="4622"/>
                  </a:lnTo>
                  <a:lnTo>
                    <a:pt x="3752" y="4641"/>
                  </a:lnTo>
                  <a:lnTo>
                    <a:pt x="3747" y="4661"/>
                  </a:lnTo>
                  <a:lnTo>
                    <a:pt x="3741" y="4681"/>
                  </a:lnTo>
                  <a:lnTo>
                    <a:pt x="3733" y="4701"/>
                  </a:lnTo>
                  <a:lnTo>
                    <a:pt x="3726" y="4723"/>
                  </a:lnTo>
                  <a:lnTo>
                    <a:pt x="3717" y="4743"/>
                  </a:lnTo>
                  <a:lnTo>
                    <a:pt x="3707" y="4764"/>
                  </a:lnTo>
                  <a:lnTo>
                    <a:pt x="3696" y="4784"/>
                  </a:lnTo>
                  <a:lnTo>
                    <a:pt x="3684" y="4804"/>
                  </a:lnTo>
                  <a:lnTo>
                    <a:pt x="3672" y="4824"/>
                  </a:lnTo>
                  <a:lnTo>
                    <a:pt x="3657" y="4842"/>
                  </a:lnTo>
                  <a:lnTo>
                    <a:pt x="3643" y="4860"/>
                  </a:lnTo>
                  <a:lnTo>
                    <a:pt x="3643" y="4860"/>
                  </a:lnTo>
                  <a:close/>
                  <a:moveTo>
                    <a:pt x="3450" y="7345"/>
                  </a:moveTo>
                  <a:lnTo>
                    <a:pt x="3368" y="6932"/>
                  </a:lnTo>
                  <a:lnTo>
                    <a:pt x="3396" y="6927"/>
                  </a:lnTo>
                  <a:lnTo>
                    <a:pt x="3425" y="6921"/>
                  </a:lnTo>
                  <a:lnTo>
                    <a:pt x="3452" y="6916"/>
                  </a:lnTo>
                  <a:lnTo>
                    <a:pt x="3481" y="6911"/>
                  </a:lnTo>
                  <a:lnTo>
                    <a:pt x="3509" y="6905"/>
                  </a:lnTo>
                  <a:lnTo>
                    <a:pt x="3537" y="6900"/>
                  </a:lnTo>
                  <a:lnTo>
                    <a:pt x="3566" y="6893"/>
                  </a:lnTo>
                  <a:lnTo>
                    <a:pt x="3596" y="6888"/>
                  </a:lnTo>
                  <a:lnTo>
                    <a:pt x="3619" y="6915"/>
                  </a:lnTo>
                  <a:lnTo>
                    <a:pt x="3640" y="6939"/>
                  </a:lnTo>
                  <a:lnTo>
                    <a:pt x="3660" y="6960"/>
                  </a:lnTo>
                  <a:lnTo>
                    <a:pt x="3678" y="6978"/>
                  </a:lnTo>
                  <a:lnTo>
                    <a:pt x="3695" y="6992"/>
                  </a:lnTo>
                  <a:lnTo>
                    <a:pt x="3710" y="7003"/>
                  </a:lnTo>
                  <a:lnTo>
                    <a:pt x="3716" y="7007"/>
                  </a:lnTo>
                  <a:lnTo>
                    <a:pt x="3722" y="7010"/>
                  </a:lnTo>
                  <a:lnTo>
                    <a:pt x="3727" y="7012"/>
                  </a:lnTo>
                  <a:lnTo>
                    <a:pt x="3732" y="7012"/>
                  </a:lnTo>
                  <a:lnTo>
                    <a:pt x="3741" y="7012"/>
                  </a:lnTo>
                  <a:lnTo>
                    <a:pt x="3746" y="7007"/>
                  </a:lnTo>
                  <a:lnTo>
                    <a:pt x="3751" y="7001"/>
                  </a:lnTo>
                  <a:lnTo>
                    <a:pt x="3759" y="6992"/>
                  </a:lnTo>
                  <a:lnTo>
                    <a:pt x="3772" y="6977"/>
                  </a:lnTo>
                  <a:lnTo>
                    <a:pt x="3789" y="6958"/>
                  </a:lnTo>
                  <a:lnTo>
                    <a:pt x="3807" y="6934"/>
                  </a:lnTo>
                  <a:lnTo>
                    <a:pt x="3829" y="6906"/>
                  </a:lnTo>
                  <a:lnTo>
                    <a:pt x="3852" y="6874"/>
                  </a:lnTo>
                  <a:lnTo>
                    <a:pt x="3876" y="6837"/>
                  </a:lnTo>
                  <a:lnTo>
                    <a:pt x="3898" y="6834"/>
                  </a:lnTo>
                  <a:lnTo>
                    <a:pt x="3919" y="6830"/>
                  </a:lnTo>
                  <a:lnTo>
                    <a:pt x="3941" y="6827"/>
                  </a:lnTo>
                  <a:lnTo>
                    <a:pt x="3962" y="6822"/>
                  </a:lnTo>
                  <a:lnTo>
                    <a:pt x="3984" y="6819"/>
                  </a:lnTo>
                  <a:lnTo>
                    <a:pt x="4005" y="6815"/>
                  </a:lnTo>
                  <a:lnTo>
                    <a:pt x="4026" y="6812"/>
                  </a:lnTo>
                  <a:lnTo>
                    <a:pt x="4047" y="6808"/>
                  </a:lnTo>
                  <a:lnTo>
                    <a:pt x="4100" y="7225"/>
                  </a:lnTo>
                  <a:lnTo>
                    <a:pt x="4015" y="7239"/>
                  </a:lnTo>
                  <a:lnTo>
                    <a:pt x="3929" y="7254"/>
                  </a:lnTo>
                  <a:lnTo>
                    <a:pt x="3846" y="7269"/>
                  </a:lnTo>
                  <a:lnTo>
                    <a:pt x="3765" y="7284"/>
                  </a:lnTo>
                  <a:lnTo>
                    <a:pt x="3684" y="7300"/>
                  </a:lnTo>
                  <a:lnTo>
                    <a:pt x="3605" y="7314"/>
                  </a:lnTo>
                  <a:lnTo>
                    <a:pt x="3527" y="7329"/>
                  </a:lnTo>
                  <a:lnTo>
                    <a:pt x="3450" y="7345"/>
                  </a:lnTo>
                  <a:lnTo>
                    <a:pt x="3450" y="7345"/>
                  </a:lnTo>
                  <a:close/>
                  <a:moveTo>
                    <a:pt x="2410" y="7592"/>
                  </a:moveTo>
                  <a:lnTo>
                    <a:pt x="2287" y="7185"/>
                  </a:lnTo>
                  <a:lnTo>
                    <a:pt x="2339" y="7171"/>
                  </a:lnTo>
                  <a:lnTo>
                    <a:pt x="2395" y="7157"/>
                  </a:lnTo>
                  <a:lnTo>
                    <a:pt x="2451" y="7142"/>
                  </a:lnTo>
                  <a:lnTo>
                    <a:pt x="2509" y="7128"/>
                  </a:lnTo>
                  <a:lnTo>
                    <a:pt x="2569" y="7112"/>
                  </a:lnTo>
                  <a:lnTo>
                    <a:pt x="2631" y="7098"/>
                  </a:lnTo>
                  <a:lnTo>
                    <a:pt x="2694" y="7083"/>
                  </a:lnTo>
                  <a:lnTo>
                    <a:pt x="2759" y="7067"/>
                  </a:lnTo>
                  <a:lnTo>
                    <a:pt x="2824" y="7051"/>
                  </a:lnTo>
                  <a:lnTo>
                    <a:pt x="2892" y="7035"/>
                  </a:lnTo>
                  <a:lnTo>
                    <a:pt x="2962" y="7020"/>
                  </a:lnTo>
                  <a:lnTo>
                    <a:pt x="3033" y="7003"/>
                  </a:lnTo>
                  <a:lnTo>
                    <a:pt x="3105" y="6988"/>
                  </a:lnTo>
                  <a:lnTo>
                    <a:pt x="3178" y="6973"/>
                  </a:lnTo>
                  <a:lnTo>
                    <a:pt x="3253" y="6956"/>
                  </a:lnTo>
                  <a:lnTo>
                    <a:pt x="3329" y="6941"/>
                  </a:lnTo>
                  <a:lnTo>
                    <a:pt x="3412" y="7353"/>
                  </a:lnTo>
                  <a:lnTo>
                    <a:pt x="3338" y="7368"/>
                  </a:lnTo>
                  <a:lnTo>
                    <a:pt x="3268" y="7384"/>
                  </a:lnTo>
                  <a:lnTo>
                    <a:pt x="3197" y="7399"/>
                  </a:lnTo>
                  <a:lnTo>
                    <a:pt x="3128" y="7414"/>
                  </a:lnTo>
                  <a:lnTo>
                    <a:pt x="3060" y="7429"/>
                  </a:lnTo>
                  <a:lnTo>
                    <a:pt x="2994" y="7445"/>
                  </a:lnTo>
                  <a:lnTo>
                    <a:pt x="2929" y="7460"/>
                  </a:lnTo>
                  <a:lnTo>
                    <a:pt x="2865" y="7474"/>
                  </a:lnTo>
                  <a:lnTo>
                    <a:pt x="2804" y="7490"/>
                  </a:lnTo>
                  <a:lnTo>
                    <a:pt x="2743" y="7504"/>
                  </a:lnTo>
                  <a:lnTo>
                    <a:pt x="2684" y="7520"/>
                  </a:lnTo>
                  <a:lnTo>
                    <a:pt x="2626" y="7534"/>
                  </a:lnTo>
                  <a:lnTo>
                    <a:pt x="2570" y="7548"/>
                  </a:lnTo>
                  <a:lnTo>
                    <a:pt x="2516" y="7563"/>
                  </a:lnTo>
                  <a:lnTo>
                    <a:pt x="2462" y="7577"/>
                  </a:lnTo>
                  <a:lnTo>
                    <a:pt x="2410" y="7592"/>
                  </a:lnTo>
                  <a:close/>
                  <a:moveTo>
                    <a:pt x="2216" y="7645"/>
                  </a:moveTo>
                  <a:lnTo>
                    <a:pt x="2169" y="7217"/>
                  </a:lnTo>
                  <a:lnTo>
                    <a:pt x="2188" y="7212"/>
                  </a:lnTo>
                  <a:lnTo>
                    <a:pt x="2208" y="7207"/>
                  </a:lnTo>
                  <a:lnTo>
                    <a:pt x="2228" y="7201"/>
                  </a:lnTo>
                  <a:lnTo>
                    <a:pt x="2248" y="7196"/>
                  </a:lnTo>
                  <a:lnTo>
                    <a:pt x="2372" y="7602"/>
                  </a:lnTo>
                  <a:lnTo>
                    <a:pt x="2351" y="7607"/>
                  </a:lnTo>
                  <a:lnTo>
                    <a:pt x="2331" y="7613"/>
                  </a:lnTo>
                  <a:lnTo>
                    <a:pt x="2311" y="7618"/>
                  </a:lnTo>
                  <a:lnTo>
                    <a:pt x="2292" y="7623"/>
                  </a:lnTo>
                  <a:lnTo>
                    <a:pt x="2272" y="7630"/>
                  </a:lnTo>
                  <a:lnTo>
                    <a:pt x="2254" y="7635"/>
                  </a:lnTo>
                  <a:lnTo>
                    <a:pt x="2235" y="7640"/>
                  </a:lnTo>
                  <a:lnTo>
                    <a:pt x="2216" y="7645"/>
                  </a:lnTo>
                  <a:lnTo>
                    <a:pt x="2216" y="7645"/>
                  </a:lnTo>
                  <a:close/>
                  <a:moveTo>
                    <a:pt x="1629" y="7463"/>
                  </a:moveTo>
                  <a:lnTo>
                    <a:pt x="1630" y="7441"/>
                  </a:lnTo>
                  <a:lnTo>
                    <a:pt x="1630" y="7420"/>
                  </a:lnTo>
                  <a:lnTo>
                    <a:pt x="1630" y="7398"/>
                  </a:lnTo>
                  <a:lnTo>
                    <a:pt x="1631" y="7377"/>
                  </a:lnTo>
                  <a:lnTo>
                    <a:pt x="1655" y="7368"/>
                  </a:lnTo>
                  <a:lnTo>
                    <a:pt x="1691" y="7357"/>
                  </a:lnTo>
                  <a:lnTo>
                    <a:pt x="1738" y="7343"/>
                  </a:lnTo>
                  <a:lnTo>
                    <a:pt x="1795" y="7325"/>
                  </a:lnTo>
                  <a:lnTo>
                    <a:pt x="1864" y="7305"/>
                  </a:lnTo>
                  <a:lnTo>
                    <a:pt x="1943" y="7281"/>
                  </a:lnTo>
                  <a:lnTo>
                    <a:pt x="2031" y="7255"/>
                  </a:lnTo>
                  <a:lnTo>
                    <a:pt x="2130" y="7228"/>
                  </a:lnTo>
                  <a:lnTo>
                    <a:pt x="2178" y="7656"/>
                  </a:lnTo>
                  <a:lnTo>
                    <a:pt x="2068" y="7689"/>
                  </a:lnTo>
                  <a:lnTo>
                    <a:pt x="1970" y="7719"/>
                  </a:lnTo>
                  <a:lnTo>
                    <a:pt x="1883" y="7747"/>
                  </a:lnTo>
                  <a:lnTo>
                    <a:pt x="1807" y="7772"/>
                  </a:lnTo>
                  <a:lnTo>
                    <a:pt x="1742" y="7792"/>
                  </a:lnTo>
                  <a:lnTo>
                    <a:pt x="1690" y="7811"/>
                  </a:lnTo>
                  <a:lnTo>
                    <a:pt x="1650" y="7825"/>
                  </a:lnTo>
                  <a:lnTo>
                    <a:pt x="1622" y="7834"/>
                  </a:lnTo>
                  <a:lnTo>
                    <a:pt x="1622" y="7797"/>
                  </a:lnTo>
                  <a:lnTo>
                    <a:pt x="1623" y="7760"/>
                  </a:lnTo>
                  <a:lnTo>
                    <a:pt x="1624" y="7723"/>
                  </a:lnTo>
                  <a:lnTo>
                    <a:pt x="1625" y="7687"/>
                  </a:lnTo>
                  <a:lnTo>
                    <a:pt x="1625" y="7650"/>
                  </a:lnTo>
                  <a:lnTo>
                    <a:pt x="1626" y="7614"/>
                  </a:lnTo>
                  <a:lnTo>
                    <a:pt x="1627" y="7578"/>
                  </a:lnTo>
                  <a:lnTo>
                    <a:pt x="1627" y="7543"/>
                  </a:lnTo>
                  <a:lnTo>
                    <a:pt x="1629" y="7523"/>
                  </a:lnTo>
                  <a:lnTo>
                    <a:pt x="1630" y="7502"/>
                  </a:lnTo>
                  <a:lnTo>
                    <a:pt x="1630" y="7483"/>
                  </a:lnTo>
                  <a:lnTo>
                    <a:pt x="1629" y="7463"/>
                  </a:lnTo>
                  <a:close/>
                  <a:moveTo>
                    <a:pt x="1542" y="7185"/>
                  </a:moveTo>
                  <a:lnTo>
                    <a:pt x="1530" y="7177"/>
                  </a:lnTo>
                  <a:lnTo>
                    <a:pt x="1497" y="7157"/>
                  </a:lnTo>
                  <a:lnTo>
                    <a:pt x="1448" y="7123"/>
                  </a:lnTo>
                  <a:lnTo>
                    <a:pt x="1385" y="7079"/>
                  </a:lnTo>
                  <a:lnTo>
                    <a:pt x="1349" y="7052"/>
                  </a:lnTo>
                  <a:lnTo>
                    <a:pt x="1311" y="7023"/>
                  </a:lnTo>
                  <a:lnTo>
                    <a:pt x="1271" y="6992"/>
                  </a:lnTo>
                  <a:lnTo>
                    <a:pt x="1230" y="6959"/>
                  </a:lnTo>
                  <a:lnTo>
                    <a:pt x="1187" y="6924"/>
                  </a:lnTo>
                  <a:lnTo>
                    <a:pt x="1143" y="6887"/>
                  </a:lnTo>
                  <a:lnTo>
                    <a:pt x="1099" y="6848"/>
                  </a:lnTo>
                  <a:lnTo>
                    <a:pt x="1055" y="6808"/>
                  </a:lnTo>
                  <a:lnTo>
                    <a:pt x="1011" y="6765"/>
                  </a:lnTo>
                  <a:lnTo>
                    <a:pt x="967" y="6722"/>
                  </a:lnTo>
                  <a:lnTo>
                    <a:pt x="925" y="6676"/>
                  </a:lnTo>
                  <a:lnTo>
                    <a:pt x="884" y="6630"/>
                  </a:lnTo>
                  <a:lnTo>
                    <a:pt x="845" y="6583"/>
                  </a:lnTo>
                  <a:lnTo>
                    <a:pt x="808" y="6535"/>
                  </a:lnTo>
                  <a:lnTo>
                    <a:pt x="775" y="6486"/>
                  </a:lnTo>
                  <a:lnTo>
                    <a:pt x="743" y="6436"/>
                  </a:lnTo>
                  <a:lnTo>
                    <a:pt x="714" y="6385"/>
                  </a:lnTo>
                  <a:lnTo>
                    <a:pt x="689" y="6335"/>
                  </a:lnTo>
                  <a:lnTo>
                    <a:pt x="669" y="6284"/>
                  </a:lnTo>
                  <a:lnTo>
                    <a:pt x="653" y="6232"/>
                  </a:lnTo>
                  <a:lnTo>
                    <a:pt x="641" y="6180"/>
                  </a:lnTo>
                  <a:lnTo>
                    <a:pt x="635" y="6128"/>
                  </a:lnTo>
                  <a:lnTo>
                    <a:pt x="634" y="6077"/>
                  </a:lnTo>
                  <a:lnTo>
                    <a:pt x="638" y="6026"/>
                  </a:lnTo>
                  <a:lnTo>
                    <a:pt x="645" y="5995"/>
                  </a:lnTo>
                  <a:lnTo>
                    <a:pt x="657" y="5966"/>
                  </a:lnTo>
                  <a:lnTo>
                    <a:pt x="672" y="5939"/>
                  </a:lnTo>
                  <a:lnTo>
                    <a:pt x="691" y="5913"/>
                  </a:lnTo>
                  <a:lnTo>
                    <a:pt x="713" y="5890"/>
                  </a:lnTo>
                  <a:lnTo>
                    <a:pt x="739" y="5867"/>
                  </a:lnTo>
                  <a:lnTo>
                    <a:pt x="766" y="5847"/>
                  </a:lnTo>
                  <a:lnTo>
                    <a:pt x="798" y="5828"/>
                  </a:lnTo>
                  <a:lnTo>
                    <a:pt x="831" y="5811"/>
                  </a:lnTo>
                  <a:lnTo>
                    <a:pt x="866" y="5794"/>
                  </a:lnTo>
                  <a:lnTo>
                    <a:pt x="903" y="5779"/>
                  </a:lnTo>
                  <a:lnTo>
                    <a:pt x="942" y="5765"/>
                  </a:lnTo>
                  <a:lnTo>
                    <a:pt x="982" y="5753"/>
                  </a:lnTo>
                  <a:lnTo>
                    <a:pt x="1023" y="5742"/>
                  </a:lnTo>
                  <a:lnTo>
                    <a:pt x="1065" y="5731"/>
                  </a:lnTo>
                  <a:lnTo>
                    <a:pt x="1107" y="5722"/>
                  </a:lnTo>
                  <a:lnTo>
                    <a:pt x="1150" y="5714"/>
                  </a:lnTo>
                  <a:lnTo>
                    <a:pt x="1192" y="5707"/>
                  </a:lnTo>
                  <a:lnTo>
                    <a:pt x="1234" y="5701"/>
                  </a:lnTo>
                  <a:lnTo>
                    <a:pt x="1276" y="5696"/>
                  </a:lnTo>
                  <a:lnTo>
                    <a:pt x="1317" y="5690"/>
                  </a:lnTo>
                  <a:lnTo>
                    <a:pt x="1357" y="5686"/>
                  </a:lnTo>
                  <a:lnTo>
                    <a:pt x="1396" y="5683"/>
                  </a:lnTo>
                  <a:lnTo>
                    <a:pt x="1433" y="5680"/>
                  </a:lnTo>
                  <a:lnTo>
                    <a:pt x="1502" y="5676"/>
                  </a:lnTo>
                  <a:lnTo>
                    <a:pt x="1561" y="5674"/>
                  </a:lnTo>
                  <a:lnTo>
                    <a:pt x="1609" y="5673"/>
                  </a:lnTo>
                  <a:lnTo>
                    <a:pt x="1644" y="5673"/>
                  </a:lnTo>
                  <a:lnTo>
                    <a:pt x="1645" y="5673"/>
                  </a:lnTo>
                  <a:lnTo>
                    <a:pt x="1644" y="5701"/>
                  </a:lnTo>
                  <a:lnTo>
                    <a:pt x="1642" y="5739"/>
                  </a:lnTo>
                  <a:lnTo>
                    <a:pt x="1640" y="5789"/>
                  </a:lnTo>
                  <a:lnTo>
                    <a:pt x="1637" y="5850"/>
                  </a:lnTo>
                  <a:lnTo>
                    <a:pt x="1635" y="5921"/>
                  </a:lnTo>
                  <a:lnTo>
                    <a:pt x="1632" y="6001"/>
                  </a:lnTo>
                  <a:lnTo>
                    <a:pt x="1628" y="6091"/>
                  </a:lnTo>
                  <a:lnTo>
                    <a:pt x="1625" y="6191"/>
                  </a:lnTo>
                  <a:lnTo>
                    <a:pt x="1621" y="6300"/>
                  </a:lnTo>
                  <a:lnTo>
                    <a:pt x="1618" y="6418"/>
                  </a:lnTo>
                  <a:lnTo>
                    <a:pt x="1614" y="6545"/>
                  </a:lnTo>
                  <a:lnTo>
                    <a:pt x="1610" y="6679"/>
                  </a:lnTo>
                  <a:lnTo>
                    <a:pt x="1606" y="6820"/>
                  </a:lnTo>
                  <a:lnTo>
                    <a:pt x="1601" y="6971"/>
                  </a:lnTo>
                  <a:lnTo>
                    <a:pt x="1597" y="7128"/>
                  </a:lnTo>
                  <a:lnTo>
                    <a:pt x="1593" y="7291"/>
                  </a:lnTo>
                  <a:lnTo>
                    <a:pt x="1581" y="7259"/>
                  </a:lnTo>
                  <a:lnTo>
                    <a:pt x="1570" y="7233"/>
                  </a:lnTo>
                  <a:lnTo>
                    <a:pt x="1560" y="7212"/>
                  </a:lnTo>
                  <a:lnTo>
                    <a:pt x="1553" y="7199"/>
                  </a:lnTo>
                  <a:lnTo>
                    <a:pt x="1554" y="7193"/>
                  </a:lnTo>
                  <a:lnTo>
                    <a:pt x="1542" y="7185"/>
                  </a:lnTo>
                  <a:close/>
                  <a:moveTo>
                    <a:pt x="7056" y="11712"/>
                  </a:moveTo>
                  <a:lnTo>
                    <a:pt x="6970" y="11696"/>
                  </a:lnTo>
                  <a:lnTo>
                    <a:pt x="6890" y="11682"/>
                  </a:lnTo>
                  <a:lnTo>
                    <a:pt x="6815" y="11669"/>
                  </a:lnTo>
                  <a:lnTo>
                    <a:pt x="6746" y="11655"/>
                  </a:lnTo>
                  <a:lnTo>
                    <a:pt x="6681" y="11644"/>
                  </a:lnTo>
                  <a:lnTo>
                    <a:pt x="6621" y="11633"/>
                  </a:lnTo>
                  <a:lnTo>
                    <a:pt x="6567" y="11623"/>
                  </a:lnTo>
                  <a:lnTo>
                    <a:pt x="6518" y="11614"/>
                  </a:lnTo>
                  <a:lnTo>
                    <a:pt x="6474" y="11606"/>
                  </a:lnTo>
                  <a:lnTo>
                    <a:pt x="6434" y="11598"/>
                  </a:lnTo>
                  <a:lnTo>
                    <a:pt x="6398" y="11591"/>
                  </a:lnTo>
                  <a:lnTo>
                    <a:pt x="6367" y="11585"/>
                  </a:lnTo>
                  <a:lnTo>
                    <a:pt x="6340" y="11580"/>
                  </a:lnTo>
                  <a:lnTo>
                    <a:pt x="6318" y="11576"/>
                  </a:lnTo>
                  <a:lnTo>
                    <a:pt x="6299" y="11573"/>
                  </a:lnTo>
                  <a:lnTo>
                    <a:pt x="6285" y="11570"/>
                  </a:lnTo>
                  <a:lnTo>
                    <a:pt x="6284" y="11564"/>
                  </a:lnTo>
                  <a:lnTo>
                    <a:pt x="6278" y="11507"/>
                  </a:lnTo>
                  <a:lnTo>
                    <a:pt x="6261" y="11360"/>
                  </a:lnTo>
                  <a:lnTo>
                    <a:pt x="6236" y="11131"/>
                  </a:lnTo>
                  <a:lnTo>
                    <a:pt x="6201" y="10830"/>
                  </a:lnTo>
                  <a:lnTo>
                    <a:pt x="6157" y="10465"/>
                  </a:lnTo>
                  <a:lnTo>
                    <a:pt x="6106" y="10044"/>
                  </a:lnTo>
                  <a:lnTo>
                    <a:pt x="6048" y="9579"/>
                  </a:lnTo>
                  <a:lnTo>
                    <a:pt x="5983" y="9078"/>
                  </a:lnTo>
                  <a:lnTo>
                    <a:pt x="5948" y="8817"/>
                  </a:lnTo>
                  <a:lnTo>
                    <a:pt x="5913" y="8550"/>
                  </a:lnTo>
                  <a:lnTo>
                    <a:pt x="5876" y="8278"/>
                  </a:lnTo>
                  <a:lnTo>
                    <a:pt x="5837" y="8004"/>
                  </a:lnTo>
                  <a:lnTo>
                    <a:pt x="5798" y="7726"/>
                  </a:lnTo>
                  <a:lnTo>
                    <a:pt x="5757" y="7449"/>
                  </a:lnTo>
                  <a:lnTo>
                    <a:pt x="5716" y="7170"/>
                  </a:lnTo>
                  <a:lnTo>
                    <a:pt x="5672" y="6893"/>
                  </a:lnTo>
                  <a:lnTo>
                    <a:pt x="5629" y="6619"/>
                  </a:lnTo>
                  <a:lnTo>
                    <a:pt x="5585" y="6347"/>
                  </a:lnTo>
                  <a:lnTo>
                    <a:pt x="5540" y="6081"/>
                  </a:lnTo>
                  <a:lnTo>
                    <a:pt x="5495" y="5821"/>
                  </a:lnTo>
                  <a:lnTo>
                    <a:pt x="5449" y="5567"/>
                  </a:lnTo>
                  <a:lnTo>
                    <a:pt x="5403" y="5320"/>
                  </a:lnTo>
                  <a:lnTo>
                    <a:pt x="5355" y="5084"/>
                  </a:lnTo>
                  <a:lnTo>
                    <a:pt x="5308" y="4857"/>
                  </a:lnTo>
                  <a:lnTo>
                    <a:pt x="5344" y="4843"/>
                  </a:lnTo>
                  <a:lnTo>
                    <a:pt x="5385" y="4826"/>
                  </a:lnTo>
                  <a:lnTo>
                    <a:pt x="5429" y="4803"/>
                  </a:lnTo>
                  <a:lnTo>
                    <a:pt x="5478" y="4777"/>
                  </a:lnTo>
                  <a:lnTo>
                    <a:pt x="5529" y="4748"/>
                  </a:lnTo>
                  <a:lnTo>
                    <a:pt x="5583" y="4715"/>
                  </a:lnTo>
                  <a:lnTo>
                    <a:pt x="5611" y="4696"/>
                  </a:lnTo>
                  <a:lnTo>
                    <a:pt x="5639" y="4677"/>
                  </a:lnTo>
                  <a:lnTo>
                    <a:pt x="5668" y="4656"/>
                  </a:lnTo>
                  <a:lnTo>
                    <a:pt x="5697" y="4634"/>
                  </a:lnTo>
                  <a:lnTo>
                    <a:pt x="5727" y="4613"/>
                  </a:lnTo>
                  <a:lnTo>
                    <a:pt x="5757" y="4589"/>
                  </a:lnTo>
                  <a:lnTo>
                    <a:pt x="5787" y="4564"/>
                  </a:lnTo>
                  <a:lnTo>
                    <a:pt x="5817" y="4539"/>
                  </a:lnTo>
                  <a:lnTo>
                    <a:pt x="5848" y="4512"/>
                  </a:lnTo>
                  <a:lnTo>
                    <a:pt x="5879" y="4484"/>
                  </a:lnTo>
                  <a:lnTo>
                    <a:pt x="5909" y="4454"/>
                  </a:lnTo>
                  <a:lnTo>
                    <a:pt x="5940" y="4425"/>
                  </a:lnTo>
                  <a:lnTo>
                    <a:pt x="5971" y="4394"/>
                  </a:lnTo>
                  <a:lnTo>
                    <a:pt x="6001" y="4361"/>
                  </a:lnTo>
                  <a:lnTo>
                    <a:pt x="6032" y="4328"/>
                  </a:lnTo>
                  <a:lnTo>
                    <a:pt x="6061" y="4293"/>
                  </a:lnTo>
                  <a:lnTo>
                    <a:pt x="6091" y="4257"/>
                  </a:lnTo>
                  <a:lnTo>
                    <a:pt x="6121" y="4220"/>
                  </a:lnTo>
                  <a:lnTo>
                    <a:pt x="6150" y="4182"/>
                  </a:lnTo>
                  <a:lnTo>
                    <a:pt x="6178" y="4143"/>
                  </a:lnTo>
                  <a:lnTo>
                    <a:pt x="6237" y="4056"/>
                  </a:lnTo>
                  <a:lnTo>
                    <a:pt x="6290" y="3968"/>
                  </a:lnTo>
                  <a:lnTo>
                    <a:pt x="6340" y="3879"/>
                  </a:lnTo>
                  <a:lnTo>
                    <a:pt x="6385" y="3787"/>
                  </a:lnTo>
                  <a:lnTo>
                    <a:pt x="6428" y="3694"/>
                  </a:lnTo>
                  <a:lnTo>
                    <a:pt x="6466" y="3599"/>
                  </a:lnTo>
                  <a:lnTo>
                    <a:pt x="6499" y="3504"/>
                  </a:lnTo>
                  <a:lnTo>
                    <a:pt x="6529" y="3408"/>
                  </a:lnTo>
                  <a:lnTo>
                    <a:pt x="6556" y="3310"/>
                  </a:lnTo>
                  <a:lnTo>
                    <a:pt x="6579" y="3211"/>
                  </a:lnTo>
                  <a:lnTo>
                    <a:pt x="6599" y="3113"/>
                  </a:lnTo>
                  <a:lnTo>
                    <a:pt x="6616" y="3013"/>
                  </a:lnTo>
                  <a:lnTo>
                    <a:pt x="6630" y="2913"/>
                  </a:lnTo>
                  <a:lnTo>
                    <a:pt x="6641" y="2813"/>
                  </a:lnTo>
                  <a:lnTo>
                    <a:pt x="6648" y="2713"/>
                  </a:lnTo>
                  <a:lnTo>
                    <a:pt x="6654" y="2613"/>
                  </a:lnTo>
                  <a:lnTo>
                    <a:pt x="6656" y="2512"/>
                  </a:lnTo>
                  <a:lnTo>
                    <a:pt x="6657" y="2412"/>
                  </a:lnTo>
                  <a:lnTo>
                    <a:pt x="6655" y="2313"/>
                  </a:lnTo>
                  <a:lnTo>
                    <a:pt x="6651" y="2213"/>
                  </a:lnTo>
                  <a:lnTo>
                    <a:pt x="6645" y="2114"/>
                  </a:lnTo>
                  <a:lnTo>
                    <a:pt x="6637" y="2016"/>
                  </a:lnTo>
                  <a:lnTo>
                    <a:pt x="6627" y="1920"/>
                  </a:lnTo>
                  <a:lnTo>
                    <a:pt x="6615" y="1823"/>
                  </a:lnTo>
                  <a:lnTo>
                    <a:pt x="6603" y="1729"/>
                  </a:lnTo>
                  <a:lnTo>
                    <a:pt x="6588" y="1634"/>
                  </a:lnTo>
                  <a:lnTo>
                    <a:pt x="6572" y="1542"/>
                  </a:lnTo>
                  <a:lnTo>
                    <a:pt x="6555" y="1451"/>
                  </a:lnTo>
                  <a:lnTo>
                    <a:pt x="6537" y="1361"/>
                  </a:lnTo>
                  <a:lnTo>
                    <a:pt x="6518" y="1274"/>
                  </a:lnTo>
                  <a:lnTo>
                    <a:pt x="6498" y="1188"/>
                  </a:lnTo>
                  <a:lnTo>
                    <a:pt x="6478" y="1104"/>
                  </a:lnTo>
                  <a:lnTo>
                    <a:pt x="6480" y="1089"/>
                  </a:lnTo>
                  <a:lnTo>
                    <a:pt x="6482" y="1063"/>
                  </a:lnTo>
                  <a:lnTo>
                    <a:pt x="6484" y="1027"/>
                  </a:lnTo>
                  <a:lnTo>
                    <a:pt x="6486" y="981"/>
                  </a:lnTo>
                  <a:lnTo>
                    <a:pt x="6486" y="926"/>
                  </a:lnTo>
                  <a:lnTo>
                    <a:pt x="6484" y="864"/>
                  </a:lnTo>
                  <a:lnTo>
                    <a:pt x="6482" y="830"/>
                  </a:lnTo>
                  <a:lnTo>
                    <a:pt x="6480" y="793"/>
                  </a:lnTo>
                  <a:lnTo>
                    <a:pt x="6477" y="755"/>
                  </a:lnTo>
                  <a:lnTo>
                    <a:pt x="6473" y="716"/>
                  </a:lnTo>
                  <a:lnTo>
                    <a:pt x="6472" y="716"/>
                  </a:lnTo>
                  <a:lnTo>
                    <a:pt x="6473" y="694"/>
                  </a:lnTo>
                  <a:lnTo>
                    <a:pt x="6472" y="674"/>
                  </a:lnTo>
                  <a:lnTo>
                    <a:pt x="6471" y="655"/>
                  </a:lnTo>
                  <a:lnTo>
                    <a:pt x="6468" y="639"/>
                  </a:lnTo>
                  <a:lnTo>
                    <a:pt x="6464" y="624"/>
                  </a:lnTo>
                  <a:lnTo>
                    <a:pt x="6460" y="611"/>
                  </a:lnTo>
                  <a:lnTo>
                    <a:pt x="6455" y="598"/>
                  </a:lnTo>
                  <a:lnTo>
                    <a:pt x="6450" y="588"/>
                  </a:lnTo>
                  <a:lnTo>
                    <a:pt x="6444" y="578"/>
                  </a:lnTo>
                  <a:lnTo>
                    <a:pt x="6437" y="571"/>
                  </a:lnTo>
                  <a:lnTo>
                    <a:pt x="6430" y="564"/>
                  </a:lnTo>
                  <a:lnTo>
                    <a:pt x="6422" y="557"/>
                  </a:lnTo>
                  <a:lnTo>
                    <a:pt x="6414" y="553"/>
                  </a:lnTo>
                  <a:lnTo>
                    <a:pt x="6407" y="549"/>
                  </a:lnTo>
                  <a:lnTo>
                    <a:pt x="6399" y="546"/>
                  </a:lnTo>
                  <a:lnTo>
                    <a:pt x="6391" y="543"/>
                  </a:lnTo>
                  <a:lnTo>
                    <a:pt x="6378" y="541"/>
                  </a:lnTo>
                  <a:lnTo>
                    <a:pt x="6366" y="540"/>
                  </a:lnTo>
                  <a:lnTo>
                    <a:pt x="6356" y="540"/>
                  </a:lnTo>
                  <a:lnTo>
                    <a:pt x="6345" y="542"/>
                  </a:lnTo>
                  <a:lnTo>
                    <a:pt x="6335" y="545"/>
                  </a:lnTo>
                  <a:lnTo>
                    <a:pt x="6327" y="549"/>
                  </a:lnTo>
                  <a:lnTo>
                    <a:pt x="6319" y="554"/>
                  </a:lnTo>
                  <a:lnTo>
                    <a:pt x="6311" y="561"/>
                  </a:lnTo>
                  <a:lnTo>
                    <a:pt x="6303" y="571"/>
                  </a:lnTo>
                  <a:lnTo>
                    <a:pt x="6297" y="582"/>
                  </a:lnTo>
                  <a:lnTo>
                    <a:pt x="6290" y="569"/>
                  </a:lnTo>
                  <a:lnTo>
                    <a:pt x="6282" y="557"/>
                  </a:lnTo>
                  <a:lnTo>
                    <a:pt x="6273" y="548"/>
                  </a:lnTo>
                  <a:lnTo>
                    <a:pt x="6263" y="540"/>
                  </a:lnTo>
                  <a:lnTo>
                    <a:pt x="6253" y="534"/>
                  </a:lnTo>
                  <a:lnTo>
                    <a:pt x="6243" y="529"/>
                  </a:lnTo>
                  <a:lnTo>
                    <a:pt x="6233" y="525"/>
                  </a:lnTo>
                  <a:lnTo>
                    <a:pt x="6222" y="522"/>
                  </a:lnTo>
                  <a:lnTo>
                    <a:pt x="6209" y="520"/>
                  </a:lnTo>
                  <a:lnTo>
                    <a:pt x="6196" y="520"/>
                  </a:lnTo>
                  <a:lnTo>
                    <a:pt x="6184" y="520"/>
                  </a:lnTo>
                  <a:lnTo>
                    <a:pt x="6173" y="522"/>
                  </a:lnTo>
                  <a:lnTo>
                    <a:pt x="6163" y="526"/>
                  </a:lnTo>
                  <a:lnTo>
                    <a:pt x="6154" y="531"/>
                  </a:lnTo>
                  <a:lnTo>
                    <a:pt x="6145" y="537"/>
                  </a:lnTo>
                  <a:lnTo>
                    <a:pt x="6137" y="544"/>
                  </a:lnTo>
                  <a:lnTo>
                    <a:pt x="6132" y="550"/>
                  </a:lnTo>
                  <a:lnTo>
                    <a:pt x="6128" y="556"/>
                  </a:lnTo>
                  <a:lnTo>
                    <a:pt x="6124" y="526"/>
                  </a:lnTo>
                  <a:lnTo>
                    <a:pt x="6121" y="496"/>
                  </a:lnTo>
                  <a:lnTo>
                    <a:pt x="6118" y="466"/>
                  </a:lnTo>
                  <a:lnTo>
                    <a:pt x="6116" y="435"/>
                  </a:lnTo>
                  <a:lnTo>
                    <a:pt x="6113" y="405"/>
                  </a:lnTo>
                  <a:lnTo>
                    <a:pt x="6111" y="375"/>
                  </a:lnTo>
                  <a:lnTo>
                    <a:pt x="6108" y="346"/>
                  </a:lnTo>
                  <a:lnTo>
                    <a:pt x="6106" y="317"/>
                  </a:lnTo>
                  <a:lnTo>
                    <a:pt x="6103" y="259"/>
                  </a:lnTo>
                  <a:lnTo>
                    <a:pt x="6099" y="206"/>
                  </a:lnTo>
                  <a:lnTo>
                    <a:pt x="6097" y="180"/>
                  </a:lnTo>
                  <a:lnTo>
                    <a:pt x="6094" y="156"/>
                  </a:lnTo>
                  <a:lnTo>
                    <a:pt x="6091" y="135"/>
                  </a:lnTo>
                  <a:lnTo>
                    <a:pt x="6088" y="114"/>
                  </a:lnTo>
                  <a:lnTo>
                    <a:pt x="6084" y="95"/>
                  </a:lnTo>
                  <a:lnTo>
                    <a:pt x="6079" y="77"/>
                  </a:lnTo>
                  <a:lnTo>
                    <a:pt x="6074" y="62"/>
                  </a:lnTo>
                  <a:lnTo>
                    <a:pt x="6068" y="47"/>
                  </a:lnTo>
                  <a:lnTo>
                    <a:pt x="6061" y="34"/>
                  </a:lnTo>
                  <a:lnTo>
                    <a:pt x="6054" y="24"/>
                  </a:lnTo>
                  <a:lnTo>
                    <a:pt x="6050" y="19"/>
                  </a:lnTo>
                  <a:lnTo>
                    <a:pt x="6046" y="14"/>
                  </a:lnTo>
                  <a:lnTo>
                    <a:pt x="6041" y="11"/>
                  </a:lnTo>
                  <a:lnTo>
                    <a:pt x="6037" y="8"/>
                  </a:lnTo>
                  <a:lnTo>
                    <a:pt x="6029" y="4"/>
                  </a:lnTo>
                  <a:lnTo>
                    <a:pt x="6021" y="2"/>
                  </a:lnTo>
                  <a:lnTo>
                    <a:pt x="6014" y="0"/>
                  </a:lnTo>
                  <a:lnTo>
                    <a:pt x="6006" y="0"/>
                  </a:lnTo>
                  <a:lnTo>
                    <a:pt x="5998" y="0"/>
                  </a:lnTo>
                  <a:lnTo>
                    <a:pt x="5989" y="2"/>
                  </a:lnTo>
                  <a:lnTo>
                    <a:pt x="5980" y="4"/>
                  </a:lnTo>
                  <a:lnTo>
                    <a:pt x="5971" y="8"/>
                  </a:lnTo>
                  <a:lnTo>
                    <a:pt x="5956" y="18"/>
                  </a:lnTo>
                  <a:lnTo>
                    <a:pt x="5942" y="29"/>
                  </a:lnTo>
                  <a:lnTo>
                    <a:pt x="5929" y="43"/>
                  </a:lnTo>
                  <a:lnTo>
                    <a:pt x="5918" y="61"/>
                  </a:lnTo>
                  <a:lnTo>
                    <a:pt x="5907" y="80"/>
                  </a:lnTo>
                  <a:lnTo>
                    <a:pt x="5899" y="102"/>
                  </a:lnTo>
                  <a:lnTo>
                    <a:pt x="5891" y="124"/>
                  </a:lnTo>
                  <a:lnTo>
                    <a:pt x="5885" y="150"/>
                  </a:lnTo>
                  <a:lnTo>
                    <a:pt x="5879" y="177"/>
                  </a:lnTo>
                  <a:lnTo>
                    <a:pt x="5875" y="205"/>
                  </a:lnTo>
                  <a:lnTo>
                    <a:pt x="5870" y="234"/>
                  </a:lnTo>
                  <a:lnTo>
                    <a:pt x="5868" y="265"/>
                  </a:lnTo>
                  <a:lnTo>
                    <a:pt x="5866" y="296"/>
                  </a:lnTo>
                  <a:lnTo>
                    <a:pt x="5865" y="328"/>
                  </a:lnTo>
                  <a:lnTo>
                    <a:pt x="5864" y="360"/>
                  </a:lnTo>
                  <a:lnTo>
                    <a:pt x="5864" y="393"/>
                  </a:lnTo>
                  <a:lnTo>
                    <a:pt x="5866" y="459"/>
                  </a:lnTo>
                  <a:lnTo>
                    <a:pt x="5869" y="522"/>
                  </a:lnTo>
                  <a:lnTo>
                    <a:pt x="5875" y="585"/>
                  </a:lnTo>
                  <a:lnTo>
                    <a:pt x="5880" y="643"/>
                  </a:lnTo>
                  <a:lnTo>
                    <a:pt x="5886" y="695"/>
                  </a:lnTo>
                  <a:lnTo>
                    <a:pt x="5892" y="740"/>
                  </a:lnTo>
                  <a:lnTo>
                    <a:pt x="5897" y="777"/>
                  </a:lnTo>
                  <a:lnTo>
                    <a:pt x="5901" y="805"/>
                  </a:lnTo>
                  <a:lnTo>
                    <a:pt x="5888" y="815"/>
                  </a:lnTo>
                  <a:lnTo>
                    <a:pt x="5876" y="826"/>
                  </a:lnTo>
                  <a:lnTo>
                    <a:pt x="5864" y="836"/>
                  </a:lnTo>
                  <a:lnTo>
                    <a:pt x="5856" y="847"/>
                  </a:lnTo>
                  <a:lnTo>
                    <a:pt x="5848" y="858"/>
                  </a:lnTo>
                  <a:lnTo>
                    <a:pt x="5842" y="869"/>
                  </a:lnTo>
                  <a:lnTo>
                    <a:pt x="5837" y="879"/>
                  </a:lnTo>
                  <a:lnTo>
                    <a:pt x="5832" y="890"/>
                  </a:lnTo>
                  <a:lnTo>
                    <a:pt x="5829" y="901"/>
                  </a:lnTo>
                  <a:lnTo>
                    <a:pt x="5827" y="911"/>
                  </a:lnTo>
                  <a:lnTo>
                    <a:pt x="5827" y="922"/>
                  </a:lnTo>
                  <a:lnTo>
                    <a:pt x="5827" y="933"/>
                  </a:lnTo>
                  <a:lnTo>
                    <a:pt x="5827" y="942"/>
                  </a:lnTo>
                  <a:lnTo>
                    <a:pt x="5829" y="952"/>
                  </a:lnTo>
                  <a:lnTo>
                    <a:pt x="5830" y="961"/>
                  </a:lnTo>
                  <a:lnTo>
                    <a:pt x="5834" y="971"/>
                  </a:lnTo>
                  <a:lnTo>
                    <a:pt x="5840" y="989"/>
                  </a:lnTo>
                  <a:lnTo>
                    <a:pt x="5848" y="1005"/>
                  </a:lnTo>
                  <a:lnTo>
                    <a:pt x="5852" y="1012"/>
                  </a:lnTo>
                  <a:lnTo>
                    <a:pt x="5856" y="1018"/>
                  </a:lnTo>
                  <a:lnTo>
                    <a:pt x="5861" y="1024"/>
                  </a:lnTo>
                  <a:lnTo>
                    <a:pt x="5866" y="1029"/>
                  </a:lnTo>
                  <a:lnTo>
                    <a:pt x="5871" y="1033"/>
                  </a:lnTo>
                  <a:lnTo>
                    <a:pt x="5877" y="1038"/>
                  </a:lnTo>
                  <a:lnTo>
                    <a:pt x="5883" y="1041"/>
                  </a:lnTo>
                  <a:lnTo>
                    <a:pt x="5888" y="1044"/>
                  </a:lnTo>
                  <a:lnTo>
                    <a:pt x="5895" y="1046"/>
                  </a:lnTo>
                  <a:lnTo>
                    <a:pt x="5901" y="1048"/>
                  </a:lnTo>
                  <a:lnTo>
                    <a:pt x="5908" y="1049"/>
                  </a:lnTo>
                  <a:lnTo>
                    <a:pt x="5915" y="1049"/>
                  </a:lnTo>
                  <a:lnTo>
                    <a:pt x="5915" y="1049"/>
                  </a:lnTo>
                  <a:lnTo>
                    <a:pt x="5924" y="1048"/>
                  </a:lnTo>
                  <a:lnTo>
                    <a:pt x="5932" y="1047"/>
                  </a:lnTo>
                  <a:lnTo>
                    <a:pt x="5940" y="1045"/>
                  </a:lnTo>
                  <a:lnTo>
                    <a:pt x="5948" y="1043"/>
                  </a:lnTo>
                  <a:lnTo>
                    <a:pt x="5953" y="1056"/>
                  </a:lnTo>
                  <a:lnTo>
                    <a:pt x="5957" y="1075"/>
                  </a:lnTo>
                  <a:lnTo>
                    <a:pt x="5963" y="1096"/>
                  </a:lnTo>
                  <a:lnTo>
                    <a:pt x="5970" y="1122"/>
                  </a:lnTo>
                  <a:lnTo>
                    <a:pt x="5979" y="1152"/>
                  </a:lnTo>
                  <a:lnTo>
                    <a:pt x="5990" y="1184"/>
                  </a:lnTo>
                  <a:lnTo>
                    <a:pt x="6003" y="1217"/>
                  </a:lnTo>
                  <a:lnTo>
                    <a:pt x="6017" y="1253"/>
                  </a:lnTo>
                  <a:lnTo>
                    <a:pt x="6019" y="1261"/>
                  </a:lnTo>
                  <a:lnTo>
                    <a:pt x="6025" y="1278"/>
                  </a:lnTo>
                  <a:lnTo>
                    <a:pt x="6034" y="1307"/>
                  </a:lnTo>
                  <a:lnTo>
                    <a:pt x="6045" y="1345"/>
                  </a:lnTo>
                  <a:lnTo>
                    <a:pt x="6057" y="1392"/>
                  </a:lnTo>
                  <a:lnTo>
                    <a:pt x="6072" y="1449"/>
                  </a:lnTo>
                  <a:lnTo>
                    <a:pt x="6086" y="1513"/>
                  </a:lnTo>
                  <a:lnTo>
                    <a:pt x="6100" y="1585"/>
                  </a:lnTo>
                  <a:lnTo>
                    <a:pt x="6107" y="1624"/>
                  </a:lnTo>
                  <a:lnTo>
                    <a:pt x="6114" y="1664"/>
                  </a:lnTo>
                  <a:lnTo>
                    <a:pt x="6121" y="1705"/>
                  </a:lnTo>
                  <a:lnTo>
                    <a:pt x="6127" y="1748"/>
                  </a:lnTo>
                  <a:lnTo>
                    <a:pt x="6133" y="1793"/>
                  </a:lnTo>
                  <a:lnTo>
                    <a:pt x="6138" y="1840"/>
                  </a:lnTo>
                  <a:lnTo>
                    <a:pt x="6143" y="1887"/>
                  </a:lnTo>
                  <a:lnTo>
                    <a:pt x="6147" y="1935"/>
                  </a:lnTo>
                  <a:lnTo>
                    <a:pt x="6151" y="1985"/>
                  </a:lnTo>
                  <a:lnTo>
                    <a:pt x="6154" y="2036"/>
                  </a:lnTo>
                  <a:lnTo>
                    <a:pt x="6156" y="2087"/>
                  </a:lnTo>
                  <a:lnTo>
                    <a:pt x="6157" y="2141"/>
                  </a:lnTo>
                  <a:lnTo>
                    <a:pt x="6157" y="2194"/>
                  </a:lnTo>
                  <a:lnTo>
                    <a:pt x="6156" y="2249"/>
                  </a:lnTo>
                  <a:lnTo>
                    <a:pt x="6154" y="2304"/>
                  </a:lnTo>
                  <a:lnTo>
                    <a:pt x="6151" y="2360"/>
                  </a:lnTo>
                  <a:lnTo>
                    <a:pt x="6146" y="2412"/>
                  </a:lnTo>
                  <a:lnTo>
                    <a:pt x="6141" y="2465"/>
                  </a:lnTo>
                  <a:lnTo>
                    <a:pt x="6134" y="2519"/>
                  </a:lnTo>
                  <a:lnTo>
                    <a:pt x="6126" y="2574"/>
                  </a:lnTo>
                  <a:lnTo>
                    <a:pt x="6117" y="2630"/>
                  </a:lnTo>
                  <a:lnTo>
                    <a:pt x="6106" y="2687"/>
                  </a:lnTo>
                  <a:lnTo>
                    <a:pt x="6093" y="2743"/>
                  </a:lnTo>
                  <a:lnTo>
                    <a:pt x="6079" y="2801"/>
                  </a:lnTo>
                  <a:lnTo>
                    <a:pt x="6063" y="2860"/>
                  </a:lnTo>
                  <a:lnTo>
                    <a:pt x="6045" y="2918"/>
                  </a:lnTo>
                  <a:lnTo>
                    <a:pt x="6025" y="2977"/>
                  </a:lnTo>
                  <a:lnTo>
                    <a:pt x="6004" y="3035"/>
                  </a:lnTo>
                  <a:lnTo>
                    <a:pt x="5979" y="3094"/>
                  </a:lnTo>
                  <a:lnTo>
                    <a:pt x="5954" y="3154"/>
                  </a:lnTo>
                  <a:lnTo>
                    <a:pt x="5925" y="3212"/>
                  </a:lnTo>
                  <a:lnTo>
                    <a:pt x="5894" y="3271"/>
                  </a:lnTo>
                  <a:lnTo>
                    <a:pt x="5860" y="3330"/>
                  </a:lnTo>
                  <a:lnTo>
                    <a:pt x="5824" y="3387"/>
                  </a:lnTo>
                  <a:lnTo>
                    <a:pt x="5786" y="3445"/>
                  </a:lnTo>
                  <a:lnTo>
                    <a:pt x="5745" y="3501"/>
                  </a:lnTo>
                  <a:lnTo>
                    <a:pt x="5701" y="3558"/>
                  </a:lnTo>
                  <a:lnTo>
                    <a:pt x="5654" y="3613"/>
                  </a:lnTo>
                  <a:lnTo>
                    <a:pt x="5605" y="3668"/>
                  </a:lnTo>
                  <a:lnTo>
                    <a:pt x="5551" y="3722"/>
                  </a:lnTo>
                  <a:lnTo>
                    <a:pt x="5496" y="3775"/>
                  </a:lnTo>
                  <a:lnTo>
                    <a:pt x="5436" y="3826"/>
                  </a:lnTo>
                  <a:lnTo>
                    <a:pt x="5374" y="3877"/>
                  </a:lnTo>
                  <a:lnTo>
                    <a:pt x="5308" y="3926"/>
                  </a:lnTo>
                  <a:lnTo>
                    <a:pt x="5239" y="3974"/>
                  </a:lnTo>
                  <a:lnTo>
                    <a:pt x="5167" y="4020"/>
                  </a:lnTo>
                  <a:lnTo>
                    <a:pt x="5090" y="4066"/>
                  </a:lnTo>
                  <a:lnTo>
                    <a:pt x="5010" y="4109"/>
                  </a:lnTo>
                  <a:lnTo>
                    <a:pt x="4996" y="4067"/>
                  </a:lnTo>
                  <a:lnTo>
                    <a:pt x="4975" y="4004"/>
                  </a:lnTo>
                  <a:lnTo>
                    <a:pt x="4948" y="3924"/>
                  </a:lnTo>
                  <a:lnTo>
                    <a:pt x="4915" y="3828"/>
                  </a:lnTo>
                  <a:lnTo>
                    <a:pt x="4877" y="3718"/>
                  </a:lnTo>
                  <a:lnTo>
                    <a:pt x="4834" y="3597"/>
                  </a:lnTo>
                  <a:lnTo>
                    <a:pt x="4788" y="3466"/>
                  </a:lnTo>
                  <a:lnTo>
                    <a:pt x="4737" y="3327"/>
                  </a:lnTo>
                  <a:lnTo>
                    <a:pt x="4683" y="3182"/>
                  </a:lnTo>
                  <a:lnTo>
                    <a:pt x="4627" y="3035"/>
                  </a:lnTo>
                  <a:lnTo>
                    <a:pt x="4568" y="2885"/>
                  </a:lnTo>
                  <a:lnTo>
                    <a:pt x="4507" y="2736"/>
                  </a:lnTo>
                  <a:lnTo>
                    <a:pt x="4476" y="2662"/>
                  </a:lnTo>
                  <a:lnTo>
                    <a:pt x="4445" y="2590"/>
                  </a:lnTo>
                  <a:lnTo>
                    <a:pt x="4415" y="2518"/>
                  </a:lnTo>
                  <a:lnTo>
                    <a:pt x="4383" y="2447"/>
                  </a:lnTo>
                  <a:lnTo>
                    <a:pt x="4351" y="2379"/>
                  </a:lnTo>
                  <a:lnTo>
                    <a:pt x="4320" y="2313"/>
                  </a:lnTo>
                  <a:lnTo>
                    <a:pt x="4288" y="2248"/>
                  </a:lnTo>
                  <a:lnTo>
                    <a:pt x="4258" y="2185"/>
                  </a:lnTo>
                  <a:lnTo>
                    <a:pt x="4273" y="2171"/>
                  </a:lnTo>
                  <a:lnTo>
                    <a:pt x="4294" y="2149"/>
                  </a:lnTo>
                  <a:lnTo>
                    <a:pt x="4318" y="2122"/>
                  </a:lnTo>
                  <a:lnTo>
                    <a:pt x="4347" y="2088"/>
                  </a:lnTo>
                  <a:lnTo>
                    <a:pt x="4361" y="2070"/>
                  </a:lnTo>
                  <a:lnTo>
                    <a:pt x="4378" y="2049"/>
                  </a:lnTo>
                  <a:lnTo>
                    <a:pt x="4393" y="2028"/>
                  </a:lnTo>
                  <a:lnTo>
                    <a:pt x="4410" y="2004"/>
                  </a:lnTo>
                  <a:lnTo>
                    <a:pt x="4426" y="1979"/>
                  </a:lnTo>
                  <a:lnTo>
                    <a:pt x="4442" y="1954"/>
                  </a:lnTo>
                  <a:lnTo>
                    <a:pt x="4458" y="1926"/>
                  </a:lnTo>
                  <a:lnTo>
                    <a:pt x="4474" y="1897"/>
                  </a:lnTo>
                  <a:lnTo>
                    <a:pt x="4490" y="1866"/>
                  </a:lnTo>
                  <a:lnTo>
                    <a:pt x="4505" y="1834"/>
                  </a:lnTo>
                  <a:lnTo>
                    <a:pt x="4520" y="1802"/>
                  </a:lnTo>
                  <a:lnTo>
                    <a:pt x="4535" y="1767"/>
                  </a:lnTo>
                  <a:lnTo>
                    <a:pt x="4548" y="1731"/>
                  </a:lnTo>
                  <a:lnTo>
                    <a:pt x="4560" y="1693"/>
                  </a:lnTo>
                  <a:lnTo>
                    <a:pt x="4572" y="1654"/>
                  </a:lnTo>
                  <a:lnTo>
                    <a:pt x="4583" y="1614"/>
                  </a:lnTo>
                  <a:lnTo>
                    <a:pt x="4592" y="1572"/>
                  </a:lnTo>
                  <a:lnTo>
                    <a:pt x="4599" y="1530"/>
                  </a:lnTo>
                  <a:lnTo>
                    <a:pt x="4606" y="1486"/>
                  </a:lnTo>
                  <a:lnTo>
                    <a:pt x="4612" y="1440"/>
                  </a:lnTo>
                  <a:lnTo>
                    <a:pt x="4615" y="1393"/>
                  </a:lnTo>
                  <a:lnTo>
                    <a:pt x="4616" y="1345"/>
                  </a:lnTo>
                  <a:lnTo>
                    <a:pt x="4616" y="1296"/>
                  </a:lnTo>
                  <a:lnTo>
                    <a:pt x="4614" y="1245"/>
                  </a:lnTo>
                  <a:lnTo>
                    <a:pt x="4612" y="1223"/>
                  </a:lnTo>
                  <a:lnTo>
                    <a:pt x="4610" y="1195"/>
                  </a:lnTo>
                  <a:lnTo>
                    <a:pt x="4606" y="1163"/>
                  </a:lnTo>
                  <a:lnTo>
                    <a:pt x="4601" y="1127"/>
                  </a:lnTo>
                  <a:lnTo>
                    <a:pt x="4595" y="1088"/>
                  </a:lnTo>
                  <a:lnTo>
                    <a:pt x="4587" y="1046"/>
                  </a:lnTo>
                  <a:lnTo>
                    <a:pt x="4581" y="1024"/>
                  </a:lnTo>
                  <a:lnTo>
                    <a:pt x="4576" y="1002"/>
                  </a:lnTo>
                  <a:lnTo>
                    <a:pt x="4569" y="979"/>
                  </a:lnTo>
                  <a:lnTo>
                    <a:pt x="4561" y="955"/>
                  </a:lnTo>
                  <a:lnTo>
                    <a:pt x="4553" y="932"/>
                  </a:lnTo>
                  <a:lnTo>
                    <a:pt x="4544" y="908"/>
                  </a:lnTo>
                  <a:lnTo>
                    <a:pt x="4535" y="883"/>
                  </a:lnTo>
                  <a:lnTo>
                    <a:pt x="4523" y="860"/>
                  </a:lnTo>
                  <a:lnTo>
                    <a:pt x="4512" y="835"/>
                  </a:lnTo>
                  <a:lnTo>
                    <a:pt x="4499" y="810"/>
                  </a:lnTo>
                  <a:lnTo>
                    <a:pt x="4485" y="786"/>
                  </a:lnTo>
                  <a:lnTo>
                    <a:pt x="4470" y="761"/>
                  </a:lnTo>
                  <a:lnTo>
                    <a:pt x="4454" y="736"/>
                  </a:lnTo>
                  <a:lnTo>
                    <a:pt x="4437" y="713"/>
                  </a:lnTo>
                  <a:lnTo>
                    <a:pt x="4418" y="688"/>
                  </a:lnTo>
                  <a:lnTo>
                    <a:pt x="4398" y="664"/>
                  </a:lnTo>
                  <a:lnTo>
                    <a:pt x="4377" y="641"/>
                  </a:lnTo>
                  <a:lnTo>
                    <a:pt x="4354" y="618"/>
                  </a:lnTo>
                  <a:lnTo>
                    <a:pt x="4331" y="595"/>
                  </a:lnTo>
                  <a:lnTo>
                    <a:pt x="4305" y="574"/>
                  </a:lnTo>
                  <a:lnTo>
                    <a:pt x="4278" y="551"/>
                  </a:lnTo>
                  <a:lnTo>
                    <a:pt x="4249" y="531"/>
                  </a:lnTo>
                  <a:lnTo>
                    <a:pt x="4221" y="511"/>
                  </a:lnTo>
                  <a:lnTo>
                    <a:pt x="4190" y="493"/>
                  </a:lnTo>
                  <a:lnTo>
                    <a:pt x="4158" y="474"/>
                  </a:lnTo>
                  <a:lnTo>
                    <a:pt x="4125" y="458"/>
                  </a:lnTo>
                  <a:lnTo>
                    <a:pt x="4091" y="441"/>
                  </a:lnTo>
                  <a:lnTo>
                    <a:pt x="4058" y="426"/>
                  </a:lnTo>
                  <a:lnTo>
                    <a:pt x="4021" y="411"/>
                  </a:lnTo>
                  <a:lnTo>
                    <a:pt x="3984" y="398"/>
                  </a:lnTo>
                  <a:lnTo>
                    <a:pt x="3946" y="386"/>
                  </a:lnTo>
                  <a:lnTo>
                    <a:pt x="3907" y="374"/>
                  </a:lnTo>
                  <a:lnTo>
                    <a:pt x="3867" y="363"/>
                  </a:lnTo>
                  <a:lnTo>
                    <a:pt x="3825" y="354"/>
                  </a:lnTo>
                  <a:lnTo>
                    <a:pt x="3783" y="344"/>
                  </a:lnTo>
                  <a:lnTo>
                    <a:pt x="3740" y="337"/>
                  </a:lnTo>
                  <a:lnTo>
                    <a:pt x="3694" y="330"/>
                  </a:lnTo>
                  <a:lnTo>
                    <a:pt x="3649" y="324"/>
                  </a:lnTo>
                  <a:lnTo>
                    <a:pt x="3602" y="319"/>
                  </a:lnTo>
                  <a:lnTo>
                    <a:pt x="3555" y="315"/>
                  </a:lnTo>
                  <a:lnTo>
                    <a:pt x="3506" y="312"/>
                  </a:lnTo>
                  <a:lnTo>
                    <a:pt x="3455" y="310"/>
                  </a:lnTo>
                  <a:lnTo>
                    <a:pt x="3405" y="307"/>
                  </a:lnTo>
                  <a:lnTo>
                    <a:pt x="3353" y="307"/>
                  </a:lnTo>
                  <a:lnTo>
                    <a:pt x="3299" y="307"/>
                  </a:lnTo>
                  <a:lnTo>
                    <a:pt x="3245" y="309"/>
                  </a:lnTo>
                  <a:lnTo>
                    <a:pt x="3191" y="312"/>
                  </a:lnTo>
                  <a:lnTo>
                    <a:pt x="3134" y="315"/>
                  </a:lnTo>
                  <a:lnTo>
                    <a:pt x="3077" y="319"/>
                  </a:lnTo>
                  <a:lnTo>
                    <a:pt x="3018" y="324"/>
                  </a:lnTo>
                  <a:lnTo>
                    <a:pt x="2959" y="330"/>
                  </a:lnTo>
                  <a:lnTo>
                    <a:pt x="2898" y="336"/>
                  </a:lnTo>
                  <a:lnTo>
                    <a:pt x="2852" y="342"/>
                  </a:lnTo>
                  <a:lnTo>
                    <a:pt x="2888" y="371"/>
                  </a:lnTo>
                  <a:lnTo>
                    <a:pt x="2899" y="380"/>
                  </a:lnTo>
                  <a:lnTo>
                    <a:pt x="2927" y="406"/>
                  </a:lnTo>
                  <a:lnTo>
                    <a:pt x="2945" y="425"/>
                  </a:lnTo>
                  <a:lnTo>
                    <a:pt x="2966" y="446"/>
                  </a:lnTo>
                  <a:lnTo>
                    <a:pt x="2989" y="471"/>
                  </a:lnTo>
                  <a:lnTo>
                    <a:pt x="3013" y="499"/>
                  </a:lnTo>
                  <a:lnTo>
                    <a:pt x="3038" y="529"/>
                  </a:lnTo>
                  <a:lnTo>
                    <a:pt x="3062" y="562"/>
                  </a:lnTo>
                  <a:lnTo>
                    <a:pt x="3087" y="597"/>
                  </a:lnTo>
                  <a:lnTo>
                    <a:pt x="3111" y="635"/>
                  </a:lnTo>
                  <a:lnTo>
                    <a:pt x="3122" y="655"/>
                  </a:lnTo>
                  <a:lnTo>
                    <a:pt x="3132" y="676"/>
                  </a:lnTo>
                  <a:lnTo>
                    <a:pt x="3142" y="696"/>
                  </a:lnTo>
                  <a:lnTo>
                    <a:pt x="3152" y="717"/>
                  </a:lnTo>
                  <a:lnTo>
                    <a:pt x="3161" y="738"/>
                  </a:lnTo>
                  <a:lnTo>
                    <a:pt x="3169" y="760"/>
                  </a:lnTo>
                  <a:lnTo>
                    <a:pt x="3176" y="783"/>
                  </a:lnTo>
                  <a:lnTo>
                    <a:pt x="3182" y="805"/>
                  </a:lnTo>
                  <a:lnTo>
                    <a:pt x="3171" y="791"/>
                  </a:lnTo>
                  <a:lnTo>
                    <a:pt x="3159" y="777"/>
                  </a:lnTo>
                  <a:lnTo>
                    <a:pt x="3148" y="765"/>
                  </a:lnTo>
                  <a:lnTo>
                    <a:pt x="3136" y="754"/>
                  </a:lnTo>
                  <a:lnTo>
                    <a:pt x="3114" y="734"/>
                  </a:lnTo>
                  <a:lnTo>
                    <a:pt x="3093" y="718"/>
                  </a:lnTo>
                  <a:lnTo>
                    <a:pt x="3061" y="694"/>
                  </a:lnTo>
                  <a:lnTo>
                    <a:pt x="3047" y="686"/>
                  </a:lnTo>
                  <a:lnTo>
                    <a:pt x="2993" y="655"/>
                  </a:lnTo>
                  <a:lnTo>
                    <a:pt x="3019" y="712"/>
                  </a:lnTo>
                  <a:lnTo>
                    <a:pt x="3030" y="734"/>
                  </a:lnTo>
                  <a:lnTo>
                    <a:pt x="3039" y="757"/>
                  </a:lnTo>
                  <a:lnTo>
                    <a:pt x="3046" y="780"/>
                  </a:lnTo>
                  <a:lnTo>
                    <a:pt x="3052" y="804"/>
                  </a:lnTo>
                  <a:lnTo>
                    <a:pt x="3057" y="828"/>
                  </a:lnTo>
                  <a:lnTo>
                    <a:pt x="3061" y="851"/>
                  </a:lnTo>
                  <a:lnTo>
                    <a:pt x="3064" y="875"/>
                  </a:lnTo>
                  <a:lnTo>
                    <a:pt x="3067" y="899"/>
                  </a:lnTo>
                  <a:lnTo>
                    <a:pt x="3068" y="922"/>
                  </a:lnTo>
                  <a:lnTo>
                    <a:pt x="3069" y="946"/>
                  </a:lnTo>
                  <a:lnTo>
                    <a:pt x="3068" y="970"/>
                  </a:lnTo>
                  <a:lnTo>
                    <a:pt x="3067" y="993"/>
                  </a:lnTo>
                  <a:lnTo>
                    <a:pt x="3066" y="1016"/>
                  </a:lnTo>
                  <a:lnTo>
                    <a:pt x="3062" y="1039"/>
                  </a:lnTo>
                  <a:lnTo>
                    <a:pt x="3060" y="1060"/>
                  </a:lnTo>
                  <a:lnTo>
                    <a:pt x="3057" y="1082"/>
                  </a:lnTo>
                  <a:lnTo>
                    <a:pt x="3049" y="1123"/>
                  </a:lnTo>
                  <a:lnTo>
                    <a:pt x="3041" y="1161"/>
                  </a:lnTo>
                  <a:lnTo>
                    <a:pt x="3032" y="1196"/>
                  </a:lnTo>
                  <a:lnTo>
                    <a:pt x="3022" y="1227"/>
                  </a:lnTo>
                  <a:lnTo>
                    <a:pt x="3006" y="1276"/>
                  </a:lnTo>
                  <a:lnTo>
                    <a:pt x="2996" y="1303"/>
                  </a:lnTo>
                  <a:lnTo>
                    <a:pt x="2965" y="1327"/>
                  </a:lnTo>
                  <a:lnTo>
                    <a:pt x="2934" y="1352"/>
                  </a:lnTo>
                  <a:lnTo>
                    <a:pt x="2901" y="1376"/>
                  </a:lnTo>
                  <a:lnTo>
                    <a:pt x="2869" y="1399"/>
                  </a:lnTo>
                  <a:lnTo>
                    <a:pt x="2835" y="1423"/>
                  </a:lnTo>
                  <a:lnTo>
                    <a:pt x="2801" y="1445"/>
                  </a:lnTo>
                  <a:lnTo>
                    <a:pt x="2767" y="1467"/>
                  </a:lnTo>
                  <a:lnTo>
                    <a:pt x="2732" y="1489"/>
                  </a:lnTo>
                  <a:lnTo>
                    <a:pt x="2661" y="1530"/>
                  </a:lnTo>
                  <a:lnTo>
                    <a:pt x="2591" y="1569"/>
                  </a:lnTo>
                  <a:lnTo>
                    <a:pt x="2522" y="1606"/>
                  </a:lnTo>
                  <a:lnTo>
                    <a:pt x="2453" y="1640"/>
                  </a:lnTo>
                  <a:lnTo>
                    <a:pt x="2387" y="1671"/>
                  </a:lnTo>
                  <a:lnTo>
                    <a:pt x="2325" y="1700"/>
                  </a:lnTo>
                  <a:lnTo>
                    <a:pt x="2266" y="1725"/>
                  </a:lnTo>
                  <a:lnTo>
                    <a:pt x="2213" y="1749"/>
                  </a:lnTo>
                  <a:lnTo>
                    <a:pt x="2165" y="1769"/>
                  </a:lnTo>
                  <a:lnTo>
                    <a:pt x="2124" y="1785"/>
                  </a:lnTo>
                  <a:lnTo>
                    <a:pt x="2089" y="1798"/>
                  </a:lnTo>
                  <a:lnTo>
                    <a:pt x="2062" y="1809"/>
                  </a:lnTo>
                  <a:lnTo>
                    <a:pt x="2061" y="1778"/>
                  </a:lnTo>
                  <a:lnTo>
                    <a:pt x="2058" y="1739"/>
                  </a:lnTo>
                  <a:lnTo>
                    <a:pt x="2054" y="1694"/>
                  </a:lnTo>
                  <a:lnTo>
                    <a:pt x="2048" y="1643"/>
                  </a:lnTo>
                  <a:lnTo>
                    <a:pt x="2044" y="1617"/>
                  </a:lnTo>
                  <a:lnTo>
                    <a:pt x="2040" y="1591"/>
                  </a:lnTo>
                  <a:lnTo>
                    <a:pt x="2034" y="1564"/>
                  </a:lnTo>
                  <a:lnTo>
                    <a:pt x="2028" y="1537"/>
                  </a:lnTo>
                  <a:lnTo>
                    <a:pt x="2021" y="1512"/>
                  </a:lnTo>
                  <a:lnTo>
                    <a:pt x="2014" y="1487"/>
                  </a:lnTo>
                  <a:lnTo>
                    <a:pt x="2005" y="1462"/>
                  </a:lnTo>
                  <a:lnTo>
                    <a:pt x="1995" y="1439"/>
                  </a:lnTo>
                  <a:lnTo>
                    <a:pt x="1990" y="1427"/>
                  </a:lnTo>
                  <a:lnTo>
                    <a:pt x="1983" y="1419"/>
                  </a:lnTo>
                  <a:lnTo>
                    <a:pt x="1977" y="1413"/>
                  </a:lnTo>
                  <a:lnTo>
                    <a:pt x="1970" y="1409"/>
                  </a:lnTo>
                  <a:lnTo>
                    <a:pt x="1963" y="1406"/>
                  </a:lnTo>
                  <a:lnTo>
                    <a:pt x="1956" y="1405"/>
                  </a:lnTo>
                  <a:lnTo>
                    <a:pt x="1950" y="1405"/>
                  </a:lnTo>
                  <a:lnTo>
                    <a:pt x="1945" y="1405"/>
                  </a:lnTo>
                  <a:lnTo>
                    <a:pt x="1938" y="1406"/>
                  </a:lnTo>
                  <a:lnTo>
                    <a:pt x="1931" y="1409"/>
                  </a:lnTo>
                  <a:lnTo>
                    <a:pt x="1924" y="1413"/>
                  </a:lnTo>
                  <a:lnTo>
                    <a:pt x="1916" y="1418"/>
                  </a:lnTo>
                  <a:lnTo>
                    <a:pt x="1908" y="1424"/>
                  </a:lnTo>
                  <a:lnTo>
                    <a:pt x="1901" y="1431"/>
                  </a:lnTo>
                  <a:lnTo>
                    <a:pt x="1893" y="1440"/>
                  </a:lnTo>
                  <a:lnTo>
                    <a:pt x="1886" y="1449"/>
                  </a:lnTo>
                  <a:lnTo>
                    <a:pt x="1870" y="1470"/>
                  </a:lnTo>
                  <a:lnTo>
                    <a:pt x="1855" y="1494"/>
                  </a:lnTo>
                  <a:lnTo>
                    <a:pt x="1841" y="1521"/>
                  </a:lnTo>
                  <a:lnTo>
                    <a:pt x="1826" y="1550"/>
                  </a:lnTo>
                  <a:lnTo>
                    <a:pt x="1812" y="1580"/>
                  </a:lnTo>
                  <a:lnTo>
                    <a:pt x="1798" y="1613"/>
                  </a:lnTo>
                  <a:lnTo>
                    <a:pt x="1786" y="1646"/>
                  </a:lnTo>
                  <a:lnTo>
                    <a:pt x="1774" y="1680"/>
                  </a:lnTo>
                  <a:lnTo>
                    <a:pt x="1764" y="1714"/>
                  </a:lnTo>
                  <a:lnTo>
                    <a:pt x="1754" y="1747"/>
                  </a:lnTo>
                  <a:lnTo>
                    <a:pt x="1746" y="1780"/>
                  </a:lnTo>
                  <a:lnTo>
                    <a:pt x="1739" y="1812"/>
                  </a:lnTo>
                  <a:lnTo>
                    <a:pt x="1715" y="1798"/>
                  </a:lnTo>
                  <a:lnTo>
                    <a:pt x="1687" y="1784"/>
                  </a:lnTo>
                  <a:lnTo>
                    <a:pt x="1671" y="1777"/>
                  </a:lnTo>
                  <a:lnTo>
                    <a:pt x="1654" y="1770"/>
                  </a:lnTo>
                  <a:lnTo>
                    <a:pt x="1636" y="1762"/>
                  </a:lnTo>
                  <a:lnTo>
                    <a:pt x="1618" y="1756"/>
                  </a:lnTo>
                  <a:lnTo>
                    <a:pt x="1599" y="1750"/>
                  </a:lnTo>
                  <a:lnTo>
                    <a:pt x="1580" y="1746"/>
                  </a:lnTo>
                  <a:lnTo>
                    <a:pt x="1561" y="1742"/>
                  </a:lnTo>
                  <a:lnTo>
                    <a:pt x="1542" y="1740"/>
                  </a:lnTo>
                  <a:lnTo>
                    <a:pt x="1524" y="1738"/>
                  </a:lnTo>
                  <a:lnTo>
                    <a:pt x="1505" y="1739"/>
                  </a:lnTo>
                  <a:lnTo>
                    <a:pt x="1488" y="1741"/>
                  </a:lnTo>
                  <a:lnTo>
                    <a:pt x="1470" y="1745"/>
                  </a:lnTo>
                  <a:lnTo>
                    <a:pt x="1460" y="1749"/>
                  </a:lnTo>
                  <a:lnTo>
                    <a:pt x="1450" y="1753"/>
                  </a:lnTo>
                  <a:lnTo>
                    <a:pt x="1441" y="1758"/>
                  </a:lnTo>
                  <a:lnTo>
                    <a:pt x="1434" y="1765"/>
                  </a:lnTo>
                  <a:lnTo>
                    <a:pt x="1428" y="1771"/>
                  </a:lnTo>
                  <a:lnTo>
                    <a:pt x="1423" y="1778"/>
                  </a:lnTo>
                  <a:lnTo>
                    <a:pt x="1420" y="1785"/>
                  </a:lnTo>
                  <a:lnTo>
                    <a:pt x="1417" y="1793"/>
                  </a:lnTo>
                  <a:lnTo>
                    <a:pt x="1416" y="1804"/>
                  </a:lnTo>
                  <a:lnTo>
                    <a:pt x="1417" y="1814"/>
                  </a:lnTo>
                  <a:lnTo>
                    <a:pt x="1419" y="1824"/>
                  </a:lnTo>
                  <a:lnTo>
                    <a:pt x="1423" y="1835"/>
                  </a:lnTo>
                  <a:lnTo>
                    <a:pt x="1428" y="1847"/>
                  </a:lnTo>
                  <a:lnTo>
                    <a:pt x="1435" y="1858"/>
                  </a:lnTo>
                  <a:lnTo>
                    <a:pt x="1444" y="1869"/>
                  </a:lnTo>
                  <a:lnTo>
                    <a:pt x="1452" y="1882"/>
                  </a:lnTo>
                  <a:lnTo>
                    <a:pt x="1473" y="1905"/>
                  </a:lnTo>
                  <a:lnTo>
                    <a:pt x="1497" y="1930"/>
                  </a:lnTo>
                  <a:lnTo>
                    <a:pt x="1523" y="1954"/>
                  </a:lnTo>
                  <a:lnTo>
                    <a:pt x="1549" y="1978"/>
                  </a:lnTo>
                  <a:lnTo>
                    <a:pt x="1568" y="1996"/>
                  </a:lnTo>
                  <a:lnTo>
                    <a:pt x="1586" y="2012"/>
                  </a:lnTo>
                  <a:lnTo>
                    <a:pt x="1601" y="2029"/>
                  </a:lnTo>
                  <a:lnTo>
                    <a:pt x="1615" y="2043"/>
                  </a:lnTo>
                  <a:lnTo>
                    <a:pt x="1616" y="2063"/>
                  </a:lnTo>
                  <a:lnTo>
                    <a:pt x="1618" y="2096"/>
                  </a:lnTo>
                  <a:lnTo>
                    <a:pt x="1620" y="2139"/>
                  </a:lnTo>
                  <a:lnTo>
                    <a:pt x="1624" y="2191"/>
                  </a:lnTo>
                  <a:lnTo>
                    <a:pt x="1629" y="2253"/>
                  </a:lnTo>
                  <a:lnTo>
                    <a:pt x="1635" y="2321"/>
                  </a:lnTo>
                  <a:lnTo>
                    <a:pt x="1644" y="2396"/>
                  </a:lnTo>
                  <a:lnTo>
                    <a:pt x="1653" y="2476"/>
                  </a:lnTo>
                  <a:lnTo>
                    <a:pt x="1665" y="2560"/>
                  </a:lnTo>
                  <a:lnTo>
                    <a:pt x="1678" y="2648"/>
                  </a:lnTo>
                  <a:lnTo>
                    <a:pt x="1687" y="2692"/>
                  </a:lnTo>
                  <a:lnTo>
                    <a:pt x="1695" y="2736"/>
                  </a:lnTo>
                  <a:lnTo>
                    <a:pt x="1704" y="2781"/>
                  </a:lnTo>
                  <a:lnTo>
                    <a:pt x="1714" y="2826"/>
                  </a:lnTo>
                  <a:lnTo>
                    <a:pt x="1725" y="2870"/>
                  </a:lnTo>
                  <a:lnTo>
                    <a:pt x="1736" y="2914"/>
                  </a:lnTo>
                  <a:lnTo>
                    <a:pt x="1747" y="2958"/>
                  </a:lnTo>
                  <a:lnTo>
                    <a:pt x="1759" y="3001"/>
                  </a:lnTo>
                  <a:lnTo>
                    <a:pt x="1773" y="3044"/>
                  </a:lnTo>
                  <a:lnTo>
                    <a:pt x="1787" y="3086"/>
                  </a:lnTo>
                  <a:lnTo>
                    <a:pt x="1802" y="3126"/>
                  </a:lnTo>
                  <a:lnTo>
                    <a:pt x="1817" y="3166"/>
                  </a:lnTo>
                  <a:lnTo>
                    <a:pt x="1807" y="3174"/>
                  </a:lnTo>
                  <a:lnTo>
                    <a:pt x="1796" y="3183"/>
                  </a:lnTo>
                  <a:lnTo>
                    <a:pt x="1786" y="3195"/>
                  </a:lnTo>
                  <a:lnTo>
                    <a:pt x="1777" y="3207"/>
                  </a:lnTo>
                  <a:lnTo>
                    <a:pt x="1766" y="3223"/>
                  </a:lnTo>
                  <a:lnTo>
                    <a:pt x="1756" y="3239"/>
                  </a:lnTo>
                  <a:lnTo>
                    <a:pt x="1748" y="3255"/>
                  </a:lnTo>
                  <a:lnTo>
                    <a:pt x="1740" y="3272"/>
                  </a:lnTo>
                  <a:lnTo>
                    <a:pt x="1733" y="3287"/>
                  </a:lnTo>
                  <a:lnTo>
                    <a:pt x="1727" y="3304"/>
                  </a:lnTo>
                  <a:lnTo>
                    <a:pt x="1722" y="3320"/>
                  </a:lnTo>
                  <a:lnTo>
                    <a:pt x="1717" y="3337"/>
                  </a:lnTo>
                  <a:lnTo>
                    <a:pt x="1714" y="3353"/>
                  </a:lnTo>
                  <a:lnTo>
                    <a:pt x="1712" y="3370"/>
                  </a:lnTo>
                  <a:lnTo>
                    <a:pt x="1710" y="3386"/>
                  </a:lnTo>
                  <a:lnTo>
                    <a:pt x="1710" y="3401"/>
                  </a:lnTo>
                  <a:lnTo>
                    <a:pt x="1710" y="3418"/>
                  </a:lnTo>
                  <a:lnTo>
                    <a:pt x="1711" y="3434"/>
                  </a:lnTo>
                  <a:lnTo>
                    <a:pt x="1713" y="3451"/>
                  </a:lnTo>
                  <a:lnTo>
                    <a:pt x="1716" y="3467"/>
                  </a:lnTo>
                  <a:lnTo>
                    <a:pt x="1723" y="3489"/>
                  </a:lnTo>
                  <a:lnTo>
                    <a:pt x="1730" y="3510"/>
                  </a:lnTo>
                  <a:lnTo>
                    <a:pt x="1738" y="3532"/>
                  </a:lnTo>
                  <a:lnTo>
                    <a:pt x="1748" y="3554"/>
                  </a:lnTo>
                  <a:lnTo>
                    <a:pt x="1761" y="3574"/>
                  </a:lnTo>
                  <a:lnTo>
                    <a:pt x="1774" y="3596"/>
                  </a:lnTo>
                  <a:lnTo>
                    <a:pt x="1788" y="3616"/>
                  </a:lnTo>
                  <a:lnTo>
                    <a:pt x="1806" y="3637"/>
                  </a:lnTo>
                  <a:lnTo>
                    <a:pt x="1823" y="3656"/>
                  </a:lnTo>
                  <a:lnTo>
                    <a:pt x="1844" y="3677"/>
                  </a:lnTo>
                  <a:lnTo>
                    <a:pt x="1864" y="3697"/>
                  </a:lnTo>
                  <a:lnTo>
                    <a:pt x="1888" y="3717"/>
                  </a:lnTo>
                  <a:lnTo>
                    <a:pt x="1912" y="3737"/>
                  </a:lnTo>
                  <a:lnTo>
                    <a:pt x="1938" y="3755"/>
                  </a:lnTo>
                  <a:lnTo>
                    <a:pt x="1966" y="3775"/>
                  </a:lnTo>
                  <a:lnTo>
                    <a:pt x="1994" y="3793"/>
                  </a:lnTo>
                  <a:lnTo>
                    <a:pt x="1990" y="3814"/>
                  </a:lnTo>
                  <a:lnTo>
                    <a:pt x="1983" y="3842"/>
                  </a:lnTo>
                  <a:lnTo>
                    <a:pt x="1975" y="3878"/>
                  </a:lnTo>
                  <a:lnTo>
                    <a:pt x="1965" y="3921"/>
                  </a:lnTo>
                  <a:lnTo>
                    <a:pt x="1953" y="3971"/>
                  </a:lnTo>
                  <a:lnTo>
                    <a:pt x="1939" y="4029"/>
                  </a:lnTo>
                  <a:lnTo>
                    <a:pt x="1925" y="4093"/>
                  </a:lnTo>
                  <a:lnTo>
                    <a:pt x="1908" y="4164"/>
                  </a:lnTo>
                  <a:lnTo>
                    <a:pt x="1891" y="4241"/>
                  </a:lnTo>
                  <a:lnTo>
                    <a:pt x="1871" y="4324"/>
                  </a:lnTo>
                  <a:lnTo>
                    <a:pt x="1852" y="4412"/>
                  </a:lnTo>
                  <a:lnTo>
                    <a:pt x="1830" y="4506"/>
                  </a:lnTo>
                  <a:lnTo>
                    <a:pt x="1809" y="4605"/>
                  </a:lnTo>
                  <a:lnTo>
                    <a:pt x="1786" y="4707"/>
                  </a:lnTo>
                  <a:lnTo>
                    <a:pt x="1762" y="4815"/>
                  </a:lnTo>
                  <a:lnTo>
                    <a:pt x="1738" y="4927"/>
                  </a:lnTo>
                  <a:lnTo>
                    <a:pt x="1693" y="4926"/>
                  </a:lnTo>
                  <a:lnTo>
                    <a:pt x="1623" y="4926"/>
                  </a:lnTo>
                  <a:lnTo>
                    <a:pt x="1580" y="4927"/>
                  </a:lnTo>
                  <a:lnTo>
                    <a:pt x="1532" y="4929"/>
                  </a:lnTo>
                  <a:lnTo>
                    <a:pt x="1479" y="4932"/>
                  </a:lnTo>
                  <a:lnTo>
                    <a:pt x="1424" y="4936"/>
                  </a:lnTo>
                  <a:lnTo>
                    <a:pt x="1365" y="4941"/>
                  </a:lnTo>
                  <a:lnTo>
                    <a:pt x="1301" y="4948"/>
                  </a:lnTo>
                  <a:lnTo>
                    <a:pt x="1236" y="4956"/>
                  </a:lnTo>
                  <a:lnTo>
                    <a:pt x="1169" y="4966"/>
                  </a:lnTo>
                  <a:lnTo>
                    <a:pt x="1099" y="4979"/>
                  </a:lnTo>
                  <a:lnTo>
                    <a:pt x="1028" y="4993"/>
                  </a:lnTo>
                  <a:lnTo>
                    <a:pt x="956" y="5010"/>
                  </a:lnTo>
                  <a:lnTo>
                    <a:pt x="884" y="5029"/>
                  </a:lnTo>
                  <a:lnTo>
                    <a:pt x="812" y="5052"/>
                  </a:lnTo>
                  <a:lnTo>
                    <a:pt x="740" y="5076"/>
                  </a:lnTo>
                  <a:lnTo>
                    <a:pt x="669" y="5104"/>
                  </a:lnTo>
                  <a:lnTo>
                    <a:pt x="599" y="5135"/>
                  </a:lnTo>
                  <a:lnTo>
                    <a:pt x="531" y="5170"/>
                  </a:lnTo>
                  <a:lnTo>
                    <a:pt x="465" y="5208"/>
                  </a:lnTo>
                  <a:lnTo>
                    <a:pt x="402" y="5250"/>
                  </a:lnTo>
                  <a:lnTo>
                    <a:pt x="342" y="5297"/>
                  </a:lnTo>
                  <a:lnTo>
                    <a:pt x="284" y="5346"/>
                  </a:lnTo>
                  <a:lnTo>
                    <a:pt x="232" y="5400"/>
                  </a:lnTo>
                  <a:lnTo>
                    <a:pt x="183" y="5459"/>
                  </a:lnTo>
                  <a:lnTo>
                    <a:pt x="139" y="5523"/>
                  </a:lnTo>
                  <a:lnTo>
                    <a:pt x="100" y="5591"/>
                  </a:lnTo>
                  <a:lnTo>
                    <a:pt x="67" y="5664"/>
                  </a:lnTo>
                  <a:lnTo>
                    <a:pt x="40" y="5742"/>
                  </a:lnTo>
                  <a:lnTo>
                    <a:pt x="19" y="5825"/>
                  </a:lnTo>
                  <a:lnTo>
                    <a:pt x="13" y="5860"/>
                  </a:lnTo>
                  <a:lnTo>
                    <a:pt x="8" y="5894"/>
                  </a:lnTo>
                  <a:lnTo>
                    <a:pt x="4" y="5928"/>
                  </a:lnTo>
                  <a:lnTo>
                    <a:pt x="1" y="5962"/>
                  </a:lnTo>
                  <a:lnTo>
                    <a:pt x="0" y="5996"/>
                  </a:lnTo>
                  <a:lnTo>
                    <a:pt x="0" y="6030"/>
                  </a:lnTo>
                  <a:lnTo>
                    <a:pt x="1" y="6064"/>
                  </a:lnTo>
                  <a:lnTo>
                    <a:pt x="3" y="6098"/>
                  </a:lnTo>
                  <a:lnTo>
                    <a:pt x="7" y="6130"/>
                  </a:lnTo>
                  <a:lnTo>
                    <a:pt x="11" y="6163"/>
                  </a:lnTo>
                  <a:lnTo>
                    <a:pt x="17" y="6196"/>
                  </a:lnTo>
                  <a:lnTo>
                    <a:pt x="25" y="6229"/>
                  </a:lnTo>
                  <a:lnTo>
                    <a:pt x="33" y="6262"/>
                  </a:lnTo>
                  <a:lnTo>
                    <a:pt x="43" y="6295"/>
                  </a:lnTo>
                  <a:lnTo>
                    <a:pt x="54" y="6328"/>
                  </a:lnTo>
                  <a:lnTo>
                    <a:pt x="66" y="6360"/>
                  </a:lnTo>
                  <a:lnTo>
                    <a:pt x="79" y="6392"/>
                  </a:lnTo>
                  <a:lnTo>
                    <a:pt x="93" y="6424"/>
                  </a:lnTo>
                  <a:lnTo>
                    <a:pt x="110" y="6455"/>
                  </a:lnTo>
                  <a:lnTo>
                    <a:pt x="126" y="6487"/>
                  </a:lnTo>
                  <a:lnTo>
                    <a:pt x="145" y="6519"/>
                  </a:lnTo>
                  <a:lnTo>
                    <a:pt x="164" y="6550"/>
                  </a:lnTo>
                  <a:lnTo>
                    <a:pt x="185" y="6581"/>
                  </a:lnTo>
                  <a:lnTo>
                    <a:pt x="206" y="6612"/>
                  </a:lnTo>
                  <a:lnTo>
                    <a:pt x="230" y="6643"/>
                  </a:lnTo>
                  <a:lnTo>
                    <a:pt x="253" y="6673"/>
                  </a:lnTo>
                  <a:lnTo>
                    <a:pt x="279" y="6704"/>
                  </a:lnTo>
                  <a:lnTo>
                    <a:pt x="306" y="6734"/>
                  </a:lnTo>
                  <a:lnTo>
                    <a:pt x="334" y="6764"/>
                  </a:lnTo>
                  <a:lnTo>
                    <a:pt x="363" y="6795"/>
                  </a:lnTo>
                  <a:lnTo>
                    <a:pt x="393" y="6823"/>
                  </a:lnTo>
                  <a:lnTo>
                    <a:pt x="425" y="6853"/>
                  </a:lnTo>
                  <a:lnTo>
                    <a:pt x="450" y="6877"/>
                  </a:lnTo>
                  <a:lnTo>
                    <a:pt x="477" y="6900"/>
                  </a:lnTo>
                  <a:lnTo>
                    <a:pt x="504" y="6922"/>
                  </a:lnTo>
                  <a:lnTo>
                    <a:pt x="530" y="6944"/>
                  </a:lnTo>
                  <a:lnTo>
                    <a:pt x="584" y="6985"/>
                  </a:lnTo>
                  <a:lnTo>
                    <a:pt x="638" y="7025"/>
                  </a:lnTo>
                  <a:lnTo>
                    <a:pt x="693" y="7063"/>
                  </a:lnTo>
                  <a:lnTo>
                    <a:pt x="746" y="7099"/>
                  </a:lnTo>
                  <a:lnTo>
                    <a:pt x="799" y="7133"/>
                  </a:lnTo>
                  <a:lnTo>
                    <a:pt x="852" y="7164"/>
                  </a:lnTo>
                  <a:lnTo>
                    <a:pt x="902" y="7194"/>
                  </a:lnTo>
                  <a:lnTo>
                    <a:pt x="950" y="7220"/>
                  </a:lnTo>
                  <a:lnTo>
                    <a:pt x="997" y="7246"/>
                  </a:lnTo>
                  <a:lnTo>
                    <a:pt x="1040" y="7269"/>
                  </a:lnTo>
                  <a:lnTo>
                    <a:pt x="1081" y="7290"/>
                  </a:lnTo>
                  <a:lnTo>
                    <a:pt x="1118" y="7309"/>
                  </a:lnTo>
                  <a:lnTo>
                    <a:pt x="1152" y="7325"/>
                  </a:lnTo>
                  <a:lnTo>
                    <a:pt x="1181" y="7340"/>
                  </a:lnTo>
                  <a:lnTo>
                    <a:pt x="1199" y="7348"/>
                  </a:lnTo>
                  <a:lnTo>
                    <a:pt x="1217" y="7357"/>
                  </a:lnTo>
                  <a:lnTo>
                    <a:pt x="1231" y="7364"/>
                  </a:lnTo>
                  <a:lnTo>
                    <a:pt x="1243" y="7371"/>
                  </a:lnTo>
                  <a:lnTo>
                    <a:pt x="1234" y="7387"/>
                  </a:lnTo>
                  <a:lnTo>
                    <a:pt x="1224" y="7402"/>
                  </a:lnTo>
                  <a:lnTo>
                    <a:pt x="1213" y="7415"/>
                  </a:lnTo>
                  <a:lnTo>
                    <a:pt x="1201" y="7424"/>
                  </a:lnTo>
                  <a:lnTo>
                    <a:pt x="1189" y="7432"/>
                  </a:lnTo>
                  <a:lnTo>
                    <a:pt x="1176" y="7439"/>
                  </a:lnTo>
                  <a:lnTo>
                    <a:pt x="1162" y="7444"/>
                  </a:lnTo>
                  <a:lnTo>
                    <a:pt x="1149" y="7448"/>
                  </a:lnTo>
                  <a:lnTo>
                    <a:pt x="1135" y="7450"/>
                  </a:lnTo>
                  <a:lnTo>
                    <a:pt x="1120" y="7451"/>
                  </a:lnTo>
                  <a:lnTo>
                    <a:pt x="1106" y="7451"/>
                  </a:lnTo>
                  <a:lnTo>
                    <a:pt x="1092" y="7450"/>
                  </a:lnTo>
                  <a:lnTo>
                    <a:pt x="1064" y="7447"/>
                  </a:lnTo>
                  <a:lnTo>
                    <a:pt x="1036" y="7441"/>
                  </a:lnTo>
                  <a:lnTo>
                    <a:pt x="1020" y="7439"/>
                  </a:lnTo>
                  <a:lnTo>
                    <a:pt x="1005" y="7437"/>
                  </a:lnTo>
                  <a:lnTo>
                    <a:pt x="992" y="7436"/>
                  </a:lnTo>
                  <a:lnTo>
                    <a:pt x="979" y="7435"/>
                  </a:lnTo>
                  <a:lnTo>
                    <a:pt x="967" y="7436"/>
                  </a:lnTo>
                  <a:lnTo>
                    <a:pt x="957" y="7439"/>
                  </a:lnTo>
                  <a:lnTo>
                    <a:pt x="952" y="7441"/>
                  </a:lnTo>
                  <a:lnTo>
                    <a:pt x="948" y="7445"/>
                  </a:lnTo>
                  <a:lnTo>
                    <a:pt x="944" y="7448"/>
                  </a:lnTo>
                  <a:lnTo>
                    <a:pt x="940" y="7451"/>
                  </a:lnTo>
                  <a:lnTo>
                    <a:pt x="935" y="7458"/>
                  </a:lnTo>
                  <a:lnTo>
                    <a:pt x="932" y="7466"/>
                  </a:lnTo>
                  <a:lnTo>
                    <a:pt x="930" y="7474"/>
                  </a:lnTo>
                  <a:lnTo>
                    <a:pt x="930" y="7483"/>
                  </a:lnTo>
                  <a:lnTo>
                    <a:pt x="930" y="7492"/>
                  </a:lnTo>
                  <a:lnTo>
                    <a:pt x="931" y="7500"/>
                  </a:lnTo>
                  <a:lnTo>
                    <a:pt x="933" y="7507"/>
                  </a:lnTo>
                  <a:lnTo>
                    <a:pt x="935" y="7516"/>
                  </a:lnTo>
                  <a:lnTo>
                    <a:pt x="939" y="7526"/>
                  </a:lnTo>
                  <a:lnTo>
                    <a:pt x="944" y="7536"/>
                  </a:lnTo>
                  <a:lnTo>
                    <a:pt x="949" y="7546"/>
                  </a:lnTo>
                  <a:lnTo>
                    <a:pt x="955" y="7555"/>
                  </a:lnTo>
                  <a:lnTo>
                    <a:pt x="963" y="7564"/>
                  </a:lnTo>
                  <a:lnTo>
                    <a:pt x="971" y="7571"/>
                  </a:lnTo>
                  <a:lnTo>
                    <a:pt x="980" y="7578"/>
                  </a:lnTo>
                  <a:lnTo>
                    <a:pt x="989" y="7584"/>
                  </a:lnTo>
                  <a:lnTo>
                    <a:pt x="998" y="7591"/>
                  </a:lnTo>
                  <a:lnTo>
                    <a:pt x="1010" y="7596"/>
                  </a:lnTo>
                  <a:lnTo>
                    <a:pt x="1020" y="7600"/>
                  </a:lnTo>
                  <a:lnTo>
                    <a:pt x="1031" y="7604"/>
                  </a:lnTo>
                  <a:lnTo>
                    <a:pt x="1055" y="7611"/>
                  </a:lnTo>
                  <a:lnTo>
                    <a:pt x="1079" y="7616"/>
                  </a:lnTo>
                  <a:lnTo>
                    <a:pt x="1104" y="7620"/>
                  </a:lnTo>
                  <a:lnTo>
                    <a:pt x="1130" y="7622"/>
                  </a:lnTo>
                  <a:lnTo>
                    <a:pt x="1154" y="7625"/>
                  </a:lnTo>
                  <a:lnTo>
                    <a:pt x="1179" y="7625"/>
                  </a:lnTo>
                  <a:lnTo>
                    <a:pt x="1202" y="7623"/>
                  </a:lnTo>
                  <a:lnTo>
                    <a:pt x="1225" y="7622"/>
                  </a:lnTo>
                  <a:lnTo>
                    <a:pt x="1244" y="7621"/>
                  </a:lnTo>
                  <a:lnTo>
                    <a:pt x="1263" y="7619"/>
                  </a:lnTo>
                  <a:lnTo>
                    <a:pt x="1257" y="7629"/>
                  </a:lnTo>
                  <a:lnTo>
                    <a:pt x="1250" y="7638"/>
                  </a:lnTo>
                  <a:lnTo>
                    <a:pt x="1230" y="7651"/>
                  </a:lnTo>
                  <a:lnTo>
                    <a:pt x="1211" y="7663"/>
                  </a:lnTo>
                  <a:lnTo>
                    <a:pt x="1191" y="7673"/>
                  </a:lnTo>
                  <a:lnTo>
                    <a:pt x="1173" y="7682"/>
                  </a:lnTo>
                  <a:lnTo>
                    <a:pt x="1155" y="7691"/>
                  </a:lnTo>
                  <a:lnTo>
                    <a:pt x="1138" y="7699"/>
                  </a:lnTo>
                  <a:lnTo>
                    <a:pt x="1121" y="7706"/>
                  </a:lnTo>
                  <a:lnTo>
                    <a:pt x="1105" y="7712"/>
                  </a:lnTo>
                  <a:lnTo>
                    <a:pt x="1074" y="7722"/>
                  </a:lnTo>
                  <a:lnTo>
                    <a:pt x="1045" y="7729"/>
                  </a:lnTo>
                  <a:lnTo>
                    <a:pt x="1019" y="7733"/>
                  </a:lnTo>
                  <a:lnTo>
                    <a:pt x="994" y="7737"/>
                  </a:lnTo>
                  <a:lnTo>
                    <a:pt x="972" y="7738"/>
                  </a:lnTo>
                  <a:lnTo>
                    <a:pt x="951" y="7737"/>
                  </a:lnTo>
                  <a:lnTo>
                    <a:pt x="932" y="7735"/>
                  </a:lnTo>
                  <a:lnTo>
                    <a:pt x="914" y="7731"/>
                  </a:lnTo>
                  <a:lnTo>
                    <a:pt x="899" y="7728"/>
                  </a:lnTo>
                  <a:lnTo>
                    <a:pt x="884" y="7724"/>
                  </a:lnTo>
                  <a:lnTo>
                    <a:pt x="872" y="7720"/>
                  </a:lnTo>
                  <a:lnTo>
                    <a:pt x="861" y="7716"/>
                  </a:lnTo>
                  <a:lnTo>
                    <a:pt x="844" y="7711"/>
                  </a:lnTo>
                  <a:lnTo>
                    <a:pt x="831" y="7708"/>
                  </a:lnTo>
                  <a:lnTo>
                    <a:pt x="825" y="7708"/>
                  </a:lnTo>
                  <a:lnTo>
                    <a:pt x="819" y="7708"/>
                  </a:lnTo>
                  <a:lnTo>
                    <a:pt x="813" y="7710"/>
                  </a:lnTo>
                  <a:lnTo>
                    <a:pt x="806" y="7713"/>
                  </a:lnTo>
                  <a:lnTo>
                    <a:pt x="802" y="7717"/>
                  </a:lnTo>
                  <a:lnTo>
                    <a:pt x="799" y="7721"/>
                  </a:lnTo>
                  <a:lnTo>
                    <a:pt x="797" y="7725"/>
                  </a:lnTo>
                  <a:lnTo>
                    <a:pt x="795" y="7730"/>
                  </a:lnTo>
                  <a:lnTo>
                    <a:pt x="793" y="7741"/>
                  </a:lnTo>
                  <a:lnTo>
                    <a:pt x="793" y="7750"/>
                  </a:lnTo>
                  <a:lnTo>
                    <a:pt x="793" y="7764"/>
                  </a:lnTo>
                  <a:lnTo>
                    <a:pt x="795" y="7777"/>
                  </a:lnTo>
                  <a:lnTo>
                    <a:pt x="798" y="7789"/>
                  </a:lnTo>
                  <a:lnTo>
                    <a:pt x="802" y="7800"/>
                  </a:lnTo>
                  <a:lnTo>
                    <a:pt x="806" y="7811"/>
                  </a:lnTo>
                  <a:lnTo>
                    <a:pt x="812" y="7820"/>
                  </a:lnTo>
                  <a:lnTo>
                    <a:pt x="817" y="7829"/>
                  </a:lnTo>
                  <a:lnTo>
                    <a:pt x="823" y="7837"/>
                  </a:lnTo>
                  <a:lnTo>
                    <a:pt x="807" y="7838"/>
                  </a:lnTo>
                  <a:lnTo>
                    <a:pt x="793" y="7839"/>
                  </a:lnTo>
                  <a:lnTo>
                    <a:pt x="780" y="7840"/>
                  </a:lnTo>
                  <a:lnTo>
                    <a:pt x="768" y="7842"/>
                  </a:lnTo>
                  <a:lnTo>
                    <a:pt x="758" y="7846"/>
                  </a:lnTo>
                  <a:lnTo>
                    <a:pt x="750" y="7850"/>
                  </a:lnTo>
                  <a:lnTo>
                    <a:pt x="747" y="7853"/>
                  </a:lnTo>
                  <a:lnTo>
                    <a:pt x="743" y="7856"/>
                  </a:lnTo>
                  <a:lnTo>
                    <a:pt x="741" y="7859"/>
                  </a:lnTo>
                  <a:lnTo>
                    <a:pt x="738" y="7863"/>
                  </a:lnTo>
                  <a:lnTo>
                    <a:pt x="735" y="7869"/>
                  </a:lnTo>
                  <a:lnTo>
                    <a:pt x="733" y="7876"/>
                  </a:lnTo>
                  <a:lnTo>
                    <a:pt x="733" y="7884"/>
                  </a:lnTo>
                  <a:lnTo>
                    <a:pt x="734" y="7890"/>
                  </a:lnTo>
                  <a:lnTo>
                    <a:pt x="737" y="7901"/>
                  </a:lnTo>
                  <a:lnTo>
                    <a:pt x="740" y="7908"/>
                  </a:lnTo>
                  <a:lnTo>
                    <a:pt x="746" y="7919"/>
                  </a:lnTo>
                  <a:lnTo>
                    <a:pt x="753" y="7928"/>
                  </a:lnTo>
                  <a:lnTo>
                    <a:pt x="763" y="7937"/>
                  </a:lnTo>
                  <a:lnTo>
                    <a:pt x="776" y="7946"/>
                  </a:lnTo>
                  <a:lnTo>
                    <a:pt x="790" y="7955"/>
                  </a:lnTo>
                  <a:lnTo>
                    <a:pt x="805" y="7963"/>
                  </a:lnTo>
                  <a:lnTo>
                    <a:pt x="823" y="7971"/>
                  </a:lnTo>
                  <a:lnTo>
                    <a:pt x="841" y="7978"/>
                  </a:lnTo>
                  <a:lnTo>
                    <a:pt x="855" y="7982"/>
                  </a:lnTo>
                  <a:lnTo>
                    <a:pt x="870" y="7986"/>
                  </a:lnTo>
                  <a:lnTo>
                    <a:pt x="887" y="7991"/>
                  </a:lnTo>
                  <a:lnTo>
                    <a:pt x="907" y="7995"/>
                  </a:lnTo>
                  <a:lnTo>
                    <a:pt x="928" y="7998"/>
                  </a:lnTo>
                  <a:lnTo>
                    <a:pt x="952" y="8001"/>
                  </a:lnTo>
                  <a:lnTo>
                    <a:pt x="978" y="8003"/>
                  </a:lnTo>
                  <a:lnTo>
                    <a:pt x="1005" y="8003"/>
                  </a:lnTo>
                  <a:lnTo>
                    <a:pt x="1040" y="8003"/>
                  </a:lnTo>
                  <a:lnTo>
                    <a:pt x="1076" y="8000"/>
                  </a:lnTo>
                  <a:lnTo>
                    <a:pt x="1096" y="7997"/>
                  </a:lnTo>
                  <a:lnTo>
                    <a:pt x="1115" y="7994"/>
                  </a:lnTo>
                  <a:lnTo>
                    <a:pt x="1136" y="7990"/>
                  </a:lnTo>
                  <a:lnTo>
                    <a:pt x="1156" y="7985"/>
                  </a:lnTo>
                  <a:lnTo>
                    <a:pt x="1178" y="7980"/>
                  </a:lnTo>
                  <a:lnTo>
                    <a:pt x="1199" y="7974"/>
                  </a:lnTo>
                  <a:lnTo>
                    <a:pt x="1222" y="7967"/>
                  </a:lnTo>
                  <a:lnTo>
                    <a:pt x="1244" y="7959"/>
                  </a:lnTo>
                  <a:lnTo>
                    <a:pt x="1268" y="7950"/>
                  </a:lnTo>
                  <a:lnTo>
                    <a:pt x="1292" y="7940"/>
                  </a:lnTo>
                  <a:lnTo>
                    <a:pt x="1315" y="7930"/>
                  </a:lnTo>
                  <a:lnTo>
                    <a:pt x="1340" y="7918"/>
                  </a:lnTo>
                  <a:lnTo>
                    <a:pt x="1361" y="7906"/>
                  </a:lnTo>
                  <a:lnTo>
                    <a:pt x="1382" y="7895"/>
                  </a:lnTo>
                  <a:lnTo>
                    <a:pt x="1402" y="7883"/>
                  </a:lnTo>
                  <a:lnTo>
                    <a:pt x="1421" y="7870"/>
                  </a:lnTo>
                  <a:lnTo>
                    <a:pt x="1439" y="7858"/>
                  </a:lnTo>
                  <a:lnTo>
                    <a:pt x="1457" y="7845"/>
                  </a:lnTo>
                  <a:lnTo>
                    <a:pt x="1473" y="7830"/>
                  </a:lnTo>
                  <a:lnTo>
                    <a:pt x="1489" y="7817"/>
                  </a:lnTo>
                  <a:lnTo>
                    <a:pt x="1504" y="7801"/>
                  </a:lnTo>
                  <a:lnTo>
                    <a:pt x="1518" y="7787"/>
                  </a:lnTo>
                  <a:lnTo>
                    <a:pt x="1531" y="7772"/>
                  </a:lnTo>
                  <a:lnTo>
                    <a:pt x="1544" y="7756"/>
                  </a:lnTo>
                  <a:lnTo>
                    <a:pt x="1555" y="7740"/>
                  </a:lnTo>
                  <a:lnTo>
                    <a:pt x="1566" y="7723"/>
                  </a:lnTo>
                  <a:lnTo>
                    <a:pt x="1576" y="7706"/>
                  </a:lnTo>
                  <a:lnTo>
                    <a:pt x="1585" y="7689"/>
                  </a:lnTo>
                  <a:lnTo>
                    <a:pt x="1581" y="7905"/>
                  </a:lnTo>
                  <a:lnTo>
                    <a:pt x="1577" y="8128"/>
                  </a:lnTo>
                  <a:lnTo>
                    <a:pt x="1574" y="8359"/>
                  </a:lnTo>
                  <a:lnTo>
                    <a:pt x="1571" y="8596"/>
                  </a:lnTo>
                  <a:lnTo>
                    <a:pt x="1569" y="8840"/>
                  </a:lnTo>
                  <a:lnTo>
                    <a:pt x="1567" y="9089"/>
                  </a:lnTo>
                  <a:lnTo>
                    <a:pt x="1566" y="9343"/>
                  </a:lnTo>
                  <a:lnTo>
                    <a:pt x="1565" y="9602"/>
                  </a:lnTo>
                  <a:lnTo>
                    <a:pt x="1565" y="9865"/>
                  </a:lnTo>
                  <a:lnTo>
                    <a:pt x="1566" y="10132"/>
                  </a:lnTo>
                  <a:lnTo>
                    <a:pt x="1568" y="10403"/>
                  </a:lnTo>
                  <a:lnTo>
                    <a:pt x="1570" y="10675"/>
                  </a:lnTo>
                  <a:lnTo>
                    <a:pt x="1574" y="10951"/>
                  </a:lnTo>
                  <a:lnTo>
                    <a:pt x="1578" y="11227"/>
                  </a:lnTo>
                  <a:lnTo>
                    <a:pt x="1584" y="11506"/>
                  </a:lnTo>
                  <a:lnTo>
                    <a:pt x="1590" y="11786"/>
                  </a:lnTo>
                  <a:lnTo>
                    <a:pt x="1575" y="11786"/>
                  </a:lnTo>
                  <a:lnTo>
                    <a:pt x="1555" y="11785"/>
                  </a:lnTo>
                  <a:lnTo>
                    <a:pt x="1532" y="11786"/>
                  </a:lnTo>
                  <a:lnTo>
                    <a:pt x="1503" y="11786"/>
                  </a:lnTo>
                  <a:lnTo>
                    <a:pt x="1469" y="11787"/>
                  </a:lnTo>
                  <a:lnTo>
                    <a:pt x="1431" y="11789"/>
                  </a:lnTo>
                  <a:lnTo>
                    <a:pt x="1389" y="11791"/>
                  </a:lnTo>
                  <a:lnTo>
                    <a:pt x="1342" y="11795"/>
                  </a:lnTo>
                  <a:lnTo>
                    <a:pt x="1290" y="11799"/>
                  </a:lnTo>
                  <a:lnTo>
                    <a:pt x="1233" y="11805"/>
                  </a:lnTo>
                  <a:lnTo>
                    <a:pt x="1171" y="11813"/>
                  </a:lnTo>
                  <a:lnTo>
                    <a:pt x="1104" y="11821"/>
                  </a:lnTo>
                  <a:lnTo>
                    <a:pt x="1032" y="11830"/>
                  </a:lnTo>
                  <a:lnTo>
                    <a:pt x="955" y="11841"/>
                  </a:lnTo>
                  <a:lnTo>
                    <a:pt x="873" y="11855"/>
                  </a:lnTo>
                  <a:lnTo>
                    <a:pt x="786" y="11870"/>
                  </a:lnTo>
                  <a:lnTo>
                    <a:pt x="775" y="11876"/>
                  </a:lnTo>
                  <a:lnTo>
                    <a:pt x="769" y="11884"/>
                  </a:lnTo>
                  <a:lnTo>
                    <a:pt x="767" y="11892"/>
                  </a:lnTo>
                  <a:lnTo>
                    <a:pt x="772" y="11901"/>
                  </a:lnTo>
                  <a:lnTo>
                    <a:pt x="779" y="11911"/>
                  </a:lnTo>
                  <a:lnTo>
                    <a:pt x="791" y="11923"/>
                  </a:lnTo>
                  <a:lnTo>
                    <a:pt x="807" y="11934"/>
                  </a:lnTo>
                  <a:lnTo>
                    <a:pt x="827" y="11945"/>
                  </a:lnTo>
                  <a:lnTo>
                    <a:pt x="851" y="11958"/>
                  </a:lnTo>
                  <a:lnTo>
                    <a:pt x="877" y="11970"/>
                  </a:lnTo>
                  <a:lnTo>
                    <a:pt x="907" y="11981"/>
                  </a:lnTo>
                  <a:lnTo>
                    <a:pt x="941" y="11993"/>
                  </a:lnTo>
                  <a:lnTo>
                    <a:pt x="976" y="12003"/>
                  </a:lnTo>
                  <a:lnTo>
                    <a:pt x="1015" y="12013"/>
                  </a:lnTo>
                  <a:lnTo>
                    <a:pt x="1055" y="12022"/>
                  </a:lnTo>
                  <a:lnTo>
                    <a:pt x="1098" y="12031"/>
                  </a:lnTo>
                  <a:lnTo>
                    <a:pt x="1143" y="12038"/>
                  </a:lnTo>
                  <a:lnTo>
                    <a:pt x="1189" y="12043"/>
                  </a:lnTo>
                  <a:lnTo>
                    <a:pt x="1237" y="12047"/>
                  </a:lnTo>
                  <a:lnTo>
                    <a:pt x="1287" y="12050"/>
                  </a:lnTo>
                  <a:lnTo>
                    <a:pt x="1337" y="12050"/>
                  </a:lnTo>
                  <a:lnTo>
                    <a:pt x="1389" y="12049"/>
                  </a:lnTo>
                  <a:lnTo>
                    <a:pt x="1440" y="12045"/>
                  </a:lnTo>
                  <a:lnTo>
                    <a:pt x="1494" y="12039"/>
                  </a:lnTo>
                  <a:lnTo>
                    <a:pt x="1546" y="12031"/>
                  </a:lnTo>
                  <a:lnTo>
                    <a:pt x="1599" y="12019"/>
                  </a:lnTo>
                  <a:lnTo>
                    <a:pt x="1653" y="12005"/>
                  </a:lnTo>
                  <a:lnTo>
                    <a:pt x="1705" y="11987"/>
                  </a:lnTo>
                  <a:lnTo>
                    <a:pt x="1757" y="11967"/>
                  </a:lnTo>
                  <a:lnTo>
                    <a:pt x="1809" y="11943"/>
                  </a:lnTo>
                  <a:lnTo>
                    <a:pt x="1859" y="11915"/>
                  </a:lnTo>
                  <a:lnTo>
                    <a:pt x="1908" y="11885"/>
                  </a:lnTo>
                  <a:lnTo>
                    <a:pt x="1919" y="11882"/>
                  </a:lnTo>
                  <a:lnTo>
                    <a:pt x="1930" y="11881"/>
                  </a:lnTo>
                  <a:lnTo>
                    <a:pt x="1940" y="11878"/>
                  </a:lnTo>
                  <a:lnTo>
                    <a:pt x="1951" y="11876"/>
                  </a:lnTo>
                  <a:lnTo>
                    <a:pt x="1965" y="11873"/>
                  </a:lnTo>
                  <a:lnTo>
                    <a:pt x="1967" y="11860"/>
                  </a:lnTo>
                  <a:lnTo>
                    <a:pt x="1971" y="11830"/>
                  </a:lnTo>
                  <a:lnTo>
                    <a:pt x="1983" y="11752"/>
                  </a:lnTo>
                  <a:lnTo>
                    <a:pt x="2002" y="11632"/>
                  </a:lnTo>
                  <a:lnTo>
                    <a:pt x="2027" y="11471"/>
                  </a:lnTo>
                  <a:lnTo>
                    <a:pt x="2059" y="11277"/>
                  </a:lnTo>
                  <a:lnTo>
                    <a:pt x="2096" y="11053"/>
                  </a:lnTo>
                  <a:lnTo>
                    <a:pt x="2140" y="10803"/>
                  </a:lnTo>
                  <a:lnTo>
                    <a:pt x="2188" y="10532"/>
                  </a:lnTo>
                  <a:lnTo>
                    <a:pt x="2214" y="10390"/>
                  </a:lnTo>
                  <a:lnTo>
                    <a:pt x="2242" y="10246"/>
                  </a:lnTo>
                  <a:lnTo>
                    <a:pt x="2269" y="10097"/>
                  </a:lnTo>
                  <a:lnTo>
                    <a:pt x="2299" y="9947"/>
                  </a:lnTo>
                  <a:lnTo>
                    <a:pt x="2330" y="9795"/>
                  </a:lnTo>
                  <a:lnTo>
                    <a:pt x="2361" y="9642"/>
                  </a:lnTo>
                  <a:lnTo>
                    <a:pt x="2394" y="9488"/>
                  </a:lnTo>
                  <a:lnTo>
                    <a:pt x="2426" y="9333"/>
                  </a:lnTo>
                  <a:lnTo>
                    <a:pt x="2460" y="9179"/>
                  </a:lnTo>
                  <a:lnTo>
                    <a:pt x="2495" y="9027"/>
                  </a:lnTo>
                  <a:lnTo>
                    <a:pt x="2531" y="8876"/>
                  </a:lnTo>
                  <a:lnTo>
                    <a:pt x="2568" y="8727"/>
                  </a:lnTo>
                  <a:lnTo>
                    <a:pt x="2605" y="8581"/>
                  </a:lnTo>
                  <a:lnTo>
                    <a:pt x="2642" y="8438"/>
                  </a:lnTo>
                  <a:lnTo>
                    <a:pt x="2680" y="8299"/>
                  </a:lnTo>
                  <a:lnTo>
                    <a:pt x="2719" y="8164"/>
                  </a:lnTo>
                  <a:lnTo>
                    <a:pt x="2740" y="8155"/>
                  </a:lnTo>
                  <a:lnTo>
                    <a:pt x="2774" y="8141"/>
                  </a:lnTo>
                  <a:lnTo>
                    <a:pt x="2821" y="8122"/>
                  </a:lnTo>
                  <a:lnTo>
                    <a:pt x="2881" y="8100"/>
                  </a:lnTo>
                  <a:lnTo>
                    <a:pt x="2954" y="8074"/>
                  </a:lnTo>
                  <a:lnTo>
                    <a:pt x="3039" y="8046"/>
                  </a:lnTo>
                  <a:lnTo>
                    <a:pt x="3087" y="8032"/>
                  </a:lnTo>
                  <a:lnTo>
                    <a:pt x="3137" y="8016"/>
                  </a:lnTo>
                  <a:lnTo>
                    <a:pt x="3192" y="8001"/>
                  </a:lnTo>
                  <a:lnTo>
                    <a:pt x="3248" y="7985"/>
                  </a:lnTo>
                  <a:lnTo>
                    <a:pt x="3309" y="7970"/>
                  </a:lnTo>
                  <a:lnTo>
                    <a:pt x="3372" y="7954"/>
                  </a:lnTo>
                  <a:lnTo>
                    <a:pt x="3438" y="7938"/>
                  </a:lnTo>
                  <a:lnTo>
                    <a:pt x="3508" y="7923"/>
                  </a:lnTo>
                  <a:lnTo>
                    <a:pt x="3581" y="7906"/>
                  </a:lnTo>
                  <a:lnTo>
                    <a:pt x="3656" y="7892"/>
                  </a:lnTo>
                  <a:lnTo>
                    <a:pt x="3735" y="7876"/>
                  </a:lnTo>
                  <a:lnTo>
                    <a:pt x="3818" y="7862"/>
                  </a:lnTo>
                  <a:lnTo>
                    <a:pt x="3902" y="7848"/>
                  </a:lnTo>
                  <a:lnTo>
                    <a:pt x="3990" y="7834"/>
                  </a:lnTo>
                  <a:lnTo>
                    <a:pt x="4081" y="7822"/>
                  </a:lnTo>
                  <a:lnTo>
                    <a:pt x="4176" y="7810"/>
                  </a:lnTo>
                  <a:lnTo>
                    <a:pt x="4273" y="7798"/>
                  </a:lnTo>
                  <a:lnTo>
                    <a:pt x="4374" y="7788"/>
                  </a:lnTo>
                  <a:lnTo>
                    <a:pt x="4476" y="7779"/>
                  </a:lnTo>
                  <a:lnTo>
                    <a:pt x="4583" y="7771"/>
                  </a:lnTo>
                  <a:lnTo>
                    <a:pt x="4591" y="7786"/>
                  </a:lnTo>
                  <a:lnTo>
                    <a:pt x="4602" y="7807"/>
                  </a:lnTo>
                  <a:lnTo>
                    <a:pt x="4618" y="7834"/>
                  </a:lnTo>
                  <a:lnTo>
                    <a:pt x="4635" y="7868"/>
                  </a:lnTo>
                  <a:lnTo>
                    <a:pt x="4657" y="7907"/>
                  </a:lnTo>
                  <a:lnTo>
                    <a:pt x="4680" y="7954"/>
                  </a:lnTo>
                  <a:lnTo>
                    <a:pt x="4706" y="8006"/>
                  </a:lnTo>
                  <a:lnTo>
                    <a:pt x="4735" y="8065"/>
                  </a:lnTo>
                  <a:lnTo>
                    <a:pt x="4766" y="8130"/>
                  </a:lnTo>
                  <a:lnTo>
                    <a:pt x="4799" y="8201"/>
                  </a:lnTo>
                  <a:lnTo>
                    <a:pt x="4834" y="8278"/>
                  </a:lnTo>
                  <a:lnTo>
                    <a:pt x="4871" y="8361"/>
                  </a:lnTo>
                  <a:lnTo>
                    <a:pt x="4910" y="8450"/>
                  </a:lnTo>
                  <a:lnTo>
                    <a:pt x="4950" y="8546"/>
                  </a:lnTo>
                  <a:lnTo>
                    <a:pt x="4992" y="8648"/>
                  </a:lnTo>
                  <a:lnTo>
                    <a:pt x="5035" y="8755"/>
                  </a:lnTo>
                  <a:lnTo>
                    <a:pt x="5082" y="8872"/>
                  </a:lnTo>
                  <a:lnTo>
                    <a:pt x="5129" y="8999"/>
                  </a:lnTo>
                  <a:lnTo>
                    <a:pt x="5179" y="9135"/>
                  </a:lnTo>
                  <a:lnTo>
                    <a:pt x="5230" y="9280"/>
                  </a:lnTo>
                  <a:lnTo>
                    <a:pt x="5283" y="9434"/>
                  </a:lnTo>
                  <a:lnTo>
                    <a:pt x="5337" y="9597"/>
                  </a:lnTo>
                  <a:lnTo>
                    <a:pt x="5364" y="9682"/>
                  </a:lnTo>
                  <a:lnTo>
                    <a:pt x="5391" y="9769"/>
                  </a:lnTo>
                  <a:lnTo>
                    <a:pt x="5419" y="9858"/>
                  </a:lnTo>
                  <a:lnTo>
                    <a:pt x="5447" y="9949"/>
                  </a:lnTo>
                  <a:lnTo>
                    <a:pt x="5473" y="10043"/>
                  </a:lnTo>
                  <a:lnTo>
                    <a:pt x="5502" y="10139"/>
                  </a:lnTo>
                  <a:lnTo>
                    <a:pt x="5530" y="10237"/>
                  </a:lnTo>
                  <a:lnTo>
                    <a:pt x="5558" y="10337"/>
                  </a:lnTo>
                  <a:lnTo>
                    <a:pt x="5584" y="10439"/>
                  </a:lnTo>
                  <a:lnTo>
                    <a:pt x="5612" y="10544"/>
                  </a:lnTo>
                  <a:lnTo>
                    <a:pt x="5640" y="10651"/>
                  </a:lnTo>
                  <a:lnTo>
                    <a:pt x="5667" y="10759"/>
                  </a:lnTo>
                  <a:lnTo>
                    <a:pt x="5694" y="10870"/>
                  </a:lnTo>
                  <a:lnTo>
                    <a:pt x="5721" y="10982"/>
                  </a:lnTo>
                  <a:lnTo>
                    <a:pt x="5747" y="11097"/>
                  </a:lnTo>
                  <a:lnTo>
                    <a:pt x="5774" y="11214"/>
                  </a:lnTo>
                  <a:lnTo>
                    <a:pt x="5800" y="11333"/>
                  </a:lnTo>
                  <a:lnTo>
                    <a:pt x="5825" y="11454"/>
                  </a:lnTo>
                  <a:lnTo>
                    <a:pt x="5851" y="11577"/>
                  </a:lnTo>
                  <a:lnTo>
                    <a:pt x="5876" y="11703"/>
                  </a:lnTo>
                  <a:lnTo>
                    <a:pt x="5879" y="11717"/>
                  </a:lnTo>
                  <a:lnTo>
                    <a:pt x="5893" y="11718"/>
                  </a:lnTo>
                  <a:lnTo>
                    <a:pt x="5896" y="11718"/>
                  </a:lnTo>
                  <a:lnTo>
                    <a:pt x="5903" y="11719"/>
                  </a:lnTo>
                  <a:lnTo>
                    <a:pt x="5913" y="11719"/>
                  </a:lnTo>
                  <a:lnTo>
                    <a:pt x="5926" y="11720"/>
                  </a:lnTo>
                  <a:lnTo>
                    <a:pt x="5975" y="11752"/>
                  </a:lnTo>
                  <a:lnTo>
                    <a:pt x="6025" y="11780"/>
                  </a:lnTo>
                  <a:lnTo>
                    <a:pt x="6077" y="11804"/>
                  </a:lnTo>
                  <a:lnTo>
                    <a:pt x="6129" y="11826"/>
                  </a:lnTo>
                  <a:lnTo>
                    <a:pt x="6181" y="11843"/>
                  </a:lnTo>
                  <a:lnTo>
                    <a:pt x="6235" y="11859"/>
                  </a:lnTo>
                  <a:lnTo>
                    <a:pt x="6288" y="11870"/>
                  </a:lnTo>
                  <a:lnTo>
                    <a:pt x="6341" y="11879"/>
                  </a:lnTo>
                  <a:lnTo>
                    <a:pt x="6395" y="11886"/>
                  </a:lnTo>
                  <a:lnTo>
                    <a:pt x="6447" y="11890"/>
                  </a:lnTo>
                  <a:lnTo>
                    <a:pt x="6498" y="11892"/>
                  </a:lnTo>
                  <a:lnTo>
                    <a:pt x="6550" y="11892"/>
                  </a:lnTo>
                  <a:lnTo>
                    <a:pt x="6600" y="11889"/>
                  </a:lnTo>
                  <a:lnTo>
                    <a:pt x="6648" y="11886"/>
                  </a:lnTo>
                  <a:lnTo>
                    <a:pt x="6695" y="11879"/>
                  </a:lnTo>
                  <a:lnTo>
                    <a:pt x="6740" y="11872"/>
                  </a:lnTo>
                  <a:lnTo>
                    <a:pt x="6784" y="11865"/>
                  </a:lnTo>
                  <a:lnTo>
                    <a:pt x="6825" y="11856"/>
                  </a:lnTo>
                  <a:lnTo>
                    <a:pt x="6864" y="11845"/>
                  </a:lnTo>
                  <a:lnTo>
                    <a:pt x="6899" y="11834"/>
                  </a:lnTo>
                  <a:lnTo>
                    <a:pt x="6933" y="11823"/>
                  </a:lnTo>
                  <a:lnTo>
                    <a:pt x="6963" y="11812"/>
                  </a:lnTo>
                  <a:lnTo>
                    <a:pt x="6991" y="11799"/>
                  </a:lnTo>
                  <a:lnTo>
                    <a:pt x="7014" y="11788"/>
                  </a:lnTo>
                  <a:lnTo>
                    <a:pt x="7034" y="11776"/>
                  </a:lnTo>
                  <a:lnTo>
                    <a:pt x="7050" y="11764"/>
                  </a:lnTo>
                  <a:lnTo>
                    <a:pt x="7063" y="11753"/>
                  </a:lnTo>
                  <a:lnTo>
                    <a:pt x="7071" y="11743"/>
                  </a:lnTo>
                  <a:lnTo>
                    <a:pt x="7074" y="11733"/>
                  </a:lnTo>
                  <a:lnTo>
                    <a:pt x="7073" y="11725"/>
                  </a:lnTo>
                  <a:lnTo>
                    <a:pt x="7067" y="11718"/>
                  </a:lnTo>
                  <a:lnTo>
                    <a:pt x="7056" y="1171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3104875" y="3283146"/>
              <a:ext cx="710197" cy="726506"/>
            </a:xfrm>
            <a:custGeom>
              <a:avLst/>
              <a:gdLst>
                <a:gd name="T0" fmla="*/ 947 w 1437"/>
                <a:gd name="T1" fmla="*/ 37 h 1471"/>
                <a:gd name="T2" fmla="*/ 1010 w 1437"/>
                <a:gd name="T3" fmla="*/ 109 h 1471"/>
                <a:gd name="T4" fmla="*/ 1076 w 1437"/>
                <a:gd name="T5" fmla="*/ 200 h 1471"/>
                <a:gd name="T6" fmla="*/ 1125 w 1437"/>
                <a:gd name="T7" fmla="*/ 287 h 1471"/>
                <a:gd name="T8" fmla="*/ 1150 w 1437"/>
                <a:gd name="T9" fmla="*/ 345 h 1471"/>
                <a:gd name="T10" fmla="*/ 1169 w 1437"/>
                <a:gd name="T11" fmla="*/ 405 h 1471"/>
                <a:gd name="T12" fmla="*/ 1183 w 1437"/>
                <a:gd name="T13" fmla="*/ 466 h 1471"/>
                <a:gd name="T14" fmla="*/ 1194 w 1437"/>
                <a:gd name="T15" fmla="*/ 606 h 1471"/>
                <a:gd name="T16" fmla="*/ 1122 w 1437"/>
                <a:gd name="T17" fmla="*/ 474 h 1471"/>
                <a:gd name="T18" fmla="*/ 1076 w 1437"/>
                <a:gd name="T19" fmla="*/ 416 h 1471"/>
                <a:gd name="T20" fmla="*/ 1031 w 1437"/>
                <a:gd name="T21" fmla="*/ 374 h 1471"/>
                <a:gd name="T22" fmla="*/ 1048 w 1437"/>
                <a:gd name="T23" fmla="*/ 447 h 1471"/>
                <a:gd name="T24" fmla="*/ 1057 w 1437"/>
                <a:gd name="T25" fmla="*/ 521 h 1471"/>
                <a:gd name="T26" fmla="*/ 1058 w 1437"/>
                <a:gd name="T27" fmla="*/ 593 h 1471"/>
                <a:gd name="T28" fmla="*/ 1052 w 1437"/>
                <a:gd name="T29" fmla="*/ 663 h 1471"/>
                <a:gd name="T30" fmla="*/ 1030 w 1437"/>
                <a:gd name="T31" fmla="*/ 787 h 1471"/>
                <a:gd name="T32" fmla="*/ 1002 w 1437"/>
                <a:gd name="T33" fmla="*/ 881 h 1471"/>
                <a:gd name="T34" fmla="*/ 979 w 1437"/>
                <a:gd name="T35" fmla="*/ 943 h 1471"/>
                <a:gd name="T36" fmla="*/ 925 w 1437"/>
                <a:gd name="T37" fmla="*/ 986 h 1471"/>
                <a:gd name="T38" fmla="*/ 840 w 1437"/>
                <a:gd name="T39" fmla="*/ 1045 h 1471"/>
                <a:gd name="T40" fmla="*/ 746 w 1437"/>
                <a:gd name="T41" fmla="*/ 1105 h 1471"/>
                <a:gd name="T42" fmla="*/ 542 w 1437"/>
                <a:gd name="T43" fmla="*/ 1220 h 1471"/>
                <a:gd name="T44" fmla="*/ 333 w 1437"/>
                <a:gd name="T45" fmla="*/ 1323 h 1471"/>
                <a:gd name="T46" fmla="*/ 144 w 1437"/>
                <a:gd name="T47" fmla="*/ 1409 h 1471"/>
                <a:gd name="T48" fmla="*/ 0 w 1437"/>
                <a:gd name="T49" fmla="*/ 1471 h 1471"/>
                <a:gd name="T50" fmla="*/ 242 w 1437"/>
                <a:gd name="T51" fmla="*/ 1439 h 1471"/>
                <a:gd name="T52" fmla="*/ 448 w 1437"/>
                <a:gd name="T53" fmla="*/ 1394 h 1471"/>
                <a:gd name="T54" fmla="*/ 623 w 1437"/>
                <a:gd name="T55" fmla="*/ 1339 h 1471"/>
                <a:gd name="T56" fmla="*/ 765 w 1437"/>
                <a:gd name="T57" fmla="*/ 1280 h 1471"/>
                <a:gd name="T58" fmla="*/ 881 w 1437"/>
                <a:gd name="T59" fmla="*/ 1216 h 1471"/>
                <a:gd name="T60" fmla="*/ 971 w 1437"/>
                <a:gd name="T61" fmla="*/ 1153 h 1471"/>
                <a:gd name="T62" fmla="*/ 1039 w 1437"/>
                <a:gd name="T63" fmla="*/ 1093 h 1471"/>
                <a:gd name="T64" fmla="*/ 1087 w 1437"/>
                <a:gd name="T65" fmla="*/ 1038 h 1471"/>
                <a:gd name="T66" fmla="*/ 1117 w 1437"/>
                <a:gd name="T67" fmla="*/ 993 h 1471"/>
                <a:gd name="T68" fmla="*/ 1132 w 1437"/>
                <a:gd name="T69" fmla="*/ 960 h 1471"/>
                <a:gd name="T70" fmla="*/ 1138 w 1437"/>
                <a:gd name="T71" fmla="*/ 1096 h 1471"/>
                <a:gd name="T72" fmla="*/ 1195 w 1437"/>
                <a:gd name="T73" fmla="*/ 1051 h 1471"/>
                <a:gd name="T74" fmla="*/ 1240 w 1437"/>
                <a:gd name="T75" fmla="*/ 1004 h 1471"/>
                <a:gd name="T76" fmla="*/ 1278 w 1437"/>
                <a:gd name="T77" fmla="*/ 956 h 1471"/>
                <a:gd name="T78" fmla="*/ 1316 w 1437"/>
                <a:gd name="T79" fmla="*/ 895 h 1471"/>
                <a:gd name="T80" fmla="*/ 1353 w 1437"/>
                <a:gd name="T81" fmla="*/ 822 h 1471"/>
                <a:gd name="T82" fmla="*/ 1386 w 1437"/>
                <a:gd name="T83" fmla="*/ 734 h 1471"/>
                <a:gd name="T84" fmla="*/ 1414 w 1437"/>
                <a:gd name="T85" fmla="*/ 631 h 1471"/>
                <a:gd name="T86" fmla="*/ 1434 w 1437"/>
                <a:gd name="T87" fmla="*/ 513 h 1471"/>
                <a:gd name="T88" fmla="*/ 1435 w 1437"/>
                <a:gd name="T89" fmla="*/ 418 h 1471"/>
                <a:gd name="T90" fmla="*/ 1417 w 1437"/>
                <a:gd name="T91" fmla="*/ 336 h 1471"/>
                <a:gd name="T92" fmla="*/ 1381 w 1437"/>
                <a:gd name="T93" fmla="*/ 264 h 1471"/>
                <a:gd name="T94" fmla="*/ 1333 w 1437"/>
                <a:gd name="T95" fmla="*/ 202 h 1471"/>
                <a:gd name="T96" fmla="*/ 1273 w 1437"/>
                <a:gd name="T97" fmla="*/ 151 h 1471"/>
                <a:gd name="T98" fmla="*/ 1207 w 1437"/>
                <a:gd name="T99" fmla="*/ 108 h 1471"/>
                <a:gd name="T100" fmla="*/ 1139 w 1437"/>
                <a:gd name="T101" fmla="*/ 73 h 1471"/>
                <a:gd name="T102" fmla="*/ 1070 w 1437"/>
                <a:gd name="T103" fmla="*/ 45 h 1471"/>
                <a:gd name="T104" fmla="*/ 945 w 1437"/>
                <a:gd name="T105" fmla="*/ 8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7" h="1471">
                  <a:moveTo>
                    <a:pt x="911" y="0"/>
                  </a:moveTo>
                  <a:lnTo>
                    <a:pt x="928" y="17"/>
                  </a:lnTo>
                  <a:lnTo>
                    <a:pt x="947" y="37"/>
                  </a:lnTo>
                  <a:lnTo>
                    <a:pt x="967" y="58"/>
                  </a:lnTo>
                  <a:lnTo>
                    <a:pt x="989" y="83"/>
                  </a:lnTo>
                  <a:lnTo>
                    <a:pt x="1010" y="109"/>
                  </a:lnTo>
                  <a:lnTo>
                    <a:pt x="1032" y="137"/>
                  </a:lnTo>
                  <a:lnTo>
                    <a:pt x="1055" y="167"/>
                  </a:lnTo>
                  <a:lnTo>
                    <a:pt x="1076" y="200"/>
                  </a:lnTo>
                  <a:lnTo>
                    <a:pt x="1097" y="234"/>
                  </a:lnTo>
                  <a:lnTo>
                    <a:pt x="1116" y="269"/>
                  </a:lnTo>
                  <a:lnTo>
                    <a:pt x="1125" y="287"/>
                  </a:lnTo>
                  <a:lnTo>
                    <a:pt x="1134" y="306"/>
                  </a:lnTo>
                  <a:lnTo>
                    <a:pt x="1142" y="326"/>
                  </a:lnTo>
                  <a:lnTo>
                    <a:pt x="1150" y="345"/>
                  </a:lnTo>
                  <a:lnTo>
                    <a:pt x="1157" y="365"/>
                  </a:lnTo>
                  <a:lnTo>
                    <a:pt x="1163" y="384"/>
                  </a:lnTo>
                  <a:lnTo>
                    <a:pt x="1169" y="405"/>
                  </a:lnTo>
                  <a:lnTo>
                    <a:pt x="1175" y="425"/>
                  </a:lnTo>
                  <a:lnTo>
                    <a:pt x="1179" y="446"/>
                  </a:lnTo>
                  <a:lnTo>
                    <a:pt x="1183" y="466"/>
                  </a:lnTo>
                  <a:lnTo>
                    <a:pt x="1186" y="488"/>
                  </a:lnTo>
                  <a:lnTo>
                    <a:pt x="1187" y="510"/>
                  </a:lnTo>
                  <a:lnTo>
                    <a:pt x="1194" y="606"/>
                  </a:lnTo>
                  <a:lnTo>
                    <a:pt x="1150" y="520"/>
                  </a:lnTo>
                  <a:lnTo>
                    <a:pt x="1137" y="495"/>
                  </a:lnTo>
                  <a:lnTo>
                    <a:pt x="1122" y="474"/>
                  </a:lnTo>
                  <a:lnTo>
                    <a:pt x="1108" y="453"/>
                  </a:lnTo>
                  <a:lnTo>
                    <a:pt x="1091" y="433"/>
                  </a:lnTo>
                  <a:lnTo>
                    <a:pt x="1076" y="416"/>
                  </a:lnTo>
                  <a:lnTo>
                    <a:pt x="1061" y="401"/>
                  </a:lnTo>
                  <a:lnTo>
                    <a:pt x="1045" y="386"/>
                  </a:lnTo>
                  <a:lnTo>
                    <a:pt x="1031" y="374"/>
                  </a:lnTo>
                  <a:lnTo>
                    <a:pt x="1038" y="399"/>
                  </a:lnTo>
                  <a:lnTo>
                    <a:pt x="1043" y="423"/>
                  </a:lnTo>
                  <a:lnTo>
                    <a:pt x="1048" y="447"/>
                  </a:lnTo>
                  <a:lnTo>
                    <a:pt x="1052" y="472"/>
                  </a:lnTo>
                  <a:lnTo>
                    <a:pt x="1056" y="496"/>
                  </a:lnTo>
                  <a:lnTo>
                    <a:pt x="1057" y="521"/>
                  </a:lnTo>
                  <a:lnTo>
                    <a:pt x="1059" y="545"/>
                  </a:lnTo>
                  <a:lnTo>
                    <a:pt x="1059" y="569"/>
                  </a:lnTo>
                  <a:lnTo>
                    <a:pt x="1058" y="593"/>
                  </a:lnTo>
                  <a:lnTo>
                    <a:pt x="1057" y="617"/>
                  </a:lnTo>
                  <a:lnTo>
                    <a:pt x="1055" y="639"/>
                  </a:lnTo>
                  <a:lnTo>
                    <a:pt x="1052" y="663"/>
                  </a:lnTo>
                  <a:lnTo>
                    <a:pt x="1046" y="706"/>
                  </a:lnTo>
                  <a:lnTo>
                    <a:pt x="1039" y="748"/>
                  </a:lnTo>
                  <a:lnTo>
                    <a:pt x="1030" y="787"/>
                  </a:lnTo>
                  <a:lnTo>
                    <a:pt x="1021" y="822"/>
                  </a:lnTo>
                  <a:lnTo>
                    <a:pt x="1011" y="854"/>
                  </a:lnTo>
                  <a:lnTo>
                    <a:pt x="1002" y="881"/>
                  </a:lnTo>
                  <a:lnTo>
                    <a:pt x="988" y="921"/>
                  </a:lnTo>
                  <a:lnTo>
                    <a:pt x="981" y="939"/>
                  </a:lnTo>
                  <a:lnTo>
                    <a:pt x="979" y="943"/>
                  </a:lnTo>
                  <a:lnTo>
                    <a:pt x="976" y="947"/>
                  </a:lnTo>
                  <a:lnTo>
                    <a:pt x="951" y="966"/>
                  </a:lnTo>
                  <a:lnTo>
                    <a:pt x="925" y="986"/>
                  </a:lnTo>
                  <a:lnTo>
                    <a:pt x="899" y="1006"/>
                  </a:lnTo>
                  <a:lnTo>
                    <a:pt x="870" y="1026"/>
                  </a:lnTo>
                  <a:lnTo>
                    <a:pt x="840" y="1045"/>
                  </a:lnTo>
                  <a:lnTo>
                    <a:pt x="810" y="1066"/>
                  </a:lnTo>
                  <a:lnTo>
                    <a:pt x="779" y="1085"/>
                  </a:lnTo>
                  <a:lnTo>
                    <a:pt x="746" y="1105"/>
                  </a:lnTo>
                  <a:lnTo>
                    <a:pt x="680" y="1144"/>
                  </a:lnTo>
                  <a:lnTo>
                    <a:pt x="611" y="1182"/>
                  </a:lnTo>
                  <a:lnTo>
                    <a:pt x="542" y="1220"/>
                  </a:lnTo>
                  <a:lnTo>
                    <a:pt x="471" y="1256"/>
                  </a:lnTo>
                  <a:lnTo>
                    <a:pt x="401" y="1290"/>
                  </a:lnTo>
                  <a:lnTo>
                    <a:pt x="333" y="1323"/>
                  </a:lnTo>
                  <a:lnTo>
                    <a:pt x="267" y="1354"/>
                  </a:lnTo>
                  <a:lnTo>
                    <a:pt x="204" y="1383"/>
                  </a:lnTo>
                  <a:lnTo>
                    <a:pt x="144" y="1409"/>
                  </a:lnTo>
                  <a:lnTo>
                    <a:pt x="91" y="1433"/>
                  </a:lnTo>
                  <a:lnTo>
                    <a:pt x="42" y="1454"/>
                  </a:lnTo>
                  <a:lnTo>
                    <a:pt x="0" y="1471"/>
                  </a:lnTo>
                  <a:lnTo>
                    <a:pt x="85" y="1462"/>
                  </a:lnTo>
                  <a:lnTo>
                    <a:pt x="165" y="1451"/>
                  </a:lnTo>
                  <a:lnTo>
                    <a:pt x="242" y="1439"/>
                  </a:lnTo>
                  <a:lnTo>
                    <a:pt x="315" y="1425"/>
                  </a:lnTo>
                  <a:lnTo>
                    <a:pt x="384" y="1410"/>
                  </a:lnTo>
                  <a:lnTo>
                    <a:pt x="448" y="1394"/>
                  </a:lnTo>
                  <a:lnTo>
                    <a:pt x="510" y="1376"/>
                  </a:lnTo>
                  <a:lnTo>
                    <a:pt x="568" y="1359"/>
                  </a:lnTo>
                  <a:lnTo>
                    <a:pt x="623" y="1339"/>
                  </a:lnTo>
                  <a:lnTo>
                    <a:pt x="673" y="1320"/>
                  </a:lnTo>
                  <a:lnTo>
                    <a:pt x="721" y="1300"/>
                  </a:lnTo>
                  <a:lnTo>
                    <a:pt x="765" y="1280"/>
                  </a:lnTo>
                  <a:lnTo>
                    <a:pt x="807" y="1259"/>
                  </a:lnTo>
                  <a:lnTo>
                    <a:pt x="845" y="1238"/>
                  </a:lnTo>
                  <a:lnTo>
                    <a:pt x="881" y="1216"/>
                  </a:lnTo>
                  <a:lnTo>
                    <a:pt x="914" y="1195"/>
                  </a:lnTo>
                  <a:lnTo>
                    <a:pt x="945" y="1174"/>
                  </a:lnTo>
                  <a:lnTo>
                    <a:pt x="971" y="1153"/>
                  </a:lnTo>
                  <a:lnTo>
                    <a:pt x="997" y="1133"/>
                  </a:lnTo>
                  <a:lnTo>
                    <a:pt x="1020" y="1112"/>
                  </a:lnTo>
                  <a:lnTo>
                    <a:pt x="1039" y="1093"/>
                  </a:lnTo>
                  <a:lnTo>
                    <a:pt x="1058" y="1074"/>
                  </a:lnTo>
                  <a:lnTo>
                    <a:pt x="1073" y="1056"/>
                  </a:lnTo>
                  <a:lnTo>
                    <a:pt x="1087" y="1038"/>
                  </a:lnTo>
                  <a:lnTo>
                    <a:pt x="1099" y="1023"/>
                  </a:lnTo>
                  <a:lnTo>
                    <a:pt x="1109" y="1007"/>
                  </a:lnTo>
                  <a:lnTo>
                    <a:pt x="1117" y="993"/>
                  </a:lnTo>
                  <a:lnTo>
                    <a:pt x="1123" y="981"/>
                  </a:lnTo>
                  <a:lnTo>
                    <a:pt x="1128" y="969"/>
                  </a:lnTo>
                  <a:lnTo>
                    <a:pt x="1132" y="960"/>
                  </a:lnTo>
                  <a:lnTo>
                    <a:pt x="1135" y="952"/>
                  </a:lnTo>
                  <a:lnTo>
                    <a:pt x="1135" y="946"/>
                  </a:lnTo>
                  <a:lnTo>
                    <a:pt x="1138" y="1096"/>
                  </a:lnTo>
                  <a:lnTo>
                    <a:pt x="1149" y="1090"/>
                  </a:lnTo>
                  <a:lnTo>
                    <a:pt x="1177" y="1068"/>
                  </a:lnTo>
                  <a:lnTo>
                    <a:pt x="1195" y="1051"/>
                  </a:lnTo>
                  <a:lnTo>
                    <a:pt x="1217" y="1030"/>
                  </a:lnTo>
                  <a:lnTo>
                    <a:pt x="1229" y="1018"/>
                  </a:lnTo>
                  <a:lnTo>
                    <a:pt x="1240" y="1004"/>
                  </a:lnTo>
                  <a:lnTo>
                    <a:pt x="1253" y="990"/>
                  </a:lnTo>
                  <a:lnTo>
                    <a:pt x="1265" y="973"/>
                  </a:lnTo>
                  <a:lnTo>
                    <a:pt x="1278" y="956"/>
                  </a:lnTo>
                  <a:lnTo>
                    <a:pt x="1290" y="937"/>
                  </a:lnTo>
                  <a:lnTo>
                    <a:pt x="1304" y="917"/>
                  </a:lnTo>
                  <a:lnTo>
                    <a:pt x="1316" y="895"/>
                  </a:lnTo>
                  <a:lnTo>
                    <a:pt x="1328" y="873"/>
                  </a:lnTo>
                  <a:lnTo>
                    <a:pt x="1341" y="848"/>
                  </a:lnTo>
                  <a:lnTo>
                    <a:pt x="1353" y="822"/>
                  </a:lnTo>
                  <a:lnTo>
                    <a:pt x="1364" y="794"/>
                  </a:lnTo>
                  <a:lnTo>
                    <a:pt x="1376" y="765"/>
                  </a:lnTo>
                  <a:lnTo>
                    <a:pt x="1386" y="734"/>
                  </a:lnTo>
                  <a:lnTo>
                    <a:pt x="1396" y="702"/>
                  </a:lnTo>
                  <a:lnTo>
                    <a:pt x="1405" y="667"/>
                  </a:lnTo>
                  <a:lnTo>
                    <a:pt x="1414" y="631"/>
                  </a:lnTo>
                  <a:lnTo>
                    <a:pt x="1422" y="594"/>
                  </a:lnTo>
                  <a:lnTo>
                    <a:pt x="1428" y="554"/>
                  </a:lnTo>
                  <a:lnTo>
                    <a:pt x="1434" y="513"/>
                  </a:lnTo>
                  <a:lnTo>
                    <a:pt x="1437" y="480"/>
                  </a:lnTo>
                  <a:lnTo>
                    <a:pt x="1437" y="449"/>
                  </a:lnTo>
                  <a:lnTo>
                    <a:pt x="1435" y="418"/>
                  </a:lnTo>
                  <a:lnTo>
                    <a:pt x="1431" y="389"/>
                  </a:lnTo>
                  <a:lnTo>
                    <a:pt x="1425" y="362"/>
                  </a:lnTo>
                  <a:lnTo>
                    <a:pt x="1417" y="336"/>
                  </a:lnTo>
                  <a:lnTo>
                    <a:pt x="1406" y="311"/>
                  </a:lnTo>
                  <a:lnTo>
                    <a:pt x="1394" y="286"/>
                  </a:lnTo>
                  <a:lnTo>
                    <a:pt x="1381" y="264"/>
                  </a:lnTo>
                  <a:lnTo>
                    <a:pt x="1366" y="242"/>
                  </a:lnTo>
                  <a:lnTo>
                    <a:pt x="1350" y="222"/>
                  </a:lnTo>
                  <a:lnTo>
                    <a:pt x="1333" y="202"/>
                  </a:lnTo>
                  <a:lnTo>
                    <a:pt x="1314" y="185"/>
                  </a:lnTo>
                  <a:lnTo>
                    <a:pt x="1294" y="167"/>
                  </a:lnTo>
                  <a:lnTo>
                    <a:pt x="1273" y="151"/>
                  </a:lnTo>
                  <a:lnTo>
                    <a:pt x="1253" y="135"/>
                  </a:lnTo>
                  <a:lnTo>
                    <a:pt x="1230" y="121"/>
                  </a:lnTo>
                  <a:lnTo>
                    <a:pt x="1207" y="108"/>
                  </a:lnTo>
                  <a:lnTo>
                    <a:pt x="1185" y="95"/>
                  </a:lnTo>
                  <a:lnTo>
                    <a:pt x="1162" y="83"/>
                  </a:lnTo>
                  <a:lnTo>
                    <a:pt x="1139" y="73"/>
                  </a:lnTo>
                  <a:lnTo>
                    <a:pt x="1116" y="62"/>
                  </a:lnTo>
                  <a:lnTo>
                    <a:pt x="1092" y="53"/>
                  </a:lnTo>
                  <a:lnTo>
                    <a:pt x="1070" y="45"/>
                  </a:lnTo>
                  <a:lnTo>
                    <a:pt x="1026" y="29"/>
                  </a:lnTo>
                  <a:lnTo>
                    <a:pt x="984" y="17"/>
                  </a:lnTo>
                  <a:lnTo>
                    <a:pt x="945" y="8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833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2964022" y="3806526"/>
              <a:ext cx="96374" cy="234261"/>
            </a:xfrm>
            <a:custGeom>
              <a:avLst/>
              <a:gdLst>
                <a:gd name="T0" fmla="*/ 185 w 195"/>
                <a:gd name="T1" fmla="*/ 0 h 473"/>
                <a:gd name="T2" fmla="*/ 181 w 195"/>
                <a:gd name="T3" fmla="*/ 1 h 473"/>
                <a:gd name="T4" fmla="*/ 177 w 195"/>
                <a:gd name="T5" fmla="*/ 3 h 473"/>
                <a:gd name="T6" fmla="*/ 172 w 195"/>
                <a:gd name="T7" fmla="*/ 7 h 473"/>
                <a:gd name="T8" fmla="*/ 167 w 195"/>
                <a:gd name="T9" fmla="*/ 11 h 473"/>
                <a:gd name="T10" fmla="*/ 157 w 195"/>
                <a:gd name="T11" fmla="*/ 22 h 473"/>
                <a:gd name="T12" fmla="*/ 144 w 195"/>
                <a:gd name="T13" fmla="*/ 38 h 473"/>
                <a:gd name="T14" fmla="*/ 132 w 195"/>
                <a:gd name="T15" fmla="*/ 57 h 473"/>
                <a:gd name="T16" fmla="*/ 119 w 195"/>
                <a:gd name="T17" fmla="*/ 79 h 473"/>
                <a:gd name="T18" fmla="*/ 105 w 195"/>
                <a:gd name="T19" fmla="*/ 104 h 473"/>
                <a:gd name="T20" fmla="*/ 92 w 195"/>
                <a:gd name="T21" fmla="*/ 131 h 473"/>
                <a:gd name="T22" fmla="*/ 79 w 195"/>
                <a:gd name="T23" fmla="*/ 161 h 473"/>
                <a:gd name="T24" fmla="*/ 66 w 195"/>
                <a:gd name="T25" fmla="*/ 192 h 473"/>
                <a:gd name="T26" fmla="*/ 54 w 195"/>
                <a:gd name="T27" fmla="*/ 225 h 473"/>
                <a:gd name="T28" fmla="*/ 43 w 195"/>
                <a:gd name="T29" fmla="*/ 259 h 473"/>
                <a:gd name="T30" fmla="*/ 31 w 195"/>
                <a:gd name="T31" fmla="*/ 295 h 473"/>
                <a:gd name="T32" fmla="*/ 22 w 195"/>
                <a:gd name="T33" fmla="*/ 330 h 473"/>
                <a:gd name="T34" fmla="*/ 14 w 195"/>
                <a:gd name="T35" fmla="*/ 367 h 473"/>
                <a:gd name="T36" fmla="*/ 8 w 195"/>
                <a:gd name="T37" fmla="*/ 403 h 473"/>
                <a:gd name="T38" fmla="*/ 4 w 195"/>
                <a:gd name="T39" fmla="*/ 433 h 473"/>
                <a:gd name="T40" fmla="*/ 0 w 195"/>
                <a:gd name="T41" fmla="*/ 431 h 473"/>
                <a:gd name="T42" fmla="*/ 8 w 195"/>
                <a:gd name="T43" fmla="*/ 440 h 473"/>
                <a:gd name="T44" fmla="*/ 15 w 195"/>
                <a:gd name="T45" fmla="*/ 447 h 473"/>
                <a:gd name="T46" fmla="*/ 23 w 195"/>
                <a:gd name="T47" fmla="*/ 454 h 473"/>
                <a:gd name="T48" fmla="*/ 30 w 195"/>
                <a:gd name="T49" fmla="*/ 459 h 473"/>
                <a:gd name="T50" fmla="*/ 37 w 195"/>
                <a:gd name="T51" fmla="*/ 463 h 473"/>
                <a:gd name="T52" fmla="*/ 44 w 195"/>
                <a:gd name="T53" fmla="*/ 467 h 473"/>
                <a:gd name="T54" fmla="*/ 50 w 195"/>
                <a:gd name="T55" fmla="*/ 470 h 473"/>
                <a:gd name="T56" fmla="*/ 56 w 195"/>
                <a:gd name="T57" fmla="*/ 472 h 473"/>
                <a:gd name="T58" fmla="*/ 66 w 195"/>
                <a:gd name="T59" fmla="*/ 473 h 473"/>
                <a:gd name="T60" fmla="*/ 73 w 195"/>
                <a:gd name="T61" fmla="*/ 473 h 473"/>
                <a:gd name="T62" fmla="*/ 79 w 195"/>
                <a:gd name="T63" fmla="*/ 473 h 473"/>
                <a:gd name="T64" fmla="*/ 81 w 195"/>
                <a:gd name="T65" fmla="*/ 472 h 473"/>
                <a:gd name="T66" fmla="*/ 80 w 195"/>
                <a:gd name="T67" fmla="*/ 454 h 473"/>
                <a:gd name="T68" fmla="*/ 80 w 195"/>
                <a:gd name="T69" fmla="*/ 437 h 473"/>
                <a:gd name="T70" fmla="*/ 81 w 195"/>
                <a:gd name="T71" fmla="*/ 418 h 473"/>
                <a:gd name="T72" fmla="*/ 82 w 195"/>
                <a:gd name="T73" fmla="*/ 399 h 473"/>
                <a:gd name="T74" fmla="*/ 87 w 195"/>
                <a:gd name="T75" fmla="*/ 361 h 473"/>
                <a:gd name="T76" fmla="*/ 93 w 195"/>
                <a:gd name="T77" fmla="*/ 322 h 473"/>
                <a:gd name="T78" fmla="*/ 101 w 195"/>
                <a:gd name="T79" fmla="*/ 283 h 473"/>
                <a:gd name="T80" fmla="*/ 111 w 195"/>
                <a:gd name="T81" fmla="*/ 244 h 473"/>
                <a:gd name="T82" fmla="*/ 122 w 195"/>
                <a:gd name="T83" fmla="*/ 207 h 473"/>
                <a:gd name="T84" fmla="*/ 133 w 195"/>
                <a:gd name="T85" fmla="*/ 172 h 473"/>
                <a:gd name="T86" fmla="*/ 144 w 195"/>
                <a:gd name="T87" fmla="*/ 139 h 473"/>
                <a:gd name="T88" fmla="*/ 156 w 195"/>
                <a:gd name="T89" fmla="*/ 108 h 473"/>
                <a:gd name="T90" fmla="*/ 166 w 195"/>
                <a:gd name="T91" fmla="*/ 81 h 473"/>
                <a:gd name="T92" fmla="*/ 175 w 195"/>
                <a:gd name="T93" fmla="*/ 57 h 473"/>
                <a:gd name="T94" fmla="*/ 189 w 195"/>
                <a:gd name="T95" fmla="*/ 23 h 473"/>
                <a:gd name="T96" fmla="*/ 195 w 195"/>
                <a:gd name="T97" fmla="*/ 11 h 473"/>
                <a:gd name="T98" fmla="*/ 194 w 195"/>
                <a:gd name="T99" fmla="*/ 8 h 473"/>
                <a:gd name="T100" fmla="*/ 191 w 195"/>
                <a:gd name="T101" fmla="*/ 4 h 473"/>
                <a:gd name="T102" fmla="*/ 188 w 195"/>
                <a:gd name="T103" fmla="*/ 1 h 473"/>
                <a:gd name="T104" fmla="*/ 185 w 195"/>
                <a:gd name="T105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5" h="473">
                  <a:moveTo>
                    <a:pt x="185" y="0"/>
                  </a:moveTo>
                  <a:lnTo>
                    <a:pt x="181" y="1"/>
                  </a:lnTo>
                  <a:lnTo>
                    <a:pt x="177" y="3"/>
                  </a:lnTo>
                  <a:lnTo>
                    <a:pt x="172" y="7"/>
                  </a:lnTo>
                  <a:lnTo>
                    <a:pt x="167" y="11"/>
                  </a:lnTo>
                  <a:lnTo>
                    <a:pt x="157" y="22"/>
                  </a:lnTo>
                  <a:lnTo>
                    <a:pt x="144" y="38"/>
                  </a:lnTo>
                  <a:lnTo>
                    <a:pt x="132" y="57"/>
                  </a:lnTo>
                  <a:lnTo>
                    <a:pt x="119" y="79"/>
                  </a:lnTo>
                  <a:lnTo>
                    <a:pt x="105" y="104"/>
                  </a:lnTo>
                  <a:lnTo>
                    <a:pt x="92" y="131"/>
                  </a:lnTo>
                  <a:lnTo>
                    <a:pt x="79" y="161"/>
                  </a:lnTo>
                  <a:lnTo>
                    <a:pt x="66" y="192"/>
                  </a:lnTo>
                  <a:lnTo>
                    <a:pt x="54" y="225"/>
                  </a:lnTo>
                  <a:lnTo>
                    <a:pt x="43" y="259"/>
                  </a:lnTo>
                  <a:lnTo>
                    <a:pt x="31" y="295"/>
                  </a:lnTo>
                  <a:lnTo>
                    <a:pt x="22" y="330"/>
                  </a:lnTo>
                  <a:lnTo>
                    <a:pt x="14" y="367"/>
                  </a:lnTo>
                  <a:lnTo>
                    <a:pt x="8" y="403"/>
                  </a:lnTo>
                  <a:lnTo>
                    <a:pt x="4" y="433"/>
                  </a:lnTo>
                  <a:lnTo>
                    <a:pt x="0" y="431"/>
                  </a:lnTo>
                  <a:lnTo>
                    <a:pt x="8" y="440"/>
                  </a:lnTo>
                  <a:lnTo>
                    <a:pt x="15" y="447"/>
                  </a:lnTo>
                  <a:lnTo>
                    <a:pt x="23" y="454"/>
                  </a:lnTo>
                  <a:lnTo>
                    <a:pt x="30" y="459"/>
                  </a:lnTo>
                  <a:lnTo>
                    <a:pt x="37" y="463"/>
                  </a:lnTo>
                  <a:lnTo>
                    <a:pt x="44" y="467"/>
                  </a:lnTo>
                  <a:lnTo>
                    <a:pt x="50" y="470"/>
                  </a:lnTo>
                  <a:lnTo>
                    <a:pt x="56" y="472"/>
                  </a:lnTo>
                  <a:lnTo>
                    <a:pt x="66" y="473"/>
                  </a:lnTo>
                  <a:lnTo>
                    <a:pt x="73" y="473"/>
                  </a:lnTo>
                  <a:lnTo>
                    <a:pt x="79" y="473"/>
                  </a:lnTo>
                  <a:lnTo>
                    <a:pt x="81" y="472"/>
                  </a:lnTo>
                  <a:lnTo>
                    <a:pt x="80" y="454"/>
                  </a:lnTo>
                  <a:lnTo>
                    <a:pt x="80" y="437"/>
                  </a:lnTo>
                  <a:lnTo>
                    <a:pt x="81" y="418"/>
                  </a:lnTo>
                  <a:lnTo>
                    <a:pt x="82" y="399"/>
                  </a:lnTo>
                  <a:lnTo>
                    <a:pt x="87" y="361"/>
                  </a:lnTo>
                  <a:lnTo>
                    <a:pt x="93" y="322"/>
                  </a:lnTo>
                  <a:lnTo>
                    <a:pt x="101" y="283"/>
                  </a:lnTo>
                  <a:lnTo>
                    <a:pt x="111" y="244"/>
                  </a:lnTo>
                  <a:lnTo>
                    <a:pt x="122" y="207"/>
                  </a:lnTo>
                  <a:lnTo>
                    <a:pt x="133" y="172"/>
                  </a:lnTo>
                  <a:lnTo>
                    <a:pt x="144" y="139"/>
                  </a:lnTo>
                  <a:lnTo>
                    <a:pt x="156" y="108"/>
                  </a:lnTo>
                  <a:lnTo>
                    <a:pt x="166" y="81"/>
                  </a:lnTo>
                  <a:lnTo>
                    <a:pt x="175" y="57"/>
                  </a:lnTo>
                  <a:lnTo>
                    <a:pt x="189" y="23"/>
                  </a:lnTo>
                  <a:lnTo>
                    <a:pt x="195" y="11"/>
                  </a:lnTo>
                  <a:lnTo>
                    <a:pt x="194" y="8"/>
                  </a:lnTo>
                  <a:lnTo>
                    <a:pt x="191" y="4"/>
                  </a:lnTo>
                  <a:lnTo>
                    <a:pt x="188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833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2811308" y="3982964"/>
              <a:ext cx="341013" cy="748746"/>
            </a:xfrm>
            <a:custGeom>
              <a:avLst/>
              <a:gdLst>
                <a:gd name="T0" fmla="*/ 141 w 688"/>
                <a:gd name="T1" fmla="*/ 167 h 1515"/>
                <a:gd name="T2" fmla="*/ 179 w 688"/>
                <a:gd name="T3" fmla="*/ 204 h 1515"/>
                <a:gd name="T4" fmla="*/ 198 w 688"/>
                <a:gd name="T5" fmla="*/ 226 h 1515"/>
                <a:gd name="T6" fmla="*/ 199 w 688"/>
                <a:gd name="T7" fmla="*/ 241 h 1515"/>
                <a:gd name="T8" fmla="*/ 202 w 688"/>
                <a:gd name="T9" fmla="*/ 301 h 1515"/>
                <a:gd name="T10" fmla="*/ 209 w 688"/>
                <a:gd name="T11" fmla="*/ 408 h 1515"/>
                <a:gd name="T12" fmla="*/ 222 w 688"/>
                <a:gd name="T13" fmla="*/ 550 h 1515"/>
                <a:gd name="T14" fmla="*/ 243 w 688"/>
                <a:gd name="T15" fmla="*/ 717 h 1515"/>
                <a:gd name="T16" fmla="*/ 265 w 688"/>
                <a:gd name="T17" fmla="*/ 854 h 1515"/>
                <a:gd name="T18" fmla="*/ 282 w 688"/>
                <a:gd name="T19" fmla="*/ 947 h 1515"/>
                <a:gd name="T20" fmla="*/ 302 w 688"/>
                <a:gd name="T21" fmla="*/ 1040 h 1515"/>
                <a:gd name="T22" fmla="*/ 325 w 688"/>
                <a:gd name="T23" fmla="*/ 1132 h 1515"/>
                <a:gd name="T24" fmla="*/ 352 w 688"/>
                <a:gd name="T25" fmla="*/ 1222 h 1515"/>
                <a:gd name="T26" fmla="*/ 381 w 688"/>
                <a:gd name="T27" fmla="*/ 1307 h 1515"/>
                <a:gd name="T28" fmla="*/ 408 w 688"/>
                <a:gd name="T29" fmla="*/ 1348 h 1515"/>
                <a:gd name="T30" fmla="*/ 420 w 688"/>
                <a:gd name="T31" fmla="*/ 1347 h 1515"/>
                <a:gd name="T32" fmla="*/ 437 w 688"/>
                <a:gd name="T33" fmla="*/ 1349 h 1515"/>
                <a:gd name="T34" fmla="*/ 454 w 688"/>
                <a:gd name="T35" fmla="*/ 1352 h 1515"/>
                <a:gd name="T36" fmla="*/ 488 w 688"/>
                <a:gd name="T37" fmla="*/ 1365 h 1515"/>
                <a:gd name="T38" fmla="*/ 521 w 688"/>
                <a:gd name="T39" fmla="*/ 1386 h 1515"/>
                <a:gd name="T40" fmla="*/ 553 w 688"/>
                <a:gd name="T41" fmla="*/ 1410 h 1515"/>
                <a:gd name="T42" fmla="*/ 583 w 688"/>
                <a:gd name="T43" fmla="*/ 1437 h 1515"/>
                <a:gd name="T44" fmla="*/ 609 w 688"/>
                <a:gd name="T45" fmla="*/ 1465 h 1515"/>
                <a:gd name="T46" fmla="*/ 650 w 688"/>
                <a:gd name="T47" fmla="*/ 1515 h 1515"/>
                <a:gd name="T48" fmla="*/ 670 w 688"/>
                <a:gd name="T49" fmla="*/ 1456 h 1515"/>
                <a:gd name="T50" fmla="*/ 688 w 688"/>
                <a:gd name="T51" fmla="*/ 1395 h 1515"/>
                <a:gd name="T52" fmla="*/ 641 w 688"/>
                <a:gd name="T53" fmla="*/ 1341 h 1515"/>
                <a:gd name="T54" fmla="*/ 597 w 688"/>
                <a:gd name="T55" fmla="*/ 1277 h 1515"/>
                <a:gd name="T56" fmla="*/ 557 w 688"/>
                <a:gd name="T57" fmla="*/ 1203 h 1515"/>
                <a:gd name="T58" fmla="*/ 521 w 688"/>
                <a:gd name="T59" fmla="*/ 1121 h 1515"/>
                <a:gd name="T60" fmla="*/ 488 w 688"/>
                <a:gd name="T61" fmla="*/ 1034 h 1515"/>
                <a:gd name="T62" fmla="*/ 458 w 688"/>
                <a:gd name="T63" fmla="*/ 942 h 1515"/>
                <a:gd name="T64" fmla="*/ 432 w 688"/>
                <a:gd name="T65" fmla="*/ 849 h 1515"/>
                <a:gd name="T66" fmla="*/ 407 w 688"/>
                <a:gd name="T67" fmla="*/ 755 h 1515"/>
                <a:gd name="T68" fmla="*/ 365 w 688"/>
                <a:gd name="T69" fmla="*/ 574 h 1515"/>
                <a:gd name="T70" fmla="*/ 329 w 688"/>
                <a:gd name="T71" fmla="*/ 413 h 1515"/>
                <a:gd name="T72" fmla="*/ 297 w 688"/>
                <a:gd name="T73" fmla="*/ 285 h 1515"/>
                <a:gd name="T74" fmla="*/ 283 w 688"/>
                <a:gd name="T75" fmla="*/ 239 h 1515"/>
                <a:gd name="T76" fmla="*/ 269 w 688"/>
                <a:gd name="T77" fmla="*/ 206 h 1515"/>
                <a:gd name="T78" fmla="*/ 251 w 688"/>
                <a:gd name="T79" fmla="*/ 182 h 1515"/>
                <a:gd name="T80" fmla="*/ 233 w 688"/>
                <a:gd name="T81" fmla="*/ 158 h 1515"/>
                <a:gd name="T82" fmla="*/ 192 w 688"/>
                <a:gd name="T83" fmla="*/ 116 h 1515"/>
                <a:gd name="T84" fmla="*/ 148 w 688"/>
                <a:gd name="T85" fmla="*/ 80 h 1515"/>
                <a:gd name="T86" fmla="*/ 103 w 688"/>
                <a:gd name="T87" fmla="*/ 51 h 1515"/>
                <a:gd name="T88" fmla="*/ 63 w 688"/>
                <a:gd name="T89" fmla="*/ 28 h 1515"/>
                <a:gd name="T90" fmla="*/ 31 w 688"/>
                <a:gd name="T91" fmla="*/ 13 h 1515"/>
                <a:gd name="T92" fmla="*/ 0 w 688"/>
                <a:gd name="T93" fmla="*/ 0 h 1515"/>
                <a:gd name="T94" fmla="*/ 1 w 688"/>
                <a:gd name="T95" fmla="*/ 13 h 1515"/>
                <a:gd name="T96" fmla="*/ 9 w 688"/>
                <a:gd name="T97" fmla="*/ 29 h 1515"/>
                <a:gd name="T98" fmla="*/ 21 w 688"/>
                <a:gd name="T99" fmla="*/ 48 h 1515"/>
                <a:gd name="T100" fmla="*/ 39 w 688"/>
                <a:gd name="T101" fmla="*/ 67 h 1515"/>
                <a:gd name="T102" fmla="*/ 79 w 688"/>
                <a:gd name="T103" fmla="*/ 109 h 1515"/>
                <a:gd name="T104" fmla="*/ 120 w 688"/>
                <a:gd name="T105" fmla="*/ 148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8" h="1515">
                  <a:moveTo>
                    <a:pt x="120" y="148"/>
                  </a:moveTo>
                  <a:lnTo>
                    <a:pt x="141" y="167"/>
                  </a:lnTo>
                  <a:lnTo>
                    <a:pt x="161" y="186"/>
                  </a:lnTo>
                  <a:lnTo>
                    <a:pt x="179" y="204"/>
                  </a:lnTo>
                  <a:lnTo>
                    <a:pt x="194" y="221"/>
                  </a:lnTo>
                  <a:lnTo>
                    <a:pt x="198" y="226"/>
                  </a:lnTo>
                  <a:lnTo>
                    <a:pt x="199" y="233"/>
                  </a:lnTo>
                  <a:lnTo>
                    <a:pt x="199" y="241"/>
                  </a:lnTo>
                  <a:lnTo>
                    <a:pt x="200" y="265"/>
                  </a:lnTo>
                  <a:lnTo>
                    <a:pt x="202" y="301"/>
                  </a:lnTo>
                  <a:lnTo>
                    <a:pt x="205" y="349"/>
                  </a:lnTo>
                  <a:lnTo>
                    <a:pt x="209" y="408"/>
                  </a:lnTo>
                  <a:lnTo>
                    <a:pt x="214" y="475"/>
                  </a:lnTo>
                  <a:lnTo>
                    <a:pt x="222" y="550"/>
                  </a:lnTo>
                  <a:lnTo>
                    <a:pt x="232" y="631"/>
                  </a:lnTo>
                  <a:lnTo>
                    <a:pt x="243" y="717"/>
                  </a:lnTo>
                  <a:lnTo>
                    <a:pt x="256" y="808"/>
                  </a:lnTo>
                  <a:lnTo>
                    <a:pt x="265" y="854"/>
                  </a:lnTo>
                  <a:lnTo>
                    <a:pt x="273" y="900"/>
                  </a:lnTo>
                  <a:lnTo>
                    <a:pt x="282" y="947"/>
                  </a:lnTo>
                  <a:lnTo>
                    <a:pt x="291" y="993"/>
                  </a:lnTo>
                  <a:lnTo>
                    <a:pt x="302" y="1040"/>
                  </a:lnTo>
                  <a:lnTo>
                    <a:pt x="314" y="1086"/>
                  </a:lnTo>
                  <a:lnTo>
                    <a:pt x="325" y="1132"/>
                  </a:lnTo>
                  <a:lnTo>
                    <a:pt x="338" y="1177"/>
                  </a:lnTo>
                  <a:lnTo>
                    <a:pt x="352" y="1222"/>
                  </a:lnTo>
                  <a:lnTo>
                    <a:pt x="366" y="1265"/>
                  </a:lnTo>
                  <a:lnTo>
                    <a:pt x="381" y="1307"/>
                  </a:lnTo>
                  <a:lnTo>
                    <a:pt x="398" y="1349"/>
                  </a:lnTo>
                  <a:lnTo>
                    <a:pt x="408" y="1348"/>
                  </a:lnTo>
                  <a:lnTo>
                    <a:pt x="419" y="1347"/>
                  </a:lnTo>
                  <a:lnTo>
                    <a:pt x="420" y="1347"/>
                  </a:lnTo>
                  <a:lnTo>
                    <a:pt x="429" y="1348"/>
                  </a:lnTo>
                  <a:lnTo>
                    <a:pt x="437" y="1349"/>
                  </a:lnTo>
                  <a:lnTo>
                    <a:pt x="446" y="1350"/>
                  </a:lnTo>
                  <a:lnTo>
                    <a:pt x="454" y="1352"/>
                  </a:lnTo>
                  <a:lnTo>
                    <a:pt x="471" y="1358"/>
                  </a:lnTo>
                  <a:lnTo>
                    <a:pt x="488" y="1365"/>
                  </a:lnTo>
                  <a:lnTo>
                    <a:pt x="505" y="1374"/>
                  </a:lnTo>
                  <a:lnTo>
                    <a:pt x="521" y="1386"/>
                  </a:lnTo>
                  <a:lnTo>
                    <a:pt x="537" y="1397"/>
                  </a:lnTo>
                  <a:lnTo>
                    <a:pt x="553" y="1410"/>
                  </a:lnTo>
                  <a:lnTo>
                    <a:pt x="568" y="1424"/>
                  </a:lnTo>
                  <a:lnTo>
                    <a:pt x="583" y="1437"/>
                  </a:lnTo>
                  <a:lnTo>
                    <a:pt x="596" y="1451"/>
                  </a:lnTo>
                  <a:lnTo>
                    <a:pt x="609" y="1465"/>
                  </a:lnTo>
                  <a:lnTo>
                    <a:pt x="632" y="1492"/>
                  </a:lnTo>
                  <a:lnTo>
                    <a:pt x="650" y="1515"/>
                  </a:lnTo>
                  <a:lnTo>
                    <a:pt x="659" y="1485"/>
                  </a:lnTo>
                  <a:lnTo>
                    <a:pt x="670" y="1456"/>
                  </a:lnTo>
                  <a:lnTo>
                    <a:pt x="679" y="1426"/>
                  </a:lnTo>
                  <a:lnTo>
                    <a:pt x="688" y="1395"/>
                  </a:lnTo>
                  <a:lnTo>
                    <a:pt x="664" y="1370"/>
                  </a:lnTo>
                  <a:lnTo>
                    <a:pt x="641" y="1341"/>
                  </a:lnTo>
                  <a:lnTo>
                    <a:pt x="618" y="1311"/>
                  </a:lnTo>
                  <a:lnTo>
                    <a:pt x="597" y="1277"/>
                  </a:lnTo>
                  <a:lnTo>
                    <a:pt x="576" y="1241"/>
                  </a:lnTo>
                  <a:lnTo>
                    <a:pt x="557" y="1203"/>
                  </a:lnTo>
                  <a:lnTo>
                    <a:pt x="538" y="1162"/>
                  </a:lnTo>
                  <a:lnTo>
                    <a:pt x="521" y="1121"/>
                  </a:lnTo>
                  <a:lnTo>
                    <a:pt x="505" y="1078"/>
                  </a:lnTo>
                  <a:lnTo>
                    <a:pt x="488" y="1034"/>
                  </a:lnTo>
                  <a:lnTo>
                    <a:pt x="473" y="989"/>
                  </a:lnTo>
                  <a:lnTo>
                    <a:pt x="458" y="942"/>
                  </a:lnTo>
                  <a:lnTo>
                    <a:pt x="445" y="896"/>
                  </a:lnTo>
                  <a:lnTo>
                    <a:pt x="432" y="849"/>
                  </a:lnTo>
                  <a:lnTo>
                    <a:pt x="419" y="803"/>
                  </a:lnTo>
                  <a:lnTo>
                    <a:pt x="407" y="755"/>
                  </a:lnTo>
                  <a:lnTo>
                    <a:pt x="386" y="664"/>
                  </a:lnTo>
                  <a:lnTo>
                    <a:pt x="365" y="574"/>
                  </a:lnTo>
                  <a:lnTo>
                    <a:pt x="347" y="490"/>
                  </a:lnTo>
                  <a:lnTo>
                    <a:pt x="329" y="413"/>
                  </a:lnTo>
                  <a:lnTo>
                    <a:pt x="314" y="344"/>
                  </a:lnTo>
                  <a:lnTo>
                    <a:pt x="297" y="285"/>
                  </a:lnTo>
                  <a:lnTo>
                    <a:pt x="290" y="261"/>
                  </a:lnTo>
                  <a:lnTo>
                    <a:pt x="283" y="239"/>
                  </a:lnTo>
                  <a:lnTo>
                    <a:pt x="276" y="221"/>
                  </a:lnTo>
                  <a:lnTo>
                    <a:pt x="269" y="206"/>
                  </a:lnTo>
                  <a:lnTo>
                    <a:pt x="260" y="194"/>
                  </a:lnTo>
                  <a:lnTo>
                    <a:pt x="251" y="182"/>
                  </a:lnTo>
                  <a:lnTo>
                    <a:pt x="243" y="169"/>
                  </a:lnTo>
                  <a:lnTo>
                    <a:pt x="233" y="158"/>
                  </a:lnTo>
                  <a:lnTo>
                    <a:pt x="213" y="136"/>
                  </a:lnTo>
                  <a:lnTo>
                    <a:pt x="192" y="116"/>
                  </a:lnTo>
                  <a:lnTo>
                    <a:pt x="169" y="97"/>
                  </a:lnTo>
                  <a:lnTo>
                    <a:pt x="148" y="80"/>
                  </a:lnTo>
                  <a:lnTo>
                    <a:pt x="125" y="64"/>
                  </a:lnTo>
                  <a:lnTo>
                    <a:pt x="103" y="51"/>
                  </a:lnTo>
                  <a:lnTo>
                    <a:pt x="83" y="39"/>
                  </a:lnTo>
                  <a:lnTo>
                    <a:pt x="63" y="28"/>
                  </a:lnTo>
                  <a:lnTo>
                    <a:pt x="46" y="20"/>
                  </a:lnTo>
                  <a:lnTo>
                    <a:pt x="31" y="13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4" y="21"/>
                  </a:lnTo>
                  <a:lnTo>
                    <a:pt x="9" y="29"/>
                  </a:lnTo>
                  <a:lnTo>
                    <a:pt x="14" y="39"/>
                  </a:lnTo>
                  <a:lnTo>
                    <a:pt x="21" y="48"/>
                  </a:lnTo>
                  <a:lnTo>
                    <a:pt x="30" y="57"/>
                  </a:lnTo>
                  <a:lnTo>
                    <a:pt x="39" y="67"/>
                  </a:lnTo>
                  <a:lnTo>
                    <a:pt x="58" y="88"/>
                  </a:lnTo>
                  <a:lnTo>
                    <a:pt x="79" y="109"/>
                  </a:lnTo>
                  <a:lnTo>
                    <a:pt x="99" y="129"/>
                  </a:lnTo>
                  <a:lnTo>
                    <a:pt x="120" y="148"/>
                  </a:lnTo>
                  <a:close/>
                </a:path>
              </a:pathLst>
            </a:custGeom>
            <a:solidFill>
              <a:srgbClr val="833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969953" y="4245395"/>
              <a:ext cx="766538" cy="573792"/>
            </a:xfrm>
            <a:custGeom>
              <a:avLst/>
              <a:gdLst>
                <a:gd name="T0" fmla="*/ 604 w 1553"/>
                <a:gd name="T1" fmla="*/ 327 h 1162"/>
                <a:gd name="T2" fmla="*/ 587 w 1553"/>
                <a:gd name="T3" fmla="*/ 373 h 1162"/>
                <a:gd name="T4" fmla="*/ 561 w 1553"/>
                <a:gd name="T5" fmla="*/ 441 h 1162"/>
                <a:gd name="T6" fmla="*/ 529 w 1553"/>
                <a:gd name="T7" fmla="*/ 527 h 1162"/>
                <a:gd name="T8" fmla="*/ 493 w 1553"/>
                <a:gd name="T9" fmla="*/ 627 h 1162"/>
                <a:gd name="T10" fmla="*/ 454 w 1553"/>
                <a:gd name="T11" fmla="*/ 737 h 1162"/>
                <a:gd name="T12" fmla="*/ 415 w 1553"/>
                <a:gd name="T13" fmla="*/ 856 h 1162"/>
                <a:gd name="T14" fmla="*/ 376 w 1553"/>
                <a:gd name="T15" fmla="*/ 976 h 1162"/>
                <a:gd name="T16" fmla="*/ 346 w 1553"/>
                <a:gd name="T17" fmla="*/ 1077 h 1162"/>
                <a:gd name="T18" fmla="*/ 307 w 1553"/>
                <a:gd name="T19" fmla="*/ 1019 h 1162"/>
                <a:gd name="T20" fmla="*/ 273 w 1553"/>
                <a:gd name="T21" fmla="*/ 976 h 1162"/>
                <a:gd name="T22" fmla="*/ 245 w 1553"/>
                <a:gd name="T23" fmla="*/ 946 h 1162"/>
                <a:gd name="T24" fmla="*/ 214 w 1553"/>
                <a:gd name="T25" fmla="*/ 916 h 1162"/>
                <a:gd name="T26" fmla="*/ 181 w 1553"/>
                <a:gd name="T27" fmla="*/ 891 h 1162"/>
                <a:gd name="T28" fmla="*/ 149 w 1553"/>
                <a:gd name="T29" fmla="*/ 870 h 1162"/>
                <a:gd name="T30" fmla="*/ 124 w 1553"/>
                <a:gd name="T31" fmla="*/ 861 h 1162"/>
                <a:gd name="T32" fmla="*/ 109 w 1553"/>
                <a:gd name="T33" fmla="*/ 858 h 1162"/>
                <a:gd name="T34" fmla="*/ 91 w 1553"/>
                <a:gd name="T35" fmla="*/ 858 h 1162"/>
                <a:gd name="T36" fmla="*/ 74 w 1553"/>
                <a:gd name="T37" fmla="*/ 863 h 1162"/>
                <a:gd name="T38" fmla="*/ 57 w 1553"/>
                <a:gd name="T39" fmla="*/ 873 h 1162"/>
                <a:gd name="T40" fmla="*/ 42 w 1553"/>
                <a:gd name="T41" fmla="*/ 888 h 1162"/>
                <a:gd name="T42" fmla="*/ 25 w 1553"/>
                <a:gd name="T43" fmla="*/ 914 h 1162"/>
                <a:gd name="T44" fmla="*/ 7 w 1553"/>
                <a:gd name="T45" fmla="*/ 945 h 1162"/>
                <a:gd name="T46" fmla="*/ 22 w 1553"/>
                <a:gd name="T47" fmla="*/ 967 h 1162"/>
                <a:gd name="T48" fmla="*/ 66 w 1553"/>
                <a:gd name="T49" fmla="*/ 981 h 1162"/>
                <a:gd name="T50" fmla="*/ 125 w 1553"/>
                <a:gd name="T51" fmla="*/ 1004 h 1162"/>
                <a:gd name="T52" fmla="*/ 195 w 1553"/>
                <a:gd name="T53" fmla="*/ 1037 h 1162"/>
                <a:gd name="T54" fmla="*/ 252 w 1553"/>
                <a:gd name="T55" fmla="*/ 1070 h 1162"/>
                <a:gd name="T56" fmla="*/ 298 w 1553"/>
                <a:gd name="T57" fmla="*/ 1101 h 1162"/>
                <a:gd name="T58" fmla="*/ 333 w 1553"/>
                <a:gd name="T59" fmla="*/ 1129 h 1162"/>
                <a:gd name="T60" fmla="*/ 364 w 1553"/>
                <a:gd name="T61" fmla="*/ 1156 h 1162"/>
                <a:gd name="T62" fmla="*/ 377 w 1553"/>
                <a:gd name="T63" fmla="*/ 1137 h 1162"/>
                <a:gd name="T64" fmla="*/ 395 w 1553"/>
                <a:gd name="T65" fmla="*/ 1083 h 1162"/>
                <a:gd name="T66" fmla="*/ 428 w 1553"/>
                <a:gd name="T67" fmla="*/ 994 h 1162"/>
                <a:gd name="T68" fmla="*/ 481 w 1553"/>
                <a:gd name="T69" fmla="*/ 869 h 1162"/>
                <a:gd name="T70" fmla="*/ 539 w 1553"/>
                <a:gd name="T71" fmla="*/ 740 h 1162"/>
                <a:gd name="T72" fmla="*/ 595 w 1553"/>
                <a:gd name="T73" fmla="*/ 620 h 1162"/>
                <a:gd name="T74" fmla="*/ 646 w 1553"/>
                <a:gd name="T75" fmla="*/ 516 h 1162"/>
                <a:gd name="T76" fmla="*/ 685 w 1553"/>
                <a:gd name="T77" fmla="*/ 438 h 1162"/>
                <a:gd name="T78" fmla="*/ 708 w 1553"/>
                <a:gd name="T79" fmla="*/ 395 h 1162"/>
                <a:gd name="T80" fmla="*/ 716 w 1553"/>
                <a:gd name="T81" fmla="*/ 382 h 1162"/>
                <a:gd name="T82" fmla="*/ 739 w 1553"/>
                <a:gd name="T83" fmla="*/ 362 h 1162"/>
                <a:gd name="T84" fmla="*/ 777 w 1553"/>
                <a:gd name="T85" fmla="*/ 338 h 1162"/>
                <a:gd name="T86" fmla="*/ 827 w 1553"/>
                <a:gd name="T87" fmla="*/ 311 h 1162"/>
                <a:gd name="T88" fmla="*/ 920 w 1553"/>
                <a:gd name="T89" fmla="*/ 264 h 1162"/>
                <a:gd name="T90" fmla="*/ 1067 w 1553"/>
                <a:gd name="T91" fmla="*/ 199 h 1162"/>
                <a:gd name="T92" fmla="*/ 1221 w 1553"/>
                <a:gd name="T93" fmla="*/ 134 h 1162"/>
                <a:gd name="T94" fmla="*/ 1364 w 1553"/>
                <a:gd name="T95" fmla="*/ 75 h 1162"/>
                <a:gd name="T96" fmla="*/ 1478 w 1553"/>
                <a:gd name="T97" fmla="*/ 30 h 1162"/>
                <a:gd name="T98" fmla="*/ 1544 w 1553"/>
                <a:gd name="T99" fmla="*/ 4 h 1162"/>
                <a:gd name="T100" fmla="*/ 1112 w 1553"/>
                <a:gd name="T101" fmla="*/ 126 h 1162"/>
                <a:gd name="T102" fmla="*/ 923 w 1553"/>
                <a:gd name="T103" fmla="*/ 190 h 1162"/>
                <a:gd name="T104" fmla="*/ 772 w 1553"/>
                <a:gd name="T105" fmla="*/ 247 h 1162"/>
                <a:gd name="T106" fmla="*/ 666 w 1553"/>
                <a:gd name="T107" fmla="*/ 290 h 1162"/>
                <a:gd name="T108" fmla="*/ 609 w 1553"/>
                <a:gd name="T109" fmla="*/ 314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3" h="1162">
                  <a:moveTo>
                    <a:pt x="609" y="314"/>
                  </a:moveTo>
                  <a:lnTo>
                    <a:pt x="604" y="327"/>
                  </a:lnTo>
                  <a:lnTo>
                    <a:pt x="596" y="348"/>
                  </a:lnTo>
                  <a:lnTo>
                    <a:pt x="587" y="373"/>
                  </a:lnTo>
                  <a:lnTo>
                    <a:pt x="574" y="405"/>
                  </a:lnTo>
                  <a:lnTo>
                    <a:pt x="561" y="441"/>
                  </a:lnTo>
                  <a:lnTo>
                    <a:pt x="546" y="482"/>
                  </a:lnTo>
                  <a:lnTo>
                    <a:pt x="529" y="527"/>
                  </a:lnTo>
                  <a:lnTo>
                    <a:pt x="512" y="575"/>
                  </a:lnTo>
                  <a:lnTo>
                    <a:pt x="493" y="627"/>
                  </a:lnTo>
                  <a:lnTo>
                    <a:pt x="474" y="681"/>
                  </a:lnTo>
                  <a:lnTo>
                    <a:pt x="454" y="737"/>
                  </a:lnTo>
                  <a:lnTo>
                    <a:pt x="435" y="796"/>
                  </a:lnTo>
                  <a:lnTo>
                    <a:pt x="415" y="856"/>
                  </a:lnTo>
                  <a:lnTo>
                    <a:pt x="395" y="915"/>
                  </a:lnTo>
                  <a:lnTo>
                    <a:pt x="376" y="976"/>
                  </a:lnTo>
                  <a:lnTo>
                    <a:pt x="358" y="1037"/>
                  </a:lnTo>
                  <a:lnTo>
                    <a:pt x="346" y="1077"/>
                  </a:lnTo>
                  <a:lnTo>
                    <a:pt x="322" y="1042"/>
                  </a:lnTo>
                  <a:lnTo>
                    <a:pt x="307" y="1019"/>
                  </a:lnTo>
                  <a:lnTo>
                    <a:pt x="285" y="991"/>
                  </a:lnTo>
                  <a:lnTo>
                    <a:pt x="273" y="976"/>
                  </a:lnTo>
                  <a:lnTo>
                    <a:pt x="259" y="960"/>
                  </a:lnTo>
                  <a:lnTo>
                    <a:pt x="245" y="946"/>
                  </a:lnTo>
                  <a:lnTo>
                    <a:pt x="230" y="931"/>
                  </a:lnTo>
                  <a:lnTo>
                    <a:pt x="214" y="916"/>
                  </a:lnTo>
                  <a:lnTo>
                    <a:pt x="198" y="903"/>
                  </a:lnTo>
                  <a:lnTo>
                    <a:pt x="181" y="891"/>
                  </a:lnTo>
                  <a:lnTo>
                    <a:pt x="165" y="879"/>
                  </a:lnTo>
                  <a:lnTo>
                    <a:pt x="149" y="870"/>
                  </a:lnTo>
                  <a:lnTo>
                    <a:pt x="132" y="864"/>
                  </a:lnTo>
                  <a:lnTo>
                    <a:pt x="124" y="861"/>
                  </a:lnTo>
                  <a:lnTo>
                    <a:pt x="117" y="859"/>
                  </a:lnTo>
                  <a:lnTo>
                    <a:pt x="109" y="858"/>
                  </a:lnTo>
                  <a:lnTo>
                    <a:pt x="100" y="858"/>
                  </a:lnTo>
                  <a:lnTo>
                    <a:pt x="91" y="858"/>
                  </a:lnTo>
                  <a:lnTo>
                    <a:pt x="82" y="860"/>
                  </a:lnTo>
                  <a:lnTo>
                    <a:pt x="74" y="863"/>
                  </a:lnTo>
                  <a:lnTo>
                    <a:pt x="66" y="868"/>
                  </a:lnTo>
                  <a:lnTo>
                    <a:pt x="57" y="873"/>
                  </a:lnTo>
                  <a:lnTo>
                    <a:pt x="49" y="880"/>
                  </a:lnTo>
                  <a:lnTo>
                    <a:pt x="42" y="888"/>
                  </a:lnTo>
                  <a:lnTo>
                    <a:pt x="35" y="899"/>
                  </a:lnTo>
                  <a:lnTo>
                    <a:pt x="25" y="914"/>
                  </a:lnTo>
                  <a:lnTo>
                    <a:pt x="15" y="930"/>
                  </a:lnTo>
                  <a:lnTo>
                    <a:pt x="7" y="945"/>
                  </a:lnTo>
                  <a:lnTo>
                    <a:pt x="0" y="960"/>
                  </a:lnTo>
                  <a:lnTo>
                    <a:pt x="22" y="967"/>
                  </a:lnTo>
                  <a:lnTo>
                    <a:pt x="44" y="974"/>
                  </a:lnTo>
                  <a:lnTo>
                    <a:pt x="66" y="981"/>
                  </a:lnTo>
                  <a:lnTo>
                    <a:pt x="86" y="988"/>
                  </a:lnTo>
                  <a:lnTo>
                    <a:pt x="125" y="1004"/>
                  </a:lnTo>
                  <a:lnTo>
                    <a:pt x="161" y="1020"/>
                  </a:lnTo>
                  <a:lnTo>
                    <a:pt x="195" y="1037"/>
                  </a:lnTo>
                  <a:lnTo>
                    <a:pt x="225" y="1054"/>
                  </a:lnTo>
                  <a:lnTo>
                    <a:pt x="252" y="1070"/>
                  </a:lnTo>
                  <a:lnTo>
                    <a:pt x="277" y="1086"/>
                  </a:lnTo>
                  <a:lnTo>
                    <a:pt x="298" y="1101"/>
                  </a:lnTo>
                  <a:lnTo>
                    <a:pt x="317" y="1116"/>
                  </a:lnTo>
                  <a:lnTo>
                    <a:pt x="333" y="1129"/>
                  </a:lnTo>
                  <a:lnTo>
                    <a:pt x="347" y="1139"/>
                  </a:lnTo>
                  <a:lnTo>
                    <a:pt x="364" y="1156"/>
                  </a:lnTo>
                  <a:lnTo>
                    <a:pt x="369" y="1162"/>
                  </a:lnTo>
                  <a:lnTo>
                    <a:pt x="377" y="1137"/>
                  </a:lnTo>
                  <a:lnTo>
                    <a:pt x="386" y="1111"/>
                  </a:lnTo>
                  <a:lnTo>
                    <a:pt x="395" y="1083"/>
                  </a:lnTo>
                  <a:lnTo>
                    <a:pt x="405" y="1055"/>
                  </a:lnTo>
                  <a:lnTo>
                    <a:pt x="428" y="994"/>
                  </a:lnTo>
                  <a:lnTo>
                    <a:pt x="453" y="933"/>
                  </a:lnTo>
                  <a:lnTo>
                    <a:pt x="481" y="869"/>
                  </a:lnTo>
                  <a:lnTo>
                    <a:pt x="510" y="804"/>
                  </a:lnTo>
                  <a:lnTo>
                    <a:pt x="539" y="740"/>
                  </a:lnTo>
                  <a:lnTo>
                    <a:pt x="567" y="679"/>
                  </a:lnTo>
                  <a:lnTo>
                    <a:pt x="595" y="620"/>
                  </a:lnTo>
                  <a:lnTo>
                    <a:pt x="622" y="566"/>
                  </a:lnTo>
                  <a:lnTo>
                    <a:pt x="646" y="516"/>
                  </a:lnTo>
                  <a:lnTo>
                    <a:pt x="668" y="474"/>
                  </a:lnTo>
                  <a:lnTo>
                    <a:pt x="685" y="438"/>
                  </a:lnTo>
                  <a:lnTo>
                    <a:pt x="699" y="411"/>
                  </a:lnTo>
                  <a:lnTo>
                    <a:pt x="708" y="395"/>
                  </a:lnTo>
                  <a:lnTo>
                    <a:pt x="711" y="389"/>
                  </a:lnTo>
                  <a:lnTo>
                    <a:pt x="716" y="382"/>
                  </a:lnTo>
                  <a:lnTo>
                    <a:pt x="725" y="372"/>
                  </a:lnTo>
                  <a:lnTo>
                    <a:pt x="739" y="362"/>
                  </a:lnTo>
                  <a:lnTo>
                    <a:pt x="756" y="351"/>
                  </a:lnTo>
                  <a:lnTo>
                    <a:pt x="777" y="338"/>
                  </a:lnTo>
                  <a:lnTo>
                    <a:pt x="800" y="325"/>
                  </a:lnTo>
                  <a:lnTo>
                    <a:pt x="827" y="311"/>
                  </a:lnTo>
                  <a:lnTo>
                    <a:pt x="856" y="296"/>
                  </a:lnTo>
                  <a:lnTo>
                    <a:pt x="920" y="264"/>
                  </a:lnTo>
                  <a:lnTo>
                    <a:pt x="991" y="232"/>
                  </a:lnTo>
                  <a:lnTo>
                    <a:pt x="1067" y="199"/>
                  </a:lnTo>
                  <a:lnTo>
                    <a:pt x="1144" y="166"/>
                  </a:lnTo>
                  <a:lnTo>
                    <a:pt x="1221" y="134"/>
                  </a:lnTo>
                  <a:lnTo>
                    <a:pt x="1295" y="103"/>
                  </a:lnTo>
                  <a:lnTo>
                    <a:pt x="1364" y="75"/>
                  </a:lnTo>
                  <a:lnTo>
                    <a:pt x="1426" y="50"/>
                  </a:lnTo>
                  <a:lnTo>
                    <a:pt x="1478" y="30"/>
                  </a:lnTo>
                  <a:lnTo>
                    <a:pt x="1518" y="13"/>
                  </a:lnTo>
                  <a:lnTo>
                    <a:pt x="1544" y="4"/>
                  </a:lnTo>
                  <a:lnTo>
                    <a:pt x="1553" y="0"/>
                  </a:lnTo>
                  <a:lnTo>
                    <a:pt x="1112" y="126"/>
                  </a:lnTo>
                  <a:lnTo>
                    <a:pt x="1014" y="158"/>
                  </a:lnTo>
                  <a:lnTo>
                    <a:pt x="923" y="190"/>
                  </a:lnTo>
                  <a:lnTo>
                    <a:pt x="843" y="220"/>
                  </a:lnTo>
                  <a:lnTo>
                    <a:pt x="772" y="247"/>
                  </a:lnTo>
                  <a:lnTo>
                    <a:pt x="713" y="271"/>
                  </a:lnTo>
                  <a:lnTo>
                    <a:pt x="666" y="290"/>
                  </a:lnTo>
                  <a:lnTo>
                    <a:pt x="631" y="304"/>
                  </a:lnTo>
                  <a:lnTo>
                    <a:pt x="609" y="314"/>
                  </a:lnTo>
                  <a:close/>
                </a:path>
              </a:pathLst>
            </a:custGeom>
            <a:solidFill>
              <a:srgbClr val="F7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2971436" y="4958557"/>
              <a:ext cx="148266" cy="569343"/>
            </a:xfrm>
            <a:custGeom>
              <a:avLst/>
              <a:gdLst>
                <a:gd name="T0" fmla="*/ 220 w 300"/>
                <a:gd name="T1" fmla="*/ 560 h 1151"/>
                <a:gd name="T2" fmla="*/ 229 w 300"/>
                <a:gd name="T3" fmla="*/ 449 h 1151"/>
                <a:gd name="T4" fmla="*/ 237 w 300"/>
                <a:gd name="T5" fmla="*/ 344 h 1151"/>
                <a:gd name="T6" fmla="*/ 244 w 300"/>
                <a:gd name="T7" fmla="*/ 250 h 1151"/>
                <a:gd name="T8" fmla="*/ 250 w 300"/>
                <a:gd name="T9" fmla="*/ 166 h 1151"/>
                <a:gd name="T10" fmla="*/ 255 w 300"/>
                <a:gd name="T11" fmla="*/ 97 h 1151"/>
                <a:gd name="T12" fmla="*/ 258 w 300"/>
                <a:gd name="T13" fmla="*/ 45 h 1151"/>
                <a:gd name="T14" fmla="*/ 262 w 300"/>
                <a:gd name="T15" fmla="*/ 12 h 1151"/>
                <a:gd name="T16" fmla="*/ 262 w 300"/>
                <a:gd name="T17" fmla="*/ 0 h 1151"/>
                <a:gd name="T18" fmla="*/ 258 w 300"/>
                <a:gd name="T19" fmla="*/ 14 h 1151"/>
                <a:gd name="T20" fmla="*/ 257 w 300"/>
                <a:gd name="T21" fmla="*/ 20 h 1151"/>
                <a:gd name="T22" fmla="*/ 253 w 300"/>
                <a:gd name="T23" fmla="*/ 37 h 1151"/>
                <a:gd name="T24" fmla="*/ 246 w 300"/>
                <a:gd name="T25" fmla="*/ 63 h 1151"/>
                <a:gd name="T26" fmla="*/ 238 w 300"/>
                <a:gd name="T27" fmla="*/ 101 h 1151"/>
                <a:gd name="T28" fmla="*/ 228 w 300"/>
                <a:gd name="T29" fmla="*/ 146 h 1151"/>
                <a:gd name="T30" fmla="*/ 214 w 300"/>
                <a:gd name="T31" fmla="*/ 200 h 1151"/>
                <a:gd name="T32" fmla="*/ 200 w 300"/>
                <a:gd name="T33" fmla="*/ 264 h 1151"/>
                <a:gd name="T34" fmla="*/ 184 w 300"/>
                <a:gd name="T35" fmla="*/ 335 h 1151"/>
                <a:gd name="T36" fmla="*/ 165 w 300"/>
                <a:gd name="T37" fmla="*/ 414 h 1151"/>
                <a:gd name="T38" fmla="*/ 146 w 300"/>
                <a:gd name="T39" fmla="*/ 500 h 1151"/>
                <a:gd name="T40" fmla="*/ 124 w 300"/>
                <a:gd name="T41" fmla="*/ 594 h 1151"/>
                <a:gd name="T42" fmla="*/ 102 w 300"/>
                <a:gd name="T43" fmla="*/ 694 h 1151"/>
                <a:gd name="T44" fmla="*/ 78 w 300"/>
                <a:gd name="T45" fmla="*/ 800 h 1151"/>
                <a:gd name="T46" fmla="*/ 53 w 300"/>
                <a:gd name="T47" fmla="*/ 912 h 1151"/>
                <a:gd name="T48" fmla="*/ 27 w 300"/>
                <a:gd name="T49" fmla="*/ 1029 h 1151"/>
                <a:gd name="T50" fmla="*/ 0 w 300"/>
                <a:gd name="T51" fmla="*/ 1151 h 1151"/>
                <a:gd name="T52" fmla="*/ 19 w 300"/>
                <a:gd name="T53" fmla="*/ 1150 h 1151"/>
                <a:gd name="T54" fmla="*/ 44 w 300"/>
                <a:gd name="T55" fmla="*/ 1148 h 1151"/>
                <a:gd name="T56" fmla="*/ 74 w 300"/>
                <a:gd name="T57" fmla="*/ 1146 h 1151"/>
                <a:gd name="T58" fmla="*/ 109 w 300"/>
                <a:gd name="T59" fmla="*/ 1142 h 1151"/>
                <a:gd name="T60" fmla="*/ 149 w 300"/>
                <a:gd name="T61" fmla="*/ 1139 h 1151"/>
                <a:gd name="T62" fmla="*/ 194 w 300"/>
                <a:gd name="T63" fmla="*/ 1134 h 1151"/>
                <a:gd name="T64" fmla="*/ 244 w 300"/>
                <a:gd name="T65" fmla="*/ 1128 h 1151"/>
                <a:gd name="T66" fmla="*/ 300 w 300"/>
                <a:gd name="T67" fmla="*/ 1121 h 1151"/>
                <a:gd name="T68" fmla="*/ 289 w 300"/>
                <a:gd name="T69" fmla="*/ 1091 h 1151"/>
                <a:gd name="T70" fmla="*/ 275 w 300"/>
                <a:gd name="T71" fmla="*/ 1045 h 1151"/>
                <a:gd name="T72" fmla="*/ 267 w 300"/>
                <a:gd name="T73" fmla="*/ 1018 h 1151"/>
                <a:gd name="T74" fmla="*/ 258 w 300"/>
                <a:gd name="T75" fmla="*/ 987 h 1151"/>
                <a:gd name="T76" fmla="*/ 250 w 300"/>
                <a:gd name="T77" fmla="*/ 953 h 1151"/>
                <a:gd name="T78" fmla="*/ 243 w 300"/>
                <a:gd name="T79" fmla="*/ 917 h 1151"/>
                <a:gd name="T80" fmla="*/ 236 w 300"/>
                <a:gd name="T81" fmla="*/ 879 h 1151"/>
                <a:gd name="T82" fmla="*/ 229 w 300"/>
                <a:gd name="T83" fmla="*/ 838 h 1151"/>
                <a:gd name="T84" fmla="*/ 224 w 300"/>
                <a:gd name="T85" fmla="*/ 795 h 1151"/>
                <a:gd name="T86" fmla="*/ 220 w 300"/>
                <a:gd name="T87" fmla="*/ 750 h 1151"/>
                <a:gd name="T88" fmla="*/ 216 w 300"/>
                <a:gd name="T89" fmla="*/ 705 h 1151"/>
                <a:gd name="T90" fmla="*/ 215 w 300"/>
                <a:gd name="T91" fmla="*/ 658 h 1151"/>
                <a:gd name="T92" fmla="*/ 215 w 300"/>
                <a:gd name="T93" fmla="*/ 633 h 1151"/>
                <a:gd name="T94" fmla="*/ 216 w 300"/>
                <a:gd name="T95" fmla="*/ 609 h 1151"/>
                <a:gd name="T96" fmla="*/ 217 w 300"/>
                <a:gd name="T97" fmla="*/ 585 h 1151"/>
                <a:gd name="T98" fmla="*/ 220 w 300"/>
                <a:gd name="T99" fmla="*/ 56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0" h="1151">
                  <a:moveTo>
                    <a:pt x="220" y="560"/>
                  </a:moveTo>
                  <a:lnTo>
                    <a:pt x="229" y="449"/>
                  </a:lnTo>
                  <a:lnTo>
                    <a:pt x="237" y="344"/>
                  </a:lnTo>
                  <a:lnTo>
                    <a:pt x="244" y="250"/>
                  </a:lnTo>
                  <a:lnTo>
                    <a:pt x="250" y="166"/>
                  </a:lnTo>
                  <a:lnTo>
                    <a:pt x="255" y="97"/>
                  </a:lnTo>
                  <a:lnTo>
                    <a:pt x="258" y="45"/>
                  </a:lnTo>
                  <a:lnTo>
                    <a:pt x="262" y="12"/>
                  </a:lnTo>
                  <a:lnTo>
                    <a:pt x="262" y="0"/>
                  </a:lnTo>
                  <a:lnTo>
                    <a:pt x="258" y="14"/>
                  </a:lnTo>
                  <a:lnTo>
                    <a:pt x="257" y="20"/>
                  </a:lnTo>
                  <a:lnTo>
                    <a:pt x="253" y="37"/>
                  </a:lnTo>
                  <a:lnTo>
                    <a:pt x="246" y="63"/>
                  </a:lnTo>
                  <a:lnTo>
                    <a:pt x="238" y="101"/>
                  </a:lnTo>
                  <a:lnTo>
                    <a:pt x="228" y="146"/>
                  </a:lnTo>
                  <a:lnTo>
                    <a:pt x="214" y="200"/>
                  </a:lnTo>
                  <a:lnTo>
                    <a:pt x="200" y="264"/>
                  </a:lnTo>
                  <a:lnTo>
                    <a:pt x="184" y="335"/>
                  </a:lnTo>
                  <a:lnTo>
                    <a:pt x="165" y="414"/>
                  </a:lnTo>
                  <a:lnTo>
                    <a:pt x="146" y="500"/>
                  </a:lnTo>
                  <a:lnTo>
                    <a:pt x="124" y="594"/>
                  </a:lnTo>
                  <a:lnTo>
                    <a:pt x="102" y="694"/>
                  </a:lnTo>
                  <a:lnTo>
                    <a:pt x="78" y="800"/>
                  </a:lnTo>
                  <a:lnTo>
                    <a:pt x="53" y="912"/>
                  </a:lnTo>
                  <a:lnTo>
                    <a:pt x="27" y="1029"/>
                  </a:lnTo>
                  <a:lnTo>
                    <a:pt x="0" y="1151"/>
                  </a:lnTo>
                  <a:lnTo>
                    <a:pt x="19" y="1150"/>
                  </a:lnTo>
                  <a:lnTo>
                    <a:pt x="44" y="1148"/>
                  </a:lnTo>
                  <a:lnTo>
                    <a:pt x="74" y="1146"/>
                  </a:lnTo>
                  <a:lnTo>
                    <a:pt x="109" y="1142"/>
                  </a:lnTo>
                  <a:lnTo>
                    <a:pt x="149" y="1139"/>
                  </a:lnTo>
                  <a:lnTo>
                    <a:pt x="194" y="1134"/>
                  </a:lnTo>
                  <a:lnTo>
                    <a:pt x="244" y="1128"/>
                  </a:lnTo>
                  <a:lnTo>
                    <a:pt x="300" y="1121"/>
                  </a:lnTo>
                  <a:lnTo>
                    <a:pt x="289" y="1091"/>
                  </a:lnTo>
                  <a:lnTo>
                    <a:pt x="275" y="1045"/>
                  </a:lnTo>
                  <a:lnTo>
                    <a:pt x="267" y="1018"/>
                  </a:lnTo>
                  <a:lnTo>
                    <a:pt x="258" y="987"/>
                  </a:lnTo>
                  <a:lnTo>
                    <a:pt x="250" y="953"/>
                  </a:lnTo>
                  <a:lnTo>
                    <a:pt x="243" y="917"/>
                  </a:lnTo>
                  <a:lnTo>
                    <a:pt x="236" y="879"/>
                  </a:lnTo>
                  <a:lnTo>
                    <a:pt x="229" y="838"/>
                  </a:lnTo>
                  <a:lnTo>
                    <a:pt x="224" y="795"/>
                  </a:lnTo>
                  <a:lnTo>
                    <a:pt x="220" y="750"/>
                  </a:lnTo>
                  <a:lnTo>
                    <a:pt x="216" y="705"/>
                  </a:lnTo>
                  <a:lnTo>
                    <a:pt x="215" y="658"/>
                  </a:lnTo>
                  <a:lnTo>
                    <a:pt x="215" y="633"/>
                  </a:lnTo>
                  <a:lnTo>
                    <a:pt x="216" y="609"/>
                  </a:lnTo>
                  <a:lnTo>
                    <a:pt x="217" y="585"/>
                  </a:lnTo>
                  <a:lnTo>
                    <a:pt x="220" y="560"/>
                  </a:lnTo>
                  <a:close/>
                </a:path>
              </a:pathLst>
            </a:custGeom>
            <a:solidFill>
              <a:srgbClr val="F7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2111490" y="5547174"/>
              <a:ext cx="824362" cy="1175754"/>
            </a:xfrm>
            <a:custGeom>
              <a:avLst/>
              <a:gdLst>
                <a:gd name="T0" fmla="*/ 1531 w 1667"/>
                <a:gd name="T1" fmla="*/ 3 h 2381"/>
                <a:gd name="T2" fmla="*/ 1383 w 1667"/>
                <a:gd name="T3" fmla="*/ 11 h 2381"/>
                <a:gd name="T4" fmla="*/ 1208 w 1667"/>
                <a:gd name="T5" fmla="*/ 29 h 2381"/>
                <a:gd name="T6" fmla="*/ 1014 w 1667"/>
                <a:gd name="T7" fmla="*/ 63 h 2381"/>
                <a:gd name="T8" fmla="*/ 812 w 1667"/>
                <a:gd name="T9" fmla="*/ 115 h 2381"/>
                <a:gd name="T10" fmla="*/ 613 w 1667"/>
                <a:gd name="T11" fmla="*/ 190 h 2381"/>
                <a:gd name="T12" fmla="*/ 425 w 1667"/>
                <a:gd name="T13" fmla="*/ 290 h 2381"/>
                <a:gd name="T14" fmla="*/ 260 w 1667"/>
                <a:gd name="T15" fmla="*/ 421 h 2381"/>
                <a:gd name="T16" fmla="*/ 127 w 1667"/>
                <a:gd name="T17" fmla="*/ 587 h 2381"/>
                <a:gd name="T18" fmla="*/ 37 w 1667"/>
                <a:gd name="T19" fmla="*/ 791 h 2381"/>
                <a:gd name="T20" fmla="*/ 3 w 1667"/>
                <a:gd name="T21" fmla="*/ 971 h 2381"/>
                <a:gd name="T22" fmla="*/ 2 w 1667"/>
                <a:gd name="T23" fmla="*/ 1123 h 2381"/>
                <a:gd name="T24" fmla="*/ 28 w 1667"/>
                <a:gd name="T25" fmla="*/ 1271 h 2381"/>
                <a:gd name="T26" fmla="*/ 79 w 1667"/>
                <a:gd name="T27" fmla="*/ 1417 h 2381"/>
                <a:gd name="T28" fmla="*/ 156 w 1667"/>
                <a:gd name="T29" fmla="*/ 1559 h 2381"/>
                <a:gd name="T30" fmla="*/ 259 w 1667"/>
                <a:gd name="T31" fmla="*/ 1698 h 2381"/>
                <a:gd name="T32" fmla="*/ 388 w 1667"/>
                <a:gd name="T33" fmla="*/ 1834 h 2381"/>
                <a:gd name="T34" fmla="*/ 542 w 1667"/>
                <a:gd name="T35" fmla="*/ 1965 h 2381"/>
                <a:gd name="T36" fmla="*/ 721 w 1667"/>
                <a:gd name="T37" fmla="*/ 2094 h 2381"/>
                <a:gd name="T38" fmla="*/ 927 w 1667"/>
                <a:gd name="T39" fmla="*/ 2218 h 2381"/>
                <a:gd name="T40" fmla="*/ 1158 w 1667"/>
                <a:gd name="T41" fmla="*/ 2339 h 2381"/>
                <a:gd name="T42" fmla="*/ 1225 w 1667"/>
                <a:gd name="T43" fmla="*/ 2372 h 2381"/>
                <a:gd name="T44" fmla="*/ 1264 w 1667"/>
                <a:gd name="T45" fmla="*/ 2381 h 2381"/>
                <a:gd name="T46" fmla="*/ 1322 w 1667"/>
                <a:gd name="T47" fmla="*/ 2377 h 2381"/>
                <a:gd name="T48" fmla="*/ 1363 w 1667"/>
                <a:gd name="T49" fmla="*/ 2366 h 2381"/>
                <a:gd name="T50" fmla="*/ 1402 w 1667"/>
                <a:gd name="T51" fmla="*/ 2347 h 2381"/>
                <a:gd name="T52" fmla="*/ 1332 w 1667"/>
                <a:gd name="T53" fmla="*/ 2304 h 2381"/>
                <a:gd name="T54" fmla="*/ 1193 w 1667"/>
                <a:gd name="T55" fmla="*/ 2236 h 2381"/>
                <a:gd name="T56" fmla="*/ 1045 w 1667"/>
                <a:gd name="T57" fmla="*/ 2146 h 2381"/>
                <a:gd name="T58" fmla="*/ 894 w 1667"/>
                <a:gd name="T59" fmla="*/ 2039 h 2381"/>
                <a:gd name="T60" fmla="*/ 744 w 1667"/>
                <a:gd name="T61" fmla="*/ 1914 h 2381"/>
                <a:gd name="T62" fmla="*/ 602 w 1667"/>
                <a:gd name="T63" fmla="*/ 1772 h 2381"/>
                <a:gd name="T64" fmla="*/ 476 w 1667"/>
                <a:gd name="T65" fmla="*/ 1616 h 2381"/>
                <a:gd name="T66" fmla="*/ 371 w 1667"/>
                <a:gd name="T67" fmla="*/ 1446 h 2381"/>
                <a:gd name="T68" fmla="*/ 292 w 1667"/>
                <a:gd name="T69" fmla="*/ 1264 h 2381"/>
                <a:gd name="T70" fmla="*/ 248 w 1667"/>
                <a:gd name="T71" fmla="*/ 1072 h 2381"/>
                <a:gd name="T72" fmla="*/ 243 w 1667"/>
                <a:gd name="T73" fmla="*/ 870 h 2381"/>
                <a:gd name="T74" fmla="*/ 291 w 1667"/>
                <a:gd name="T75" fmla="*/ 680 h 2381"/>
                <a:gd name="T76" fmla="*/ 396 w 1667"/>
                <a:gd name="T77" fmla="*/ 519 h 2381"/>
                <a:gd name="T78" fmla="*/ 543 w 1667"/>
                <a:gd name="T79" fmla="*/ 384 h 2381"/>
                <a:gd name="T80" fmla="*/ 719 w 1667"/>
                <a:gd name="T81" fmla="*/ 274 h 2381"/>
                <a:gd name="T82" fmla="*/ 912 w 1667"/>
                <a:gd name="T83" fmla="*/ 187 h 2381"/>
                <a:gd name="T84" fmla="*/ 1107 w 1667"/>
                <a:gd name="T85" fmla="*/ 119 h 2381"/>
                <a:gd name="T86" fmla="*/ 1292 w 1667"/>
                <a:gd name="T87" fmla="*/ 68 h 2381"/>
                <a:gd name="T88" fmla="*/ 1453 w 1667"/>
                <a:gd name="T89" fmla="*/ 34 h 2381"/>
                <a:gd name="T90" fmla="*/ 1652 w 1667"/>
                <a:gd name="T91" fmla="*/ 3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7" h="2381">
                  <a:moveTo>
                    <a:pt x="1667" y="1"/>
                  </a:moveTo>
                  <a:lnTo>
                    <a:pt x="1609" y="0"/>
                  </a:lnTo>
                  <a:lnTo>
                    <a:pt x="1531" y="3"/>
                  </a:lnTo>
                  <a:lnTo>
                    <a:pt x="1486" y="5"/>
                  </a:lnTo>
                  <a:lnTo>
                    <a:pt x="1436" y="7"/>
                  </a:lnTo>
                  <a:lnTo>
                    <a:pt x="1383" y="11"/>
                  </a:lnTo>
                  <a:lnTo>
                    <a:pt x="1328" y="16"/>
                  </a:lnTo>
                  <a:lnTo>
                    <a:pt x="1268" y="22"/>
                  </a:lnTo>
                  <a:lnTo>
                    <a:pt x="1208" y="29"/>
                  </a:lnTo>
                  <a:lnTo>
                    <a:pt x="1144" y="38"/>
                  </a:lnTo>
                  <a:lnTo>
                    <a:pt x="1079" y="50"/>
                  </a:lnTo>
                  <a:lnTo>
                    <a:pt x="1014" y="63"/>
                  </a:lnTo>
                  <a:lnTo>
                    <a:pt x="947" y="78"/>
                  </a:lnTo>
                  <a:lnTo>
                    <a:pt x="879" y="95"/>
                  </a:lnTo>
                  <a:lnTo>
                    <a:pt x="812" y="115"/>
                  </a:lnTo>
                  <a:lnTo>
                    <a:pt x="745" y="137"/>
                  </a:lnTo>
                  <a:lnTo>
                    <a:pt x="678" y="162"/>
                  </a:lnTo>
                  <a:lnTo>
                    <a:pt x="613" y="190"/>
                  </a:lnTo>
                  <a:lnTo>
                    <a:pt x="548" y="219"/>
                  </a:lnTo>
                  <a:lnTo>
                    <a:pt x="485" y="253"/>
                  </a:lnTo>
                  <a:lnTo>
                    <a:pt x="425" y="290"/>
                  </a:lnTo>
                  <a:lnTo>
                    <a:pt x="367" y="331"/>
                  </a:lnTo>
                  <a:lnTo>
                    <a:pt x="312" y="374"/>
                  </a:lnTo>
                  <a:lnTo>
                    <a:pt x="260" y="421"/>
                  </a:lnTo>
                  <a:lnTo>
                    <a:pt x="211" y="472"/>
                  </a:lnTo>
                  <a:lnTo>
                    <a:pt x="167" y="528"/>
                  </a:lnTo>
                  <a:lnTo>
                    <a:pt x="127" y="587"/>
                  </a:lnTo>
                  <a:lnTo>
                    <a:pt x="92" y="650"/>
                  </a:lnTo>
                  <a:lnTo>
                    <a:pt x="62" y="718"/>
                  </a:lnTo>
                  <a:lnTo>
                    <a:pt x="37" y="791"/>
                  </a:lnTo>
                  <a:lnTo>
                    <a:pt x="18" y="868"/>
                  </a:lnTo>
                  <a:lnTo>
                    <a:pt x="9" y="920"/>
                  </a:lnTo>
                  <a:lnTo>
                    <a:pt x="3" y="971"/>
                  </a:lnTo>
                  <a:lnTo>
                    <a:pt x="0" y="1021"/>
                  </a:lnTo>
                  <a:lnTo>
                    <a:pt x="0" y="1073"/>
                  </a:lnTo>
                  <a:lnTo>
                    <a:pt x="2" y="1123"/>
                  </a:lnTo>
                  <a:lnTo>
                    <a:pt x="8" y="1173"/>
                  </a:lnTo>
                  <a:lnTo>
                    <a:pt x="16" y="1222"/>
                  </a:lnTo>
                  <a:lnTo>
                    <a:pt x="28" y="1271"/>
                  </a:lnTo>
                  <a:lnTo>
                    <a:pt x="42" y="1321"/>
                  </a:lnTo>
                  <a:lnTo>
                    <a:pt x="58" y="1369"/>
                  </a:lnTo>
                  <a:lnTo>
                    <a:pt x="79" y="1417"/>
                  </a:lnTo>
                  <a:lnTo>
                    <a:pt x="102" y="1465"/>
                  </a:lnTo>
                  <a:lnTo>
                    <a:pt x="127" y="1512"/>
                  </a:lnTo>
                  <a:lnTo>
                    <a:pt x="156" y="1559"/>
                  </a:lnTo>
                  <a:lnTo>
                    <a:pt x="188" y="1607"/>
                  </a:lnTo>
                  <a:lnTo>
                    <a:pt x="222" y="1653"/>
                  </a:lnTo>
                  <a:lnTo>
                    <a:pt x="259" y="1698"/>
                  </a:lnTo>
                  <a:lnTo>
                    <a:pt x="299" y="1743"/>
                  </a:lnTo>
                  <a:lnTo>
                    <a:pt x="342" y="1789"/>
                  </a:lnTo>
                  <a:lnTo>
                    <a:pt x="388" y="1834"/>
                  </a:lnTo>
                  <a:lnTo>
                    <a:pt x="436" y="1878"/>
                  </a:lnTo>
                  <a:lnTo>
                    <a:pt x="487" y="1922"/>
                  </a:lnTo>
                  <a:lnTo>
                    <a:pt x="542" y="1965"/>
                  </a:lnTo>
                  <a:lnTo>
                    <a:pt x="599" y="2009"/>
                  </a:lnTo>
                  <a:lnTo>
                    <a:pt x="659" y="2051"/>
                  </a:lnTo>
                  <a:lnTo>
                    <a:pt x="721" y="2094"/>
                  </a:lnTo>
                  <a:lnTo>
                    <a:pt x="787" y="2135"/>
                  </a:lnTo>
                  <a:lnTo>
                    <a:pt x="856" y="2177"/>
                  </a:lnTo>
                  <a:lnTo>
                    <a:pt x="927" y="2218"/>
                  </a:lnTo>
                  <a:lnTo>
                    <a:pt x="1001" y="2258"/>
                  </a:lnTo>
                  <a:lnTo>
                    <a:pt x="1078" y="2299"/>
                  </a:lnTo>
                  <a:lnTo>
                    <a:pt x="1158" y="2339"/>
                  </a:lnTo>
                  <a:lnTo>
                    <a:pt x="1187" y="2353"/>
                  </a:lnTo>
                  <a:lnTo>
                    <a:pt x="1209" y="2363"/>
                  </a:lnTo>
                  <a:lnTo>
                    <a:pt x="1225" y="2372"/>
                  </a:lnTo>
                  <a:lnTo>
                    <a:pt x="1236" y="2379"/>
                  </a:lnTo>
                  <a:lnTo>
                    <a:pt x="1248" y="2380"/>
                  </a:lnTo>
                  <a:lnTo>
                    <a:pt x="1264" y="2381"/>
                  </a:lnTo>
                  <a:lnTo>
                    <a:pt x="1286" y="2381"/>
                  </a:lnTo>
                  <a:lnTo>
                    <a:pt x="1310" y="2379"/>
                  </a:lnTo>
                  <a:lnTo>
                    <a:pt x="1322" y="2377"/>
                  </a:lnTo>
                  <a:lnTo>
                    <a:pt x="1336" y="2375"/>
                  </a:lnTo>
                  <a:lnTo>
                    <a:pt x="1349" y="2372"/>
                  </a:lnTo>
                  <a:lnTo>
                    <a:pt x="1363" y="2366"/>
                  </a:lnTo>
                  <a:lnTo>
                    <a:pt x="1377" y="2361"/>
                  </a:lnTo>
                  <a:lnTo>
                    <a:pt x="1390" y="2355"/>
                  </a:lnTo>
                  <a:lnTo>
                    <a:pt x="1402" y="2347"/>
                  </a:lnTo>
                  <a:lnTo>
                    <a:pt x="1415" y="2338"/>
                  </a:lnTo>
                  <a:lnTo>
                    <a:pt x="1375" y="2322"/>
                  </a:lnTo>
                  <a:lnTo>
                    <a:pt x="1332" y="2304"/>
                  </a:lnTo>
                  <a:lnTo>
                    <a:pt x="1287" y="2283"/>
                  </a:lnTo>
                  <a:lnTo>
                    <a:pt x="1240" y="2261"/>
                  </a:lnTo>
                  <a:lnTo>
                    <a:pt x="1193" y="2236"/>
                  </a:lnTo>
                  <a:lnTo>
                    <a:pt x="1145" y="2208"/>
                  </a:lnTo>
                  <a:lnTo>
                    <a:pt x="1096" y="2178"/>
                  </a:lnTo>
                  <a:lnTo>
                    <a:pt x="1045" y="2146"/>
                  </a:lnTo>
                  <a:lnTo>
                    <a:pt x="994" y="2112"/>
                  </a:lnTo>
                  <a:lnTo>
                    <a:pt x="944" y="2078"/>
                  </a:lnTo>
                  <a:lnTo>
                    <a:pt x="894" y="2039"/>
                  </a:lnTo>
                  <a:lnTo>
                    <a:pt x="842" y="1999"/>
                  </a:lnTo>
                  <a:lnTo>
                    <a:pt x="793" y="1957"/>
                  </a:lnTo>
                  <a:lnTo>
                    <a:pt x="744" y="1914"/>
                  </a:lnTo>
                  <a:lnTo>
                    <a:pt x="696" y="1868"/>
                  </a:lnTo>
                  <a:lnTo>
                    <a:pt x="648" y="1820"/>
                  </a:lnTo>
                  <a:lnTo>
                    <a:pt x="602" y="1772"/>
                  </a:lnTo>
                  <a:lnTo>
                    <a:pt x="558" y="1722"/>
                  </a:lnTo>
                  <a:lnTo>
                    <a:pt x="516" y="1669"/>
                  </a:lnTo>
                  <a:lnTo>
                    <a:pt x="476" y="1616"/>
                  </a:lnTo>
                  <a:lnTo>
                    <a:pt x="438" y="1560"/>
                  </a:lnTo>
                  <a:lnTo>
                    <a:pt x="403" y="1504"/>
                  </a:lnTo>
                  <a:lnTo>
                    <a:pt x="371" y="1446"/>
                  </a:lnTo>
                  <a:lnTo>
                    <a:pt x="342" y="1387"/>
                  </a:lnTo>
                  <a:lnTo>
                    <a:pt x="315" y="1326"/>
                  </a:lnTo>
                  <a:lnTo>
                    <a:pt x="292" y="1264"/>
                  </a:lnTo>
                  <a:lnTo>
                    <a:pt x="274" y="1201"/>
                  </a:lnTo>
                  <a:lnTo>
                    <a:pt x="259" y="1137"/>
                  </a:lnTo>
                  <a:lnTo>
                    <a:pt x="248" y="1072"/>
                  </a:lnTo>
                  <a:lnTo>
                    <a:pt x="241" y="1006"/>
                  </a:lnTo>
                  <a:lnTo>
                    <a:pt x="240" y="938"/>
                  </a:lnTo>
                  <a:lnTo>
                    <a:pt x="243" y="870"/>
                  </a:lnTo>
                  <a:lnTo>
                    <a:pt x="252" y="804"/>
                  </a:lnTo>
                  <a:lnTo>
                    <a:pt x="269" y="741"/>
                  </a:lnTo>
                  <a:lnTo>
                    <a:pt x="291" y="680"/>
                  </a:lnTo>
                  <a:lnTo>
                    <a:pt x="321" y="624"/>
                  </a:lnTo>
                  <a:lnTo>
                    <a:pt x="356" y="570"/>
                  </a:lnTo>
                  <a:lnTo>
                    <a:pt x="396" y="519"/>
                  </a:lnTo>
                  <a:lnTo>
                    <a:pt x="441" y="471"/>
                  </a:lnTo>
                  <a:lnTo>
                    <a:pt x="490" y="426"/>
                  </a:lnTo>
                  <a:lnTo>
                    <a:pt x="543" y="384"/>
                  </a:lnTo>
                  <a:lnTo>
                    <a:pt x="599" y="345"/>
                  </a:lnTo>
                  <a:lnTo>
                    <a:pt x="658" y="309"/>
                  </a:lnTo>
                  <a:lnTo>
                    <a:pt x="719" y="274"/>
                  </a:lnTo>
                  <a:lnTo>
                    <a:pt x="782" y="243"/>
                  </a:lnTo>
                  <a:lnTo>
                    <a:pt x="846" y="213"/>
                  </a:lnTo>
                  <a:lnTo>
                    <a:pt x="912" y="187"/>
                  </a:lnTo>
                  <a:lnTo>
                    <a:pt x="977" y="162"/>
                  </a:lnTo>
                  <a:lnTo>
                    <a:pt x="1042" y="139"/>
                  </a:lnTo>
                  <a:lnTo>
                    <a:pt x="1107" y="119"/>
                  </a:lnTo>
                  <a:lnTo>
                    <a:pt x="1171" y="100"/>
                  </a:lnTo>
                  <a:lnTo>
                    <a:pt x="1232" y="84"/>
                  </a:lnTo>
                  <a:lnTo>
                    <a:pt x="1292" y="68"/>
                  </a:lnTo>
                  <a:lnTo>
                    <a:pt x="1349" y="56"/>
                  </a:lnTo>
                  <a:lnTo>
                    <a:pt x="1402" y="45"/>
                  </a:lnTo>
                  <a:lnTo>
                    <a:pt x="1453" y="34"/>
                  </a:lnTo>
                  <a:lnTo>
                    <a:pt x="1541" y="19"/>
                  </a:lnTo>
                  <a:lnTo>
                    <a:pt x="1609" y="9"/>
                  </a:lnTo>
                  <a:lnTo>
                    <a:pt x="1652" y="3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3222006" y="6586523"/>
              <a:ext cx="226848" cy="257984"/>
            </a:xfrm>
            <a:custGeom>
              <a:avLst/>
              <a:gdLst>
                <a:gd name="T0" fmla="*/ 458 w 458"/>
                <a:gd name="T1" fmla="*/ 0 h 522"/>
                <a:gd name="T2" fmla="*/ 396 w 458"/>
                <a:gd name="T3" fmla="*/ 15 h 522"/>
                <a:gd name="T4" fmla="*/ 334 w 458"/>
                <a:gd name="T5" fmla="*/ 30 h 522"/>
                <a:gd name="T6" fmla="*/ 275 w 458"/>
                <a:gd name="T7" fmla="*/ 44 h 522"/>
                <a:gd name="T8" fmla="*/ 216 w 458"/>
                <a:gd name="T9" fmla="*/ 59 h 522"/>
                <a:gd name="T10" fmla="*/ 160 w 458"/>
                <a:gd name="T11" fmla="*/ 73 h 522"/>
                <a:gd name="T12" fmla="*/ 104 w 458"/>
                <a:gd name="T13" fmla="*/ 88 h 522"/>
                <a:gd name="T14" fmla="*/ 51 w 458"/>
                <a:gd name="T15" fmla="*/ 102 h 522"/>
                <a:gd name="T16" fmla="*/ 0 w 458"/>
                <a:gd name="T17" fmla="*/ 115 h 522"/>
                <a:gd name="T18" fmla="*/ 123 w 458"/>
                <a:gd name="T19" fmla="*/ 522 h 522"/>
                <a:gd name="T20" fmla="*/ 150 w 458"/>
                <a:gd name="T21" fmla="*/ 514 h 522"/>
                <a:gd name="T22" fmla="*/ 177 w 458"/>
                <a:gd name="T23" fmla="*/ 506 h 522"/>
                <a:gd name="T24" fmla="*/ 205 w 458"/>
                <a:gd name="T25" fmla="*/ 499 h 522"/>
                <a:gd name="T26" fmla="*/ 234 w 458"/>
                <a:gd name="T27" fmla="*/ 492 h 522"/>
                <a:gd name="T28" fmla="*/ 262 w 458"/>
                <a:gd name="T29" fmla="*/ 485 h 522"/>
                <a:gd name="T30" fmla="*/ 291 w 458"/>
                <a:gd name="T31" fmla="*/ 476 h 522"/>
                <a:gd name="T32" fmla="*/ 321 w 458"/>
                <a:gd name="T33" fmla="*/ 469 h 522"/>
                <a:gd name="T34" fmla="*/ 351 w 458"/>
                <a:gd name="T35" fmla="*/ 461 h 522"/>
                <a:gd name="T36" fmla="*/ 351 w 458"/>
                <a:gd name="T37" fmla="*/ 461 h 522"/>
                <a:gd name="T38" fmla="*/ 355 w 458"/>
                <a:gd name="T39" fmla="*/ 450 h 522"/>
                <a:gd name="T40" fmla="*/ 366 w 458"/>
                <a:gd name="T41" fmla="*/ 416 h 522"/>
                <a:gd name="T42" fmla="*/ 383 w 458"/>
                <a:gd name="T43" fmla="*/ 364 h 522"/>
                <a:gd name="T44" fmla="*/ 401 w 458"/>
                <a:gd name="T45" fmla="*/ 301 h 522"/>
                <a:gd name="T46" fmla="*/ 410 w 458"/>
                <a:gd name="T47" fmla="*/ 265 h 522"/>
                <a:gd name="T48" fmla="*/ 420 w 458"/>
                <a:gd name="T49" fmla="*/ 228 h 522"/>
                <a:gd name="T50" fmla="*/ 429 w 458"/>
                <a:gd name="T51" fmla="*/ 189 h 522"/>
                <a:gd name="T52" fmla="*/ 438 w 458"/>
                <a:gd name="T53" fmla="*/ 150 h 522"/>
                <a:gd name="T54" fmla="*/ 445 w 458"/>
                <a:gd name="T55" fmla="*/ 111 h 522"/>
                <a:gd name="T56" fmla="*/ 451 w 458"/>
                <a:gd name="T57" fmla="*/ 73 h 522"/>
                <a:gd name="T58" fmla="*/ 455 w 458"/>
                <a:gd name="T59" fmla="*/ 36 h 522"/>
                <a:gd name="T60" fmla="*/ 458 w 458"/>
                <a:gd name="T6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8" h="522">
                  <a:moveTo>
                    <a:pt x="458" y="0"/>
                  </a:moveTo>
                  <a:lnTo>
                    <a:pt x="396" y="15"/>
                  </a:lnTo>
                  <a:lnTo>
                    <a:pt x="334" y="30"/>
                  </a:lnTo>
                  <a:lnTo>
                    <a:pt x="275" y="44"/>
                  </a:lnTo>
                  <a:lnTo>
                    <a:pt x="216" y="59"/>
                  </a:lnTo>
                  <a:lnTo>
                    <a:pt x="160" y="73"/>
                  </a:lnTo>
                  <a:lnTo>
                    <a:pt x="104" y="88"/>
                  </a:lnTo>
                  <a:lnTo>
                    <a:pt x="51" y="102"/>
                  </a:lnTo>
                  <a:lnTo>
                    <a:pt x="0" y="115"/>
                  </a:lnTo>
                  <a:lnTo>
                    <a:pt x="123" y="522"/>
                  </a:lnTo>
                  <a:lnTo>
                    <a:pt x="150" y="514"/>
                  </a:lnTo>
                  <a:lnTo>
                    <a:pt x="177" y="506"/>
                  </a:lnTo>
                  <a:lnTo>
                    <a:pt x="205" y="499"/>
                  </a:lnTo>
                  <a:lnTo>
                    <a:pt x="234" y="492"/>
                  </a:lnTo>
                  <a:lnTo>
                    <a:pt x="262" y="485"/>
                  </a:lnTo>
                  <a:lnTo>
                    <a:pt x="291" y="476"/>
                  </a:lnTo>
                  <a:lnTo>
                    <a:pt x="321" y="469"/>
                  </a:lnTo>
                  <a:lnTo>
                    <a:pt x="351" y="461"/>
                  </a:lnTo>
                  <a:lnTo>
                    <a:pt x="351" y="461"/>
                  </a:lnTo>
                  <a:lnTo>
                    <a:pt x="355" y="450"/>
                  </a:lnTo>
                  <a:lnTo>
                    <a:pt x="366" y="416"/>
                  </a:lnTo>
                  <a:lnTo>
                    <a:pt x="383" y="364"/>
                  </a:lnTo>
                  <a:lnTo>
                    <a:pt x="401" y="301"/>
                  </a:lnTo>
                  <a:lnTo>
                    <a:pt x="410" y="265"/>
                  </a:lnTo>
                  <a:lnTo>
                    <a:pt x="420" y="228"/>
                  </a:lnTo>
                  <a:lnTo>
                    <a:pt x="429" y="189"/>
                  </a:lnTo>
                  <a:lnTo>
                    <a:pt x="438" y="150"/>
                  </a:lnTo>
                  <a:lnTo>
                    <a:pt x="445" y="111"/>
                  </a:lnTo>
                  <a:lnTo>
                    <a:pt x="451" y="73"/>
                  </a:lnTo>
                  <a:lnTo>
                    <a:pt x="455" y="3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2885441" y="6850437"/>
              <a:ext cx="453695" cy="2080179"/>
            </a:xfrm>
            <a:custGeom>
              <a:avLst/>
              <a:gdLst>
                <a:gd name="T0" fmla="*/ 13 w 917"/>
                <a:gd name="T1" fmla="*/ 485 h 4210"/>
                <a:gd name="T2" fmla="*/ 7 w 917"/>
                <a:gd name="T3" fmla="*/ 923 h 4210"/>
                <a:gd name="T4" fmla="*/ 2 w 917"/>
                <a:gd name="T5" fmla="*/ 1385 h 4210"/>
                <a:gd name="T6" fmla="*/ 0 w 917"/>
                <a:gd name="T7" fmla="*/ 1864 h 4210"/>
                <a:gd name="T8" fmla="*/ 0 w 917"/>
                <a:gd name="T9" fmla="*/ 2361 h 4210"/>
                <a:gd name="T10" fmla="*/ 3 w 917"/>
                <a:gd name="T11" fmla="*/ 2870 h 4210"/>
                <a:gd name="T12" fmla="*/ 9 w 917"/>
                <a:gd name="T13" fmla="*/ 3388 h 4210"/>
                <a:gd name="T14" fmla="*/ 18 w 917"/>
                <a:gd name="T15" fmla="*/ 3912 h 4210"/>
                <a:gd name="T16" fmla="*/ 33 w 917"/>
                <a:gd name="T17" fmla="*/ 4184 h 4210"/>
                <a:gd name="T18" fmla="*/ 127 w 917"/>
                <a:gd name="T19" fmla="*/ 4210 h 4210"/>
                <a:gd name="T20" fmla="*/ 133 w 917"/>
                <a:gd name="T21" fmla="*/ 3969 h 4210"/>
                <a:gd name="T22" fmla="*/ 142 w 917"/>
                <a:gd name="T23" fmla="*/ 3709 h 4210"/>
                <a:gd name="T24" fmla="*/ 156 w 917"/>
                <a:gd name="T25" fmla="*/ 3434 h 4210"/>
                <a:gd name="T26" fmla="*/ 172 w 917"/>
                <a:gd name="T27" fmla="*/ 3149 h 4210"/>
                <a:gd name="T28" fmla="*/ 211 w 917"/>
                <a:gd name="T29" fmla="*/ 2566 h 4210"/>
                <a:gd name="T30" fmla="*/ 257 w 917"/>
                <a:gd name="T31" fmla="*/ 1995 h 4210"/>
                <a:gd name="T32" fmla="*/ 303 w 917"/>
                <a:gd name="T33" fmla="*/ 1468 h 4210"/>
                <a:gd name="T34" fmla="*/ 348 w 917"/>
                <a:gd name="T35" fmla="*/ 1022 h 4210"/>
                <a:gd name="T36" fmla="*/ 385 w 917"/>
                <a:gd name="T37" fmla="*/ 690 h 4210"/>
                <a:gd name="T38" fmla="*/ 401 w 917"/>
                <a:gd name="T39" fmla="*/ 578 h 4210"/>
                <a:gd name="T40" fmla="*/ 412 w 917"/>
                <a:gd name="T41" fmla="*/ 508 h 4210"/>
                <a:gd name="T42" fmla="*/ 422 w 917"/>
                <a:gd name="T43" fmla="*/ 473 h 4210"/>
                <a:gd name="T44" fmla="*/ 438 w 917"/>
                <a:gd name="T45" fmla="*/ 438 h 4210"/>
                <a:gd name="T46" fmla="*/ 458 w 917"/>
                <a:gd name="T47" fmla="*/ 402 h 4210"/>
                <a:gd name="T48" fmla="*/ 483 w 917"/>
                <a:gd name="T49" fmla="*/ 366 h 4210"/>
                <a:gd name="T50" fmla="*/ 512 w 917"/>
                <a:gd name="T51" fmla="*/ 331 h 4210"/>
                <a:gd name="T52" fmla="*/ 543 w 917"/>
                <a:gd name="T53" fmla="*/ 295 h 4210"/>
                <a:gd name="T54" fmla="*/ 615 w 917"/>
                <a:gd name="T55" fmla="*/ 226 h 4210"/>
                <a:gd name="T56" fmla="*/ 692 w 917"/>
                <a:gd name="T57" fmla="*/ 160 h 4210"/>
                <a:gd name="T58" fmla="*/ 771 w 917"/>
                <a:gd name="T59" fmla="*/ 100 h 4210"/>
                <a:gd name="T60" fmla="*/ 848 w 917"/>
                <a:gd name="T61" fmla="*/ 46 h 4210"/>
                <a:gd name="T62" fmla="*/ 917 w 917"/>
                <a:gd name="T63" fmla="*/ 0 h 4210"/>
                <a:gd name="T64" fmla="*/ 722 w 917"/>
                <a:gd name="T65" fmla="*/ 53 h 4210"/>
                <a:gd name="T66" fmla="*/ 551 w 917"/>
                <a:gd name="T67" fmla="*/ 103 h 4210"/>
                <a:gd name="T68" fmla="*/ 401 w 917"/>
                <a:gd name="T69" fmla="*/ 147 h 4210"/>
                <a:gd name="T70" fmla="*/ 276 w 917"/>
                <a:gd name="T71" fmla="*/ 187 h 4210"/>
                <a:gd name="T72" fmla="*/ 173 w 917"/>
                <a:gd name="T73" fmla="*/ 220 h 4210"/>
                <a:gd name="T74" fmla="*/ 95 w 917"/>
                <a:gd name="T75" fmla="*/ 247 h 4210"/>
                <a:gd name="T76" fmla="*/ 43 w 917"/>
                <a:gd name="T77" fmla="*/ 265 h 4210"/>
                <a:gd name="T78" fmla="*/ 16 w 917"/>
                <a:gd name="T79" fmla="*/ 275 h 4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7" h="4210">
                  <a:moveTo>
                    <a:pt x="16" y="275"/>
                  </a:moveTo>
                  <a:lnTo>
                    <a:pt x="13" y="485"/>
                  </a:lnTo>
                  <a:lnTo>
                    <a:pt x="9" y="701"/>
                  </a:lnTo>
                  <a:lnTo>
                    <a:pt x="7" y="923"/>
                  </a:lnTo>
                  <a:lnTo>
                    <a:pt x="4" y="1152"/>
                  </a:lnTo>
                  <a:lnTo>
                    <a:pt x="2" y="1385"/>
                  </a:lnTo>
                  <a:lnTo>
                    <a:pt x="1" y="1622"/>
                  </a:lnTo>
                  <a:lnTo>
                    <a:pt x="0" y="1864"/>
                  </a:lnTo>
                  <a:lnTo>
                    <a:pt x="0" y="2111"/>
                  </a:lnTo>
                  <a:lnTo>
                    <a:pt x="0" y="2361"/>
                  </a:lnTo>
                  <a:lnTo>
                    <a:pt x="1" y="2614"/>
                  </a:lnTo>
                  <a:lnTo>
                    <a:pt x="3" y="2870"/>
                  </a:lnTo>
                  <a:lnTo>
                    <a:pt x="6" y="3128"/>
                  </a:lnTo>
                  <a:lnTo>
                    <a:pt x="9" y="3388"/>
                  </a:lnTo>
                  <a:lnTo>
                    <a:pt x="13" y="3649"/>
                  </a:lnTo>
                  <a:lnTo>
                    <a:pt x="18" y="3912"/>
                  </a:lnTo>
                  <a:lnTo>
                    <a:pt x="25" y="4176"/>
                  </a:lnTo>
                  <a:lnTo>
                    <a:pt x="33" y="4184"/>
                  </a:lnTo>
                  <a:lnTo>
                    <a:pt x="47" y="4193"/>
                  </a:lnTo>
                  <a:lnTo>
                    <a:pt x="127" y="4210"/>
                  </a:lnTo>
                  <a:lnTo>
                    <a:pt x="129" y="4092"/>
                  </a:lnTo>
                  <a:lnTo>
                    <a:pt x="133" y="3969"/>
                  </a:lnTo>
                  <a:lnTo>
                    <a:pt x="137" y="3840"/>
                  </a:lnTo>
                  <a:lnTo>
                    <a:pt x="142" y="3709"/>
                  </a:lnTo>
                  <a:lnTo>
                    <a:pt x="148" y="3573"/>
                  </a:lnTo>
                  <a:lnTo>
                    <a:pt x="156" y="3434"/>
                  </a:lnTo>
                  <a:lnTo>
                    <a:pt x="164" y="3293"/>
                  </a:lnTo>
                  <a:lnTo>
                    <a:pt x="172" y="3149"/>
                  </a:lnTo>
                  <a:lnTo>
                    <a:pt x="190" y="2858"/>
                  </a:lnTo>
                  <a:lnTo>
                    <a:pt x="211" y="2566"/>
                  </a:lnTo>
                  <a:lnTo>
                    <a:pt x="233" y="2277"/>
                  </a:lnTo>
                  <a:lnTo>
                    <a:pt x="257" y="1995"/>
                  </a:lnTo>
                  <a:lnTo>
                    <a:pt x="280" y="1723"/>
                  </a:lnTo>
                  <a:lnTo>
                    <a:pt x="303" y="1468"/>
                  </a:lnTo>
                  <a:lnTo>
                    <a:pt x="327" y="1233"/>
                  </a:lnTo>
                  <a:lnTo>
                    <a:pt x="348" y="1022"/>
                  </a:lnTo>
                  <a:lnTo>
                    <a:pt x="368" y="840"/>
                  </a:lnTo>
                  <a:lnTo>
                    <a:pt x="385" y="690"/>
                  </a:lnTo>
                  <a:lnTo>
                    <a:pt x="394" y="629"/>
                  </a:lnTo>
                  <a:lnTo>
                    <a:pt x="401" y="578"/>
                  </a:lnTo>
                  <a:lnTo>
                    <a:pt x="407" y="538"/>
                  </a:lnTo>
                  <a:lnTo>
                    <a:pt x="412" y="508"/>
                  </a:lnTo>
                  <a:lnTo>
                    <a:pt x="416" y="490"/>
                  </a:lnTo>
                  <a:lnTo>
                    <a:pt x="422" y="473"/>
                  </a:lnTo>
                  <a:lnTo>
                    <a:pt x="429" y="455"/>
                  </a:lnTo>
                  <a:lnTo>
                    <a:pt x="438" y="438"/>
                  </a:lnTo>
                  <a:lnTo>
                    <a:pt x="447" y="419"/>
                  </a:lnTo>
                  <a:lnTo>
                    <a:pt x="458" y="402"/>
                  </a:lnTo>
                  <a:lnTo>
                    <a:pt x="470" y="384"/>
                  </a:lnTo>
                  <a:lnTo>
                    <a:pt x="483" y="366"/>
                  </a:lnTo>
                  <a:lnTo>
                    <a:pt x="497" y="348"/>
                  </a:lnTo>
                  <a:lnTo>
                    <a:pt x="512" y="331"/>
                  </a:lnTo>
                  <a:lnTo>
                    <a:pt x="527" y="312"/>
                  </a:lnTo>
                  <a:lnTo>
                    <a:pt x="543" y="295"/>
                  </a:lnTo>
                  <a:lnTo>
                    <a:pt x="578" y="260"/>
                  </a:lnTo>
                  <a:lnTo>
                    <a:pt x="615" y="226"/>
                  </a:lnTo>
                  <a:lnTo>
                    <a:pt x="653" y="192"/>
                  </a:lnTo>
                  <a:lnTo>
                    <a:pt x="692" y="160"/>
                  </a:lnTo>
                  <a:lnTo>
                    <a:pt x="732" y="129"/>
                  </a:lnTo>
                  <a:lnTo>
                    <a:pt x="771" y="100"/>
                  </a:lnTo>
                  <a:lnTo>
                    <a:pt x="810" y="72"/>
                  </a:lnTo>
                  <a:lnTo>
                    <a:pt x="848" y="46"/>
                  </a:lnTo>
                  <a:lnTo>
                    <a:pt x="883" y="23"/>
                  </a:lnTo>
                  <a:lnTo>
                    <a:pt x="917" y="0"/>
                  </a:lnTo>
                  <a:lnTo>
                    <a:pt x="816" y="27"/>
                  </a:lnTo>
                  <a:lnTo>
                    <a:pt x="722" y="53"/>
                  </a:lnTo>
                  <a:lnTo>
                    <a:pt x="634" y="78"/>
                  </a:lnTo>
                  <a:lnTo>
                    <a:pt x="551" y="103"/>
                  </a:lnTo>
                  <a:lnTo>
                    <a:pt x="473" y="125"/>
                  </a:lnTo>
                  <a:lnTo>
                    <a:pt x="401" y="147"/>
                  </a:lnTo>
                  <a:lnTo>
                    <a:pt x="335" y="167"/>
                  </a:lnTo>
                  <a:lnTo>
                    <a:pt x="276" y="187"/>
                  </a:lnTo>
                  <a:lnTo>
                    <a:pt x="221" y="205"/>
                  </a:lnTo>
                  <a:lnTo>
                    <a:pt x="173" y="220"/>
                  </a:lnTo>
                  <a:lnTo>
                    <a:pt x="131" y="234"/>
                  </a:lnTo>
                  <a:lnTo>
                    <a:pt x="95" y="247"/>
                  </a:lnTo>
                  <a:lnTo>
                    <a:pt x="66" y="257"/>
                  </a:lnTo>
                  <a:lnTo>
                    <a:pt x="43" y="265"/>
                  </a:lnTo>
                  <a:lnTo>
                    <a:pt x="26" y="271"/>
                  </a:lnTo>
                  <a:lnTo>
                    <a:pt x="16" y="275"/>
                  </a:lnTo>
                  <a:close/>
                </a:path>
              </a:pathLst>
            </a:custGeom>
            <a:solidFill>
              <a:srgbClr val="0F0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2898785" y="5886705"/>
              <a:ext cx="535242" cy="831775"/>
            </a:xfrm>
            <a:custGeom>
              <a:avLst/>
              <a:gdLst>
                <a:gd name="T0" fmla="*/ 1035 w 1083"/>
                <a:gd name="T1" fmla="*/ 1394 h 1682"/>
                <a:gd name="T2" fmla="*/ 937 w 1083"/>
                <a:gd name="T3" fmla="*/ 1410 h 1682"/>
                <a:gd name="T4" fmla="*/ 860 w 1083"/>
                <a:gd name="T5" fmla="*/ 1418 h 1682"/>
                <a:gd name="T6" fmla="*/ 809 w 1083"/>
                <a:gd name="T7" fmla="*/ 1420 h 1682"/>
                <a:gd name="T8" fmla="*/ 756 w 1083"/>
                <a:gd name="T9" fmla="*/ 1420 h 1682"/>
                <a:gd name="T10" fmla="*/ 705 w 1083"/>
                <a:gd name="T11" fmla="*/ 1418 h 1682"/>
                <a:gd name="T12" fmla="*/ 654 w 1083"/>
                <a:gd name="T13" fmla="*/ 1413 h 1682"/>
                <a:gd name="T14" fmla="*/ 604 w 1083"/>
                <a:gd name="T15" fmla="*/ 1404 h 1682"/>
                <a:gd name="T16" fmla="*/ 554 w 1083"/>
                <a:gd name="T17" fmla="*/ 1392 h 1682"/>
                <a:gd name="T18" fmla="*/ 507 w 1083"/>
                <a:gd name="T19" fmla="*/ 1375 h 1682"/>
                <a:gd name="T20" fmla="*/ 463 w 1083"/>
                <a:gd name="T21" fmla="*/ 1355 h 1682"/>
                <a:gd name="T22" fmla="*/ 420 w 1083"/>
                <a:gd name="T23" fmla="*/ 1330 h 1682"/>
                <a:gd name="T24" fmla="*/ 380 w 1083"/>
                <a:gd name="T25" fmla="*/ 1301 h 1682"/>
                <a:gd name="T26" fmla="*/ 343 w 1083"/>
                <a:gd name="T27" fmla="*/ 1266 h 1682"/>
                <a:gd name="T28" fmla="*/ 309 w 1083"/>
                <a:gd name="T29" fmla="*/ 1225 h 1682"/>
                <a:gd name="T30" fmla="*/ 278 w 1083"/>
                <a:gd name="T31" fmla="*/ 1168 h 1682"/>
                <a:gd name="T32" fmla="*/ 249 w 1083"/>
                <a:gd name="T33" fmla="*/ 1095 h 1682"/>
                <a:gd name="T34" fmla="*/ 221 w 1083"/>
                <a:gd name="T35" fmla="*/ 1010 h 1682"/>
                <a:gd name="T36" fmla="*/ 195 w 1083"/>
                <a:gd name="T37" fmla="*/ 915 h 1682"/>
                <a:gd name="T38" fmla="*/ 173 w 1083"/>
                <a:gd name="T39" fmla="*/ 813 h 1682"/>
                <a:gd name="T40" fmla="*/ 151 w 1083"/>
                <a:gd name="T41" fmla="*/ 707 h 1682"/>
                <a:gd name="T42" fmla="*/ 132 w 1083"/>
                <a:gd name="T43" fmla="*/ 599 h 1682"/>
                <a:gd name="T44" fmla="*/ 107 w 1083"/>
                <a:gd name="T45" fmla="*/ 439 h 1682"/>
                <a:gd name="T46" fmla="*/ 80 w 1083"/>
                <a:gd name="T47" fmla="*/ 247 h 1682"/>
                <a:gd name="T48" fmla="*/ 63 w 1083"/>
                <a:gd name="T49" fmla="*/ 98 h 1682"/>
                <a:gd name="T50" fmla="*/ 55 w 1083"/>
                <a:gd name="T51" fmla="*/ 13 h 1682"/>
                <a:gd name="T52" fmla="*/ 53 w 1083"/>
                <a:gd name="T53" fmla="*/ 11 h 1682"/>
                <a:gd name="T54" fmla="*/ 51 w 1083"/>
                <a:gd name="T55" fmla="*/ 74 h 1682"/>
                <a:gd name="T56" fmla="*/ 45 w 1083"/>
                <a:gd name="T57" fmla="*/ 194 h 1682"/>
                <a:gd name="T58" fmla="*/ 39 w 1083"/>
                <a:gd name="T59" fmla="*/ 364 h 1682"/>
                <a:gd name="T60" fmla="*/ 31 w 1083"/>
                <a:gd name="T61" fmla="*/ 583 h 1682"/>
                <a:gd name="T62" fmla="*/ 23 w 1083"/>
                <a:gd name="T63" fmla="*/ 848 h 1682"/>
                <a:gd name="T64" fmla="*/ 14 w 1083"/>
                <a:gd name="T65" fmla="*/ 1153 h 1682"/>
                <a:gd name="T66" fmla="*/ 4 w 1083"/>
                <a:gd name="T67" fmla="*/ 1496 h 1682"/>
                <a:gd name="T68" fmla="*/ 23 w 1083"/>
                <a:gd name="T69" fmla="*/ 1674 h 1682"/>
                <a:gd name="T70" fmla="*/ 89 w 1083"/>
                <a:gd name="T71" fmla="*/ 1654 h 1682"/>
                <a:gd name="T72" fmla="*/ 179 w 1083"/>
                <a:gd name="T73" fmla="*/ 1626 h 1682"/>
                <a:gd name="T74" fmla="*/ 294 w 1083"/>
                <a:gd name="T75" fmla="*/ 1592 h 1682"/>
                <a:gd name="T76" fmla="*/ 432 w 1083"/>
                <a:gd name="T77" fmla="*/ 1552 h 1682"/>
                <a:gd name="T78" fmla="*/ 593 w 1083"/>
                <a:gd name="T79" fmla="*/ 1508 h 1682"/>
                <a:gd name="T80" fmla="*/ 774 w 1083"/>
                <a:gd name="T81" fmla="*/ 1460 h 1682"/>
                <a:gd name="T82" fmla="*/ 975 w 1083"/>
                <a:gd name="T83" fmla="*/ 1410 h 1682"/>
                <a:gd name="T84" fmla="*/ 1083 w 1083"/>
                <a:gd name="T85" fmla="*/ 1383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3" h="1682">
                  <a:moveTo>
                    <a:pt x="1083" y="1383"/>
                  </a:moveTo>
                  <a:lnTo>
                    <a:pt x="1035" y="1394"/>
                  </a:lnTo>
                  <a:lnTo>
                    <a:pt x="987" y="1403"/>
                  </a:lnTo>
                  <a:lnTo>
                    <a:pt x="937" y="1410"/>
                  </a:lnTo>
                  <a:lnTo>
                    <a:pt x="886" y="1416"/>
                  </a:lnTo>
                  <a:lnTo>
                    <a:pt x="860" y="1418"/>
                  </a:lnTo>
                  <a:lnTo>
                    <a:pt x="834" y="1419"/>
                  </a:lnTo>
                  <a:lnTo>
                    <a:pt x="809" y="1420"/>
                  </a:lnTo>
                  <a:lnTo>
                    <a:pt x="782" y="1421"/>
                  </a:lnTo>
                  <a:lnTo>
                    <a:pt x="756" y="1420"/>
                  </a:lnTo>
                  <a:lnTo>
                    <a:pt x="731" y="1420"/>
                  </a:lnTo>
                  <a:lnTo>
                    <a:pt x="705" y="1418"/>
                  </a:lnTo>
                  <a:lnTo>
                    <a:pt x="679" y="1416"/>
                  </a:lnTo>
                  <a:lnTo>
                    <a:pt x="654" y="1413"/>
                  </a:lnTo>
                  <a:lnTo>
                    <a:pt x="628" y="1409"/>
                  </a:lnTo>
                  <a:lnTo>
                    <a:pt x="604" y="1404"/>
                  </a:lnTo>
                  <a:lnTo>
                    <a:pt x="579" y="1398"/>
                  </a:lnTo>
                  <a:lnTo>
                    <a:pt x="554" y="1392"/>
                  </a:lnTo>
                  <a:lnTo>
                    <a:pt x="531" y="1384"/>
                  </a:lnTo>
                  <a:lnTo>
                    <a:pt x="507" y="1375"/>
                  </a:lnTo>
                  <a:lnTo>
                    <a:pt x="485" y="1366"/>
                  </a:lnTo>
                  <a:lnTo>
                    <a:pt x="463" y="1355"/>
                  </a:lnTo>
                  <a:lnTo>
                    <a:pt x="440" y="1343"/>
                  </a:lnTo>
                  <a:lnTo>
                    <a:pt x="420" y="1330"/>
                  </a:lnTo>
                  <a:lnTo>
                    <a:pt x="399" y="1317"/>
                  </a:lnTo>
                  <a:lnTo>
                    <a:pt x="380" y="1301"/>
                  </a:lnTo>
                  <a:lnTo>
                    <a:pt x="361" y="1285"/>
                  </a:lnTo>
                  <a:lnTo>
                    <a:pt x="343" y="1266"/>
                  </a:lnTo>
                  <a:lnTo>
                    <a:pt x="326" y="1248"/>
                  </a:lnTo>
                  <a:lnTo>
                    <a:pt x="309" y="1225"/>
                  </a:lnTo>
                  <a:lnTo>
                    <a:pt x="294" y="1198"/>
                  </a:lnTo>
                  <a:lnTo>
                    <a:pt x="278" y="1168"/>
                  </a:lnTo>
                  <a:lnTo>
                    <a:pt x="263" y="1133"/>
                  </a:lnTo>
                  <a:lnTo>
                    <a:pt x="249" y="1095"/>
                  </a:lnTo>
                  <a:lnTo>
                    <a:pt x="234" y="1054"/>
                  </a:lnTo>
                  <a:lnTo>
                    <a:pt x="221" y="1010"/>
                  </a:lnTo>
                  <a:lnTo>
                    <a:pt x="209" y="964"/>
                  </a:lnTo>
                  <a:lnTo>
                    <a:pt x="195" y="915"/>
                  </a:lnTo>
                  <a:lnTo>
                    <a:pt x="184" y="865"/>
                  </a:lnTo>
                  <a:lnTo>
                    <a:pt x="173" y="813"/>
                  </a:lnTo>
                  <a:lnTo>
                    <a:pt x="161" y="760"/>
                  </a:lnTo>
                  <a:lnTo>
                    <a:pt x="151" y="707"/>
                  </a:lnTo>
                  <a:lnTo>
                    <a:pt x="141" y="653"/>
                  </a:lnTo>
                  <a:lnTo>
                    <a:pt x="132" y="599"/>
                  </a:lnTo>
                  <a:lnTo>
                    <a:pt x="122" y="545"/>
                  </a:lnTo>
                  <a:lnTo>
                    <a:pt x="107" y="439"/>
                  </a:lnTo>
                  <a:lnTo>
                    <a:pt x="93" y="340"/>
                  </a:lnTo>
                  <a:lnTo>
                    <a:pt x="80" y="247"/>
                  </a:lnTo>
                  <a:lnTo>
                    <a:pt x="71" y="166"/>
                  </a:lnTo>
                  <a:lnTo>
                    <a:pt x="63" y="98"/>
                  </a:lnTo>
                  <a:lnTo>
                    <a:pt x="58" y="46"/>
                  </a:lnTo>
                  <a:lnTo>
                    <a:pt x="55" y="13"/>
                  </a:lnTo>
                  <a:lnTo>
                    <a:pt x="54" y="0"/>
                  </a:lnTo>
                  <a:lnTo>
                    <a:pt x="53" y="11"/>
                  </a:lnTo>
                  <a:lnTo>
                    <a:pt x="52" y="35"/>
                  </a:lnTo>
                  <a:lnTo>
                    <a:pt x="51" y="74"/>
                  </a:lnTo>
                  <a:lnTo>
                    <a:pt x="47" y="127"/>
                  </a:lnTo>
                  <a:lnTo>
                    <a:pt x="45" y="194"/>
                  </a:lnTo>
                  <a:lnTo>
                    <a:pt x="42" y="273"/>
                  </a:lnTo>
                  <a:lnTo>
                    <a:pt x="39" y="364"/>
                  </a:lnTo>
                  <a:lnTo>
                    <a:pt x="35" y="468"/>
                  </a:lnTo>
                  <a:lnTo>
                    <a:pt x="31" y="583"/>
                  </a:lnTo>
                  <a:lnTo>
                    <a:pt x="27" y="710"/>
                  </a:lnTo>
                  <a:lnTo>
                    <a:pt x="23" y="848"/>
                  </a:lnTo>
                  <a:lnTo>
                    <a:pt x="18" y="996"/>
                  </a:lnTo>
                  <a:lnTo>
                    <a:pt x="14" y="1153"/>
                  </a:lnTo>
                  <a:lnTo>
                    <a:pt x="10" y="1321"/>
                  </a:lnTo>
                  <a:lnTo>
                    <a:pt x="4" y="1496"/>
                  </a:lnTo>
                  <a:lnTo>
                    <a:pt x="0" y="1682"/>
                  </a:lnTo>
                  <a:lnTo>
                    <a:pt x="23" y="1674"/>
                  </a:lnTo>
                  <a:lnTo>
                    <a:pt x="53" y="1665"/>
                  </a:lnTo>
                  <a:lnTo>
                    <a:pt x="89" y="1654"/>
                  </a:lnTo>
                  <a:lnTo>
                    <a:pt x="131" y="1640"/>
                  </a:lnTo>
                  <a:lnTo>
                    <a:pt x="179" y="1626"/>
                  </a:lnTo>
                  <a:lnTo>
                    <a:pt x="233" y="1610"/>
                  </a:lnTo>
                  <a:lnTo>
                    <a:pt x="294" y="1592"/>
                  </a:lnTo>
                  <a:lnTo>
                    <a:pt x="360" y="1573"/>
                  </a:lnTo>
                  <a:lnTo>
                    <a:pt x="432" y="1552"/>
                  </a:lnTo>
                  <a:lnTo>
                    <a:pt x="510" y="1530"/>
                  </a:lnTo>
                  <a:lnTo>
                    <a:pt x="593" y="1508"/>
                  </a:lnTo>
                  <a:lnTo>
                    <a:pt x="680" y="1484"/>
                  </a:lnTo>
                  <a:lnTo>
                    <a:pt x="774" y="1460"/>
                  </a:lnTo>
                  <a:lnTo>
                    <a:pt x="872" y="1435"/>
                  </a:lnTo>
                  <a:lnTo>
                    <a:pt x="975" y="1410"/>
                  </a:lnTo>
                  <a:lnTo>
                    <a:pt x="1083" y="1383"/>
                  </a:lnTo>
                  <a:lnTo>
                    <a:pt x="1083" y="1383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3665323" y="5344050"/>
              <a:ext cx="143819" cy="182368"/>
            </a:xfrm>
            <a:custGeom>
              <a:avLst/>
              <a:gdLst>
                <a:gd name="T0" fmla="*/ 275 w 291"/>
                <a:gd name="T1" fmla="*/ 367 h 367"/>
                <a:gd name="T2" fmla="*/ 261 w 291"/>
                <a:gd name="T3" fmla="*/ 351 h 367"/>
                <a:gd name="T4" fmla="*/ 249 w 291"/>
                <a:gd name="T5" fmla="*/ 334 h 367"/>
                <a:gd name="T6" fmla="*/ 237 w 291"/>
                <a:gd name="T7" fmla="*/ 319 h 367"/>
                <a:gd name="T8" fmla="*/ 227 w 291"/>
                <a:gd name="T9" fmla="*/ 303 h 367"/>
                <a:gd name="T10" fmla="*/ 220 w 291"/>
                <a:gd name="T11" fmla="*/ 287 h 367"/>
                <a:gd name="T12" fmla="*/ 213 w 291"/>
                <a:gd name="T13" fmla="*/ 272 h 367"/>
                <a:gd name="T14" fmla="*/ 208 w 291"/>
                <a:gd name="T15" fmla="*/ 256 h 367"/>
                <a:gd name="T16" fmla="*/ 203 w 291"/>
                <a:gd name="T17" fmla="*/ 241 h 367"/>
                <a:gd name="T18" fmla="*/ 200 w 291"/>
                <a:gd name="T19" fmla="*/ 226 h 367"/>
                <a:gd name="T20" fmla="*/ 198 w 291"/>
                <a:gd name="T21" fmla="*/ 212 h 367"/>
                <a:gd name="T22" fmla="*/ 197 w 291"/>
                <a:gd name="T23" fmla="*/ 199 h 367"/>
                <a:gd name="T24" fmla="*/ 197 w 291"/>
                <a:gd name="T25" fmla="*/ 184 h 367"/>
                <a:gd name="T26" fmla="*/ 197 w 291"/>
                <a:gd name="T27" fmla="*/ 171 h 367"/>
                <a:gd name="T28" fmla="*/ 200 w 291"/>
                <a:gd name="T29" fmla="*/ 159 h 367"/>
                <a:gd name="T30" fmla="*/ 202 w 291"/>
                <a:gd name="T31" fmla="*/ 145 h 367"/>
                <a:gd name="T32" fmla="*/ 205 w 291"/>
                <a:gd name="T33" fmla="*/ 133 h 367"/>
                <a:gd name="T34" fmla="*/ 209 w 291"/>
                <a:gd name="T35" fmla="*/ 122 h 367"/>
                <a:gd name="T36" fmla="*/ 213 w 291"/>
                <a:gd name="T37" fmla="*/ 110 h 367"/>
                <a:gd name="T38" fmla="*/ 218 w 291"/>
                <a:gd name="T39" fmla="*/ 99 h 367"/>
                <a:gd name="T40" fmla="*/ 223 w 291"/>
                <a:gd name="T41" fmla="*/ 89 h 367"/>
                <a:gd name="T42" fmla="*/ 234 w 291"/>
                <a:gd name="T43" fmla="*/ 68 h 367"/>
                <a:gd name="T44" fmla="*/ 246 w 291"/>
                <a:gd name="T45" fmla="*/ 51 h 367"/>
                <a:gd name="T46" fmla="*/ 258 w 291"/>
                <a:gd name="T47" fmla="*/ 34 h 367"/>
                <a:gd name="T48" fmla="*/ 270 w 291"/>
                <a:gd name="T49" fmla="*/ 21 h 367"/>
                <a:gd name="T50" fmla="*/ 282 w 291"/>
                <a:gd name="T51" fmla="*/ 9 h 367"/>
                <a:gd name="T52" fmla="*/ 291 w 291"/>
                <a:gd name="T53" fmla="*/ 0 h 367"/>
                <a:gd name="T54" fmla="*/ 272 w 291"/>
                <a:gd name="T55" fmla="*/ 3 h 367"/>
                <a:gd name="T56" fmla="*/ 254 w 291"/>
                <a:gd name="T57" fmla="*/ 8 h 367"/>
                <a:gd name="T58" fmla="*/ 234 w 291"/>
                <a:gd name="T59" fmla="*/ 14 h 367"/>
                <a:gd name="T60" fmla="*/ 216 w 291"/>
                <a:gd name="T61" fmla="*/ 19 h 367"/>
                <a:gd name="T62" fmla="*/ 196 w 291"/>
                <a:gd name="T63" fmla="*/ 26 h 367"/>
                <a:gd name="T64" fmla="*/ 178 w 291"/>
                <a:gd name="T65" fmla="*/ 33 h 367"/>
                <a:gd name="T66" fmla="*/ 160 w 291"/>
                <a:gd name="T67" fmla="*/ 41 h 367"/>
                <a:gd name="T68" fmla="*/ 140 w 291"/>
                <a:gd name="T69" fmla="*/ 50 h 367"/>
                <a:gd name="T70" fmla="*/ 122 w 291"/>
                <a:gd name="T71" fmla="*/ 60 h 367"/>
                <a:gd name="T72" fmla="*/ 104 w 291"/>
                <a:gd name="T73" fmla="*/ 70 h 367"/>
                <a:gd name="T74" fmla="*/ 86 w 291"/>
                <a:gd name="T75" fmla="*/ 82 h 367"/>
                <a:gd name="T76" fmla="*/ 68 w 291"/>
                <a:gd name="T77" fmla="*/ 95 h 367"/>
                <a:gd name="T78" fmla="*/ 51 w 291"/>
                <a:gd name="T79" fmla="*/ 108 h 367"/>
                <a:gd name="T80" fmla="*/ 33 w 291"/>
                <a:gd name="T81" fmla="*/ 124 h 367"/>
                <a:gd name="T82" fmla="*/ 17 w 291"/>
                <a:gd name="T83" fmla="*/ 139 h 367"/>
                <a:gd name="T84" fmla="*/ 0 w 291"/>
                <a:gd name="T85" fmla="*/ 156 h 367"/>
                <a:gd name="T86" fmla="*/ 14 w 291"/>
                <a:gd name="T87" fmla="*/ 176 h 367"/>
                <a:gd name="T88" fmla="*/ 33 w 291"/>
                <a:gd name="T89" fmla="*/ 204 h 367"/>
                <a:gd name="T90" fmla="*/ 46 w 291"/>
                <a:gd name="T91" fmla="*/ 219 h 367"/>
                <a:gd name="T92" fmla="*/ 59 w 291"/>
                <a:gd name="T93" fmla="*/ 235 h 367"/>
                <a:gd name="T94" fmla="*/ 74 w 291"/>
                <a:gd name="T95" fmla="*/ 252 h 367"/>
                <a:gd name="T96" fmla="*/ 91 w 291"/>
                <a:gd name="T97" fmla="*/ 269 h 367"/>
                <a:gd name="T98" fmla="*/ 109 w 291"/>
                <a:gd name="T99" fmla="*/ 285 h 367"/>
                <a:gd name="T100" fmla="*/ 129 w 291"/>
                <a:gd name="T101" fmla="*/ 300 h 367"/>
                <a:gd name="T102" fmla="*/ 150 w 291"/>
                <a:gd name="T103" fmla="*/ 316 h 367"/>
                <a:gd name="T104" fmla="*/ 172 w 291"/>
                <a:gd name="T105" fmla="*/ 330 h 367"/>
                <a:gd name="T106" fmla="*/ 184 w 291"/>
                <a:gd name="T107" fmla="*/ 336 h 367"/>
                <a:gd name="T108" fmla="*/ 196 w 291"/>
                <a:gd name="T109" fmla="*/ 343 h 367"/>
                <a:gd name="T110" fmla="*/ 209 w 291"/>
                <a:gd name="T111" fmla="*/ 348 h 367"/>
                <a:gd name="T112" fmla="*/ 221 w 291"/>
                <a:gd name="T113" fmla="*/ 353 h 367"/>
                <a:gd name="T114" fmla="*/ 234 w 291"/>
                <a:gd name="T115" fmla="*/ 358 h 367"/>
                <a:gd name="T116" fmla="*/ 248 w 291"/>
                <a:gd name="T117" fmla="*/ 362 h 367"/>
                <a:gd name="T118" fmla="*/ 261 w 291"/>
                <a:gd name="T119" fmla="*/ 365 h 367"/>
                <a:gd name="T120" fmla="*/ 275 w 291"/>
                <a:gd name="T12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367">
                  <a:moveTo>
                    <a:pt x="275" y="367"/>
                  </a:moveTo>
                  <a:lnTo>
                    <a:pt x="261" y="351"/>
                  </a:lnTo>
                  <a:lnTo>
                    <a:pt x="249" y="334"/>
                  </a:lnTo>
                  <a:lnTo>
                    <a:pt x="237" y="319"/>
                  </a:lnTo>
                  <a:lnTo>
                    <a:pt x="227" y="303"/>
                  </a:lnTo>
                  <a:lnTo>
                    <a:pt x="220" y="287"/>
                  </a:lnTo>
                  <a:lnTo>
                    <a:pt x="213" y="272"/>
                  </a:lnTo>
                  <a:lnTo>
                    <a:pt x="208" y="256"/>
                  </a:lnTo>
                  <a:lnTo>
                    <a:pt x="203" y="241"/>
                  </a:lnTo>
                  <a:lnTo>
                    <a:pt x="200" y="226"/>
                  </a:lnTo>
                  <a:lnTo>
                    <a:pt x="198" y="212"/>
                  </a:lnTo>
                  <a:lnTo>
                    <a:pt x="197" y="199"/>
                  </a:lnTo>
                  <a:lnTo>
                    <a:pt x="197" y="184"/>
                  </a:lnTo>
                  <a:lnTo>
                    <a:pt x="197" y="171"/>
                  </a:lnTo>
                  <a:lnTo>
                    <a:pt x="200" y="159"/>
                  </a:lnTo>
                  <a:lnTo>
                    <a:pt x="202" y="145"/>
                  </a:lnTo>
                  <a:lnTo>
                    <a:pt x="205" y="133"/>
                  </a:lnTo>
                  <a:lnTo>
                    <a:pt x="209" y="122"/>
                  </a:lnTo>
                  <a:lnTo>
                    <a:pt x="213" y="110"/>
                  </a:lnTo>
                  <a:lnTo>
                    <a:pt x="218" y="99"/>
                  </a:lnTo>
                  <a:lnTo>
                    <a:pt x="223" y="89"/>
                  </a:lnTo>
                  <a:lnTo>
                    <a:pt x="234" y="68"/>
                  </a:lnTo>
                  <a:lnTo>
                    <a:pt x="246" y="51"/>
                  </a:lnTo>
                  <a:lnTo>
                    <a:pt x="258" y="34"/>
                  </a:lnTo>
                  <a:lnTo>
                    <a:pt x="270" y="21"/>
                  </a:lnTo>
                  <a:lnTo>
                    <a:pt x="282" y="9"/>
                  </a:lnTo>
                  <a:lnTo>
                    <a:pt x="291" y="0"/>
                  </a:lnTo>
                  <a:lnTo>
                    <a:pt x="272" y="3"/>
                  </a:lnTo>
                  <a:lnTo>
                    <a:pt x="254" y="8"/>
                  </a:lnTo>
                  <a:lnTo>
                    <a:pt x="234" y="14"/>
                  </a:lnTo>
                  <a:lnTo>
                    <a:pt x="216" y="19"/>
                  </a:lnTo>
                  <a:lnTo>
                    <a:pt x="196" y="26"/>
                  </a:lnTo>
                  <a:lnTo>
                    <a:pt x="178" y="33"/>
                  </a:lnTo>
                  <a:lnTo>
                    <a:pt x="160" y="41"/>
                  </a:lnTo>
                  <a:lnTo>
                    <a:pt x="140" y="50"/>
                  </a:lnTo>
                  <a:lnTo>
                    <a:pt x="122" y="60"/>
                  </a:lnTo>
                  <a:lnTo>
                    <a:pt x="104" y="70"/>
                  </a:lnTo>
                  <a:lnTo>
                    <a:pt x="86" y="82"/>
                  </a:lnTo>
                  <a:lnTo>
                    <a:pt x="68" y="95"/>
                  </a:lnTo>
                  <a:lnTo>
                    <a:pt x="51" y="108"/>
                  </a:lnTo>
                  <a:lnTo>
                    <a:pt x="33" y="124"/>
                  </a:lnTo>
                  <a:lnTo>
                    <a:pt x="17" y="139"/>
                  </a:lnTo>
                  <a:lnTo>
                    <a:pt x="0" y="156"/>
                  </a:lnTo>
                  <a:lnTo>
                    <a:pt x="14" y="176"/>
                  </a:lnTo>
                  <a:lnTo>
                    <a:pt x="33" y="204"/>
                  </a:lnTo>
                  <a:lnTo>
                    <a:pt x="46" y="219"/>
                  </a:lnTo>
                  <a:lnTo>
                    <a:pt x="59" y="235"/>
                  </a:lnTo>
                  <a:lnTo>
                    <a:pt x="74" y="252"/>
                  </a:lnTo>
                  <a:lnTo>
                    <a:pt x="91" y="269"/>
                  </a:lnTo>
                  <a:lnTo>
                    <a:pt x="109" y="285"/>
                  </a:lnTo>
                  <a:lnTo>
                    <a:pt x="129" y="300"/>
                  </a:lnTo>
                  <a:lnTo>
                    <a:pt x="150" y="316"/>
                  </a:lnTo>
                  <a:lnTo>
                    <a:pt x="172" y="330"/>
                  </a:lnTo>
                  <a:lnTo>
                    <a:pt x="184" y="336"/>
                  </a:lnTo>
                  <a:lnTo>
                    <a:pt x="196" y="343"/>
                  </a:lnTo>
                  <a:lnTo>
                    <a:pt x="209" y="348"/>
                  </a:lnTo>
                  <a:lnTo>
                    <a:pt x="221" y="353"/>
                  </a:lnTo>
                  <a:lnTo>
                    <a:pt x="234" y="358"/>
                  </a:lnTo>
                  <a:lnTo>
                    <a:pt x="248" y="362"/>
                  </a:lnTo>
                  <a:lnTo>
                    <a:pt x="261" y="365"/>
                  </a:lnTo>
                  <a:lnTo>
                    <a:pt x="275" y="367"/>
                  </a:lnTo>
                  <a:close/>
                </a:path>
              </a:pathLst>
            </a:custGeom>
            <a:solidFill>
              <a:srgbClr val="E3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3755765" y="5542727"/>
              <a:ext cx="177920" cy="993385"/>
            </a:xfrm>
            <a:custGeom>
              <a:avLst/>
              <a:gdLst>
                <a:gd name="T0" fmla="*/ 202 w 362"/>
                <a:gd name="T1" fmla="*/ 0 h 2012"/>
                <a:gd name="T2" fmla="*/ 170 w 362"/>
                <a:gd name="T3" fmla="*/ 8 h 2012"/>
                <a:gd name="T4" fmla="*/ 138 w 362"/>
                <a:gd name="T5" fmla="*/ 12 h 2012"/>
                <a:gd name="T6" fmla="*/ 123 w 362"/>
                <a:gd name="T7" fmla="*/ 10 h 2012"/>
                <a:gd name="T8" fmla="*/ 113 w 362"/>
                <a:gd name="T9" fmla="*/ 79 h 2012"/>
                <a:gd name="T10" fmla="*/ 97 w 362"/>
                <a:gd name="T11" fmla="*/ 197 h 2012"/>
                <a:gd name="T12" fmla="*/ 76 w 362"/>
                <a:gd name="T13" fmla="*/ 353 h 2012"/>
                <a:gd name="T14" fmla="*/ 55 w 362"/>
                <a:gd name="T15" fmla="*/ 541 h 2012"/>
                <a:gd name="T16" fmla="*/ 34 w 362"/>
                <a:gd name="T17" fmla="*/ 753 h 2012"/>
                <a:gd name="T18" fmla="*/ 17 w 362"/>
                <a:gd name="T19" fmla="*/ 979 h 2012"/>
                <a:gd name="T20" fmla="*/ 4 w 362"/>
                <a:gd name="T21" fmla="*/ 1212 h 2012"/>
                <a:gd name="T22" fmla="*/ 1 w 362"/>
                <a:gd name="T23" fmla="*/ 1329 h 2012"/>
                <a:gd name="T24" fmla="*/ 0 w 362"/>
                <a:gd name="T25" fmla="*/ 1444 h 2012"/>
                <a:gd name="T26" fmla="*/ 8 w 362"/>
                <a:gd name="T27" fmla="*/ 1481 h 2012"/>
                <a:gd name="T28" fmla="*/ 23 w 362"/>
                <a:gd name="T29" fmla="*/ 1522 h 2012"/>
                <a:gd name="T30" fmla="*/ 40 w 362"/>
                <a:gd name="T31" fmla="*/ 1564 h 2012"/>
                <a:gd name="T32" fmla="*/ 62 w 362"/>
                <a:gd name="T33" fmla="*/ 1607 h 2012"/>
                <a:gd name="T34" fmla="*/ 113 w 362"/>
                <a:gd name="T35" fmla="*/ 1697 h 2012"/>
                <a:gd name="T36" fmla="*/ 169 w 362"/>
                <a:gd name="T37" fmla="*/ 1784 h 2012"/>
                <a:gd name="T38" fmla="*/ 229 w 362"/>
                <a:gd name="T39" fmla="*/ 1864 h 2012"/>
                <a:gd name="T40" fmla="*/ 283 w 362"/>
                <a:gd name="T41" fmla="*/ 1932 h 2012"/>
                <a:gd name="T42" fmla="*/ 329 w 362"/>
                <a:gd name="T43" fmla="*/ 1984 h 2012"/>
                <a:gd name="T44" fmla="*/ 362 w 362"/>
                <a:gd name="T45" fmla="*/ 2012 h 2012"/>
                <a:gd name="T46" fmla="*/ 322 w 362"/>
                <a:gd name="T47" fmla="*/ 1918 h 2012"/>
                <a:gd name="T48" fmla="*/ 304 w 362"/>
                <a:gd name="T49" fmla="*/ 1871 h 2012"/>
                <a:gd name="T50" fmla="*/ 285 w 362"/>
                <a:gd name="T51" fmla="*/ 1817 h 2012"/>
                <a:gd name="T52" fmla="*/ 267 w 362"/>
                <a:gd name="T53" fmla="*/ 1753 h 2012"/>
                <a:gd name="T54" fmla="*/ 247 w 362"/>
                <a:gd name="T55" fmla="*/ 1676 h 2012"/>
                <a:gd name="T56" fmla="*/ 226 w 362"/>
                <a:gd name="T57" fmla="*/ 1580 h 2012"/>
                <a:gd name="T58" fmla="*/ 202 w 362"/>
                <a:gd name="T59" fmla="*/ 1461 h 2012"/>
                <a:gd name="T60" fmla="*/ 192 w 362"/>
                <a:gd name="T61" fmla="*/ 1387 h 2012"/>
                <a:gd name="T62" fmla="*/ 184 w 362"/>
                <a:gd name="T63" fmla="*/ 1298 h 2012"/>
                <a:gd name="T64" fmla="*/ 179 w 362"/>
                <a:gd name="T65" fmla="*/ 1196 h 2012"/>
                <a:gd name="T66" fmla="*/ 175 w 362"/>
                <a:gd name="T67" fmla="*/ 1085 h 2012"/>
                <a:gd name="T68" fmla="*/ 173 w 362"/>
                <a:gd name="T69" fmla="*/ 845 h 2012"/>
                <a:gd name="T70" fmla="*/ 178 w 362"/>
                <a:gd name="T71" fmla="*/ 600 h 2012"/>
                <a:gd name="T72" fmla="*/ 186 w 362"/>
                <a:gd name="T73" fmla="*/ 370 h 2012"/>
                <a:gd name="T74" fmla="*/ 193 w 362"/>
                <a:gd name="T75" fmla="*/ 179 h 2012"/>
                <a:gd name="T76" fmla="*/ 200 w 362"/>
                <a:gd name="T77" fmla="*/ 49 h 2012"/>
                <a:gd name="T78" fmla="*/ 202 w 362"/>
                <a:gd name="T79" fmla="*/ 0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2" h="2012">
                  <a:moveTo>
                    <a:pt x="202" y="0"/>
                  </a:moveTo>
                  <a:lnTo>
                    <a:pt x="202" y="0"/>
                  </a:lnTo>
                  <a:lnTo>
                    <a:pt x="187" y="5"/>
                  </a:lnTo>
                  <a:lnTo>
                    <a:pt x="170" y="8"/>
                  </a:lnTo>
                  <a:lnTo>
                    <a:pt x="154" y="10"/>
                  </a:lnTo>
                  <a:lnTo>
                    <a:pt x="138" y="12"/>
                  </a:lnTo>
                  <a:lnTo>
                    <a:pt x="130" y="12"/>
                  </a:lnTo>
                  <a:lnTo>
                    <a:pt x="123" y="10"/>
                  </a:lnTo>
                  <a:lnTo>
                    <a:pt x="119" y="38"/>
                  </a:lnTo>
                  <a:lnTo>
                    <a:pt x="113" y="79"/>
                  </a:lnTo>
                  <a:lnTo>
                    <a:pt x="106" y="133"/>
                  </a:lnTo>
                  <a:lnTo>
                    <a:pt x="97" y="197"/>
                  </a:lnTo>
                  <a:lnTo>
                    <a:pt x="87" y="271"/>
                  </a:lnTo>
                  <a:lnTo>
                    <a:pt x="76" y="353"/>
                  </a:lnTo>
                  <a:lnTo>
                    <a:pt x="66" y="443"/>
                  </a:lnTo>
                  <a:lnTo>
                    <a:pt x="55" y="541"/>
                  </a:lnTo>
                  <a:lnTo>
                    <a:pt x="44" y="645"/>
                  </a:lnTo>
                  <a:lnTo>
                    <a:pt x="34" y="753"/>
                  </a:lnTo>
                  <a:lnTo>
                    <a:pt x="25" y="864"/>
                  </a:lnTo>
                  <a:lnTo>
                    <a:pt x="17" y="979"/>
                  </a:lnTo>
                  <a:lnTo>
                    <a:pt x="9" y="1095"/>
                  </a:lnTo>
                  <a:lnTo>
                    <a:pt x="4" y="1212"/>
                  </a:lnTo>
                  <a:lnTo>
                    <a:pt x="2" y="1270"/>
                  </a:lnTo>
                  <a:lnTo>
                    <a:pt x="1" y="1329"/>
                  </a:lnTo>
                  <a:lnTo>
                    <a:pt x="0" y="1386"/>
                  </a:lnTo>
                  <a:lnTo>
                    <a:pt x="0" y="1444"/>
                  </a:lnTo>
                  <a:lnTo>
                    <a:pt x="3" y="1462"/>
                  </a:lnTo>
                  <a:lnTo>
                    <a:pt x="8" y="1481"/>
                  </a:lnTo>
                  <a:lnTo>
                    <a:pt x="14" y="1501"/>
                  </a:lnTo>
                  <a:lnTo>
                    <a:pt x="23" y="1522"/>
                  </a:lnTo>
                  <a:lnTo>
                    <a:pt x="31" y="1543"/>
                  </a:lnTo>
                  <a:lnTo>
                    <a:pt x="40" y="1564"/>
                  </a:lnTo>
                  <a:lnTo>
                    <a:pt x="50" y="1586"/>
                  </a:lnTo>
                  <a:lnTo>
                    <a:pt x="62" y="1607"/>
                  </a:lnTo>
                  <a:lnTo>
                    <a:pt x="86" y="1652"/>
                  </a:lnTo>
                  <a:lnTo>
                    <a:pt x="113" y="1697"/>
                  </a:lnTo>
                  <a:lnTo>
                    <a:pt x="141" y="1741"/>
                  </a:lnTo>
                  <a:lnTo>
                    <a:pt x="169" y="1784"/>
                  </a:lnTo>
                  <a:lnTo>
                    <a:pt x="199" y="1825"/>
                  </a:lnTo>
                  <a:lnTo>
                    <a:pt x="229" y="1864"/>
                  </a:lnTo>
                  <a:lnTo>
                    <a:pt x="257" y="1900"/>
                  </a:lnTo>
                  <a:lnTo>
                    <a:pt x="283" y="1932"/>
                  </a:lnTo>
                  <a:lnTo>
                    <a:pt x="308" y="1961"/>
                  </a:lnTo>
                  <a:lnTo>
                    <a:pt x="329" y="1984"/>
                  </a:lnTo>
                  <a:lnTo>
                    <a:pt x="348" y="2001"/>
                  </a:lnTo>
                  <a:lnTo>
                    <a:pt x="362" y="2012"/>
                  </a:lnTo>
                  <a:lnTo>
                    <a:pt x="341" y="1964"/>
                  </a:lnTo>
                  <a:lnTo>
                    <a:pt x="322" y="1918"/>
                  </a:lnTo>
                  <a:lnTo>
                    <a:pt x="312" y="1895"/>
                  </a:lnTo>
                  <a:lnTo>
                    <a:pt x="304" y="1871"/>
                  </a:lnTo>
                  <a:lnTo>
                    <a:pt x="295" y="1845"/>
                  </a:lnTo>
                  <a:lnTo>
                    <a:pt x="285" y="1817"/>
                  </a:lnTo>
                  <a:lnTo>
                    <a:pt x="276" y="1787"/>
                  </a:lnTo>
                  <a:lnTo>
                    <a:pt x="267" y="1753"/>
                  </a:lnTo>
                  <a:lnTo>
                    <a:pt x="257" y="1717"/>
                  </a:lnTo>
                  <a:lnTo>
                    <a:pt x="247" y="1676"/>
                  </a:lnTo>
                  <a:lnTo>
                    <a:pt x="237" y="1631"/>
                  </a:lnTo>
                  <a:lnTo>
                    <a:pt x="226" y="1580"/>
                  </a:lnTo>
                  <a:lnTo>
                    <a:pt x="215" y="1524"/>
                  </a:lnTo>
                  <a:lnTo>
                    <a:pt x="202" y="1461"/>
                  </a:lnTo>
                  <a:lnTo>
                    <a:pt x="197" y="1426"/>
                  </a:lnTo>
                  <a:lnTo>
                    <a:pt x="192" y="1387"/>
                  </a:lnTo>
                  <a:lnTo>
                    <a:pt x="188" y="1344"/>
                  </a:lnTo>
                  <a:lnTo>
                    <a:pt x="184" y="1298"/>
                  </a:lnTo>
                  <a:lnTo>
                    <a:pt x="181" y="1248"/>
                  </a:lnTo>
                  <a:lnTo>
                    <a:pt x="179" y="1196"/>
                  </a:lnTo>
                  <a:lnTo>
                    <a:pt x="177" y="1142"/>
                  </a:lnTo>
                  <a:lnTo>
                    <a:pt x="175" y="1085"/>
                  </a:lnTo>
                  <a:lnTo>
                    <a:pt x="173" y="967"/>
                  </a:lnTo>
                  <a:lnTo>
                    <a:pt x="173" y="845"/>
                  </a:lnTo>
                  <a:lnTo>
                    <a:pt x="176" y="722"/>
                  </a:lnTo>
                  <a:lnTo>
                    <a:pt x="178" y="600"/>
                  </a:lnTo>
                  <a:lnTo>
                    <a:pt x="182" y="481"/>
                  </a:lnTo>
                  <a:lnTo>
                    <a:pt x="186" y="370"/>
                  </a:lnTo>
                  <a:lnTo>
                    <a:pt x="189" y="269"/>
                  </a:lnTo>
                  <a:lnTo>
                    <a:pt x="193" y="179"/>
                  </a:lnTo>
                  <a:lnTo>
                    <a:pt x="197" y="105"/>
                  </a:lnTo>
                  <a:lnTo>
                    <a:pt x="200" y="49"/>
                  </a:lnTo>
                  <a:lnTo>
                    <a:pt x="202" y="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3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3330241" y="5467110"/>
              <a:ext cx="312843" cy="115648"/>
            </a:xfrm>
            <a:custGeom>
              <a:avLst/>
              <a:gdLst>
                <a:gd name="T0" fmla="*/ 326 w 631"/>
                <a:gd name="T1" fmla="*/ 0 h 233"/>
                <a:gd name="T2" fmla="*/ 283 w 631"/>
                <a:gd name="T3" fmla="*/ 9 h 233"/>
                <a:gd name="T4" fmla="*/ 239 w 631"/>
                <a:gd name="T5" fmla="*/ 19 h 233"/>
                <a:gd name="T6" fmla="*/ 197 w 631"/>
                <a:gd name="T7" fmla="*/ 27 h 233"/>
                <a:gd name="T8" fmla="*/ 156 w 631"/>
                <a:gd name="T9" fmla="*/ 35 h 233"/>
                <a:gd name="T10" fmla="*/ 116 w 631"/>
                <a:gd name="T11" fmla="*/ 43 h 233"/>
                <a:gd name="T12" fmla="*/ 76 w 631"/>
                <a:gd name="T13" fmla="*/ 50 h 233"/>
                <a:gd name="T14" fmla="*/ 38 w 631"/>
                <a:gd name="T15" fmla="*/ 58 h 233"/>
                <a:gd name="T16" fmla="*/ 0 w 631"/>
                <a:gd name="T17" fmla="*/ 65 h 233"/>
                <a:gd name="T18" fmla="*/ 27 w 631"/>
                <a:gd name="T19" fmla="*/ 81 h 233"/>
                <a:gd name="T20" fmla="*/ 55 w 631"/>
                <a:gd name="T21" fmla="*/ 96 h 233"/>
                <a:gd name="T22" fmla="*/ 81 w 631"/>
                <a:gd name="T23" fmla="*/ 110 h 233"/>
                <a:gd name="T24" fmla="*/ 108 w 631"/>
                <a:gd name="T25" fmla="*/ 123 h 233"/>
                <a:gd name="T26" fmla="*/ 134 w 631"/>
                <a:gd name="T27" fmla="*/ 136 h 233"/>
                <a:gd name="T28" fmla="*/ 160 w 631"/>
                <a:gd name="T29" fmla="*/ 147 h 233"/>
                <a:gd name="T30" fmla="*/ 186 w 631"/>
                <a:gd name="T31" fmla="*/ 157 h 233"/>
                <a:gd name="T32" fmla="*/ 212 w 631"/>
                <a:gd name="T33" fmla="*/ 167 h 233"/>
                <a:gd name="T34" fmla="*/ 236 w 631"/>
                <a:gd name="T35" fmla="*/ 176 h 233"/>
                <a:gd name="T36" fmla="*/ 261 w 631"/>
                <a:gd name="T37" fmla="*/ 184 h 233"/>
                <a:gd name="T38" fmla="*/ 286 w 631"/>
                <a:gd name="T39" fmla="*/ 191 h 233"/>
                <a:gd name="T40" fmla="*/ 309 w 631"/>
                <a:gd name="T41" fmla="*/ 197 h 233"/>
                <a:gd name="T42" fmla="*/ 354 w 631"/>
                <a:gd name="T43" fmla="*/ 209 h 233"/>
                <a:gd name="T44" fmla="*/ 398 w 631"/>
                <a:gd name="T45" fmla="*/ 217 h 233"/>
                <a:gd name="T46" fmla="*/ 438 w 631"/>
                <a:gd name="T47" fmla="*/ 224 h 233"/>
                <a:gd name="T48" fmla="*/ 476 w 631"/>
                <a:gd name="T49" fmla="*/ 228 h 233"/>
                <a:gd name="T50" fmla="*/ 511 w 631"/>
                <a:gd name="T51" fmla="*/ 231 h 233"/>
                <a:gd name="T52" fmla="*/ 543 w 631"/>
                <a:gd name="T53" fmla="*/ 233 h 233"/>
                <a:gd name="T54" fmla="*/ 571 w 631"/>
                <a:gd name="T55" fmla="*/ 233 h 233"/>
                <a:gd name="T56" fmla="*/ 595 w 631"/>
                <a:gd name="T57" fmla="*/ 233 h 233"/>
                <a:gd name="T58" fmla="*/ 615 w 631"/>
                <a:gd name="T59" fmla="*/ 232 h 233"/>
                <a:gd name="T60" fmla="*/ 631 w 631"/>
                <a:gd name="T61" fmla="*/ 231 h 233"/>
                <a:gd name="T62" fmla="*/ 579 w 631"/>
                <a:gd name="T63" fmla="*/ 215 h 233"/>
                <a:gd name="T64" fmla="*/ 533 w 631"/>
                <a:gd name="T65" fmla="*/ 198 h 233"/>
                <a:gd name="T66" fmla="*/ 511 w 631"/>
                <a:gd name="T67" fmla="*/ 190 h 233"/>
                <a:gd name="T68" fmla="*/ 492 w 631"/>
                <a:gd name="T69" fmla="*/ 182 h 233"/>
                <a:gd name="T70" fmla="*/ 473 w 631"/>
                <a:gd name="T71" fmla="*/ 174 h 233"/>
                <a:gd name="T72" fmla="*/ 457 w 631"/>
                <a:gd name="T73" fmla="*/ 166 h 233"/>
                <a:gd name="T74" fmla="*/ 442 w 631"/>
                <a:gd name="T75" fmla="*/ 157 h 233"/>
                <a:gd name="T76" fmla="*/ 426 w 631"/>
                <a:gd name="T77" fmla="*/ 149 h 233"/>
                <a:gd name="T78" fmla="*/ 413 w 631"/>
                <a:gd name="T79" fmla="*/ 141 h 233"/>
                <a:gd name="T80" fmla="*/ 402 w 631"/>
                <a:gd name="T81" fmla="*/ 133 h 233"/>
                <a:gd name="T82" fmla="*/ 390 w 631"/>
                <a:gd name="T83" fmla="*/ 124 h 233"/>
                <a:gd name="T84" fmla="*/ 380 w 631"/>
                <a:gd name="T85" fmla="*/ 116 h 233"/>
                <a:gd name="T86" fmla="*/ 371 w 631"/>
                <a:gd name="T87" fmla="*/ 109 h 233"/>
                <a:gd name="T88" fmla="*/ 363 w 631"/>
                <a:gd name="T89" fmla="*/ 101 h 233"/>
                <a:gd name="T90" fmla="*/ 355 w 631"/>
                <a:gd name="T91" fmla="*/ 94 h 233"/>
                <a:gd name="T92" fmla="*/ 349 w 631"/>
                <a:gd name="T93" fmla="*/ 86 h 233"/>
                <a:gd name="T94" fmla="*/ 344 w 631"/>
                <a:gd name="T95" fmla="*/ 78 h 233"/>
                <a:gd name="T96" fmla="*/ 339 w 631"/>
                <a:gd name="T97" fmla="*/ 71 h 233"/>
                <a:gd name="T98" fmla="*/ 332 w 631"/>
                <a:gd name="T99" fmla="*/ 58 h 233"/>
                <a:gd name="T100" fmla="*/ 327 w 631"/>
                <a:gd name="T101" fmla="*/ 44 h 233"/>
                <a:gd name="T102" fmla="*/ 325 w 631"/>
                <a:gd name="T103" fmla="*/ 32 h 233"/>
                <a:gd name="T104" fmla="*/ 324 w 631"/>
                <a:gd name="T105" fmla="*/ 21 h 233"/>
                <a:gd name="T106" fmla="*/ 325 w 631"/>
                <a:gd name="T107" fmla="*/ 10 h 233"/>
                <a:gd name="T108" fmla="*/ 326 w 631"/>
                <a:gd name="T10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1" h="233">
                  <a:moveTo>
                    <a:pt x="326" y="0"/>
                  </a:moveTo>
                  <a:lnTo>
                    <a:pt x="283" y="9"/>
                  </a:lnTo>
                  <a:lnTo>
                    <a:pt x="239" y="19"/>
                  </a:lnTo>
                  <a:lnTo>
                    <a:pt x="197" y="27"/>
                  </a:lnTo>
                  <a:lnTo>
                    <a:pt x="156" y="35"/>
                  </a:lnTo>
                  <a:lnTo>
                    <a:pt x="116" y="43"/>
                  </a:lnTo>
                  <a:lnTo>
                    <a:pt x="76" y="50"/>
                  </a:lnTo>
                  <a:lnTo>
                    <a:pt x="38" y="58"/>
                  </a:lnTo>
                  <a:lnTo>
                    <a:pt x="0" y="65"/>
                  </a:lnTo>
                  <a:lnTo>
                    <a:pt x="27" y="81"/>
                  </a:lnTo>
                  <a:lnTo>
                    <a:pt x="55" y="96"/>
                  </a:lnTo>
                  <a:lnTo>
                    <a:pt x="81" y="110"/>
                  </a:lnTo>
                  <a:lnTo>
                    <a:pt x="108" y="123"/>
                  </a:lnTo>
                  <a:lnTo>
                    <a:pt x="134" y="136"/>
                  </a:lnTo>
                  <a:lnTo>
                    <a:pt x="160" y="147"/>
                  </a:lnTo>
                  <a:lnTo>
                    <a:pt x="186" y="157"/>
                  </a:lnTo>
                  <a:lnTo>
                    <a:pt x="212" y="167"/>
                  </a:lnTo>
                  <a:lnTo>
                    <a:pt x="236" y="176"/>
                  </a:lnTo>
                  <a:lnTo>
                    <a:pt x="261" y="184"/>
                  </a:lnTo>
                  <a:lnTo>
                    <a:pt x="286" y="191"/>
                  </a:lnTo>
                  <a:lnTo>
                    <a:pt x="309" y="197"/>
                  </a:lnTo>
                  <a:lnTo>
                    <a:pt x="354" y="209"/>
                  </a:lnTo>
                  <a:lnTo>
                    <a:pt x="398" y="217"/>
                  </a:lnTo>
                  <a:lnTo>
                    <a:pt x="438" y="224"/>
                  </a:lnTo>
                  <a:lnTo>
                    <a:pt x="476" y="228"/>
                  </a:lnTo>
                  <a:lnTo>
                    <a:pt x="511" y="231"/>
                  </a:lnTo>
                  <a:lnTo>
                    <a:pt x="543" y="233"/>
                  </a:lnTo>
                  <a:lnTo>
                    <a:pt x="571" y="233"/>
                  </a:lnTo>
                  <a:lnTo>
                    <a:pt x="595" y="233"/>
                  </a:lnTo>
                  <a:lnTo>
                    <a:pt x="615" y="232"/>
                  </a:lnTo>
                  <a:lnTo>
                    <a:pt x="631" y="231"/>
                  </a:lnTo>
                  <a:lnTo>
                    <a:pt x="579" y="215"/>
                  </a:lnTo>
                  <a:lnTo>
                    <a:pt x="533" y="198"/>
                  </a:lnTo>
                  <a:lnTo>
                    <a:pt x="511" y="190"/>
                  </a:lnTo>
                  <a:lnTo>
                    <a:pt x="492" y="182"/>
                  </a:lnTo>
                  <a:lnTo>
                    <a:pt x="473" y="174"/>
                  </a:lnTo>
                  <a:lnTo>
                    <a:pt x="457" y="166"/>
                  </a:lnTo>
                  <a:lnTo>
                    <a:pt x="442" y="157"/>
                  </a:lnTo>
                  <a:lnTo>
                    <a:pt x="426" y="149"/>
                  </a:lnTo>
                  <a:lnTo>
                    <a:pt x="413" y="141"/>
                  </a:lnTo>
                  <a:lnTo>
                    <a:pt x="402" y="133"/>
                  </a:lnTo>
                  <a:lnTo>
                    <a:pt x="390" y="124"/>
                  </a:lnTo>
                  <a:lnTo>
                    <a:pt x="380" y="116"/>
                  </a:lnTo>
                  <a:lnTo>
                    <a:pt x="371" y="109"/>
                  </a:lnTo>
                  <a:lnTo>
                    <a:pt x="363" y="101"/>
                  </a:lnTo>
                  <a:lnTo>
                    <a:pt x="355" y="94"/>
                  </a:lnTo>
                  <a:lnTo>
                    <a:pt x="349" y="86"/>
                  </a:lnTo>
                  <a:lnTo>
                    <a:pt x="344" y="78"/>
                  </a:lnTo>
                  <a:lnTo>
                    <a:pt x="339" y="71"/>
                  </a:lnTo>
                  <a:lnTo>
                    <a:pt x="332" y="58"/>
                  </a:lnTo>
                  <a:lnTo>
                    <a:pt x="327" y="44"/>
                  </a:lnTo>
                  <a:lnTo>
                    <a:pt x="325" y="32"/>
                  </a:lnTo>
                  <a:lnTo>
                    <a:pt x="324" y="21"/>
                  </a:lnTo>
                  <a:lnTo>
                    <a:pt x="325" y="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3979648" y="5311431"/>
              <a:ext cx="143819" cy="174954"/>
            </a:xfrm>
            <a:custGeom>
              <a:avLst/>
              <a:gdLst>
                <a:gd name="T0" fmla="*/ 213 w 292"/>
                <a:gd name="T1" fmla="*/ 0 h 354"/>
                <a:gd name="T2" fmla="*/ 213 w 292"/>
                <a:gd name="T3" fmla="*/ 0 h 354"/>
                <a:gd name="T4" fmla="*/ 186 w 292"/>
                <a:gd name="T5" fmla="*/ 9 h 354"/>
                <a:gd name="T6" fmla="*/ 160 w 292"/>
                <a:gd name="T7" fmla="*/ 17 h 354"/>
                <a:gd name="T8" fmla="*/ 133 w 292"/>
                <a:gd name="T9" fmla="*/ 25 h 354"/>
                <a:gd name="T10" fmla="*/ 106 w 292"/>
                <a:gd name="T11" fmla="*/ 33 h 354"/>
                <a:gd name="T12" fmla="*/ 80 w 292"/>
                <a:gd name="T13" fmla="*/ 41 h 354"/>
                <a:gd name="T14" fmla="*/ 53 w 292"/>
                <a:gd name="T15" fmla="*/ 49 h 354"/>
                <a:gd name="T16" fmla="*/ 26 w 292"/>
                <a:gd name="T17" fmla="*/ 57 h 354"/>
                <a:gd name="T18" fmla="*/ 0 w 292"/>
                <a:gd name="T19" fmla="*/ 65 h 354"/>
                <a:gd name="T20" fmla="*/ 14 w 292"/>
                <a:gd name="T21" fmla="*/ 84 h 354"/>
                <a:gd name="T22" fmla="*/ 31 w 292"/>
                <a:gd name="T23" fmla="*/ 108 h 354"/>
                <a:gd name="T24" fmla="*/ 51 w 292"/>
                <a:gd name="T25" fmla="*/ 138 h 354"/>
                <a:gd name="T26" fmla="*/ 71 w 292"/>
                <a:gd name="T27" fmla="*/ 172 h 354"/>
                <a:gd name="T28" fmla="*/ 83 w 292"/>
                <a:gd name="T29" fmla="*/ 192 h 354"/>
                <a:gd name="T30" fmla="*/ 93 w 292"/>
                <a:gd name="T31" fmla="*/ 211 h 354"/>
                <a:gd name="T32" fmla="*/ 104 w 292"/>
                <a:gd name="T33" fmla="*/ 233 h 354"/>
                <a:gd name="T34" fmla="*/ 114 w 292"/>
                <a:gd name="T35" fmla="*/ 254 h 354"/>
                <a:gd name="T36" fmla="*/ 125 w 292"/>
                <a:gd name="T37" fmla="*/ 278 h 354"/>
                <a:gd name="T38" fmla="*/ 135 w 292"/>
                <a:gd name="T39" fmla="*/ 303 h 354"/>
                <a:gd name="T40" fmla="*/ 144 w 292"/>
                <a:gd name="T41" fmla="*/ 327 h 354"/>
                <a:gd name="T42" fmla="*/ 153 w 292"/>
                <a:gd name="T43" fmla="*/ 354 h 354"/>
                <a:gd name="T44" fmla="*/ 177 w 292"/>
                <a:gd name="T45" fmla="*/ 336 h 354"/>
                <a:gd name="T46" fmla="*/ 209 w 292"/>
                <a:gd name="T47" fmla="*/ 310 h 354"/>
                <a:gd name="T48" fmla="*/ 227 w 292"/>
                <a:gd name="T49" fmla="*/ 293 h 354"/>
                <a:gd name="T50" fmla="*/ 247 w 292"/>
                <a:gd name="T51" fmla="*/ 275 h 354"/>
                <a:gd name="T52" fmla="*/ 268 w 292"/>
                <a:gd name="T53" fmla="*/ 254 h 354"/>
                <a:gd name="T54" fmla="*/ 292 w 292"/>
                <a:gd name="T55" fmla="*/ 231 h 354"/>
                <a:gd name="T56" fmla="*/ 281 w 292"/>
                <a:gd name="T57" fmla="*/ 220 h 354"/>
                <a:gd name="T58" fmla="*/ 270 w 292"/>
                <a:gd name="T59" fmla="*/ 209 h 354"/>
                <a:gd name="T60" fmla="*/ 261 w 292"/>
                <a:gd name="T61" fmla="*/ 198 h 354"/>
                <a:gd name="T62" fmla="*/ 253 w 292"/>
                <a:gd name="T63" fmla="*/ 187 h 354"/>
                <a:gd name="T64" fmla="*/ 246 w 292"/>
                <a:gd name="T65" fmla="*/ 176 h 354"/>
                <a:gd name="T66" fmla="*/ 239 w 292"/>
                <a:gd name="T67" fmla="*/ 166 h 354"/>
                <a:gd name="T68" fmla="*/ 233 w 292"/>
                <a:gd name="T69" fmla="*/ 156 h 354"/>
                <a:gd name="T70" fmla="*/ 227 w 292"/>
                <a:gd name="T71" fmla="*/ 145 h 354"/>
                <a:gd name="T72" fmla="*/ 219 w 292"/>
                <a:gd name="T73" fmla="*/ 125 h 354"/>
                <a:gd name="T74" fmla="*/ 213 w 292"/>
                <a:gd name="T75" fmla="*/ 106 h 354"/>
                <a:gd name="T76" fmla="*/ 209 w 292"/>
                <a:gd name="T77" fmla="*/ 88 h 354"/>
                <a:gd name="T78" fmla="*/ 207 w 292"/>
                <a:gd name="T79" fmla="*/ 71 h 354"/>
                <a:gd name="T80" fmla="*/ 206 w 292"/>
                <a:gd name="T81" fmla="*/ 56 h 354"/>
                <a:gd name="T82" fmla="*/ 206 w 292"/>
                <a:gd name="T83" fmla="*/ 42 h 354"/>
                <a:gd name="T84" fmla="*/ 207 w 292"/>
                <a:gd name="T85" fmla="*/ 30 h 354"/>
                <a:gd name="T86" fmla="*/ 208 w 292"/>
                <a:gd name="T87" fmla="*/ 20 h 354"/>
                <a:gd name="T88" fmla="*/ 211 w 292"/>
                <a:gd name="T89" fmla="*/ 5 h 354"/>
                <a:gd name="T90" fmla="*/ 213 w 292"/>
                <a:gd name="T9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2" h="354">
                  <a:moveTo>
                    <a:pt x="213" y="0"/>
                  </a:moveTo>
                  <a:lnTo>
                    <a:pt x="213" y="0"/>
                  </a:lnTo>
                  <a:lnTo>
                    <a:pt x="186" y="9"/>
                  </a:lnTo>
                  <a:lnTo>
                    <a:pt x="160" y="17"/>
                  </a:lnTo>
                  <a:lnTo>
                    <a:pt x="133" y="25"/>
                  </a:lnTo>
                  <a:lnTo>
                    <a:pt x="106" y="33"/>
                  </a:lnTo>
                  <a:lnTo>
                    <a:pt x="80" y="41"/>
                  </a:lnTo>
                  <a:lnTo>
                    <a:pt x="53" y="49"/>
                  </a:lnTo>
                  <a:lnTo>
                    <a:pt x="26" y="57"/>
                  </a:lnTo>
                  <a:lnTo>
                    <a:pt x="0" y="65"/>
                  </a:lnTo>
                  <a:lnTo>
                    <a:pt x="14" y="84"/>
                  </a:lnTo>
                  <a:lnTo>
                    <a:pt x="31" y="108"/>
                  </a:lnTo>
                  <a:lnTo>
                    <a:pt x="51" y="138"/>
                  </a:lnTo>
                  <a:lnTo>
                    <a:pt x="71" y="172"/>
                  </a:lnTo>
                  <a:lnTo>
                    <a:pt x="83" y="192"/>
                  </a:lnTo>
                  <a:lnTo>
                    <a:pt x="93" y="211"/>
                  </a:lnTo>
                  <a:lnTo>
                    <a:pt x="104" y="233"/>
                  </a:lnTo>
                  <a:lnTo>
                    <a:pt x="114" y="254"/>
                  </a:lnTo>
                  <a:lnTo>
                    <a:pt x="125" y="278"/>
                  </a:lnTo>
                  <a:lnTo>
                    <a:pt x="135" y="303"/>
                  </a:lnTo>
                  <a:lnTo>
                    <a:pt x="144" y="327"/>
                  </a:lnTo>
                  <a:lnTo>
                    <a:pt x="153" y="354"/>
                  </a:lnTo>
                  <a:lnTo>
                    <a:pt x="177" y="336"/>
                  </a:lnTo>
                  <a:lnTo>
                    <a:pt x="209" y="310"/>
                  </a:lnTo>
                  <a:lnTo>
                    <a:pt x="227" y="293"/>
                  </a:lnTo>
                  <a:lnTo>
                    <a:pt x="247" y="275"/>
                  </a:lnTo>
                  <a:lnTo>
                    <a:pt x="268" y="254"/>
                  </a:lnTo>
                  <a:lnTo>
                    <a:pt x="292" y="231"/>
                  </a:lnTo>
                  <a:lnTo>
                    <a:pt x="281" y="220"/>
                  </a:lnTo>
                  <a:lnTo>
                    <a:pt x="270" y="209"/>
                  </a:lnTo>
                  <a:lnTo>
                    <a:pt x="261" y="198"/>
                  </a:lnTo>
                  <a:lnTo>
                    <a:pt x="253" y="187"/>
                  </a:lnTo>
                  <a:lnTo>
                    <a:pt x="246" y="176"/>
                  </a:lnTo>
                  <a:lnTo>
                    <a:pt x="239" y="166"/>
                  </a:lnTo>
                  <a:lnTo>
                    <a:pt x="233" y="156"/>
                  </a:lnTo>
                  <a:lnTo>
                    <a:pt x="227" y="145"/>
                  </a:lnTo>
                  <a:lnTo>
                    <a:pt x="219" y="125"/>
                  </a:lnTo>
                  <a:lnTo>
                    <a:pt x="213" y="106"/>
                  </a:lnTo>
                  <a:lnTo>
                    <a:pt x="209" y="88"/>
                  </a:lnTo>
                  <a:lnTo>
                    <a:pt x="207" y="71"/>
                  </a:lnTo>
                  <a:lnTo>
                    <a:pt x="206" y="56"/>
                  </a:lnTo>
                  <a:lnTo>
                    <a:pt x="206" y="42"/>
                  </a:lnTo>
                  <a:lnTo>
                    <a:pt x="207" y="30"/>
                  </a:lnTo>
                  <a:lnTo>
                    <a:pt x="208" y="20"/>
                  </a:lnTo>
                  <a:lnTo>
                    <a:pt x="211" y="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4566783" y="3664190"/>
              <a:ext cx="677578" cy="1481182"/>
            </a:xfrm>
            <a:custGeom>
              <a:avLst/>
              <a:gdLst>
                <a:gd name="T0" fmla="*/ 1365 w 1371"/>
                <a:gd name="T1" fmla="*/ 1059 h 2997"/>
                <a:gd name="T2" fmla="*/ 1354 w 1371"/>
                <a:gd name="T3" fmla="*/ 883 h 2997"/>
                <a:gd name="T4" fmla="*/ 1343 w 1371"/>
                <a:gd name="T5" fmla="*/ 727 h 2997"/>
                <a:gd name="T6" fmla="*/ 1330 w 1371"/>
                <a:gd name="T7" fmla="*/ 590 h 2997"/>
                <a:gd name="T8" fmla="*/ 1317 w 1371"/>
                <a:gd name="T9" fmla="*/ 472 h 2997"/>
                <a:gd name="T10" fmla="*/ 1304 w 1371"/>
                <a:gd name="T11" fmla="*/ 370 h 2997"/>
                <a:gd name="T12" fmla="*/ 1290 w 1371"/>
                <a:gd name="T13" fmla="*/ 284 h 2997"/>
                <a:gd name="T14" fmla="*/ 1277 w 1371"/>
                <a:gd name="T15" fmla="*/ 212 h 2997"/>
                <a:gd name="T16" fmla="*/ 1257 w 1371"/>
                <a:gd name="T17" fmla="*/ 128 h 2997"/>
                <a:gd name="T18" fmla="*/ 1235 w 1371"/>
                <a:gd name="T19" fmla="*/ 54 h 2997"/>
                <a:gd name="T20" fmla="*/ 1217 w 1371"/>
                <a:gd name="T21" fmla="*/ 15 h 2997"/>
                <a:gd name="T22" fmla="*/ 1208 w 1371"/>
                <a:gd name="T23" fmla="*/ 1 h 2997"/>
                <a:gd name="T24" fmla="*/ 1187 w 1371"/>
                <a:gd name="T25" fmla="*/ 7 h 2997"/>
                <a:gd name="T26" fmla="*/ 1148 w 1371"/>
                <a:gd name="T27" fmla="*/ 26 h 2997"/>
                <a:gd name="T28" fmla="*/ 1109 w 1371"/>
                <a:gd name="T29" fmla="*/ 49 h 2997"/>
                <a:gd name="T30" fmla="*/ 1070 w 1371"/>
                <a:gd name="T31" fmla="*/ 78 h 2997"/>
                <a:gd name="T32" fmla="*/ 1057 w 1371"/>
                <a:gd name="T33" fmla="*/ 115 h 2997"/>
                <a:gd name="T34" fmla="*/ 1077 w 1371"/>
                <a:gd name="T35" fmla="*/ 180 h 2997"/>
                <a:gd name="T36" fmla="*/ 1101 w 1371"/>
                <a:gd name="T37" fmla="*/ 276 h 2997"/>
                <a:gd name="T38" fmla="*/ 1128 w 1371"/>
                <a:gd name="T39" fmla="*/ 400 h 2997"/>
                <a:gd name="T40" fmla="*/ 1154 w 1371"/>
                <a:gd name="T41" fmla="*/ 548 h 2997"/>
                <a:gd name="T42" fmla="*/ 1170 w 1371"/>
                <a:gd name="T43" fmla="*/ 673 h 2997"/>
                <a:gd name="T44" fmla="*/ 1178 w 1371"/>
                <a:gd name="T45" fmla="*/ 762 h 2997"/>
                <a:gd name="T46" fmla="*/ 1185 w 1371"/>
                <a:gd name="T47" fmla="*/ 855 h 2997"/>
                <a:gd name="T48" fmla="*/ 1189 w 1371"/>
                <a:gd name="T49" fmla="*/ 952 h 2997"/>
                <a:gd name="T50" fmla="*/ 1189 w 1371"/>
                <a:gd name="T51" fmla="*/ 1052 h 2997"/>
                <a:gd name="T52" fmla="*/ 1186 w 1371"/>
                <a:gd name="T53" fmla="*/ 1154 h 2997"/>
                <a:gd name="T54" fmla="*/ 1178 w 1371"/>
                <a:gd name="T55" fmla="*/ 1259 h 2997"/>
                <a:gd name="T56" fmla="*/ 1166 w 1371"/>
                <a:gd name="T57" fmla="*/ 1369 h 2997"/>
                <a:gd name="T58" fmla="*/ 1149 w 1371"/>
                <a:gd name="T59" fmla="*/ 1483 h 2997"/>
                <a:gd name="T60" fmla="*/ 1124 w 1371"/>
                <a:gd name="T61" fmla="*/ 1600 h 2997"/>
                <a:gd name="T62" fmla="*/ 1092 w 1371"/>
                <a:gd name="T63" fmla="*/ 1718 h 2997"/>
                <a:gd name="T64" fmla="*/ 1053 w 1371"/>
                <a:gd name="T65" fmla="*/ 1838 h 2997"/>
                <a:gd name="T66" fmla="*/ 1006 w 1371"/>
                <a:gd name="T67" fmla="*/ 1960 h 2997"/>
                <a:gd name="T68" fmla="*/ 950 w 1371"/>
                <a:gd name="T69" fmla="*/ 2081 h 2997"/>
                <a:gd name="T70" fmla="*/ 883 w 1371"/>
                <a:gd name="T71" fmla="*/ 2200 h 2997"/>
                <a:gd name="T72" fmla="*/ 806 w 1371"/>
                <a:gd name="T73" fmla="*/ 2319 h 2997"/>
                <a:gd name="T74" fmla="*/ 718 w 1371"/>
                <a:gd name="T75" fmla="*/ 2435 h 2997"/>
                <a:gd name="T76" fmla="*/ 617 w 1371"/>
                <a:gd name="T77" fmla="*/ 2548 h 2997"/>
                <a:gd name="T78" fmla="*/ 504 w 1371"/>
                <a:gd name="T79" fmla="*/ 2657 h 2997"/>
                <a:gd name="T80" fmla="*/ 378 w 1371"/>
                <a:gd name="T81" fmla="*/ 2762 h 2997"/>
                <a:gd name="T82" fmla="*/ 238 w 1371"/>
                <a:gd name="T83" fmla="*/ 2860 h 2997"/>
                <a:gd name="T84" fmla="*/ 84 w 1371"/>
                <a:gd name="T85" fmla="*/ 2954 h 2997"/>
                <a:gd name="T86" fmla="*/ 16 w 1371"/>
                <a:gd name="T87" fmla="*/ 2992 h 2997"/>
                <a:gd name="T88" fmla="*/ 94 w 1371"/>
                <a:gd name="T89" fmla="*/ 2963 h 2997"/>
                <a:gd name="T90" fmla="*/ 175 w 1371"/>
                <a:gd name="T91" fmla="*/ 2928 h 2997"/>
                <a:gd name="T92" fmla="*/ 275 w 1371"/>
                <a:gd name="T93" fmla="*/ 2880 h 2997"/>
                <a:gd name="T94" fmla="*/ 388 w 1371"/>
                <a:gd name="T95" fmla="*/ 2818 h 2997"/>
                <a:gd name="T96" fmla="*/ 513 w 1371"/>
                <a:gd name="T97" fmla="*/ 2742 h 2997"/>
                <a:gd name="T98" fmla="*/ 643 w 1371"/>
                <a:gd name="T99" fmla="*/ 2651 h 2997"/>
                <a:gd name="T100" fmla="*/ 774 w 1371"/>
                <a:gd name="T101" fmla="*/ 2544 h 2997"/>
                <a:gd name="T102" fmla="*/ 902 w 1371"/>
                <a:gd name="T103" fmla="*/ 2419 h 2997"/>
                <a:gd name="T104" fmla="*/ 1024 w 1371"/>
                <a:gd name="T105" fmla="*/ 2277 h 2997"/>
                <a:gd name="T106" fmla="*/ 1133 w 1371"/>
                <a:gd name="T107" fmla="*/ 2118 h 2997"/>
                <a:gd name="T108" fmla="*/ 1227 w 1371"/>
                <a:gd name="T109" fmla="*/ 1939 h 2997"/>
                <a:gd name="T110" fmla="*/ 1301 w 1371"/>
                <a:gd name="T111" fmla="*/ 1742 h 2997"/>
                <a:gd name="T112" fmla="*/ 1350 w 1371"/>
                <a:gd name="T113" fmla="*/ 1523 h 2997"/>
                <a:gd name="T114" fmla="*/ 1371 w 1371"/>
                <a:gd name="T115" fmla="*/ 1283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1" h="2997">
                  <a:moveTo>
                    <a:pt x="1369" y="1156"/>
                  </a:moveTo>
                  <a:lnTo>
                    <a:pt x="1365" y="1059"/>
                  </a:lnTo>
                  <a:lnTo>
                    <a:pt x="1360" y="968"/>
                  </a:lnTo>
                  <a:lnTo>
                    <a:pt x="1354" y="883"/>
                  </a:lnTo>
                  <a:lnTo>
                    <a:pt x="1349" y="802"/>
                  </a:lnTo>
                  <a:lnTo>
                    <a:pt x="1343" y="727"/>
                  </a:lnTo>
                  <a:lnTo>
                    <a:pt x="1336" y="656"/>
                  </a:lnTo>
                  <a:lnTo>
                    <a:pt x="1330" y="590"/>
                  </a:lnTo>
                  <a:lnTo>
                    <a:pt x="1324" y="528"/>
                  </a:lnTo>
                  <a:lnTo>
                    <a:pt x="1317" y="472"/>
                  </a:lnTo>
                  <a:lnTo>
                    <a:pt x="1311" y="418"/>
                  </a:lnTo>
                  <a:lnTo>
                    <a:pt x="1304" y="370"/>
                  </a:lnTo>
                  <a:lnTo>
                    <a:pt x="1296" y="325"/>
                  </a:lnTo>
                  <a:lnTo>
                    <a:pt x="1290" y="284"/>
                  </a:lnTo>
                  <a:lnTo>
                    <a:pt x="1283" y="247"/>
                  </a:lnTo>
                  <a:lnTo>
                    <a:pt x="1277" y="212"/>
                  </a:lnTo>
                  <a:lnTo>
                    <a:pt x="1270" y="181"/>
                  </a:lnTo>
                  <a:lnTo>
                    <a:pt x="1257" y="128"/>
                  </a:lnTo>
                  <a:lnTo>
                    <a:pt x="1245" y="86"/>
                  </a:lnTo>
                  <a:lnTo>
                    <a:pt x="1235" y="54"/>
                  </a:lnTo>
                  <a:lnTo>
                    <a:pt x="1226" y="32"/>
                  </a:lnTo>
                  <a:lnTo>
                    <a:pt x="1217" y="15"/>
                  </a:lnTo>
                  <a:lnTo>
                    <a:pt x="1211" y="6"/>
                  </a:lnTo>
                  <a:lnTo>
                    <a:pt x="1208" y="1"/>
                  </a:lnTo>
                  <a:lnTo>
                    <a:pt x="1206" y="0"/>
                  </a:lnTo>
                  <a:lnTo>
                    <a:pt x="1187" y="7"/>
                  </a:lnTo>
                  <a:lnTo>
                    <a:pt x="1167" y="16"/>
                  </a:lnTo>
                  <a:lnTo>
                    <a:pt x="1148" y="26"/>
                  </a:lnTo>
                  <a:lnTo>
                    <a:pt x="1128" y="37"/>
                  </a:lnTo>
                  <a:lnTo>
                    <a:pt x="1109" y="49"/>
                  </a:lnTo>
                  <a:lnTo>
                    <a:pt x="1089" y="64"/>
                  </a:lnTo>
                  <a:lnTo>
                    <a:pt x="1070" y="78"/>
                  </a:lnTo>
                  <a:lnTo>
                    <a:pt x="1051" y="94"/>
                  </a:lnTo>
                  <a:lnTo>
                    <a:pt x="1057" y="115"/>
                  </a:lnTo>
                  <a:lnTo>
                    <a:pt x="1067" y="143"/>
                  </a:lnTo>
                  <a:lnTo>
                    <a:pt x="1077" y="180"/>
                  </a:lnTo>
                  <a:lnTo>
                    <a:pt x="1088" y="224"/>
                  </a:lnTo>
                  <a:lnTo>
                    <a:pt x="1101" y="276"/>
                  </a:lnTo>
                  <a:lnTo>
                    <a:pt x="1115" y="335"/>
                  </a:lnTo>
                  <a:lnTo>
                    <a:pt x="1128" y="400"/>
                  </a:lnTo>
                  <a:lnTo>
                    <a:pt x="1141" y="472"/>
                  </a:lnTo>
                  <a:lnTo>
                    <a:pt x="1154" y="548"/>
                  </a:lnTo>
                  <a:lnTo>
                    <a:pt x="1165" y="630"/>
                  </a:lnTo>
                  <a:lnTo>
                    <a:pt x="1170" y="673"/>
                  </a:lnTo>
                  <a:lnTo>
                    <a:pt x="1174" y="718"/>
                  </a:lnTo>
                  <a:lnTo>
                    <a:pt x="1178" y="762"/>
                  </a:lnTo>
                  <a:lnTo>
                    <a:pt x="1181" y="808"/>
                  </a:lnTo>
                  <a:lnTo>
                    <a:pt x="1185" y="855"/>
                  </a:lnTo>
                  <a:lnTo>
                    <a:pt x="1187" y="903"/>
                  </a:lnTo>
                  <a:lnTo>
                    <a:pt x="1189" y="952"/>
                  </a:lnTo>
                  <a:lnTo>
                    <a:pt x="1189" y="1001"/>
                  </a:lnTo>
                  <a:lnTo>
                    <a:pt x="1189" y="1052"/>
                  </a:lnTo>
                  <a:lnTo>
                    <a:pt x="1188" y="1102"/>
                  </a:lnTo>
                  <a:lnTo>
                    <a:pt x="1186" y="1154"/>
                  </a:lnTo>
                  <a:lnTo>
                    <a:pt x="1183" y="1206"/>
                  </a:lnTo>
                  <a:lnTo>
                    <a:pt x="1178" y="1259"/>
                  </a:lnTo>
                  <a:lnTo>
                    <a:pt x="1173" y="1314"/>
                  </a:lnTo>
                  <a:lnTo>
                    <a:pt x="1166" y="1369"/>
                  </a:lnTo>
                  <a:lnTo>
                    <a:pt x="1158" y="1426"/>
                  </a:lnTo>
                  <a:lnTo>
                    <a:pt x="1149" y="1483"/>
                  </a:lnTo>
                  <a:lnTo>
                    <a:pt x="1137" y="1541"/>
                  </a:lnTo>
                  <a:lnTo>
                    <a:pt x="1124" y="1600"/>
                  </a:lnTo>
                  <a:lnTo>
                    <a:pt x="1110" y="1658"/>
                  </a:lnTo>
                  <a:lnTo>
                    <a:pt x="1092" y="1718"/>
                  </a:lnTo>
                  <a:lnTo>
                    <a:pt x="1074" y="1779"/>
                  </a:lnTo>
                  <a:lnTo>
                    <a:pt x="1053" y="1838"/>
                  </a:lnTo>
                  <a:lnTo>
                    <a:pt x="1031" y="1899"/>
                  </a:lnTo>
                  <a:lnTo>
                    <a:pt x="1006" y="1960"/>
                  </a:lnTo>
                  <a:lnTo>
                    <a:pt x="979" y="2020"/>
                  </a:lnTo>
                  <a:lnTo>
                    <a:pt x="950" y="2081"/>
                  </a:lnTo>
                  <a:lnTo>
                    <a:pt x="918" y="2141"/>
                  </a:lnTo>
                  <a:lnTo>
                    <a:pt x="883" y="2200"/>
                  </a:lnTo>
                  <a:lnTo>
                    <a:pt x="846" y="2260"/>
                  </a:lnTo>
                  <a:lnTo>
                    <a:pt x="806" y="2319"/>
                  </a:lnTo>
                  <a:lnTo>
                    <a:pt x="763" y="2377"/>
                  </a:lnTo>
                  <a:lnTo>
                    <a:pt x="718" y="2435"/>
                  </a:lnTo>
                  <a:lnTo>
                    <a:pt x="669" y="2492"/>
                  </a:lnTo>
                  <a:lnTo>
                    <a:pt x="617" y="2548"/>
                  </a:lnTo>
                  <a:lnTo>
                    <a:pt x="563" y="2603"/>
                  </a:lnTo>
                  <a:lnTo>
                    <a:pt x="504" y="2657"/>
                  </a:lnTo>
                  <a:lnTo>
                    <a:pt x="443" y="2710"/>
                  </a:lnTo>
                  <a:lnTo>
                    <a:pt x="378" y="2762"/>
                  </a:lnTo>
                  <a:lnTo>
                    <a:pt x="309" y="2812"/>
                  </a:lnTo>
                  <a:lnTo>
                    <a:pt x="238" y="2860"/>
                  </a:lnTo>
                  <a:lnTo>
                    <a:pt x="163" y="2908"/>
                  </a:lnTo>
                  <a:lnTo>
                    <a:pt x="84" y="2954"/>
                  </a:lnTo>
                  <a:lnTo>
                    <a:pt x="0" y="2997"/>
                  </a:lnTo>
                  <a:lnTo>
                    <a:pt x="16" y="2992"/>
                  </a:lnTo>
                  <a:lnTo>
                    <a:pt x="61" y="2976"/>
                  </a:lnTo>
                  <a:lnTo>
                    <a:pt x="94" y="2963"/>
                  </a:lnTo>
                  <a:lnTo>
                    <a:pt x="132" y="2947"/>
                  </a:lnTo>
                  <a:lnTo>
                    <a:pt x="175" y="2928"/>
                  </a:lnTo>
                  <a:lnTo>
                    <a:pt x="223" y="2906"/>
                  </a:lnTo>
                  <a:lnTo>
                    <a:pt x="275" y="2880"/>
                  </a:lnTo>
                  <a:lnTo>
                    <a:pt x="330" y="2851"/>
                  </a:lnTo>
                  <a:lnTo>
                    <a:pt x="388" y="2818"/>
                  </a:lnTo>
                  <a:lnTo>
                    <a:pt x="450" y="2782"/>
                  </a:lnTo>
                  <a:lnTo>
                    <a:pt x="513" y="2742"/>
                  </a:lnTo>
                  <a:lnTo>
                    <a:pt x="577" y="2699"/>
                  </a:lnTo>
                  <a:lnTo>
                    <a:pt x="643" y="2651"/>
                  </a:lnTo>
                  <a:lnTo>
                    <a:pt x="709" y="2599"/>
                  </a:lnTo>
                  <a:lnTo>
                    <a:pt x="774" y="2544"/>
                  </a:lnTo>
                  <a:lnTo>
                    <a:pt x="839" y="2483"/>
                  </a:lnTo>
                  <a:lnTo>
                    <a:pt x="902" y="2419"/>
                  </a:lnTo>
                  <a:lnTo>
                    <a:pt x="964" y="2350"/>
                  </a:lnTo>
                  <a:lnTo>
                    <a:pt x="1024" y="2277"/>
                  </a:lnTo>
                  <a:lnTo>
                    <a:pt x="1080" y="2200"/>
                  </a:lnTo>
                  <a:lnTo>
                    <a:pt x="1133" y="2118"/>
                  </a:lnTo>
                  <a:lnTo>
                    <a:pt x="1181" y="2032"/>
                  </a:lnTo>
                  <a:lnTo>
                    <a:pt x="1227" y="1939"/>
                  </a:lnTo>
                  <a:lnTo>
                    <a:pt x="1267" y="1843"/>
                  </a:lnTo>
                  <a:lnTo>
                    <a:pt x="1301" y="1742"/>
                  </a:lnTo>
                  <a:lnTo>
                    <a:pt x="1328" y="1635"/>
                  </a:lnTo>
                  <a:lnTo>
                    <a:pt x="1350" y="1523"/>
                  </a:lnTo>
                  <a:lnTo>
                    <a:pt x="1364" y="1405"/>
                  </a:lnTo>
                  <a:lnTo>
                    <a:pt x="1371" y="1283"/>
                  </a:lnTo>
                  <a:lnTo>
                    <a:pt x="1369" y="1156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14368106" y="6912709"/>
              <a:ext cx="729471" cy="1952670"/>
            </a:xfrm>
            <a:custGeom>
              <a:avLst/>
              <a:gdLst>
                <a:gd name="T0" fmla="*/ 10 w 1478"/>
                <a:gd name="T1" fmla="*/ 16 h 3951"/>
                <a:gd name="T2" fmla="*/ 28 w 1478"/>
                <a:gd name="T3" fmla="*/ 49 h 3951"/>
                <a:gd name="T4" fmla="*/ 62 w 1478"/>
                <a:gd name="T5" fmla="*/ 112 h 3951"/>
                <a:gd name="T6" fmla="*/ 111 w 1478"/>
                <a:gd name="T7" fmla="*/ 207 h 3951"/>
                <a:gd name="T8" fmla="*/ 173 w 1478"/>
                <a:gd name="T9" fmla="*/ 333 h 3951"/>
                <a:gd name="T10" fmla="*/ 247 w 1478"/>
                <a:gd name="T11" fmla="*/ 489 h 3951"/>
                <a:gd name="T12" fmla="*/ 329 w 1478"/>
                <a:gd name="T13" fmla="*/ 675 h 3951"/>
                <a:gd name="T14" fmla="*/ 420 w 1478"/>
                <a:gd name="T15" fmla="*/ 891 h 3951"/>
                <a:gd name="T16" fmla="*/ 513 w 1478"/>
                <a:gd name="T17" fmla="*/ 1127 h 3951"/>
                <a:gd name="T18" fmla="*/ 611 w 1478"/>
                <a:gd name="T19" fmla="*/ 1390 h 3951"/>
                <a:gd name="T20" fmla="*/ 714 w 1478"/>
                <a:gd name="T21" fmla="*/ 1688 h 3951"/>
                <a:gd name="T22" fmla="*/ 823 w 1478"/>
                <a:gd name="T23" fmla="*/ 2023 h 3951"/>
                <a:gd name="T24" fmla="*/ 905 w 1478"/>
                <a:gd name="T25" fmla="*/ 2296 h 3951"/>
                <a:gd name="T26" fmla="*/ 961 w 1478"/>
                <a:gd name="T27" fmla="*/ 2490 h 3951"/>
                <a:gd name="T28" fmla="*/ 1016 w 1478"/>
                <a:gd name="T29" fmla="*/ 2691 h 3951"/>
                <a:gd name="T30" fmla="*/ 1072 w 1478"/>
                <a:gd name="T31" fmla="*/ 2901 h 3951"/>
                <a:gd name="T32" fmla="*/ 1126 w 1478"/>
                <a:gd name="T33" fmla="*/ 3120 h 3951"/>
                <a:gd name="T34" fmla="*/ 1179 w 1478"/>
                <a:gd name="T35" fmla="*/ 3347 h 3951"/>
                <a:gd name="T36" fmla="*/ 1232 w 1478"/>
                <a:gd name="T37" fmla="*/ 3583 h 3951"/>
                <a:gd name="T38" fmla="*/ 1283 w 1478"/>
                <a:gd name="T39" fmla="*/ 3825 h 3951"/>
                <a:gd name="T40" fmla="*/ 1315 w 1478"/>
                <a:gd name="T41" fmla="*/ 3951 h 3951"/>
                <a:gd name="T42" fmla="*/ 1332 w 1478"/>
                <a:gd name="T43" fmla="*/ 3951 h 3951"/>
                <a:gd name="T44" fmla="*/ 1478 w 1478"/>
                <a:gd name="T45" fmla="*/ 3903 h 3951"/>
                <a:gd name="T46" fmla="*/ 1385 w 1478"/>
                <a:gd name="T47" fmla="*/ 3381 h 3951"/>
                <a:gd name="T48" fmla="*/ 1283 w 1478"/>
                <a:gd name="T49" fmla="*/ 2903 h 3951"/>
                <a:gd name="T50" fmla="*/ 1171 w 1478"/>
                <a:gd name="T51" fmla="*/ 2467 h 3951"/>
                <a:gd name="T52" fmla="*/ 1053 w 1478"/>
                <a:gd name="T53" fmla="*/ 2071 h 3951"/>
                <a:gd name="T54" fmla="*/ 932 w 1478"/>
                <a:gd name="T55" fmla="*/ 1714 h 3951"/>
                <a:gd name="T56" fmla="*/ 809 w 1478"/>
                <a:gd name="T57" fmla="*/ 1396 h 3951"/>
                <a:gd name="T58" fmla="*/ 686 w 1478"/>
                <a:gd name="T59" fmla="*/ 1113 h 3951"/>
                <a:gd name="T60" fmla="*/ 567 w 1478"/>
                <a:gd name="T61" fmla="*/ 865 h 3951"/>
                <a:gd name="T62" fmla="*/ 453 w 1478"/>
                <a:gd name="T63" fmla="*/ 652 h 3951"/>
                <a:gd name="T64" fmla="*/ 347 w 1478"/>
                <a:gd name="T65" fmla="*/ 471 h 3951"/>
                <a:gd name="T66" fmla="*/ 251 w 1478"/>
                <a:gd name="T67" fmla="*/ 322 h 3951"/>
                <a:gd name="T68" fmla="*/ 167 w 1478"/>
                <a:gd name="T69" fmla="*/ 203 h 3951"/>
                <a:gd name="T70" fmla="*/ 98 w 1478"/>
                <a:gd name="T71" fmla="*/ 112 h 3951"/>
                <a:gd name="T72" fmla="*/ 46 w 1478"/>
                <a:gd name="T73" fmla="*/ 50 h 3951"/>
                <a:gd name="T74" fmla="*/ 0 w 1478"/>
                <a:gd name="T75" fmla="*/ 0 h 3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8" h="3951">
                  <a:moveTo>
                    <a:pt x="7" y="11"/>
                  </a:moveTo>
                  <a:lnTo>
                    <a:pt x="10" y="16"/>
                  </a:lnTo>
                  <a:lnTo>
                    <a:pt x="17" y="28"/>
                  </a:lnTo>
                  <a:lnTo>
                    <a:pt x="28" y="49"/>
                  </a:lnTo>
                  <a:lnTo>
                    <a:pt x="44" y="76"/>
                  </a:lnTo>
                  <a:lnTo>
                    <a:pt x="62" y="112"/>
                  </a:lnTo>
                  <a:lnTo>
                    <a:pt x="86" y="156"/>
                  </a:lnTo>
                  <a:lnTo>
                    <a:pt x="111" y="207"/>
                  </a:lnTo>
                  <a:lnTo>
                    <a:pt x="141" y="266"/>
                  </a:lnTo>
                  <a:lnTo>
                    <a:pt x="173" y="333"/>
                  </a:lnTo>
                  <a:lnTo>
                    <a:pt x="209" y="407"/>
                  </a:lnTo>
                  <a:lnTo>
                    <a:pt x="247" y="489"/>
                  </a:lnTo>
                  <a:lnTo>
                    <a:pt x="287" y="578"/>
                  </a:lnTo>
                  <a:lnTo>
                    <a:pt x="329" y="675"/>
                  </a:lnTo>
                  <a:lnTo>
                    <a:pt x="374" y="779"/>
                  </a:lnTo>
                  <a:lnTo>
                    <a:pt x="420" y="891"/>
                  </a:lnTo>
                  <a:lnTo>
                    <a:pt x="467" y="1010"/>
                  </a:lnTo>
                  <a:lnTo>
                    <a:pt x="513" y="1127"/>
                  </a:lnTo>
                  <a:lnTo>
                    <a:pt x="562" y="1254"/>
                  </a:lnTo>
                  <a:lnTo>
                    <a:pt x="611" y="1390"/>
                  </a:lnTo>
                  <a:lnTo>
                    <a:pt x="662" y="1535"/>
                  </a:lnTo>
                  <a:lnTo>
                    <a:pt x="714" y="1688"/>
                  </a:lnTo>
                  <a:lnTo>
                    <a:pt x="769" y="1851"/>
                  </a:lnTo>
                  <a:lnTo>
                    <a:pt x="823" y="2023"/>
                  </a:lnTo>
                  <a:lnTo>
                    <a:pt x="879" y="2203"/>
                  </a:lnTo>
                  <a:lnTo>
                    <a:pt x="905" y="2296"/>
                  </a:lnTo>
                  <a:lnTo>
                    <a:pt x="933" y="2392"/>
                  </a:lnTo>
                  <a:lnTo>
                    <a:pt x="961" y="2490"/>
                  </a:lnTo>
                  <a:lnTo>
                    <a:pt x="988" y="2590"/>
                  </a:lnTo>
                  <a:lnTo>
                    <a:pt x="1016" y="2691"/>
                  </a:lnTo>
                  <a:lnTo>
                    <a:pt x="1044" y="2795"/>
                  </a:lnTo>
                  <a:lnTo>
                    <a:pt x="1072" y="2901"/>
                  </a:lnTo>
                  <a:lnTo>
                    <a:pt x="1099" y="3010"/>
                  </a:lnTo>
                  <a:lnTo>
                    <a:pt x="1126" y="3120"/>
                  </a:lnTo>
                  <a:lnTo>
                    <a:pt x="1153" y="3232"/>
                  </a:lnTo>
                  <a:lnTo>
                    <a:pt x="1179" y="3347"/>
                  </a:lnTo>
                  <a:lnTo>
                    <a:pt x="1206" y="3464"/>
                  </a:lnTo>
                  <a:lnTo>
                    <a:pt x="1232" y="3583"/>
                  </a:lnTo>
                  <a:lnTo>
                    <a:pt x="1257" y="3703"/>
                  </a:lnTo>
                  <a:lnTo>
                    <a:pt x="1283" y="3825"/>
                  </a:lnTo>
                  <a:lnTo>
                    <a:pt x="1307" y="3951"/>
                  </a:lnTo>
                  <a:lnTo>
                    <a:pt x="1315" y="3951"/>
                  </a:lnTo>
                  <a:lnTo>
                    <a:pt x="1323" y="3951"/>
                  </a:lnTo>
                  <a:lnTo>
                    <a:pt x="1332" y="3951"/>
                  </a:lnTo>
                  <a:lnTo>
                    <a:pt x="1343" y="3951"/>
                  </a:lnTo>
                  <a:lnTo>
                    <a:pt x="1478" y="3903"/>
                  </a:lnTo>
                  <a:lnTo>
                    <a:pt x="1434" y="3636"/>
                  </a:lnTo>
                  <a:lnTo>
                    <a:pt x="1385" y="3381"/>
                  </a:lnTo>
                  <a:lnTo>
                    <a:pt x="1335" y="3138"/>
                  </a:lnTo>
                  <a:lnTo>
                    <a:pt x="1283" y="2903"/>
                  </a:lnTo>
                  <a:lnTo>
                    <a:pt x="1227" y="2680"/>
                  </a:lnTo>
                  <a:lnTo>
                    <a:pt x="1171" y="2467"/>
                  </a:lnTo>
                  <a:lnTo>
                    <a:pt x="1113" y="2265"/>
                  </a:lnTo>
                  <a:lnTo>
                    <a:pt x="1053" y="2071"/>
                  </a:lnTo>
                  <a:lnTo>
                    <a:pt x="993" y="1888"/>
                  </a:lnTo>
                  <a:lnTo>
                    <a:pt x="932" y="1714"/>
                  </a:lnTo>
                  <a:lnTo>
                    <a:pt x="870" y="1550"/>
                  </a:lnTo>
                  <a:lnTo>
                    <a:pt x="809" y="1396"/>
                  </a:lnTo>
                  <a:lnTo>
                    <a:pt x="747" y="1250"/>
                  </a:lnTo>
                  <a:lnTo>
                    <a:pt x="686" y="1113"/>
                  </a:lnTo>
                  <a:lnTo>
                    <a:pt x="626" y="984"/>
                  </a:lnTo>
                  <a:lnTo>
                    <a:pt x="567" y="865"/>
                  </a:lnTo>
                  <a:lnTo>
                    <a:pt x="509" y="755"/>
                  </a:lnTo>
                  <a:lnTo>
                    <a:pt x="453" y="652"/>
                  </a:lnTo>
                  <a:lnTo>
                    <a:pt x="399" y="558"/>
                  </a:lnTo>
                  <a:lnTo>
                    <a:pt x="347" y="471"/>
                  </a:lnTo>
                  <a:lnTo>
                    <a:pt x="297" y="393"/>
                  </a:lnTo>
                  <a:lnTo>
                    <a:pt x="251" y="322"/>
                  </a:lnTo>
                  <a:lnTo>
                    <a:pt x="207" y="258"/>
                  </a:lnTo>
                  <a:lnTo>
                    <a:pt x="167" y="203"/>
                  </a:lnTo>
                  <a:lnTo>
                    <a:pt x="130" y="155"/>
                  </a:lnTo>
                  <a:lnTo>
                    <a:pt x="98" y="112"/>
                  </a:lnTo>
                  <a:lnTo>
                    <a:pt x="69" y="78"/>
                  </a:lnTo>
                  <a:lnTo>
                    <a:pt x="46" y="50"/>
                  </a:lnTo>
                  <a:lnTo>
                    <a:pt x="12" y="13"/>
                  </a:lnTo>
                  <a:lnTo>
                    <a:pt x="0" y="0"/>
                  </a:lnTo>
                  <a:lnTo>
                    <a:pt x="7" y="11"/>
                  </a:lnTo>
                  <a:close/>
                </a:path>
              </a:pathLst>
            </a:custGeom>
            <a:solidFill>
              <a:srgbClr val="0F0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3579328" y="4783603"/>
              <a:ext cx="134923" cy="69686"/>
            </a:xfrm>
            <a:custGeom>
              <a:avLst/>
              <a:gdLst>
                <a:gd name="T0" fmla="*/ 0 w 274"/>
                <a:gd name="T1" fmla="*/ 0 h 141"/>
                <a:gd name="T2" fmla="*/ 3 w 274"/>
                <a:gd name="T3" fmla="*/ 15 h 141"/>
                <a:gd name="T4" fmla="*/ 8 w 274"/>
                <a:gd name="T5" fmla="*/ 32 h 141"/>
                <a:gd name="T6" fmla="*/ 14 w 274"/>
                <a:gd name="T7" fmla="*/ 49 h 141"/>
                <a:gd name="T8" fmla="*/ 22 w 274"/>
                <a:gd name="T9" fmla="*/ 67 h 141"/>
                <a:gd name="T10" fmla="*/ 27 w 274"/>
                <a:gd name="T11" fmla="*/ 76 h 141"/>
                <a:gd name="T12" fmla="*/ 32 w 274"/>
                <a:gd name="T13" fmla="*/ 84 h 141"/>
                <a:gd name="T14" fmla="*/ 38 w 274"/>
                <a:gd name="T15" fmla="*/ 93 h 141"/>
                <a:gd name="T16" fmla="*/ 44 w 274"/>
                <a:gd name="T17" fmla="*/ 100 h 141"/>
                <a:gd name="T18" fmla="*/ 51 w 274"/>
                <a:gd name="T19" fmla="*/ 107 h 141"/>
                <a:gd name="T20" fmla="*/ 59 w 274"/>
                <a:gd name="T21" fmla="*/ 114 h 141"/>
                <a:gd name="T22" fmla="*/ 67 w 274"/>
                <a:gd name="T23" fmla="*/ 120 h 141"/>
                <a:gd name="T24" fmla="*/ 76 w 274"/>
                <a:gd name="T25" fmla="*/ 125 h 141"/>
                <a:gd name="T26" fmla="*/ 85 w 274"/>
                <a:gd name="T27" fmla="*/ 131 h 141"/>
                <a:gd name="T28" fmla="*/ 94 w 274"/>
                <a:gd name="T29" fmla="*/ 134 h 141"/>
                <a:gd name="T30" fmla="*/ 105 w 274"/>
                <a:gd name="T31" fmla="*/ 137 h 141"/>
                <a:gd name="T32" fmla="*/ 115 w 274"/>
                <a:gd name="T33" fmla="*/ 139 h 141"/>
                <a:gd name="T34" fmla="*/ 126 w 274"/>
                <a:gd name="T35" fmla="*/ 141 h 141"/>
                <a:gd name="T36" fmla="*/ 138 w 274"/>
                <a:gd name="T37" fmla="*/ 141 h 141"/>
                <a:gd name="T38" fmla="*/ 150 w 274"/>
                <a:gd name="T39" fmla="*/ 141 h 141"/>
                <a:gd name="T40" fmla="*/ 161 w 274"/>
                <a:gd name="T41" fmla="*/ 140 h 141"/>
                <a:gd name="T42" fmla="*/ 174 w 274"/>
                <a:gd name="T43" fmla="*/ 139 h 141"/>
                <a:gd name="T44" fmla="*/ 188 w 274"/>
                <a:gd name="T45" fmla="*/ 136 h 141"/>
                <a:gd name="T46" fmla="*/ 201 w 274"/>
                <a:gd name="T47" fmla="*/ 133 h 141"/>
                <a:gd name="T48" fmla="*/ 214 w 274"/>
                <a:gd name="T49" fmla="*/ 129 h 141"/>
                <a:gd name="T50" fmla="*/ 229 w 274"/>
                <a:gd name="T51" fmla="*/ 123 h 141"/>
                <a:gd name="T52" fmla="*/ 243 w 274"/>
                <a:gd name="T53" fmla="*/ 117 h 141"/>
                <a:gd name="T54" fmla="*/ 259 w 274"/>
                <a:gd name="T55" fmla="*/ 111 h 141"/>
                <a:gd name="T56" fmla="*/ 274 w 274"/>
                <a:gd name="T57" fmla="*/ 104 h 141"/>
                <a:gd name="T58" fmla="*/ 257 w 274"/>
                <a:gd name="T59" fmla="*/ 103 h 141"/>
                <a:gd name="T60" fmla="*/ 239 w 274"/>
                <a:gd name="T61" fmla="*/ 102 h 141"/>
                <a:gd name="T62" fmla="*/ 222 w 274"/>
                <a:gd name="T63" fmla="*/ 100 h 141"/>
                <a:gd name="T64" fmla="*/ 204 w 274"/>
                <a:gd name="T65" fmla="*/ 98 h 141"/>
                <a:gd name="T66" fmla="*/ 187 w 274"/>
                <a:gd name="T67" fmla="*/ 95 h 141"/>
                <a:gd name="T68" fmla="*/ 169 w 274"/>
                <a:gd name="T69" fmla="*/ 91 h 141"/>
                <a:gd name="T70" fmla="*/ 152 w 274"/>
                <a:gd name="T71" fmla="*/ 85 h 141"/>
                <a:gd name="T72" fmla="*/ 134 w 274"/>
                <a:gd name="T73" fmla="*/ 80 h 141"/>
                <a:gd name="T74" fmla="*/ 117 w 274"/>
                <a:gd name="T75" fmla="*/ 73 h 141"/>
                <a:gd name="T76" fmla="*/ 100 w 274"/>
                <a:gd name="T77" fmla="*/ 66 h 141"/>
                <a:gd name="T78" fmla="*/ 82 w 274"/>
                <a:gd name="T79" fmla="*/ 58 h 141"/>
                <a:gd name="T80" fmla="*/ 66 w 274"/>
                <a:gd name="T81" fmla="*/ 48 h 141"/>
                <a:gd name="T82" fmla="*/ 49 w 274"/>
                <a:gd name="T83" fmla="*/ 38 h 141"/>
                <a:gd name="T84" fmla="*/ 32 w 274"/>
                <a:gd name="T85" fmla="*/ 27 h 141"/>
                <a:gd name="T86" fmla="*/ 15 w 274"/>
                <a:gd name="T87" fmla="*/ 13 h 141"/>
                <a:gd name="T88" fmla="*/ 0 w 274"/>
                <a:gd name="T8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4" h="141">
                  <a:moveTo>
                    <a:pt x="0" y="0"/>
                  </a:moveTo>
                  <a:lnTo>
                    <a:pt x="3" y="15"/>
                  </a:lnTo>
                  <a:lnTo>
                    <a:pt x="8" y="32"/>
                  </a:lnTo>
                  <a:lnTo>
                    <a:pt x="14" y="49"/>
                  </a:lnTo>
                  <a:lnTo>
                    <a:pt x="22" y="67"/>
                  </a:lnTo>
                  <a:lnTo>
                    <a:pt x="27" y="76"/>
                  </a:lnTo>
                  <a:lnTo>
                    <a:pt x="32" y="84"/>
                  </a:lnTo>
                  <a:lnTo>
                    <a:pt x="38" y="93"/>
                  </a:lnTo>
                  <a:lnTo>
                    <a:pt x="44" y="100"/>
                  </a:lnTo>
                  <a:lnTo>
                    <a:pt x="51" y="107"/>
                  </a:lnTo>
                  <a:lnTo>
                    <a:pt x="59" y="114"/>
                  </a:lnTo>
                  <a:lnTo>
                    <a:pt x="67" y="120"/>
                  </a:lnTo>
                  <a:lnTo>
                    <a:pt x="76" y="125"/>
                  </a:lnTo>
                  <a:lnTo>
                    <a:pt x="85" y="131"/>
                  </a:lnTo>
                  <a:lnTo>
                    <a:pt x="94" y="134"/>
                  </a:lnTo>
                  <a:lnTo>
                    <a:pt x="105" y="137"/>
                  </a:lnTo>
                  <a:lnTo>
                    <a:pt x="115" y="139"/>
                  </a:lnTo>
                  <a:lnTo>
                    <a:pt x="126" y="141"/>
                  </a:lnTo>
                  <a:lnTo>
                    <a:pt x="138" y="141"/>
                  </a:lnTo>
                  <a:lnTo>
                    <a:pt x="150" y="141"/>
                  </a:lnTo>
                  <a:lnTo>
                    <a:pt x="161" y="140"/>
                  </a:lnTo>
                  <a:lnTo>
                    <a:pt x="174" y="139"/>
                  </a:lnTo>
                  <a:lnTo>
                    <a:pt x="188" y="136"/>
                  </a:lnTo>
                  <a:lnTo>
                    <a:pt x="201" y="133"/>
                  </a:lnTo>
                  <a:lnTo>
                    <a:pt x="214" y="129"/>
                  </a:lnTo>
                  <a:lnTo>
                    <a:pt x="229" y="123"/>
                  </a:lnTo>
                  <a:lnTo>
                    <a:pt x="243" y="117"/>
                  </a:lnTo>
                  <a:lnTo>
                    <a:pt x="259" y="111"/>
                  </a:lnTo>
                  <a:lnTo>
                    <a:pt x="274" y="104"/>
                  </a:lnTo>
                  <a:lnTo>
                    <a:pt x="257" y="103"/>
                  </a:lnTo>
                  <a:lnTo>
                    <a:pt x="239" y="102"/>
                  </a:lnTo>
                  <a:lnTo>
                    <a:pt x="222" y="100"/>
                  </a:lnTo>
                  <a:lnTo>
                    <a:pt x="204" y="98"/>
                  </a:lnTo>
                  <a:lnTo>
                    <a:pt x="187" y="95"/>
                  </a:lnTo>
                  <a:lnTo>
                    <a:pt x="169" y="91"/>
                  </a:lnTo>
                  <a:lnTo>
                    <a:pt x="152" y="85"/>
                  </a:lnTo>
                  <a:lnTo>
                    <a:pt x="134" y="80"/>
                  </a:lnTo>
                  <a:lnTo>
                    <a:pt x="117" y="73"/>
                  </a:lnTo>
                  <a:lnTo>
                    <a:pt x="100" y="66"/>
                  </a:lnTo>
                  <a:lnTo>
                    <a:pt x="82" y="58"/>
                  </a:lnTo>
                  <a:lnTo>
                    <a:pt x="66" y="48"/>
                  </a:lnTo>
                  <a:lnTo>
                    <a:pt x="49" y="38"/>
                  </a:lnTo>
                  <a:lnTo>
                    <a:pt x="32" y="27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3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3628256" y="2999956"/>
              <a:ext cx="201642" cy="56341"/>
            </a:xfrm>
            <a:custGeom>
              <a:avLst/>
              <a:gdLst>
                <a:gd name="T0" fmla="*/ 206 w 406"/>
                <a:gd name="T1" fmla="*/ 114 h 114"/>
                <a:gd name="T2" fmla="*/ 202 w 406"/>
                <a:gd name="T3" fmla="*/ 114 h 114"/>
                <a:gd name="T4" fmla="*/ 185 w 406"/>
                <a:gd name="T5" fmla="*/ 114 h 114"/>
                <a:gd name="T6" fmla="*/ 170 w 406"/>
                <a:gd name="T7" fmla="*/ 112 h 114"/>
                <a:gd name="T8" fmla="*/ 155 w 406"/>
                <a:gd name="T9" fmla="*/ 109 h 114"/>
                <a:gd name="T10" fmla="*/ 139 w 406"/>
                <a:gd name="T11" fmla="*/ 105 h 114"/>
                <a:gd name="T12" fmla="*/ 125 w 406"/>
                <a:gd name="T13" fmla="*/ 100 h 114"/>
                <a:gd name="T14" fmla="*/ 110 w 406"/>
                <a:gd name="T15" fmla="*/ 93 h 114"/>
                <a:gd name="T16" fmla="*/ 96 w 406"/>
                <a:gd name="T17" fmla="*/ 87 h 114"/>
                <a:gd name="T18" fmla="*/ 84 w 406"/>
                <a:gd name="T19" fmla="*/ 80 h 114"/>
                <a:gd name="T20" fmla="*/ 70 w 406"/>
                <a:gd name="T21" fmla="*/ 73 h 114"/>
                <a:gd name="T22" fmla="*/ 58 w 406"/>
                <a:gd name="T23" fmla="*/ 65 h 114"/>
                <a:gd name="T24" fmla="*/ 47 w 406"/>
                <a:gd name="T25" fmla="*/ 56 h 114"/>
                <a:gd name="T26" fmla="*/ 37 w 406"/>
                <a:gd name="T27" fmla="*/ 48 h 114"/>
                <a:gd name="T28" fmla="*/ 17 w 406"/>
                <a:gd name="T29" fmla="*/ 32 h 114"/>
                <a:gd name="T30" fmla="*/ 0 w 406"/>
                <a:gd name="T31" fmla="*/ 16 h 114"/>
                <a:gd name="T32" fmla="*/ 19 w 406"/>
                <a:gd name="T33" fmla="*/ 20 h 114"/>
                <a:gd name="T34" fmla="*/ 40 w 406"/>
                <a:gd name="T35" fmla="*/ 25 h 114"/>
                <a:gd name="T36" fmla="*/ 61 w 406"/>
                <a:gd name="T37" fmla="*/ 29 h 114"/>
                <a:gd name="T38" fmla="*/ 84 w 406"/>
                <a:gd name="T39" fmla="*/ 32 h 114"/>
                <a:gd name="T40" fmla="*/ 107 w 406"/>
                <a:gd name="T41" fmla="*/ 34 h 114"/>
                <a:gd name="T42" fmla="*/ 131 w 406"/>
                <a:gd name="T43" fmla="*/ 36 h 114"/>
                <a:gd name="T44" fmla="*/ 157 w 406"/>
                <a:gd name="T45" fmla="*/ 38 h 114"/>
                <a:gd name="T46" fmla="*/ 182 w 406"/>
                <a:gd name="T47" fmla="*/ 38 h 114"/>
                <a:gd name="T48" fmla="*/ 209 w 406"/>
                <a:gd name="T49" fmla="*/ 37 h 114"/>
                <a:gd name="T50" fmla="*/ 236 w 406"/>
                <a:gd name="T51" fmla="*/ 36 h 114"/>
                <a:gd name="T52" fmla="*/ 263 w 406"/>
                <a:gd name="T53" fmla="*/ 33 h 114"/>
                <a:gd name="T54" fmla="*/ 291 w 406"/>
                <a:gd name="T55" fmla="*/ 30 h 114"/>
                <a:gd name="T56" fmla="*/ 320 w 406"/>
                <a:gd name="T57" fmla="*/ 25 h 114"/>
                <a:gd name="T58" fmla="*/ 347 w 406"/>
                <a:gd name="T59" fmla="*/ 17 h 114"/>
                <a:gd name="T60" fmla="*/ 376 w 406"/>
                <a:gd name="T61" fmla="*/ 10 h 114"/>
                <a:gd name="T62" fmla="*/ 406 w 406"/>
                <a:gd name="T63" fmla="*/ 0 h 114"/>
                <a:gd name="T64" fmla="*/ 394 w 406"/>
                <a:gd name="T65" fmla="*/ 14 h 114"/>
                <a:gd name="T66" fmla="*/ 381 w 406"/>
                <a:gd name="T67" fmla="*/ 27 h 114"/>
                <a:gd name="T68" fmla="*/ 370 w 406"/>
                <a:gd name="T69" fmla="*/ 38 h 114"/>
                <a:gd name="T70" fmla="*/ 358 w 406"/>
                <a:gd name="T71" fmla="*/ 49 h 114"/>
                <a:gd name="T72" fmla="*/ 345 w 406"/>
                <a:gd name="T73" fmla="*/ 59 h 114"/>
                <a:gd name="T74" fmla="*/ 333 w 406"/>
                <a:gd name="T75" fmla="*/ 69 h 114"/>
                <a:gd name="T76" fmla="*/ 321 w 406"/>
                <a:gd name="T77" fmla="*/ 77 h 114"/>
                <a:gd name="T78" fmla="*/ 308 w 406"/>
                <a:gd name="T79" fmla="*/ 85 h 114"/>
                <a:gd name="T80" fmla="*/ 296 w 406"/>
                <a:gd name="T81" fmla="*/ 91 h 114"/>
                <a:gd name="T82" fmla="*/ 283 w 406"/>
                <a:gd name="T83" fmla="*/ 98 h 114"/>
                <a:gd name="T84" fmla="*/ 270 w 406"/>
                <a:gd name="T85" fmla="*/ 103 h 114"/>
                <a:gd name="T86" fmla="*/ 257 w 406"/>
                <a:gd name="T87" fmla="*/ 107 h 114"/>
                <a:gd name="T88" fmla="*/ 245 w 406"/>
                <a:gd name="T89" fmla="*/ 110 h 114"/>
                <a:gd name="T90" fmla="*/ 231 w 406"/>
                <a:gd name="T91" fmla="*/ 112 h 114"/>
                <a:gd name="T92" fmla="*/ 218 w 406"/>
                <a:gd name="T93" fmla="*/ 114 h 114"/>
                <a:gd name="T94" fmla="*/ 206 w 406"/>
                <a:gd name="T9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6" h="114">
                  <a:moveTo>
                    <a:pt x="206" y="114"/>
                  </a:moveTo>
                  <a:lnTo>
                    <a:pt x="202" y="114"/>
                  </a:lnTo>
                  <a:lnTo>
                    <a:pt x="185" y="114"/>
                  </a:lnTo>
                  <a:lnTo>
                    <a:pt x="170" y="112"/>
                  </a:lnTo>
                  <a:lnTo>
                    <a:pt x="155" y="109"/>
                  </a:lnTo>
                  <a:lnTo>
                    <a:pt x="139" y="105"/>
                  </a:lnTo>
                  <a:lnTo>
                    <a:pt x="125" y="100"/>
                  </a:lnTo>
                  <a:lnTo>
                    <a:pt x="110" y="93"/>
                  </a:lnTo>
                  <a:lnTo>
                    <a:pt x="96" y="87"/>
                  </a:lnTo>
                  <a:lnTo>
                    <a:pt x="84" y="80"/>
                  </a:lnTo>
                  <a:lnTo>
                    <a:pt x="70" y="73"/>
                  </a:lnTo>
                  <a:lnTo>
                    <a:pt x="58" y="65"/>
                  </a:lnTo>
                  <a:lnTo>
                    <a:pt x="47" y="56"/>
                  </a:lnTo>
                  <a:lnTo>
                    <a:pt x="37" y="48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9" y="20"/>
                  </a:lnTo>
                  <a:lnTo>
                    <a:pt x="40" y="25"/>
                  </a:lnTo>
                  <a:lnTo>
                    <a:pt x="61" y="29"/>
                  </a:lnTo>
                  <a:lnTo>
                    <a:pt x="84" y="32"/>
                  </a:lnTo>
                  <a:lnTo>
                    <a:pt x="107" y="34"/>
                  </a:lnTo>
                  <a:lnTo>
                    <a:pt x="131" y="36"/>
                  </a:lnTo>
                  <a:lnTo>
                    <a:pt x="157" y="38"/>
                  </a:lnTo>
                  <a:lnTo>
                    <a:pt x="182" y="38"/>
                  </a:lnTo>
                  <a:lnTo>
                    <a:pt x="209" y="37"/>
                  </a:lnTo>
                  <a:lnTo>
                    <a:pt x="236" y="36"/>
                  </a:lnTo>
                  <a:lnTo>
                    <a:pt x="263" y="33"/>
                  </a:lnTo>
                  <a:lnTo>
                    <a:pt x="291" y="30"/>
                  </a:lnTo>
                  <a:lnTo>
                    <a:pt x="320" y="25"/>
                  </a:lnTo>
                  <a:lnTo>
                    <a:pt x="347" y="17"/>
                  </a:lnTo>
                  <a:lnTo>
                    <a:pt x="376" y="10"/>
                  </a:lnTo>
                  <a:lnTo>
                    <a:pt x="406" y="0"/>
                  </a:lnTo>
                  <a:lnTo>
                    <a:pt x="394" y="14"/>
                  </a:lnTo>
                  <a:lnTo>
                    <a:pt x="381" y="27"/>
                  </a:lnTo>
                  <a:lnTo>
                    <a:pt x="370" y="38"/>
                  </a:lnTo>
                  <a:lnTo>
                    <a:pt x="358" y="49"/>
                  </a:lnTo>
                  <a:lnTo>
                    <a:pt x="345" y="59"/>
                  </a:lnTo>
                  <a:lnTo>
                    <a:pt x="333" y="69"/>
                  </a:lnTo>
                  <a:lnTo>
                    <a:pt x="321" y="77"/>
                  </a:lnTo>
                  <a:lnTo>
                    <a:pt x="308" y="85"/>
                  </a:lnTo>
                  <a:lnTo>
                    <a:pt x="296" y="91"/>
                  </a:lnTo>
                  <a:lnTo>
                    <a:pt x="283" y="98"/>
                  </a:lnTo>
                  <a:lnTo>
                    <a:pt x="270" y="103"/>
                  </a:lnTo>
                  <a:lnTo>
                    <a:pt x="257" y="107"/>
                  </a:lnTo>
                  <a:lnTo>
                    <a:pt x="245" y="110"/>
                  </a:lnTo>
                  <a:lnTo>
                    <a:pt x="231" y="112"/>
                  </a:lnTo>
                  <a:lnTo>
                    <a:pt x="218" y="114"/>
                  </a:lnTo>
                  <a:lnTo>
                    <a:pt x="206" y="114"/>
                  </a:lnTo>
                  <a:close/>
                </a:path>
              </a:pathLst>
            </a:custGeom>
            <a:solidFill>
              <a:srgbClr val="1E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3554122" y="2761248"/>
              <a:ext cx="332117" cy="241675"/>
            </a:xfrm>
            <a:custGeom>
              <a:avLst/>
              <a:gdLst>
                <a:gd name="T0" fmla="*/ 636 w 673"/>
                <a:gd name="T1" fmla="*/ 414 h 489"/>
                <a:gd name="T2" fmla="*/ 612 w 673"/>
                <a:gd name="T3" fmla="*/ 426 h 489"/>
                <a:gd name="T4" fmla="*/ 588 w 673"/>
                <a:gd name="T5" fmla="*/ 438 h 489"/>
                <a:gd name="T6" fmla="*/ 564 w 673"/>
                <a:gd name="T7" fmla="*/ 448 h 489"/>
                <a:gd name="T8" fmla="*/ 540 w 673"/>
                <a:gd name="T9" fmla="*/ 456 h 489"/>
                <a:gd name="T10" fmla="*/ 516 w 673"/>
                <a:gd name="T11" fmla="*/ 464 h 489"/>
                <a:gd name="T12" fmla="*/ 492 w 673"/>
                <a:gd name="T13" fmla="*/ 470 h 489"/>
                <a:gd name="T14" fmla="*/ 469 w 673"/>
                <a:gd name="T15" fmla="*/ 476 h 489"/>
                <a:gd name="T16" fmla="*/ 445 w 673"/>
                <a:gd name="T17" fmla="*/ 480 h 489"/>
                <a:gd name="T18" fmla="*/ 422 w 673"/>
                <a:gd name="T19" fmla="*/ 484 h 489"/>
                <a:gd name="T20" fmla="*/ 400 w 673"/>
                <a:gd name="T21" fmla="*/ 486 h 489"/>
                <a:gd name="T22" fmla="*/ 377 w 673"/>
                <a:gd name="T23" fmla="*/ 488 h 489"/>
                <a:gd name="T24" fmla="*/ 355 w 673"/>
                <a:gd name="T25" fmla="*/ 489 h 489"/>
                <a:gd name="T26" fmla="*/ 333 w 673"/>
                <a:gd name="T27" fmla="*/ 489 h 489"/>
                <a:gd name="T28" fmla="*/ 312 w 673"/>
                <a:gd name="T29" fmla="*/ 489 h 489"/>
                <a:gd name="T30" fmla="*/ 291 w 673"/>
                <a:gd name="T31" fmla="*/ 488 h 489"/>
                <a:gd name="T32" fmla="*/ 271 w 673"/>
                <a:gd name="T33" fmla="*/ 487 h 489"/>
                <a:gd name="T34" fmla="*/ 233 w 673"/>
                <a:gd name="T35" fmla="*/ 482 h 489"/>
                <a:gd name="T36" fmla="*/ 197 w 673"/>
                <a:gd name="T37" fmla="*/ 477 h 489"/>
                <a:gd name="T38" fmla="*/ 164 w 673"/>
                <a:gd name="T39" fmla="*/ 469 h 489"/>
                <a:gd name="T40" fmla="*/ 135 w 673"/>
                <a:gd name="T41" fmla="*/ 462 h 489"/>
                <a:gd name="T42" fmla="*/ 110 w 673"/>
                <a:gd name="T43" fmla="*/ 455 h 489"/>
                <a:gd name="T44" fmla="*/ 88 w 673"/>
                <a:gd name="T45" fmla="*/ 449 h 489"/>
                <a:gd name="T46" fmla="*/ 72 w 673"/>
                <a:gd name="T47" fmla="*/ 443 h 489"/>
                <a:gd name="T48" fmla="*/ 59 w 673"/>
                <a:gd name="T49" fmla="*/ 438 h 489"/>
                <a:gd name="T50" fmla="*/ 55 w 673"/>
                <a:gd name="T51" fmla="*/ 403 h 489"/>
                <a:gd name="T52" fmla="*/ 49 w 673"/>
                <a:gd name="T53" fmla="*/ 353 h 489"/>
                <a:gd name="T54" fmla="*/ 41 w 673"/>
                <a:gd name="T55" fmla="*/ 294 h 489"/>
                <a:gd name="T56" fmla="*/ 33 w 673"/>
                <a:gd name="T57" fmla="*/ 230 h 489"/>
                <a:gd name="T58" fmla="*/ 23 w 673"/>
                <a:gd name="T59" fmla="*/ 164 h 489"/>
                <a:gd name="T60" fmla="*/ 14 w 673"/>
                <a:gd name="T61" fmla="*/ 101 h 489"/>
                <a:gd name="T62" fmla="*/ 6 w 673"/>
                <a:gd name="T63" fmla="*/ 46 h 489"/>
                <a:gd name="T64" fmla="*/ 0 w 673"/>
                <a:gd name="T65" fmla="*/ 2 h 489"/>
                <a:gd name="T66" fmla="*/ 22 w 673"/>
                <a:gd name="T67" fmla="*/ 11 h 489"/>
                <a:gd name="T68" fmla="*/ 52 w 673"/>
                <a:gd name="T69" fmla="*/ 21 h 489"/>
                <a:gd name="T70" fmla="*/ 87 w 673"/>
                <a:gd name="T71" fmla="*/ 32 h 489"/>
                <a:gd name="T72" fmla="*/ 127 w 673"/>
                <a:gd name="T73" fmla="*/ 44 h 489"/>
                <a:gd name="T74" fmla="*/ 150 w 673"/>
                <a:gd name="T75" fmla="*/ 48 h 489"/>
                <a:gd name="T76" fmla="*/ 173 w 673"/>
                <a:gd name="T77" fmla="*/ 53 h 489"/>
                <a:gd name="T78" fmla="*/ 198 w 673"/>
                <a:gd name="T79" fmla="*/ 57 h 489"/>
                <a:gd name="T80" fmla="*/ 223 w 673"/>
                <a:gd name="T81" fmla="*/ 61 h 489"/>
                <a:gd name="T82" fmla="*/ 250 w 673"/>
                <a:gd name="T83" fmla="*/ 64 h 489"/>
                <a:gd name="T84" fmla="*/ 278 w 673"/>
                <a:gd name="T85" fmla="*/ 66 h 489"/>
                <a:gd name="T86" fmla="*/ 307 w 673"/>
                <a:gd name="T87" fmla="*/ 67 h 489"/>
                <a:gd name="T88" fmla="*/ 337 w 673"/>
                <a:gd name="T89" fmla="*/ 68 h 489"/>
                <a:gd name="T90" fmla="*/ 337 w 673"/>
                <a:gd name="T91" fmla="*/ 68 h 489"/>
                <a:gd name="T92" fmla="*/ 359 w 673"/>
                <a:gd name="T93" fmla="*/ 68 h 489"/>
                <a:gd name="T94" fmla="*/ 380 w 673"/>
                <a:gd name="T95" fmla="*/ 67 h 489"/>
                <a:gd name="T96" fmla="*/ 402 w 673"/>
                <a:gd name="T97" fmla="*/ 65 h 489"/>
                <a:gd name="T98" fmla="*/ 423 w 673"/>
                <a:gd name="T99" fmla="*/ 64 h 489"/>
                <a:gd name="T100" fmla="*/ 445 w 673"/>
                <a:gd name="T101" fmla="*/ 61 h 489"/>
                <a:gd name="T102" fmla="*/ 466 w 673"/>
                <a:gd name="T103" fmla="*/ 58 h 489"/>
                <a:gd name="T104" fmla="*/ 487 w 673"/>
                <a:gd name="T105" fmla="*/ 55 h 489"/>
                <a:gd name="T106" fmla="*/ 508 w 673"/>
                <a:gd name="T107" fmla="*/ 51 h 489"/>
                <a:gd name="T108" fmla="*/ 529 w 673"/>
                <a:gd name="T109" fmla="*/ 47 h 489"/>
                <a:gd name="T110" fmla="*/ 550 w 673"/>
                <a:gd name="T111" fmla="*/ 42 h 489"/>
                <a:gd name="T112" fmla="*/ 570 w 673"/>
                <a:gd name="T113" fmla="*/ 36 h 489"/>
                <a:gd name="T114" fmla="*/ 592 w 673"/>
                <a:gd name="T115" fmla="*/ 29 h 489"/>
                <a:gd name="T116" fmla="*/ 612 w 673"/>
                <a:gd name="T117" fmla="*/ 23 h 489"/>
                <a:gd name="T118" fmla="*/ 633 w 673"/>
                <a:gd name="T119" fmla="*/ 16 h 489"/>
                <a:gd name="T120" fmla="*/ 652 w 673"/>
                <a:gd name="T121" fmla="*/ 8 h 489"/>
                <a:gd name="T122" fmla="*/ 673 w 673"/>
                <a:gd name="T123" fmla="*/ 0 h 489"/>
                <a:gd name="T124" fmla="*/ 636 w 673"/>
                <a:gd name="T125" fmla="*/ 4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3" h="489">
                  <a:moveTo>
                    <a:pt x="636" y="414"/>
                  </a:moveTo>
                  <a:lnTo>
                    <a:pt x="612" y="426"/>
                  </a:lnTo>
                  <a:lnTo>
                    <a:pt x="588" y="438"/>
                  </a:lnTo>
                  <a:lnTo>
                    <a:pt x="564" y="448"/>
                  </a:lnTo>
                  <a:lnTo>
                    <a:pt x="540" y="456"/>
                  </a:lnTo>
                  <a:lnTo>
                    <a:pt x="516" y="464"/>
                  </a:lnTo>
                  <a:lnTo>
                    <a:pt x="492" y="470"/>
                  </a:lnTo>
                  <a:lnTo>
                    <a:pt x="469" y="476"/>
                  </a:lnTo>
                  <a:lnTo>
                    <a:pt x="445" y="480"/>
                  </a:lnTo>
                  <a:lnTo>
                    <a:pt x="422" y="484"/>
                  </a:lnTo>
                  <a:lnTo>
                    <a:pt x="400" y="486"/>
                  </a:lnTo>
                  <a:lnTo>
                    <a:pt x="377" y="488"/>
                  </a:lnTo>
                  <a:lnTo>
                    <a:pt x="355" y="489"/>
                  </a:lnTo>
                  <a:lnTo>
                    <a:pt x="333" y="489"/>
                  </a:lnTo>
                  <a:lnTo>
                    <a:pt x="312" y="489"/>
                  </a:lnTo>
                  <a:lnTo>
                    <a:pt x="291" y="488"/>
                  </a:lnTo>
                  <a:lnTo>
                    <a:pt x="271" y="487"/>
                  </a:lnTo>
                  <a:lnTo>
                    <a:pt x="233" y="482"/>
                  </a:lnTo>
                  <a:lnTo>
                    <a:pt x="197" y="477"/>
                  </a:lnTo>
                  <a:lnTo>
                    <a:pt x="164" y="469"/>
                  </a:lnTo>
                  <a:lnTo>
                    <a:pt x="135" y="462"/>
                  </a:lnTo>
                  <a:lnTo>
                    <a:pt x="110" y="455"/>
                  </a:lnTo>
                  <a:lnTo>
                    <a:pt x="88" y="449"/>
                  </a:lnTo>
                  <a:lnTo>
                    <a:pt x="72" y="443"/>
                  </a:lnTo>
                  <a:lnTo>
                    <a:pt x="59" y="438"/>
                  </a:lnTo>
                  <a:lnTo>
                    <a:pt x="55" y="403"/>
                  </a:lnTo>
                  <a:lnTo>
                    <a:pt x="49" y="353"/>
                  </a:lnTo>
                  <a:lnTo>
                    <a:pt x="41" y="294"/>
                  </a:lnTo>
                  <a:lnTo>
                    <a:pt x="33" y="230"/>
                  </a:lnTo>
                  <a:lnTo>
                    <a:pt x="23" y="164"/>
                  </a:lnTo>
                  <a:lnTo>
                    <a:pt x="14" y="101"/>
                  </a:lnTo>
                  <a:lnTo>
                    <a:pt x="6" y="46"/>
                  </a:lnTo>
                  <a:lnTo>
                    <a:pt x="0" y="2"/>
                  </a:lnTo>
                  <a:lnTo>
                    <a:pt x="22" y="11"/>
                  </a:lnTo>
                  <a:lnTo>
                    <a:pt x="52" y="21"/>
                  </a:lnTo>
                  <a:lnTo>
                    <a:pt x="87" y="32"/>
                  </a:lnTo>
                  <a:lnTo>
                    <a:pt x="127" y="44"/>
                  </a:lnTo>
                  <a:lnTo>
                    <a:pt x="150" y="48"/>
                  </a:lnTo>
                  <a:lnTo>
                    <a:pt x="173" y="53"/>
                  </a:lnTo>
                  <a:lnTo>
                    <a:pt x="198" y="57"/>
                  </a:lnTo>
                  <a:lnTo>
                    <a:pt x="223" y="61"/>
                  </a:lnTo>
                  <a:lnTo>
                    <a:pt x="250" y="64"/>
                  </a:lnTo>
                  <a:lnTo>
                    <a:pt x="278" y="66"/>
                  </a:lnTo>
                  <a:lnTo>
                    <a:pt x="307" y="67"/>
                  </a:lnTo>
                  <a:lnTo>
                    <a:pt x="337" y="68"/>
                  </a:lnTo>
                  <a:lnTo>
                    <a:pt x="337" y="68"/>
                  </a:lnTo>
                  <a:lnTo>
                    <a:pt x="359" y="68"/>
                  </a:lnTo>
                  <a:lnTo>
                    <a:pt x="380" y="67"/>
                  </a:lnTo>
                  <a:lnTo>
                    <a:pt x="402" y="65"/>
                  </a:lnTo>
                  <a:lnTo>
                    <a:pt x="423" y="64"/>
                  </a:lnTo>
                  <a:lnTo>
                    <a:pt x="445" y="61"/>
                  </a:lnTo>
                  <a:lnTo>
                    <a:pt x="466" y="58"/>
                  </a:lnTo>
                  <a:lnTo>
                    <a:pt x="487" y="55"/>
                  </a:lnTo>
                  <a:lnTo>
                    <a:pt x="508" y="51"/>
                  </a:lnTo>
                  <a:lnTo>
                    <a:pt x="529" y="47"/>
                  </a:lnTo>
                  <a:lnTo>
                    <a:pt x="550" y="42"/>
                  </a:lnTo>
                  <a:lnTo>
                    <a:pt x="570" y="36"/>
                  </a:lnTo>
                  <a:lnTo>
                    <a:pt x="592" y="29"/>
                  </a:lnTo>
                  <a:lnTo>
                    <a:pt x="612" y="23"/>
                  </a:lnTo>
                  <a:lnTo>
                    <a:pt x="633" y="16"/>
                  </a:lnTo>
                  <a:lnTo>
                    <a:pt x="652" y="8"/>
                  </a:lnTo>
                  <a:lnTo>
                    <a:pt x="673" y="0"/>
                  </a:lnTo>
                  <a:lnTo>
                    <a:pt x="636" y="414"/>
                  </a:ln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3140458" y="1512843"/>
              <a:ext cx="1156478" cy="1266196"/>
            </a:xfrm>
            <a:custGeom>
              <a:avLst/>
              <a:gdLst>
                <a:gd name="T0" fmla="*/ 1733 w 2341"/>
                <a:gd name="T1" fmla="*/ 2220 h 2564"/>
                <a:gd name="T2" fmla="*/ 1626 w 2341"/>
                <a:gd name="T3" fmla="*/ 2333 h 2564"/>
                <a:gd name="T4" fmla="*/ 1556 w 2341"/>
                <a:gd name="T5" fmla="*/ 2425 h 2564"/>
                <a:gd name="T6" fmla="*/ 1495 w 2341"/>
                <a:gd name="T7" fmla="*/ 2499 h 2564"/>
                <a:gd name="T8" fmla="*/ 1412 w 2341"/>
                <a:gd name="T9" fmla="*/ 2529 h 2564"/>
                <a:gd name="T10" fmla="*/ 1326 w 2341"/>
                <a:gd name="T11" fmla="*/ 2549 h 2564"/>
                <a:gd name="T12" fmla="*/ 1239 w 2341"/>
                <a:gd name="T13" fmla="*/ 2562 h 2564"/>
                <a:gd name="T14" fmla="*/ 1173 w 2341"/>
                <a:gd name="T15" fmla="*/ 2564 h 2564"/>
                <a:gd name="T16" fmla="*/ 1049 w 2341"/>
                <a:gd name="T17" fmla="*/ 2554 h 2564"/>
                <a:gd name="T18" fmla="*/ 948 w 2341"/>
                <a:gd name="T19" fmla="*/ 2534 h 2564"/>
                <a:gd name="T20" fmla="*/ 831 w 2341"/>
                <a:gd name="T21" fmla="*/ 2492 h 2564"/>
                <a:gd name="T22" fmla="*/ 817 w 2341"/>
                <a:gd name="T23" fmla="*/ 2471 h 2564"/>
                <a:gd name="T24" fmla="*/ 757 w 2341"/>
                <a:gd name="T25" fmla="*/ 2379 h 2564"/>
                <a:gd name="T26" fmla="*/ 669 w 2341"/>
                <a:gd name="T27" fmla="*/ 2273 h 2564"/>
                <a:gd name="T28" fmla="*/ 538 w 2341"/>
                <a:gd name="T29" fmla="*/ 2154 h 2564"/>
                <a:gd name="T30" fmla="*/ 425 w 2341"/>
                <a:gd name="T31" fmla="*/ 2070 h 2564"/>
                <a:gd name="T32" fmla="*/ 324 w 2341"/>
                <a:gd name="T33" fmla="*/ 1976 h 2564"/>
                <a:gd name="T34" fmla="*/ 222 w 2341"/>
                <a:gd name="T35" fmla="*/ 1859 h 2564"/>
                <a:gd name="T36" fmla="*/ 132 w 2341"/>
                <a:gd name="T37" fmla="*/ 1716 h 2564"/>
                <a:gd name="T38" fmla="*/ 58 w 2341"/>
                <a:gd name="T39" fmla="*/ 1548 h 2564"/>
                <a:gd name="T40" fmla="*/ 12 w 2341"/>
                <a:gd name="T41" fmla="*/ 1350 h 2564"/>
                <a:gd name="T42" fmla="*/ 0 w 2341"/>
                <a:gd name="T43" fmla="*/ 1125 h 2564"/>
                <a:gd name="T44" fmla="*/ 31 w 2341"/>
                <a:gd name="T45" fmla="*/ 869 h 2564"/>
                <a:gd name="T46" fmla="*/ 69 w 2341"/>
                <a:gd name="T47" fmla="*/ 721 h 2564"/>
                <a:gd name="T48" fmla="*/ 106 w 2341"/>
                <a:gd name="T49" fmla="*/ 621 h 2564"/>
                <a:gd name="T50" fmla="*/ 154 w 2341"/>
                <a:gd name="T51" fmla="*/ 528 h 2564"/>
                <a:gd name="T52" fmla="*/ 209 w 2341"/>
                <a:gd name="T53" fmla="*/ 442 h 2564"/>
                <a:gd name="T54" fmla="*/ 273 w 2341"/>
                <a:gd name="T55" fmla="*/ 363 h 2564"/>
                <a:gd name="T56" fmla="*/ 345 w 2341"/>
                <a:gd name="T57" fmla="*/ 291 h 2564"/>
                <a:gd name="T58" fmla="*/ 426 w 2341"/>
                <a:gd name="T59" fmla="*/ 226 h 2564"/>
                <a:gd name="T60" fmla="*/ 517 w 2341"/>
                <a:gd name="T61" fmla="*/ 169 h 2564"/>
                <a:gd name="T62" fmla="*/ 613 w 2341"/>
                <a:gd name="T63" fmla="*/ 119 h 2564"/>
                <a:gd name="T64" fmla="*/ 710 w 2341"/>
                <a:gd name="T65" fmla="*/ 80 h 2564"/>
                <a:gd name="T66" fmla="*/ 871 w 2341"/>
                <a:gd name="T67" fmla="*/ 34 h 2564"/>
                <a:gd name="T68" fmla="*/ 1031 w 2341"/>
                <a:gd name="T69" fmla="*/ 8 h 2564"/>
                <a:gd name="T70" fmla="*/ 1150 w 2341"/>
                <a:gd name="T71" fmla="*/ 1 h 2564"/>
                <a:gd name="T72" fmla="*/ 1245 w 2341"/>
                <a:gd name="T73" fmla="*/ 3 h 2564"/>
                <a:gd name="T74" fmla="*/ 1388 w 2341"/>
                <a:gd name="T75" fmla="*/ 19 h 2564"/>
                <a:gd name="T76" fmla="*/ 1562 w 2341"/>
                <a:gd name="T77" fmla="*/ 58 h 2564"/>
                <a:gd name="T78" fmla="*/ 1681 w 2341"/>
                <a:gd name="T79" fmla="*/ 99 h 2564"/>
                <a:gd name="T80" fmla="*/ 1778 w 2341"/>
                <a:gd name="T81" fmla="*/ 143 h 2564"/>
                <a:gd name="T82" fmla="*/ 1872 w 2341"/>
                <a:gd name="T83" fmla="*/ 197 h 2564"/>
                <a:gd name="T84" fmla="*/ 1957 w 2341"/>
                <a:gd name="T85" fmla="*/ 257 h 2564"/>
                <a:gd name="T86" fmla="*/ 2034 w 2341"/>
                <a:gd name="T87" fmla="*/ 326 h 2564"/>
                <a:gd name="T88" fmla="*/ 2103 w 2341"/>
                <a:gd name="T89" fmla="*/ 401 h 2564"/>
                <a:gd name="T90" fmla="*/ 2162 w 2341"/>
                <a:gd name="T91" fmla="*/ 484 h 2564"/>
                <a:gd name="T92" fmla="*/ 2214 w 2341"/>
                <a:gd name="T93" fmla="*/ 574 h 2564"/>
                <a:gd name="T94" fmla="*/ 2256 w 2341"/>
                <a:gd name="T95" fmla="*/ 670 h 2564"/>
                <a:gd name="T96" fmla="*/ 2289 w 2341"/>
                <a:gd name="T97" fmla="*/ 773 h 2564"/>
                <a:gd name="T98" fmla="*/ 2330 w 2341"/>
                <a:gd name="T99" fmla="*/ 983 h 2564"/>
                <a:gd name="T100" fmla="*/ 2340 w 2341"/>
                <a:gd name="T101" fmla="*/ 1207 h 2564"/>
                <a:gd name="T102" fmla="*/ 2314 w 2341"/>
                <a:gd name="T103" fmla="*/ 1409 h 2564"/>
                <a:gd name="T104" fmla="*/ 2260 w 2341"/>
                <a:gd name="T105" fmla="*/ 1589 h 2564"/>
                <a:gd name="T106" fmla="*/ 2182 w 2341"/>
                <a:gd name="T107" fmla="*/ 1748 h 2564"/>
                <a:gd name="T108" fmla="*/ 2086 w 2341"/>
                <a:gd name="T109" fmla="*/ 1886 h 2564"/>
                <a:gd name="T110" fmla="*/ 1980 w 2341"/>
                <a:gd name="T111" fmla="*/ 2005 h 2564"/>
                <a:gd name="T112" fmla="*/ 1868 w 2341"/>
                <a:gd name="T113" fmla="*/ 2106 h 2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41" h="2564">
                  <a:moveTo>
                    <a:pt x="1840" y="2129"/>
                  </a:moveTo>
                  <a:lnTo>
                    <a:pt x="1801" y="2158"/>
                  </a:lnTo>
                  <a:lnTo>
                    <a:pt x="1766" y="2189"/>
                  </a:lnTo>
                  <a:lnTo>
                    <a:pt x="1733" y="2220"/>
                  </a:lnTo>
                  <a:lnTo>
                    <a:pt x="1703" y="2249"/>
                  </a:lnTo>
                  <a:lnTo>
                    <a:pt x="1675" y="2279"/>
                  </a:lnTo>
                  <a:lnTo>
                    <a:pt x="1649" y="2307"/>
                  </a:lnTo>
                  <a:lnTo>
                    <a:pt x="1626" y="2333"/>
                  </a:lnTo>
                  <a:lnTo>
                    <a:pt x="1605" y="2359"/>
                  </a:lnTo>
                  <a:lnTo>
                    <a:pt x="1587" y="2383"/>
                  </a:lnTo>
                  <a:lnTo>
                    <a:pt x="1570" y="2404"/>
                  </a:lnTo>
                  <a:lnTo>
                    <a:pt x="1556" y="2425"/>
                  </a:lnTo>
                  <a:lnTo>
                    <a:pt x="1544" y="2443"/>
                  </a:lnTo>
                  <a:lnTo>
                    <a:pt x="1526" y="2472"/>
                  </a:lnTo>
                  <a:lnTo>
                    <a:pt x="1516" y="2490"/>
                  </a:lnTo>
                  <a:lnTo>
                    <a:pt x="1495" y="2499"/>
                  </a:lnTo>
                  <a:lnTo>
                    <a:pt x="1475" y="2507"/>
                  </a:lnTo>
                  <a:lnTo>
                    <a:pt x="1454" y="2514"/>
                  </a:lnTo>
                  <a:lnTo>
                    <a:pt x="1433" y="2521"/>
                  </a:lnTo>
                  <a:lnTo>
                    <a:pt x="1412" y="2529"/>
                  </a:lnTo>
                  <a:lnTo>
                    <a:pt x="1391" y="2535"/>
                  </a:lnTo>
                  <a:lnTo>
                    <a:pt x="1369" y="2540"/>
                  </a:lnTo>
                  <a:lnTo>
                    <a:pt x="1348" y="2545"/>
                  </a:lnTo>
                  <a:lnTo>
                    <a:pt x="1326" y="2549"/>
                  </a:lnTo>
                  <a:lnTo>
                    <a:pt x="1305" y="2553"/>
                  </a:lnTo>
                  <a:lnTo>
                    <a:pt x="1283" y="2556"/>
                  </a:lnTo>
                  <a:lnTo>
                    <a:pt x="1262" y="2559"/>
                  </a:lnTo>
                  <a:lnTo>
                    <a:pt x="1239" y="2562"/>
                  </a:lnTo>
                  <a:lnTo>
                    <a:pt x="1217" y="2563"/>
                  </a:lnTo>
                  <a:lnTo>
                    <a:pt x="1195" y="2564"/>
                  </a:lnTo>
                  <a:lnTo>
                    <a:pt x="1173" y="2564"/>
                  </a:lnTo>
                  <a:lnTo>
                    <a:pt x="1173" y="2564"/>
                  </a:lnTo>
                  <a:lnTo>
                    <a:pt x="1140" y="2563"/>
                  </a:lnTo>
                  <a:lnTo>
                    <a:pt x="1109" y="2562"/>
                  </a:lnTo>
                  <a:lnTo>
                    <a:pt x="1078" y="2558"/>
                  </a:lnTo>
                  <a:lnTo>
                    <a:pt x="1049" y="2554"/>
                  </a:lnTo>
                  <a:lnTo>
                    <a:pt x="1021" y="2550"/>
                  </a:lnTo>
                  <a:lnTo>
                    <a:pt x="995" y="2545"/>
                  </a:lnTo>
                  <a:lnTo>
                    <a:pt x="970" y="2539"/>
                  </a:lnTo>
                  <a:lnTo>
                    <a:pt x="948" y="2534"/>
                  </a:lnTo>
                  <a:lnTo>
                    <a:pt x="907" y="2521"/>
                  </a:lnTo>
                  <a:lnTo>
                    <a:pt x="873" y="2509"/>
                  </a:lnTo>
                  <a:lnTo>
                    <a:pt x="847" y="2499"/>
                  </a:lnTo>
                  <a:lnTo>
                    <a:pt x="831" y="2492"/>
                  </a:lnTo>
                  <a:lnTo>
                    <a:pt x="830" y="2491"/>
                  </a:lnTo>
                  <a:lnTo>
                    <a:pt x="829" y="2491"/>
                  </a:lnTo>
                  <a:lnTo>
                    <a:pt x="827" y="2490"/>
                  </a:lnTo>
                  <a:lnTo>
                    <a:pt x="817" y="2471"/>
                  </a:lnTo>
                  <a:lnTo>
                    <a:pt x="800" y="2441"/>
                  </a:lnTo>
                  <a:lnTo>
                    <a:pt x="788" y="2422"/>
                  </a:lnTo>
                  <a:lnTo>
                    <a:pt x="773" y="2401"/>
                  </a:lnTo>
                  <a:lnTo>
                    <a:pt x="757" y="2379"/>
                  </a:lnTo>
                  <a:lnTo>
                    <a:pt x="738" y="2354"/>
                  </a:lnTo>
                  <a:lnTo>
                    <a:pt x="718" y="2328"/>
                  </a:lnTo>
                  <a:lnTo>
                    <a:pt x="694" y="2300"/>
                  </a:lnTo>
                  <a:lnTo>
                    <a:pt x="669" y="2273"/>
                  </a:lnTo>
                  <a:lnTo>
                    <a:pt x="640" y="2244"/>
                  </a:lnTo>
                  <a:lnTo>
                    <a:pt x="609" y="2214"/>
                  </a:lnTo>
                  <a:lnTo>
                    <a:pt x="575" y="2184"/>
                  </a:lnTo>
                  <a:lnTo>
                    <a:pt x="538" y="2154"/>
                  </a:lnTo>
                  <a:lnTo>
                    <a:pt x="498" y="2126"/>
                  </a:lnTo>
                  <a:lnTo>
                    <a:pt x="475" y="2108"/>
                  </a:lnTo>
                  <a:lnTo>
                    <a:pt x="450" y="2090"/>
                  </a:lnTo>
                  <a:lnTo>
                    <a:pt x="425" y="2070"/>
                  </a:lnTo>
                  <a:lnTo>
                    <a:pt x="401" y="2048"/>
                  </a:lnTo>
                  <a:lnTo>
                    <a:pt x="375" y="2026"/>
                  </a:lnTo>
                  <a:lnTo>
                    <a:pt x="349" y="2002"/>
                  </a:lnTo>
                  <a:lnTo>
                    <a:pt x="324" y="1976"/>
                  </a:lnTo>
                  <a:lnTo>
                    <a:pt x="298" y="1950"/>
                  </a:lnTo>
                  <a:lnTo>
                    <a:pt x="273" y="1921"/>
                  </a:lnTo>
                  <a:lnTo>
                    <a:pt x="247" y="1890"/>
                  </a:lnTo>
                  <a:lnTo>
                    <a:pt x="222" y="1859"/>
                  </a:lnTo>
                  <a:lnTo>
                    <a:pt x="199" y="1825"/>
                  </a:lnTo>
                  <a:lnTo>
                    <a:pt x="175" y="1790"/>
                  </a:lnTo>
                  <a:lnTo>
                    <a:pt x="152" y="1754"/>
                  </a:lnTo>
                  <a:lnTo>
                    <a:pt x="132" y="1716"/>
                  </a:lnTo>
                  <a:lnTo>
                    <a:pt x="111" y="1676"/>
                  </a:lnTo>
                  <a:lnTo>
                    <a:pt x="92" y="1635"/>
                  </a:lnTo>
                  <a:lnTo>
                    <a:pt x="75" y="1592"/>
                  </a:lnTo>
                  <a:lnTo>
                    <a:pt x="58" y="1548"/>
                  </a:lnTo>
                  <a:lnTo>
                    <a:pt x="44" y="1500"/>
                  </a:lnTo>
                  <a:lnTo>
                    <a:pt x="31" y="1452"/>
                  </a:lnTo>
                  <a:lnTo>
                    <a:pt x="20" y="1403"/>
                  </a:lnTo>
                  <a:lnTo>
                    <a:pt x="12" y="1350"/>
                  </a:lnTo>
                  <a:lnTo>
                    <a:pt x="6" y="1297"/>
                  </a:lnTo>
                  <a:lnTo>
                    <a:pt x="1" y="1241"/>
                  </a:lnTo>
                  <a:lnTo>
                    <a:pt x="0" y="1184"/>
                  </a:lnTo>
                  <a:lnTo>
                    <a:pt x="0" y="1125"/>
                  </a:lnTo>
                  <a:lnTo>
                    <a:pt x="4" y="1063"/>
                  </a:lnTo>
                  <a:lnTo>
                    <a:pt x="10" y="1001"/>
                  </a:lnTo>
                  <a:lnTo>
                    <a:pt x="19" y="936"/>
                  </a:lnTo>
                  <a:lnTo>
                    <a:pt x="31" y="869"/>
                  </a:lnTo>
                  <a:lnTo>
                    <a:pt x="47" y="800"/>
                  </a:lnTo>
                  <a:lnTo>
                    <a:pt x="54" y="773"/>
                  </a:lnTo>
                  <a:lnTo>
                    <a:pt x="61" y="747"/>
                  </a:lnTo>
                  <a:lnTo>
                    <a:pt x="69" y="721"/>
                  </a:lnTo>
                  <a:lnTo>
                    <a:pt x="78" y="695"/>
                  </a:lnTo>
                  <a:lnTo>
                    <a:pt x="87" y="670"/>
                  </a:lnTo>
                  <a:lnTo>
                    <a:pt x="96" y="645"/>
                  </a:lnTo>
                  <a:lnTo>
                    <a:pt x="106" y="621"/>
                  </a:lnTo>
                  <a:lnTo>
                    <a:pt x="118" y="597"/>
                  </a:lnTo>
                  <a:lnTo>
                    <a:pt x="129" y="574"/>
                  </a:lnTo>
                  <a:lnTo>
                    <a:pt x="141" y="550"/>
                  </a:lnTo>
                  <a:lnTo>
                    <a:pt x="154" y="528"/>
                  </a:lnTo>
                  <a:lnTo>
                    <a:pt x="166" y="506"/>
                  </a:lnTo>
                  <a:lnTo>
                    <a:pt x="180" y="484"/>
                  </a:lnTo>
                  <a:lnTo>
                    <a:pt x="194" y="463"/>
                  </a:lnTo>
                  <a:lnTo>
                    <a:pt x="209" y="442"/>
                  </a:lnTo>
                  <a:lnTo>
                    <a:pt x="223" y="422"/>
                  </a:lnTo>
                  <a:lnTo>
                    <a:pt x="240" y="401"/>
                  </a:lnTo>
                  <a:lnTo>
                    <a:pt x="256" y="382"/>
                  </a:lnTo>
                  <a:lnTo>
                    <a:pt x="273" y="363"/>
                  </a:lnTo>
                  <a:lnTo>
                    <a:pt x="290" y="345"/>
                  </a:lnTo>
                  <a:lnTo>
                    <a:pt x="307" y="326"/>
                  </a:lnTo>
                  <a:lnTo>
                    <a:pt x="326" y="309"/>
                  </a:lnTo>
                  <a:lnTo>
                    <a:pt x="345" y="291"/>
                  </a:lnTo>
                  <a:lnTo>
                    <a:pt x="365" y="274"/>
                  </a:lnTo>
                  <a:lnTo>
                    <a:pt x="384" y="257"/>
                  </a:lnTo>
                  <a:lnTo>
                    <a:pt x="405" y="242"/>
                  </a:lnTo>
                  <a:lnTo>
                    <a:pt x="426" y="226"/>
                  </a:lnTo>
                  <a:lnTo>
                    <a:pt x="448" y="211"/>
                  </a:lnTo>
                  <a:lnTo>
                    <a:pt x="471" y="197"/>
                  </a:lnTo>
                  <a:lnTo>
                    <a:pt x="493" y="182"/>
                  </a:lnTo>
                  <a:lnTo>
                    <a:pt x="517" y="169"/>
                  </a:lnTo>
                  <a:lnTo>
                    <a:pt x="540" y="155"/>
                  </a:lnTo>
                  <a:lnTo>
                    <a:pt x="564" y="143"/>
                  </a:lnTo>
                  <a:lnTo>
                    <a:pt x="589" y="131"/>
                  </a:lnTo>
                  <a:lnTo>
                    <a:pt x="613" y="119"/>
                  </a:lnTo>
                  <a:lnTo>
                    <a:pt x="637" y="108"/>
                  </a:lnTo>
                  <a:lnTo>
                    <a:pt x="661" y="99"/>
                  </a:lnTo>
                  <a:lnTo>
                    <a:pt x="685" y="90"/>
                  </a:lnTo>
                  <a:lnTo>
                    <a:pt x="710" y="80"/>
                  </a:lnTo>
                  <a:lnTo>
                    <a:pt x="733" y="72"/>
                  </a:lnTo>
                  <a:lnTo>
                    <a:pt x="779" y="58"/>
                  </a:lnTo>
                  <a:lnTo>
                    <a:pt x="826" y="45"/>
                  </a:lnTo>
                  <a:lnTo>
                    <a:pt x="871" y="34"/>
                  </a:lnTo>
                  <a:lnTo>
                    <a:pt x="914" y="26"/>
                  </a:lnTo>
                  <a:lnTo>
                    <a:pt x="955" y="19"/>
                  </a:lnTo>
                  <a:lnTo>
                    <a:pt x="994" y="13"/>
                  </a:lnTo>
                  <a:lnTo>
                    <a:pt x="1031" y="8"/>
                  </a:lnTo>
                  <a:lnTo>
                    <a:pt x="1065" y="5"/>
                  </a:lnTo>
                  <a:lnTo>
                    <a:pt x="1096" y="3"/>
                  </a:lnTo>
                  <a:lnTo>
                    <a:pt x="1125" y="1"/>
                  </a:lnTo>
                  <a:lnTo>
                    <a:pt x="1150" y="1"/>
                  </a:lnTo>
                  <a:lnTo>
                    <a:pt x="1171" y="0"/>
                  </a:lnTo>
                  <a:lnTo>
                    <a:pt x="1193" y="1"/>
                  </a:lnTo>
                  <a:lnTo>
                    <a:pt x="1217" y="1"/>
                  </a:lnTo>
                  <a:lnTo>
                    <a:pt x="1245" y="3"/>
                  </a:lnTo>
                  <a:lnTo>
                    <a:pt x="1277" y="5"/>
                  </a:lnTo>
                  <a:lnTo>
                    <a:pt x="1312" y="8"/>
                  </a:lnTo>
                  <a:lnTo>
                    <a:pt x="1348" y="13"/>
                  </a:lnTo>
                  <a:lnTo>
                    <a:pt x="1388" y="19"/>
                  </a:lnTo>
                  <a:lnTo>
                    <a:pt x="1429" y="26"/>
                  </a:lnTo>
                  <a:lnTo>
                    <a:pt x="1472" y="34"/>
                  </a:lnTo>
                  <a:lnTo>
                    <a:pt x="1516" y="45"/>
                  </a:lnTo>
                  <a:lnTo>
                    <a:pt x="1562" y="58"/>
                  </a:lnTo>
                  <a:lnTo>
                    <a:pt x="1609" y="72"/>
                  </a:lnTo>
                  <a:lnTo>
                    <a:pt x="1633" y="80"/>
                  </a:lnTo>
                  <a:lnTo>
                    <a:pt x="1657" y="90"/>
                  </a:lnTo>
                  <a:lnTo>
                    <a:pt x="1681" y="99"/>
                  </a:lnTo>
                  <a:lnTo>
                    <a:pt x="1705" y="108"/>
                  </a:lnTo>
                  <a:lnTo>
                    <a:pt x="1729" y="119"/>
                  </a:lnTo>
                  <a:lnTo>
                    <a:pt x="1754" y="131"/>
                  </a:lnTo>
                  <a:lnTo>
                    <a:pt x="1778" y="143"/>
                  </a:lnTo>
                  <a:lnTo>
                    <a:pt x="1802" y="155"/>
                  </a:lnTo>
                  <a:lnTo>
                    <a:pt x="1826" y="169"/>
                  </a:lnTo>
                  <a:lnTo>
                    <a:pt x="1849" y="182"/>
                  </a:lnTo>
                  <a:lnTo>
                    <a:pt x="1872" y="197"/>
                  </a:lnTo>
                  <a:lnTo>
                    <a:pt x="1894" y="211"/>
                  </a:lnTo>
                  <a:lnTo>
                    <a:pt x="1916" y="226"/>
                  </a:lnTo>
                  <a:lnTo>
                    <a:pt x="1937" y="242"/>
                  </a:lnTo>
                  <a:lnTo>
                    <a:pt x="1957" y="257"/>
                  </a:lnTo>
                  <a:lnTo>
                    <a:pt x="1978" y="274"/>
                  </a:lnTo>
                  <a:lnTo>
                    <a:pt x="1997" y="291"/>
                  </a:lnTo>
                  <a:lnTo>
                    <a:pt x="2016" y="309"/>
                  </a:lnTo>
                  <a:lnTo>
                    <a:pt x="2034" y="326"/>
                  </a:lnTo>
                  <a:lnTo>
                    <a:pt x="2053" y="345"/>
                  </a:lnTo>
                  <a:lnTo>
                    <a:pt x="2070" y="363"/>
                  </a:lnTo>
                  <a:lnTo>
                    <a:pt x="2086" y="382"/>
                  </a:lnTo>
                  <a:lnTo>
                    <a:pt x="2103" y="401"/>
                  </a:lnTo>
                  <a:lnTo>
                    <a:pt x="2118" y="422"/>
                  </a:lnTo>
                  <a:lnTo>
                    <a:pt x="2134" y="442"/>
                  </a:lnTo>
                  <a:lnTo>
                    <a:pt x="2148" y="463"/>
                  </a:lnTo>
                  <a:lnTo>
                    <a:pt x="2162" y="484"/>
                  </a:lnTo>
                  <a:lnTo>
                    <a:pt x="2176" y="506"/>
                  </a:lnTo>
                  <a:lnTo>
                    <a:pt x="2189" y="528"/>
                  </a:lnTo>
                  <a:lnTo>
                    <a:pt x="2201" y="550"/>
                  </a:lnTo>
                  <a:lnTo>
                    <a:pt x="2214" y="574"/>
                  </a:lnTo>
                  <a:lnTo>
                    <a:pt x="2225" y="597"/>
                  </a:lnTo>
                  <a:lnTo>
                    <a:pt x="2235" y="621"/>
                  </a:lnTo>
                  <a:lnTo>
                    <a:pt x="2245" y="645"/>
                  </a:lnTo>
                  <a:lnTo>
                    <a:pt x="2256" y="670"/>
                  </a:lnTo>
                  <a:lnTo>
                    <a:pt x="2264" y="695"/>
                  </a:lnTo>
                  <a:lnTo>
                    <a:pt x="2273" y="721"/>
                  </a:lnTo>
                  <a:lnTo>
                    <a:pt x="2281" y="747"/>
                  </a:lnTo>
                  <a:lnTo>
                    <a:pt x="2289" y="773"/>
                  </a:lnTo>
                  <a:lnTo>
                    <a:pt x="2296" y="800"/>
                  </a:lnTo>
                  <a:lnTo>
                    <a:pt x="2309" y="863"/>
                  </a:lnTo>
                  <a:lnTo>
                    <a:pt x="2321" y="924"/>
                  </a:lnTo>
                  <a:lnTo>
                    <a:pt x="2330" y="983"/>
                  </a:lnTo>
                  <a:lnTo>
                    <a:pt x="2336" y="1042"/>
                  </a:lnTo>
                  <a:lnTo>
                    <a:pt x="2340" y="1098"/>
                  </a:lnTo>
                  <a:lnTo>
                    <a:pt x="2341" y="1154"/>
                  </a:lnTo>
                  <a:lnTo>
                    <a:pt x="2340" y="1207"/>
                  </a:lnTo>
                  <a:lnTo>
                    <a:pt x="2337" y="1260"/>
                  </a:lnTo>
                  <a:lnTo>
                    <a:pt x="2331" y="1311"/>
                  </a:lnTo>
                  <a:lnTo>
                    <a:pt x="2323" y="1361"/>
                  </a:lnTo>
                  <a:lnTo>
                    <a:pt x="2314" y="1409"/>
                  </a:lnTo>
                  <a:lnTo>
                    <a:pt x="2303" y="1456"/>
                  </a:lnTo>
                  <a:lnTo>
                    <a:pt x="2291" y="1501"/>
                  </a:lnTo>
                  <a:lnTo>
                    <a:pt x="2276" y="1546"/>
                  </a:lnTo>
                  <a:lnTo>
                    <a:pt x="2260" y="1589"/>
                  </a:lnTo>
                  <a:lnTo>
                    <a:pt x="2242" y="1631"/>
                  </a:lnTo>
                  <a:lnTo>
                    <a:pt x="2223" y="1671"/>
                  </a:lnTo>
                  <a:lnTo>
                    <a:pt x="2203" y="1710"/>
                  </a:lnTo>
                  <a:lnTo>
                    <a:pt x="2182" y="1748"/>
                  </a:lnTo>
                  <a:lnTo>
                    <a:pt x="2159" y="1784"/>
                  </a:lnTo>
                  <a:lnTo>
                    <a:pt x="2136" y="1819"/>
                  </a:lnTo>
                  <a:lnTo>
                    <a:pt x="2112" y="1853"/>
                  </a:lnTo>
                  <a:lnTo>
                    <a:pt x="2086" y="1886"/>
                  </a:lnTo>
                  <a:lnTo>
                    <a:pt x="2061" y="1918"/>
                  </a:lnTo>
                  <a:lnTo>
                    <a:pt x="2034" y="1948"/>
                  </a:lnTo>
                  <a:lnTo>
                    <a:pt x="2007" y="1977"/>
                  </a:lnTo>
                  <a:lnTo>
                    <a:pt x="1980" y="2005"/>
                  </a:lnTo>
                  <a:lnTo>
                    <a:pt x="1952" y="2032"/>
                  </a:lnTo>
                  <a:lnTo>
                    <a:pt x="1924" y="2058"/>
                  </a:lnTo>
                  <a:lnTo>
                    <a:pt x="1896" y="2082"/>
                  </a:lnTo>
                  <a:lnTo>
                    <a:pt x="1868" y="2106"/>
                  </a:lnTo>
                  <a:lnTo>
                    <a:pt x="1840" y="2129"/>
                  </a:lnTo>
                  <a:close/>
                </a:path>
              </a:pathLst>
            </a:custGeom>
            <a:solidFill>
              <a:srgbClr val="FFF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3125633" y="1498018"/>
              <a:ext cx="1187615" cy="1573108"/>
            </a:xfrm>
            <a:custGeom>
              <a:avLst/>
              <a:gdLst>
                <a:gd name="T0" fmla="*/ 1618 w 2403"/>
                <a:gd name="T1" fmla="*/ 2412 h 3183"/>
                <a:gd name="T2" fmla="*/ 1443 w 2403"/>
                <a:gd name="T3" fmla="*/ 2558 h 3183"/>
                <a:gd name="T4" fmla="*/ 1226 w 2403"/>
                <a:gd name="T5" fmla="*/ 2593 h 3183"/>
                <a:gd name="T6" fmla="*/ 979 w 2403"/>
                <a:gd name="T7" fmla="*/ 2563 h 3183"/>
                <a:gd name="T8" fmla="*/ 819 w 2403"/>
                <a:gd name="T9" fmla="*/ 2451 h 3183"/>
                <a:gd name="T10" fmla="*/ 569 w 2403"/>
                <a:gd name="T11" fmla="*/ 2183 h 3183"/>
                <a:gd name="T12" fmla="*/ 304 w 2403"/>
                <a:gd name="T13" fmla="*/ 1950 h 3183"/>
                <a:gd name="T14" fmla="*/ 89 w 2403"/>
                <a:gd name="T15" fmla="*/ 1577 h 3183"/>
                <a:gd name="T16" fmla="*/ 41 w 2403"/>
                <a:gd name="T17" fmla="*/ 1030 h 3183"/>
                <a:gd name="T18" fmla="*/ 137 w 2403"/>
                <a:gd name="T19" fmla="*/ 650 h 3183"/>
                <a:gd name="T20" fmla="*/ 271 w 2403"/>
                <a:gd name="T21" fmla="*/ 430 h 3183"/>
                <a:gd name="T22" fmla="*/ 457 w 2403"/>
                <a:gd name="T23" fmla="*/ 255 h 3183"/>
                <a:gd name="T24" fmla="*/ 692 w 2403"/>
                <a:gd name="T25" fmla="*/ 128 h 3183"/>
                <a:gd name="T26" fmla="*/ 1062 w 2403"/>
                <a:gd name="T27" fmla="*/ 37 h 3183"/>
                <a:gd name="T28" fmla="*/ 1343 w 2403"/>
                <a:gd name="T29" fmla="*/ 37 h 3183"/>
                <a:gd name="T30" fmla="*/ 1712 w 2403"/>
                <a:gd name="T31" fmla="*/ 128 h 3183"/>
                <a:gd name="T32" fmla="*/ 1947 w 2403"/>
                <a:gd name="T33" fmla="*/ 255 h 3183"/>
                <a:gd name="T34" fmla="*/ 2134 w 2403"/>
                <a:gd name="T35" fmla="*/ 430 h 3183"/>
                <a:gd name="T36" fmla="*/ 2266 w 2403"/>
                <a:gd name="T37" fmla="*/ 650 h 3183"/>
                <a:gd name="T38" fmla="*/ 2361 w 2403"/>
                <a:gd name="T39" fmla="*/ 1012 h 3183"/>
                <a:gd name="T40" fmla="*/ 2322 w 2403"/>
                <a:gd name="T41" fmla="*/ 1530 h 3183"/>
                <a:gd name="T42" fmla="*/ 2117 w 2403"/>
                <a:gd name="T43" fmla="*/ 1915 h 3183"/>
                <a:gd name="T44" fmla="*/ 1871 w 2403"/>
                <a:gd name="T45" fmla="*/ 2158 h 3183"/>
                <a:gd name="T46" fmla="*/ 1289 w 2403"/>
                <a:gd name="T47" fmla="*/ 3039 h 3183"/>
                <a:gd name="T48" fmla="*/ 1031 w 2403"/>
                <a:gd name="T49" fmla="*/ 3024 h 3183"/>
                <a:gd name="T50" fmla="*/ 890 w 2403"/>
                <a:gd name="T51" fmla="*/ 2719 h 3183"/>
                <a:gd name="T52" fmla="*/ 1065 w 2403"/>
                <a:gd name="T53" fmla="*/ 2612 h 3183"/>
                <a:gd name="T54" fmla="*/ 1290 w 2403"/>
                <a:gd name="T55" fmla="*/ 2619 h 3183"/>
                <a:gd name="T56" fmla="*/ 1500 w 2403"/>
                <a:gd name="T57" fmla="*/ 2571 h 3183"/>
                <a:gd name="T58" fmla="*/ 1144 w 2403"/>
                <a:gd name="T59" fmla="*/ 3138 h 3183"/>
                <a:gd name="T60" fmla="*/ 1038 w 2403"/>
                <a:gd name="T61" fmla="*/ 3058 h 3183"/>
                <a:gd name="T62" fmla="*/ 1282 w 2403"/>
                <a:gd name="T63" fmla="*/ 3071 h 3183"/>
                <a:gd name="T64" fmla="*/ 1364 w 2403"/>
                <a:gd name="T65" fmla="*/ 3097 h 3183"/>
                <a:gd name="T66" fmla="*/ 1237 w 2403"/>
                <a:gd name="T67" fmla="*/ 3152 h 3183"/>
                <a:gd name="T68" fmla="*/ 2283 w 2403"/>
                <a:gd name="T69" fmla="*/ 613 h 3183"/>
                <a:gd name="T70" fmla="*/ 2141 w 2403"/>
                <a:gd name="T71" fmla="*/ 392 h 3183"/>
                <a:gd name="T72" fmla="*/ 1942 w 2403"/>
                <a:gd name="T73" fmla="*/ 216 h 3183"/>
                <a:gd name="T74" fmla="*/ 1699 w 2403"/>
                <a:gd name="T75" fmla="*/ 91 h 3183"/>
                <a:gd name="T76" fmla="*/ 1310 w 2403"/>
                <a:gd name="T77" fmla="*/ 4 h 3183"/>
                <a:gd name="T78" fmla="*/ 1021 w 2403"/>
                <a:gd name="T79" fmla="*/ 13 h 3183"/>
                <a:gd name="T80" fmla="*/ 655 w 2403"/>
                <a:gd name="T81" fmla="*/ 110 h 3183"/>
                <a:gd name="T82" fmla="*/ 417 w 2403"/>
                <a:gd name="T83" fmla="*/ 247 h 3183"/>
                <a:gd name="T84" fmla="*/ 231 w 2403"/>
                <a:gd name="T85" fmla="*/ 433 h 3183"/>
                <a:gd name="T86" fmla="*/ 99 w 2403"/>
                <a:gd name="T87" fmla="*/ 664 h 3183"/>
                <a:gd name="T88" fmla="*/ 4 w 2403"/>
                <a:gd name="T89" fmla="*/ 1092 h 3183"/>
                <a:gd name="T90" fmla="*/ 77 w 2403"/>
                <a:gd name="T91" fmla="*/ 1634 h 3183"/>
                <a:gd name="T92" fmla="*/ 306 w 2403"/>
                <a:gd name="T93" fmla="*/ 2000 h 3183"/>
                <a:gd name="T94" fmla="*/ 553 w 2403"/>
                <a:gd name="T95" fmla="*/ 2211 h 3183"/>
                <a:gd name="T96" fmla="*/ 791 w 2403"/>
                <a:gd name="T97" fmla="*/ 2467 h 3183"/>
                <a:gd name="T98" fmla="*/ 877 w 2403"/>
                <a:gd name="T99" fmla="*/ 2852 h 3183"/>
                <a:gd name="T100" fmla="*/ 974 w 2403"/>
                <a:gd name="T101" fmla="*/ 3052 h 3183"/>
                <a:gd name="T102" fmla="*/ 1137 w 2403"/>
                <a:gd name="T103" fmla="*/ 3167 h 3183"/>
                <a:gd name="T104" fmla="*/ 1259 w 2403"/>
                <a:gd name="T105" fmla="*/ 3180 h 3183"/>
                <a:gd name="T106" fmla="*/ 1421 w 2403"/>
                <a:gd name="T107" fmla="*/ 3087 h 3183"/>
                <a:gd name="T108" fmla="*/ 1572 w 2403"/>
                <a:gd name="T109" fmla="*/ 2537 h 3183"/>
                <a:gd name="T110" fmla="*/ 1749 w 2403"/>
                <a:gd name="T111" fmla="*/ 2308 h 3183"/>
                <a:gd name="T112" fmla="*/ 2061 w 2403"/>
                <a:gd name="T113" fmla="*/ 2028 h 3183"/>
                <a:gd name="T114" fmla="*/ 2301 w 2403"/>
                <a:gd name="T115" fmla="*/ 1673 h 3183"/>
                <a:gd name="T116" fmla="*/ 2403 w 2403"/>
                <a:gd name="T117" fmla="*/ 1185 h 3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3" h="3183">
                  <a:moveTo>
                    <a:pt x="1871" y="2158"/>
                  </a:moveTo>
                  <a:lnTo>
                    <a:pt x="1832" y="2187"/>
                  </a:lnTo>
                  <a:lnTo>
                    <a:pt x="1797" y="2218"/>
                  </a:lnTo>
                  <a:lnTo>
                    <a:pt x="1764" y="2249"/>
                  </a:lnTo>
                  <a:lnTo>
                    <a:pt x="1734" y="2278"/>
                  </a:lnTo>
                  <a:lnTo>
                    <a:pt x="1706" y="2308"/>
                  </a:lnTo>
                  <a:lnTo>
                    <a:pt x="1680" y="2336"/>
                  </a:lnTo>
                  <a:lnTo>
                    <a:pt x="1657" y="2362"/>
                  </a:lnTo>
                  <a:lnTo>
                    <a:pt x="1636" y="2388"/>
                  </a:lnTo>
                  <a:lnTo>
                    <a:pt x="1618" y="2412"/>
                  </a:lnTo>
                  <a:lnTo>
                    <a:pt x="1601" y="2433"/>
                  </a:lnTo>
                  <a:lnTo>
                    <a:pt x="1587" y="2454"/>
                  </a:lnTo>
                  <a:lnTo>
                    <a:pt x="1575" y="2472"/>
                  </a:lnTo>
                  <a:lnTo>
                    <a:pt x="1557" y="2501"/>
                  </a:lnTo>
                  <a:lnTo>
                    <a:pt x="1547" y="2519"/>
                  </a:lnTo>
                  <a:lnTo>
                    <a:pt x="1526" y="2528"/>
                  </a:lnTo>
                  <a:lnTo>
                    <a:pt x="1506" y="2536"/>
                  </a:lnTo>
                  <a:lnTo>
                    <a:pt x="1485" y="2543"/>
                  </a:lnTo>
                  <a:lnTo>
                    <a:pt x="1464" y="2550"/>
                  </a:lnTo>
                  <a:lnTo>
                    <a:pt x="1443" y="2558"/>
                  </a:lnTo>
                  <a:lnTo>
                    <a:pt x="1422" y="2564"/>
                  </a:lnTo>
                  <a:lnTo>
                    <a:pt x="1400" y="2569"/>
                  </a:lnTo>
                  <a:lnTo>
                    <a:pt x="1379" y="2574"/>
                  </a:lnTo>
                  <a:lnTo>
                    <a:pt x="1357" y="2578"/>
                  </a:lnTo>
                  <a:lnTo>
                    <a:pt x="1336" y="2582"/>
                  </a:lnTo>
                  <a:lnTo>
                    <a:pt x="1314" y="2585"/>
                  </a:lnTo>
                  <a:lnTo>
                    <a:pt x="1293" y="2588"/>
                  </a:lnTo>
                  <a:lnTo>
                    <a:pt x="1270" y="2591"/>
                  </a:lnTo>
                  <a:lnTo>
                    <a:pt x="1248" y="2592"/>
                  </a:lnTo>
                  <a:lnTo>
                    <a:pt x="1226" y="2593"/>
                  </a:lnTo>
                  <a:lnTo>
                    <a:pt x="1204" y="2593"/>
                  </a:lnTo>
                  <a:lnTo>
                    <a:pt x="1204" y="2593"/>
                  </a:lnTo>
                  <a:lnTo>
                    <a:pt x="1171" y="2592"/>
                  </a:lnTo>
                  <a:lnTo>
                    <a:pt x="1140" y="2591"/>
                  </a:lnTo>
                  <a:lnTo>
                    <a:pt x="1109" y="2587"/>
                  </a:lnTo>
                  <a:lnTo>
                    <a:pt x="1080" y="2583"/>
                  </a:lnTo>
                  <a:lnTo>
                    <a:pt x="1052" y="2579"/>
                  </a:lnTo>
                  <a:lnTo>
                    <a:pt x="1026" y="2574"/>
                  </a:lnTo>
                  <a:lnTo>
                    <a:pt x="1001" y="2568"/>
                  </a:lnTo>
                  <a:lnTo>
                    <a:pt x="979" y="2563"/>
                  </a:lnTo>
                  <a:lnTo>
                    <a:pt x="938" y="2550"/>
                  </a:lnTo>
                  <a:lnTo>
                    <a:pt x="904" y="2538"/>
                  </a:lnTo>
                  <a:lnTo>
                    <a:pt x="878" y="2528"/>
                  </a:lnTo>
                  <a:lnTo>
                    <a:pt x="862" y="2521"/>
                  </a:lnTo>
                  <a:lnTo>
                    <a:pt x="861" y="2520"/>
                  </a:lnTo>
                  <a:lnTo>
                    <a:pt x="860" y="2520"/>
                  </a:lnTo>
                  <a:lnTo>
                    <a:pt x="858" y="2519"/>
                  </a:lnTo>
                  <a:lnTo>
                    <a:pt x="848" y="2500"/>
                  </a:lnTo>
                  <a:lnTo>
                    <a:pt x="831" y="2470"/>
                  </a:lnTo>
                  <a:lnTo>
                    <a:pt x="819" y="2451"/>
                  </a:lnTo>
                  <a:lnTo>
                    <a:pt x="804" y="2430"/>
                  </a:lnTo>
                  <a:lnTo>
                    <a:pt x="788" y="2408"/>
                  </a:lnTo>
                  <a:lnTo>
                    <a:pt x="769" y="2383"/>
                  </a:lnTo>
                  <a:lnTo>
                    <a:pt x="749" y="2357"/>
                  </a:lnTo>
                  <a:lnTo>
                    <a:pt x="725" y="2329"/>
                  </a:lnTo>
                  <a:lnTo>
                    <a:pt x="700" y="2302"/>
                  </a:lnTo>
                  <a:lnTo>
                    <a:pt x="671" y="2273"/>
                  </a:lnTo>
                  <a:lnTo>
                    <a:pt x="640" y="2243"/>
                  </a:lnTo>
                  <a:lnTo>
                    <a:pt x="606" y="2213"/>
                  </a:lnTo>
                  <a:lnTo>
                    <a:pt x="569" y="2183"/>
                  </a:lnTo>
                  <a:lnTo>
                    <a:pt x="529" y="2155"/>
                  </a:lnTo>
                  <a:lnTo>
                    <a:pt x="506" y="2137"/>
                  </a:lnTo>
                  <a:lnTo>
                    <a:pt x="481" y="2119"/>
                  </a:lnTo>
                  <a:lnTo>
                    <a:pt x="456" y="2099"/>
                  </a:lnTo>
                  <a:lnTo>
                    <a:pt x="432" y="2077"/>
                  </a:lnTo>
                  <a:lnTo>
                    <a:pt x="406" y="2055"/>
                  </a:lnTo>
                  <a:lnTo>
                    <a:pt x="380" y="2031"/>
                  </a:lnTo>
                  <a:lnTo>
                    <a:pt x="355" y="2005"/>
                  </a:lnTo>
                  <a:lnTo>
                    <a:pt x="329" y="1979"/>
                  </a:lnTo>
                  <a:lnTo>
                    <a:pt x="304" y="1950"/>
                  </a:lnTo>
                  <a:lnTo>
                    <a:pt x="278" y="1919"/>
                  </a:lnTo>
                  <a:lnTo>
                    <a:pt x="253" y="1888"/>
                  </a:lnTo>
                  <a:lnTo>
                    <a:pt x="230" y="1854"/>
                  </a:lnTo>
                  <a:lnTo>
                    <a:pt x="206" y="1819"/>
                  </a:lnTo>
                  <a:lnTo>
                    <a:pt x="183" y="1783"/>
                  </a:lnTo>
                  <a:lnTo>
                    <a:pt x="163" y="1745"/>
                  </a:lnTo>
                  <a:lnTo>
                    <a:pt x="142" y="1705"/>
                  </a:lnTo>
                  <a:lnTo>
                    <a:pt x="123" y="1664"/>
                  </a:lnTo>
                  <a:lnTo>
                    <a:pt x="106" y="1621"/>
                  </a:lnTo>
                  <a:lnTo>
                    <a:pt x="89" y="1577"/>
                  </a:lnTo>
                  <a:lnTo>
                    <a:pt x="75" y="1529"/>
                  </a:lnTo>
                  <a:lnTo>
                    <a:pt x="62" y="1481"/>
                  </a:lnTo>
                  <a:lnTo>
                    <a:pt x="51" y="1432"/>
                  </a:lnTo>
                  <a:lnTo>
                    <a:pt x="43" y="1379"/>
                  </a:lnTo>
                  <a:lnTo>
                    <a:pt x="37" y="1326"/>
                  </a:lnTo>
                  <a:lnTo>
                    <a:pt x="32" y="1270"/>
                  </a:lnTo>
                  <a:lnTo>
                    <a:pt x="31" y="1213"/>
                  </a:lnTo>
                  <a:lnTo>
                    <a:pt x="31" y="1154"/>
                  </a:lnTo>
                  <a:lnTo>
                    <a:pt x="35" y="1092"/>
                  </a:lnTo>
                  <a:lnTo>
                    <a:pt x="41" y="1030"/>
                  </a:lnTo>
                  <a:lnTo>
                    <a:pt x="50" y="965"/>
                  </a:lnTo>
                  <a:lnTo>
                    <a:pt x="62" y="898"/>
                  </a:lnTo>
                  <a:lnTo>
                    <a:pt x="78" y="829"/>
                  </a:lnTo>
                  <a:lnTo>
                    <a:pt x="85" y="802"/>
                  </a:lnTo>
                  <a:lnTo>
                    <a:pt x="92" y="776"/>
                  </a:lnTo>
                  <a:lnTo>
                    <a:pt x="100" y="750"/>
                  </a:lnTo>
                  <a:lnTo>
                    <a:pt x="109" y="724"/>
                  </a:lnTo>
                  <a:lnTo>
                    <a:pt x="118" y="699"/>
                  </a:lnTo>
                  <a:lnTo>
                    <a:pt x="127" y="674"/>
                  </a:lnTo>
                  <a:lnTo>
                    <a:pt x="137" y="650"/>
                  </a:lnTo>
                  <a:lnTo>
                    <a:pt x="149" y="626"/>
                  </a:lnTo>
                  <a:lnTo>
                    <a:pt x="160" y="603"/>
                  </a:lnTo>
                  <a:lnTo>
                    <a:pt x="172" y="579"/>
                  </a:lnTo>
                  <a:lnTo>
                    <a:pt x="185" y="557"/>
                  </a:lnTo>
                  <a:lnTo>
                    <a:pt x="197" y="535"/>
                  </a:lnTo>
                  <a:lnTo>
                    <a:pt x="211" y="513"/>
                  </a:lnTo>
                  <a:lnTo>
                    <a:pt x="225" y="492"/>
                  </a:lnTo>
                  <a:lnTo>
                    <a:pt x="240" y="471"/>
                  </a:lnTo>
                  <a:lnTo>
                    <a:pt x="254" y="451"/>
                  </a:lnTo>
                  <a:lnTo>
                    <a:pt x="271" y="430"/>
                  </a:lnTo>
                  <a:lnTo>
                    <a:pt x="287" y="411"/>
                  </a:lnTo>
                  <a:lnTo>
                    <a:pt x="304" y="392"/>
                  </a:lnTo>
                  <a:lnTo>
                    <a:pt x="321" y="374"/>
                  </a:lnTo>
                  <a:lnTo>
                    <a:pt x="338" y="355"/>
                  </a:lnTo>
                  <a:lnTo>
                    <a:pt x="357" y="338"/>
                  </a:lnTo>
                  <a:lnTo>
                    <a:pt x="376" y="320"/>
                  </a:lnTo>
                  <a:lnTo>
                    <a:pt x="396" y="303"/>
                  </a:lnTo>
                  <a:lnTo>
                    <a:pt x="415" y="286"/>
                  </a:lnTo>
                  <a:lnTo>
                    <a:pt x="436" y="271"/>
                  </a:lnTo>
                  <a:lnTo>
                    <a:pt x="457" y="255"/>
                  </a:lnTo>
                  <a:lnTo>
                    <a:pt x="479" y="240"/>
                  </a:lnTo>
                  <a:lnTo>
                    <a:pt x="502" y="226"/>
                  </a:lnTo>
                  <a:lnTo>
                    <a:pt x="524" y="211"/>
                  </a:lnTo>
                  <a:lnTo>
                    <a:pt x="548" y="198"/>
                  </a:lnTo>
                  <a:lnTo>
                    <a:pt x="571" y="184"/>
                  </a:lnTo>
                  <a:lnTo>
                    <a:pt x="595" y="172"/>
                  </a:lnTo>
                  <a:lnTo>
                    <a:pt x="620" y="160"/>
                  </a:lnTo>
                  <a:lnTo>
                    <a:pt x="644" y="148"/>
                  </a:lnTo>
                  <a:lnTo>
                    <a:pt x="668" y="137"/>
                  </a:lnTo>
                  <a:lnTo>
                    <a:pt x="692" y="128"/>
                  </a:lnTo>
                  <a:lnTo>
                    <a:pt x="716" y="119"/>
                  </a:lnTo>
                  <a:lnTo>
                    <a:pt x="741" y="109"/>
                  </a:lnTo>
                  <a:lnTo>
                    <a:pt x="764" y="101"/>
                  </a:lnTo>
                  <a:lnTo>
                    <a:pt x="810" y="87"/>
                  </a:lnTo>
                  <a:lnTo>
                    <a:pt x="857" y="74"/>
                  </a:lnTo>
                  <a:lnTo>
                    <a:pt x="902" y="63"/>
                  </a:lnTo>
                  <a:lnTo>
                    <a:pt x="945" y="55"/>
                  </a:lnTo>
                  <a:lnTo>
                    <a:pt x="986" y="48"/>
                  </a:lnTo>
                  <a:lnTo>
                    <a:pt x="1025" y="42"/>
                  </a:lnTo>
                  <a:lnTo>
                    <a:pt x="1062" y="37"/>
                  </a:lnTo>
                  <a:lnTo>
                    <a:pt x="1096" y="34"/>
                  </a:lnTo>
                  <a:lnTo>
                    <a:pt x="1127" y="32"/>
                  </a:lnTo>
                  <a:lnTo>
                    <a:pt x="1156" y="30"/>
                  </a:lnTo>
                  <a:lnTo>
                    <a:pt x="1181" y="30"/>
                  </a:lnTo>
                  <a:lnTo>
                    <a:pt x="1202" y="29"/>
                  </a:lnTo>
                  <a:lnTo>
                    <a:pt x="1224" y="30"/>
                  </a:lnTo>
                  <a:lnTo>
                    <a:pt x="1248" y="30"/>
                  </a:lnTo>
                  <a:lnTo>
                    <a:pt x="1276" y="32"/>
                  </a:lnTo>
                  <a:lnTo>
                    <a:pt x="1308" y="34"/>
                  </a:lnTo>
                  <a:lnTo>
                    <a:pt x="1343" y="37"/>
                  </a:lnTo>
                  <a:lnTo>
                    <a:pt x="1379" y="42"/>
                  </a:lnTo>
                  <a:lnTo>
                    <a:pt x="1419" y="48"/>
                  </a:lnTo>
                  <a:lnTo>
                    <a:pt x="1460" y="55"/>
                  </a:lnTo>
                  <a:lnTo>
                    <a:pt x="1503" y="63"/>
                  </a:lnTo>
                  <a:lnTo>
                    <a:pt x="1547" y="74"/>
                  </a:lnTo>
                  <a:lnTo>
                    <a:pt x="1593" y="87"/>
                  </a:lnTo>
                  <a:lnTo>
                    <a:pt x="1640" y="101"/>
                  </a:lnTo>
                  <a:lnTo>
                    <a:pt x="1664" y="109"/>
                  </a:lnTo>
                  <a:lnTo>
                    <a:pt x="1688" y="119"/>
                  </a:lnTo>
                  <a:lnTo>
                    <a:pt x="1712" y="128"/>
                  </a:lnTo>
                  <a:lnTo>
                    <a:pt x="1736" y="137"/>
                  </a:lnTo>
                  <a:lnTo>
                    <a:pt x="1760" y="148"/>
                  </a:lnTo>
                  <a:lnTo>
                    <a:pt x="1785" y="160"/>
                  </a:lnTo>
                  <a:lnTo>
                    <a:pt x="1809" y="172"/>
                  </a:lnTo>
                  <a:lnTo>
                    <a:pt x="1833" y="184"/>
                  </a:lnTo>
                  <a:lnTo>
                    <a:pt x="1857" y="198"/>
                  </a:lnTo>
                  <a:lnTo>
                    <a:pt x="1880" y="211"/>
                  </a:lnTo>
                  <a:lnTo>
                    <a:pt x="1903" y="226"/>
                  </a:lnTo>
                  <a:lnTo>
                    <a:pt x="1925" y="240"/>
                  </a:lnTo>
                  <a:lnTo>
                    <a:pt x="1947" y="255"/>
                  </a:lnTo>
                  <a:lnTo>
                    <a:pt x="1968" y="271"/>
                  </a:lnTo>
                  <a:lnTo>
                    <a:pt x="1988" y="286"/>
                  </a:lnTo>
                  <a:lnTo>
                    <a:pt x="2009" y="303"/>
                  </a:lnTo>
                  <a:lnTo>
                    <a:pt x="2028" y="320"/>
                  </a:lnTo>
                  <a:lnTo>
                    <a:pt x="2047" y="338"/>
                  </a:lnTo>
                  <a:lnTo>
                    <a:pt x="2065" y="355"/>
                  </a:lnTo>
                  <a:lnTo>
                    <a:pt x="2084" y="374"/>
                  </a:lnTo>
                  <a:lnTo>
                    <a:pt x="2101" y="392"/>
                  </a:lnTo>
                  <a:lnTo>
                    <a:pt x="2117" y="411"/>
                  </a:lnTo>
                  <a:lnTo>
                    <a:pt x="2134" y="430"/>
                  </a:lnTo>
                  <a:lnTo>
                    <a:pt x="2149" y="451"/>
                  </a:lnTo>
                  <a:lnTo>
                    <a:pt x="2165" y="471"/>
                  </a:lnTo>
                  <a:lnTo>
                    <a:pt x="2179" y="492"/>
                  </a:lnTo>
                  <a:lnTo>
                    <a:pt x="2193" y="513"/>
                  </a:lnTo>
                  <a:lnTo>
                    <a:pt x="2207" y="535"/>
                  </a:lnTo>
                  <a:lnTo>
                    <a:pt x="2220" y="557"/>
                  </a:lnTo>
                  <a:lnTo>
                    <a:pt x="2232" y="579"/>
                  </a:lnTo>
                  <a:lnTo>
                    <a:pt x="2245" y="603"/>
                  </a:lnTo>
                  <a:lnTo>
                    <a:pt x="2256" y="626"/>
                  </a:lnTo>
                  <a:lnTo>
                    <a:pt x="2266" y="650"/>
                  </a:lnTo>
                  <a:lnTo>
                    <a:pt x="2276" y="674"/>
                  </a:lnTo>
                  <a:lnTo>
                    <a:pt x="2287" y="699"/>
                  </a:lnTo>
                  <a:lnTo>
                    <a:pt x="2295" y="724"/>
                  </a:lnTo>
                  <a:lnTo>
                    <a:pt x="2304" y="750"/>
                  </a:lnTo>
                  <a:lnTo>
                    <a:pt x="2312" y="776"/>
                  </a:lnTo>
                  <a:lnTo>
                    <a:pt x="2320" y="802"/>
                  </a:lnTo>
                  <a:lnTo>
                    <a:pt x="2327" y="829"/>
                  </a:lnTo>
                  <a:lnTo>
                    <a:pt x="2340" y="892"/>
                  </a:lnTo>
                  <a:lnTo>
                    <a:pt x="2352" y="953"/>
                  </a:lnTo>
                  <a:lnTo>
                    <a:pt x="2361" y="1012"/>
                  </a:lnTo>
                  <a:lnTo>
                    <a:pt x="2367" y="1071"/>
                  </a:lnTo>
                  <a:lnTo>
                    <a:pt x="2371" y="1127"/>
                  </a:lnTo>
                  <a:lnTo>
                    <a:pt x="2372" y="1183"/>
                  </a:lnTo>
                  <a:lnTo>
                    <a:pt x="2371" y="1236"/>
                  </a:lnTo>
                  <a:lnTo>
                    <a:pt x="2368" y="1289"/>
                  </a:lnTo>
                  <a:lnTo>
                    <a:pt x="2362" y="1340"/>
                  </a:lnTo>
                  <a:lnTo>
                    <a:pt x="2354" y="1390"/>
                  </a:lnTo>
                  <a:lnTo>
                    <a:pt x="2345" y="1438"/>
                  </a:lnTo>
                  <a:lnTo>
                    <a:pt x="2334" y="1485"/>
                  </a:lnTo>
                  <a:lnTo>
                    <a:pt x="2322" y="1530"/>
                  </a:lnTo>
                  <a:lnTo>
                    <a:pt x="2307" y="1575"/>
                  </a:lnTo>
                  <a:lnTo>
                    <a:pt x="2291" y="1618"/>
                  </a:lnTo>
                  <a:lnTo>
                    <a:pt x="2273" y="1660"/>
                  </a:lnTo>
                  <a:lnTo>
                    <a:pt x="2254" y="1700"/>
                  </a:lnTo>
                  <a:lnTo>
                    <a:pt x="2234" y="1739"/>
                  </a:lnTo>
                  <a:lnTo>
                    <a:pt x="2213" y="1777"/>
                  </a:lnTo>
                  <a:lnTo>
                    <a:pt x="2190" y="1813"/>
                  </a:lnTo>
                  <a:lnTo>
                    <a:pt x="2167" y="1848"/>
                  </a:lnTo>
                  <a:lnTo>
                    <a:pt x="2143" y="1882"/>
                  </a:lnTo>
                  <a:lnTo>
                    <a:pt x="2117" y="1915"/>
                  </a:lnTo>
                  <a:lnTo>
                    <a:pt x="2092" y="1947"/>
                  </a:lnTo>
                  <a:lnTo>
                    <a:pt x="2065" y="1977"/>
                  </a:lnTo>
                  <a:lnTo>
                    <a:pt x="2038" y="2006"/>
                  </a:lnTo>
                  <a:lnTo>
                    <a:pt x="2011" y="2034"/>
                  </a:lnTo>
                  <a:lnTo>
                    <a:pt x="1983" y="2061"/>
                  </a:lnTo>
                  <a:lnTo>
                    <a:pt x="1955" y="2087"/>
                  </a:lnTo>
                  <a:lnTo>
                    <a:pt x="1927" y="2111"/>
                  </a:lnTo>
                  <a:lnTo>
                    <a:pt x="1899" y="2135"/>
                  </a:lnTo>
                  <a:lnTo>
                    <a:pt x="1871" y="2158"/>
                  </a:lnTo>
                  <a:lnTo>
                    <a:pt x="1871" y="2158"/>
                  </a:lnTo>
                  <a:close/>
                  <a:moveTo>
                    <a:pt x="1503" y="2969"/>
                  </a:moveTo>
                  <a:lnTo>
                    <a:pt x="1479" y="2981"/>
                  </a:lnTo>
                  <a:lnTo>
                    <a:pt x="1455" y="2993"/>
                  </a:lnTo>
                  <a:lnTo>
                    <a:pt x="1431" y="3003"/>
                  </a:lnTo>
                  <a:lnTo>
                    <a:pt x="1407" y="3011"/>
                  </a:lnTo>
                  <a:lnTo>
                    <a:pt x="1383" y="3019"/>
                  </a:lnTo>
                  <a:lnTo>
                    <a:pt x="1359" y="3025"/>
                  </a:lnTo>
                  <a:lnTo>
                    <a:pt x="1336" y="3031"/>
                  </a:lnTo>
                  <a:lnTo>
                    <a:pt x="1312" y="3035"/>
                  </a:lnTo>
                  <a:lnTo>
                    <a:pt x="1289" y="3039"/>
                  </a:lnTo>
                  <a:lnTo>
                    <a:pt x="1267" y="3041"/>
                  </a:lnTo>
                  <a:lnTo>
                    <a:pt x="1244" y="3043"/>
                  </a:lnTo>
                  <a:lnTo>
                    <a:pt x="1222" y="3044"/>
                  </a:lnTo>
                  <a:lnTo>
                    <a:pt x="1200" y="3044"/>
                  </a:lnTo>
                  <a:lnTo>
                    <a:pt x="1179" y="3044"/>
                  </a:lnTo>
                  <a:lnTo>
                    <a:pt x="1158" y="3043"/>
                  </a:lnTo>
                  <a:lnTo>
                    <a:pt x="1138" y="3042"/>
                  </a:lnTo>
                  <a:lnTo>
                    <a:pt x="1100" y="3037"/>
                  </a:lnTo>
                  <a:lnTo>
                    <a:pt x="1064" y="3032"/>
                  </a:lnTo>
                  <a:lnTo>
                    <a:pt x="1031" y="3024"/>
                  </a:lnTo>
                  <a:lnTo>
                    <a:pt x="1002" y="3017"/>
                  </a:lnTo>
                  <a:lnTo>
                    <a:pt x="977" y="3010"/>
                  </a:lnTo>
                  <a:lnTo>
                    <a:pt x="955" y="3004"/>
                  </a:lnTo>
                  <a:lnTo>
                    <a:pt x="939" y="2998"/>
                  </a:lnTo>
                  <a:lnTo>
                    <a:pt x="926" y="2993"/>
                  </a:lnTo>
                  <a:lnTo>
                    <a:pt x="922" y="2958"/>
                  </a:lnTo>
                  <a:lnTo>
                    <a:pt x="916" y="2908"/>
                  </a:lnTo>
                  <a:lnTo>
                    <a:pt x="908" y="2849"/>
                  </a:lnTo>
                  <a:lnTo>
                    <a:pt x="900" y="2785"/>
                  </a:lnTo>
                  <a:lnTo>
                    <a:pt x="890" y="2719"/>
                  </a:lnTo>
                  <a:lnTo>
                    <a:pt x="881" y="2656"/>
                  </a:lnTo>
                  <a:lnTo>
                    <a:pt x="873" y="2601"/>
                  </a:lnTo>
                  <a:lnTo>
                    <a:pt x="867" y="2557"/>
                  </a:lnTo>
                  <a:lnTo>
                    <a:pt x="889" y="2566"/>
                  </a:lnTo>
                  <a:lnTo>
                    <a:pt x="919" y="2576"/>
                  </a:lnTo>
                  <a:lnTo>
                    <a:pt x="954" y="2587"/>
                  </a:lnTo>
                  <a:lnTo>
                    <a:pt x="994" y="2599"/>
                  </a:lnTo>
                  <a:lnTo>
                    <a:pt x="1017" y="2603"/>
                  </a:lnTo>
                  <a:lnTo>
                    <a:pt x="1040" y="2608"/>
                  </a:lnTo>
                  <a:lnTo>
                    <a:pt x="1065" y="2612"/>
                  </a:lnTo>
                  <a:lnTo>
                    <a:pt x="1090" y="2616"/>
                  </a:lnTo>
                  <a:lnTo>
                    <a:pt x="1117" y="2619"/>
                  </a:lnTo>
                  <a:lnTo>
                    <a:pt x="1145" y="2621"/>
                  </a:lnTo>
                  <a:lnTo>
                    <a:pt x="1174" y="2622"/>
                  </a:lnTo>
                  <a:lnTo>
                    <a:pt x="1204" y="2623"/>
                  </a:lnTo>
                  <a:lnTo>
                    <a:pt x="1204" y="2623"/>
                  </a:lnTo>
                  <a:lnTo>
                    <a:pt x="1226" y="2623"/>
                  </a:lnTo>
                  <a:lnTo>
                    <a:pt x="1247" y="2622"/>
                  </a:lnTo>
                  <a:lnTo>
                    <a:pt x="1269" y="2620"/>
                  </a:lnTo>
                  <a:lnTo>
                    <a:pt x="1290" y="2619"/>
                  </a:lnTo>
                  <a:lnTo>
                    <a:pt x="1312" y="2616"/>
                  </a:lnTo>
                  <a:lnTo>
                    <a:pt x="1333" y="2613"/>
                  </a:lnTo>
                  <a:lnTo>
                    <a:pt x="1354" y="2610"/>
                  </a:lnTo>
                  <a:lnTo>
                    <a:pt x="1375" y="2606"/>
                  </a:lnTo>
                  <a:lnTo>
                    <a:pt x="1396" y="2602"/>
                  </a:lnTo>
                  <a:lnTo>
                    <a:pt x="1417" y="2597"/>
                  </a:lnTo>
                  <a:lnTo>
                    <a:pt x="1437" y="2591"/>
                  </a:lnTo>
                  <a:lnTo>
                    <a:pt x="1459" y="2584"/>
                  </a:lnTo>
                  <a:lnTo>
                    <a:pt x="1479" y="2578"/>
                  </a:lnTo>
                  <a:lnTo>
                    <a:pt x="1500" y="2571"/>
                  </a:lnTo>
                  <a:lnTo>
                    <a:pt x="1519" y="2563"/>
                  </a:lnTo>
                  <a:lnTo>
                    <a:pt x="1540" y="2555"/>
                  </a:lnTo>
                  <a:lnTo>
                    <a:pt x="1503" y="2969"/>
                  </a:lnTo>
                  <a:close/>
                  <a:moveTo>
                    <a:pt x="1225" y="3152"/>
                  </a:moveTo>
                  <a:lnTo>
                    <a:pt x="1221" y="3152"/>
                  </a:lnTo>
                  <a:lnTo>
                    <a:pt x="1204" y="3152"/>
                  </a:lnTo>
                  <a:lnTo>
                    <a:pt x="1189" y="3150"/>
                  </a:lnTo>
                  <a:lnTo>
                    <a:pt x="1174" y="3147"/>
                  </a:lnTo>
                  <a:lnTo>
                    <a:pt x="1158" y="3143"/>
                  </a:lnTo>
                  <a:lnTo>
                    <a:pt x="1144" y="3138"/>
                  </a:lnTo>
                  <a:lnTo>
                    <a:pt x="1129" y="3131"/>
                  </a:lnTo>
                  <a:lnTo>
                    <a:pt x="1115" y="3125"/>
                  </a:lnTo>
                  <a:lnTo>
                    <a:pt x="1103" y="3118"/>
                  </a:lnTo>
                  <a:lnTo>
                    <a:pt x="1089" y="3111"/>
                  </a:lnTo>
                  <a:lnTo>
                    <a:pt x="1077" y="3103"/>
                  </a:lnTo>
                  <a:lnTo>
                    <a:pt x="1066" y="3094"/>
                  </a:lnTo>
                  <a:lnTo>
                    <a:pt x="1056" y="3086"/>
                  </a:lnTo>
                  <a:lnTo>
                    <a:pt x="1036" y="3070"/>
                  </a:lnTo>
                  <a:lnTo>
                    <a:pt x="1019" y="3054"/>
                  </a:lnTo>
                  <a:lnTo>
                    <a:pt x="1038" y="3058"/>
                  </a:lnTo>
                  <a:lnTo>
                    <a:pt x="1059" y="3063"/>
                  </a:lnTo>
                  <a:lnTo>
                    <a:pt x="1080" y="3067"/>
                  </a:lnTo>
                  <a:lnTo>
                    <a:pt x="1103" y="3070"/>
                  </a:lnTo>
                  <a:lnTo>
                    <a:pt x="1126" y="3072"/>
                  </a:lnTo>
                  <a:lnTo>
                    <a:pt x="1150" y="3074"/>
                  </a:lnTo>
                  <a:lnTo>
                    <a:pt x="1176" y="3076"/>
                  </a:lnTo>
                  <a:lnTo>
                    <a:pt x="1201" y="3076"/>
                  </a:lnTo>
                  <a:lnTo>
                    <a:pt x="1228" y="3075"/>
                  </a:lnTo>
                  <a:lnTo>
                    <a:pt x="1255" y="3074"/>
                  </a:lnTo>
                  <a:lnTo>
                    <a:pt x="1282" y="3071"/>
                  </a:lnTo>
                  <a:lnTo>
                    <a:pt x="1310" y="3068"/>
                  </a:lnTo>
                  <a:lnTo>
                    <a:pt x="1338" y="3063"/>
                  </a:lnTo>
                  <a:lnTo>
                    <a:pt x="1366" y="3055"/>
                  </a:lnTo>
                  <a:lnTo>
                    <a:pt x="1395" y="3048"/>
                  </a:lnTo>
                  <a:lnTo>
                    <a:pt x="1425" y="3038"/>
                  </a:lnTo>
                  <a:lnTo>
                    <a:pt x="1413" y="3052"/>
                  </a:lnTo>
                  <a:lnTo>
                    <a:pt x="1400" y="3065"/>
                  </a:lnTo>
                  <a:lnTo>
                    <a:pt x="1389" y="3076"/>
                  </a:lnTo>
                  <a:lnTo>
                    <a:pt x="1377" y="3087"/>
                  </a:lnTo>
                  <a:lnTo>
                    <a:pt x="1364" y="3097"/>
                  </a:lnTo>
                  <a:lnTo>
                    <a:pt x="1352" y="3107"/>
                  </a:lnTo>
                  <a:lnTo>
                    <a:pt x="1340" y="3115"/>
                  </a:lnTo>
                  <a:lnTo>
                    <a:pt x="1327" y="3123"/>
                  </a:lnTo>
                  <a:lnTo>
                    <a:pt x="1315" y="3129"/>
                  </a:lnTo>
                  <a:lnTo>
                    <a:pt x="1302" y="3136"/>
                  </a:lnTo>
                  <a:lnTo>
                    <a:pt x="1289" y="3141"/>
                  </a:lnTo>
                  <a:lnTo>
                    <a:pt x="1276" y="3145"/>
                  </a:lnTo>
                  <a:lnTo>
                    <a:pt x="1264" y="3148"/>
                  </a:lnTo>
                  <a:lnTo>
                    <a:pt x="1250" y="3150"/>
                  </a:lnTo>
                  <a:lnTo>
                    <a:pt x="1237" y="3152"/>
                  </a:lnTo>
                  <a:lnTo>
                    <a:pt x="1225" y="3152"/>
                  </a:lnTo>
                  <a:close/>
                  <a:moveTo>
                    <a:pt x="2356" y="823"/>
                  </a:moveTo>
                  <a:lnTo>
                    <a:pt x="2349" y="795"/>
                  </a:lnTo>
                  <a:lnTo>
                    <a:pt x="2341" y="767"/>
                  </a:lnTo>
                  <a:lnTo>
                    <a:pt x="2333" y="741"/>
                  </a:lnTo>
                  <a:lnTo>
                    <a:pt x="2324" y="715"/>
                  </a:lnTo>
                  <a:lnTo>
                    <a:pt x="2314" y="688"/>
                  </a:lnTo>
                  <a:lnTo>
                    <a:pt x="2305" y="664"/>
                  </a:lnTo>
                  <a:lnTo>
                    <a:pt x="2294" y="638"/>
                  </a:lnTo>
                  <a:lnTo>
                    <a:pt x="2283" y="613"/>
                  </a:lnTo>
                  <a:lnTo>
                    <a:pt x="2271" y="590"/>
                  </a:lnTo>
                  <a:lnTo>
                    <a:pt x="2259" y="566"/>
                  </a:lnTo>
                  <a:lnTo>
                    <a:pt x="2247" y="542"/>
                  </a:lnTo>
                  <a:lnTo>
                    <a:pt x="2232" y="520"/>
                  </a:lnTo>
                  <a:lnTo>
                    <a:pt x="2219" y="497"/>
                  </a:lnTo>
                  <a:lnTo>
                    <a:pt x="2205" y="475"/>
                  </a:lnTo>
                  <a:lnTo>
                    <a:pt x="2189" y="454"/>
                  </a:lnTo>
                  <a:lnTo>
                    <a:pt x="2174" y="433"/>
                  </a:lnTo>
                  <a:lnTo>
                    <a:pt x="2157" y="413"/>
                  </a:lnTo>
                  <a:lnTo>
                    <a:pt x="2141" y="392"/>
                  </a:lnTo>
                  <a:lnTo>
                    <a:pt x="2124" y="373"/>
                  </a:lnTo>
                  <a:lnTo>
                    <a:pt x="2105" y="353"/>
                  </a:lnTo>
                  <a:lnTo>
                    <a:pt x="2087" y="335"/>
                  </a:lnTo>
                  <a:lnTo>
                    <a:pt x="2068" y="316"/>
                  </a:lnTo>
                  <a:lnTo>
                    <a:pt x="2049" y="299"/>
                  </a:lnTo>
                  <a:lnTo>
                    <a:pt x="2028" y="281"/>
                  </a:lnTo>
                  <a:lnTo>
                    <a:pt x="2008" y="264"/>
                  </a:lnTo>
                  <a:lnTo>
                    <a:pt x="1986" y="247"/>
                  </a:lnTo>
                  <a:lnTo>
                    <a:pt x="1965" y="232"/>
                  </a:lnTo>
                  <a:lnTo>
                    <a:pt x="1942" y="216"/>
                  </a:lnTo>
                  <a:lnTo>
                    <a:pt x="1919" y="201"/>
                  </a:lnTo>
                  <a:lnTo>
                    <a:pt x="1896" y="186"/>
                  </a:lnTo>
                  <a:lnTo>
                    <a:pt x="1872" y="172"/>
                  </a:lnTo>
                  <a:lnTo>
                    <a:pt x="1848" y="159"/>
                  </a:lnTo>
                  <a:lnTo>
                    <a:pt x="1823" y="145"/>
                  </a:lnTo>
                  <a:lnTo>
                    <a:pt x="1798" y="133"/>
                  </a:lnTo>
                  <a:lnTo>
                    <a:pt x="1773" y="122"/>
                  </a:lnTo>
                  <a:lnTo>
                    <a:pt x="1748" y="110"/>
                  </a:lnTo>
                  <a:lnTo>
                    <a:pt x="1723" y="100"/>
                  </a:lnTo>
                  <a:lnTo>
                    <a:pt x="1699" y="91"/>
                  </a:lnTo>
                  <a:lnTo>
                    <a:pt x="1674" y="82"/>
                  </a:lnTo>
                  <a:lnTo>
                    <a:pt x="1651" y="73"/>
                  </a:lnTo>
                  <a:lnTo>
                    <a:pt x="1602" y="58"/>
                  </a:lnTo>
                  <a:lnTo>
                    <a:pt x="1555" y="46"/>
                  </a:lnTo>
                  <a:lnTo>
                    <a:pt x="1509" y="34"/>
                  </a:lnTo>
                  <a:lnTo>
                    <a:pt x="1466" y="26"/>
                  </a:lnTo>
                  <a:lnTo>
                    <a:pt x="1423" y="18"/>
                  </a:lnTo>
                  <a:lnTo>
                    <a:pt x="1383" y="13"/>
                  </a:lnTo>
                  <a:lnTo>
                    <a:pt x="1346" y="8"/>
                  </a:lnTo>
                  <a:lnTo>
                    <a:pt x="1310" y="4"/>
                  </a:lnTo>
                  <a:lnTo>
                    <a:pt x="1278" y="2"/>
                  </a:lnTo>
                  <a:lnTo>
                    <a:pt x="1249" y="1"/>
                  </a:lnTo>
                  <a:lnTo>
                    <a:pt x="1224" y="0"/>
                  </a:lnTo>
                  <a:lnTo>
                    <a:pt x="1202" y="0"/>
                  </a:lnTo>
                  <a:lnTo>
                    <a:pt x="1180" y="0"/>
                  </a:lnTo>
                  <a:lnTo>
                    <a:pt x="1155" y="1"/>
                  </a:lnTo>
                  <a:lnTo>
                    <a:pt x="1125" y="2"/>
                  </a:lnTo>
                  <a:lnTo>
                    <a:pt x="1094" y="4"/>
                  </a:lnTo>
                  <a:lnTo>
                    <a:pt x="1059" y="8"/>
                  </a:lnTo>
                  <a:lnTo>
                    <a:pt x="1021" y="13"/>
                  </a:lnTo>
                  <a:lnTo>
                    <a:pt x="981" y="18"/>
                  </a:lnTo>
                  <a:lnTo>
                    <a:pt x="939" y="26"/>
                  </a:lnTo>
                  <a:lnTo>
                    <a:pt x="894" y="34"/>
                  </a:lnTo>
                  <a:lnTo>
                    <a:pt x="849" y="46"/>
                  </a:lnTo>
                  <a:lnTo>
                    <a:pt x="802" y="58"/>
                  </a:lnTo>
                  <a:lnTo>
                    <a:pt x="754" y="73"/>
                  </a:lnTo>
                  <a:lnTo>
                    <a:pt x="729" y="82"/>
                  </a:lnTo>
                  <a:lnTo>
                    <a:pt x="705" y="91"/>
                  </a:lnTo>
                  <a:lnTo>
                    <a:pt x="680" y="100"/>
                  </a:lnTo>
                  <a:lnTo>
                    <a:pt x="655" y="110"/>
                  </a:lnTo>
                  <a:lnTo>
                    <a:pt x="631" y="122"/>
                  </a:lnTo>
                  <a:lnTo>
                    <a:pt x="606" y="133"/>
                  </a:lnTo>
                  <a:lnTo>
                    <a:pt x="582" y="145"/>
                  </a:lnTo>
                  <a:lnTo>
                    <a:pt x="557" y="159"/>
                  </a:lnTo>
                  <a:lnTo>
                    <a:pt x="532" y="172"/>
                  </a:lnTo>
                  <a:lnTo>
                    <a:pt x="508" y="186"/>
                  </a:lnTo>
                  <a:lnTo>
                    <a:pt x="484" y="201"/>
                  </a:lnTo>
                  <a:lnTo>
                    <a:pt x="462" y="216"/>
                  </a:lnTo>
                  <a:lnTo>
                    <a:pt x="439" y="232"/>
                  </a:lnTo>
                  <a:lnTo>
                    <a:pt x="417" y="247"/>
                  </a:lnTo>
                  <a:lnTo>
                    <a:pt x="397" y="264"/>
                  </a:lnTo>
                  <a:lnTo>
                    <a:pt x="375" y="281"/>
                  </a:lnTo>
                  <a:lnTo>
                    <a:pt x="356" y="299"/>
                  </a:lnTo>
                  <a:lnTo>
                    <a:pt x="336" y="316"/>
                  </a:lnTo>
                  <a:lnTo>
                    <a:pt x="317" y="335"/>
                  </a:lnTo>
                  <a:lnTo>
                    <a:pt x="298" y="353"/>
                  </a:lnTo>
                  <a:lnTo>
                    <a:pt x="281" y="373"/>
                  </a:lnTo>
                  <a:lnTo>
                    <a:pt x="264" y="392"/>
                  </a:lnTo>
                  <a:lnTo>
                    <a:pt x="247" y="413"/>
                  </a:lnTo>
                  <a:lnTo>
                    <a:pt x="231" y="433"/>
                  </a:lnTo>
                  <a:lnTo>
                    <a:pt x="214" y="454"/>
                  </a:lnTo>
                  <a:lnTo>
                    <a:pt x="200" y="475"/>
                  </a:lnTo>
                  <a:lnTo>
                    <a:pt x="186" y="497"/>
                  </a:lnTo>
                  <a:lnTo>
                    <a:pt x="171" y="520"/>
                  </a:lnTo>
                  <a:lnTo>
                    <a:pt x="158" y="542"/>
                  </a:lnTo>
                  <a:lnTo>
                    <a:pt x="145" y="566"/>
                  </a:lnTo>
                  <a:lnTo>
                    <a:pt x="133" y="590"/>
                  </a:lnTo>
                  <a:lnTo>
                    <a:pt x="121" y="613"/>
                  </a:lnTo>
                  <a:lnTo>
                    <a:pt x="110" y="638"/>
                  </a:lnTo>
                  <a:lnTo>
                    <a:pt x="99" y="664"/>
                  </a:lnTo>
                  <a:lnTo>
                    <a:pt x="89" y="688"/>
                  </a:lnTo>
                  <a:lnTo>
                    <a:pt x="80" y="715"/>
                  </a:lnTo>
                  <a:lnTo>
                    <a:pt x="71" y="741"/>
                  </a:lnTo>
                  <a:lnTo>
                    <a:pt x="62" y="767"/>
                  </a:lnTo>
                  <a:lnTo>
                    <a:pt x="55" y="795"/>
                  </a:lnTo>
                  <a:lnTo>
                    <a:pt x="48" y="823"/>
                  </a:lnTo>
                  <a:lnTo>
                    <a:pt x="32" y="893"/>
                  </a:lnTo>
                  <a:lnTo>
                    <a:pt x="19" y="962"/>
                  </a:lnTo>
                  <a:lnTo>
                    <a:pt x="10" y="1029"/>
                  </a:lnTo>
                  <a:lnTo>
                    <a:pt x="4" y="1092"/>
                  </a:lnTo>
                  <a:lnTo>
                    <a:pt x="0" y="1155"/>
                  </a:lnTo>
                  <a:lnTo>
                    <a:pt x="0" y="1216"/>
                  </a:lnTo>
                  <a:lnTo>
                    <a:pt x="2" y="1274"/>
                  </a:lnTo>
                  <a:lnTo>
                    <a:pt x="6" y="1332"/>
                  </a:lnTo>
                  <a:lnTo>
                    <a:pt x="12" y="1386"/>
                  </a:lnTo>
                  <a:lnTo>
                    <a:pt x="21" y="1440"/>
                  </a:lnTo>
                  <a:lnTo>
                    <a:pt x="33" y="1490"/>
                  </a:lnTo>
                  <a:lnTo>
                    <a:pt x="46" y="1541"/>
                  </a:lnTo>
                  <a:lnTo>
                    <a:pt x="60" y="1588"/>
                  </a:lnTo>
                  <a:lnTo>
                    <a:pt x="77" y="1634"/>
                  </a:lnTo>
                  <a:lnTo>
                    <a:pt x="95" y="1677"/>
                  </a:lnTo>
                  <a:lnTo>
                    <a:pt x="115" y="1721"/>
                  </a:lnTo>
                  <a:lnTo>
                    <a:pt x="135" y="1761"/>
                  </a:lnTo>
                  <a:lnTo>
                    <a:pt x="158" y="1800"/>
                  </a:lnTo>
                  <a:lnTo>
                    <a:pt x="180" y="1838"/>
                  </a:lnTo>
                  <a:lnTo>
                    <a:pt x="204" y="1873"/>
                  </a:lnTo>
                  <a:lnTo>
                    <a:pt x="229" y="1907"/>
                  </a:lnTo>
                  <a:lnTo>
                    <a:pt x="254" y="1940"/>
                  </a:lnTo>
                  <a:lnTo>
                    <a:pt x="280" y="1971"/>
                  </a:lnTo>
                  <a:lnTo>
                    <a:pt x="306" y="2000"/>
                  </a:lnTo>
                  <a:lnTo>
                    <a:pt x="332" y="2028"/>
                  </a:lnTo>
                  <a:lnTo>
                    <a:pt x="359" y="2054"/>
                  </a:lnTo>
                  <a:lnTo>
                    <a:pt x="386" y="2078"/>
                  </a:lnTo>
                  <a:lnTo>
                    <a:pt x="411" y="2102"/>
                  </a:lnTo>
                  <a:lnTo>
                    <a:pt x="437" y="2124"/>
                  </a:lnTo>
                  <a:lnTo>
                    <a:pt x="463" y="2144"/>
                  </a:lnTo>
                  <a:lnTo>
                    <a:pt x="487" y="2163"/>
                  </a:lnTo>
                  <a:lnTo>
                    <a:pt x="512" y="2180"/>
                  </a:lnTo>
                  <a:lnTo>
                    <a:pt x="533" y="2196"/>
                  </a:lnTo>
                  <a:lnTo>
                    <a:pt x="553" y="2211"/>
                  </a:lnTo>
                  <a:lnTo>
                    <a:pt x="572" y="2227"/>
                  </a:lnTo>
                  <a:lnTo>
                    <a:pt x="592" y="2243"/>
                  </a:lnTo>
                  <a:lnTo>
                    <a:pt x="627" y="2274"/>
                  </a:lnTo>
                  <a:lnTo>
                    <a:pt x="659" y="2305"/>
                  </a:lnTo>
                  <a:lnTo>
                    <a:pt x="688" y="2336"/>
                  </a:lnTo>
                  <a:lnTo>
                    <a:pt x="714" y="2364"/>
                  </a:lnTo>
                  <a:lnTo>
                    <a:pt x="738" y="2393"/>
                  </a:lnTo>
                  <a:lnTo>
                    <a:pt x="758" y="2420"/>
                  </a:lnTo>
                  <a:lnTo>
                    <a:pt x="775" y="2445"/>
                  </a:lnTo>
                  <a:lnTo>
                    <a:pt x="791" y="2467"/>
                  </a:lnTo>
                  <a:lnTo>
                    <a:pt x="804" y="2487"/>
                  </a:lnTo>
                  <a:lnTo>
                    <a:pt x="814" y="2504"/>
                  </a:lnTo>
                  <a:lnTo>
                    <a:pt x="828" y="2529"/>
                  </a:lnTo>
                  <a:lnTo>
                    <a:pt x="832" y="2538"/>
                  </a:lnTo>
                  <a:lnTo>
                    <a:pt x="833" y="2539"/>
                  </a:lnTo>
                  <a:lnTo>
                    <a:pt x="839" y="2578"/>
                  </a:lnTo>
                  <a:lnTo>
                    <a:pt x="847" y="2635"/>
                  </a:lnTo>
                  <a:lnTo>
                    <a:pt x="857" y="2704"/>
                  </a:lnTo>
                  <a:lnTo>
                    <a:pt x="868" y="2779"/>
                  </a:lnTo>
                  <a:lnTo>
                    <a:pt x="877" y="2852"/>
                  </a:lnTo>
                  <a:lnTo>
                    <a:pt x="886" y="2919"/>
                  </a:lnTo>
                  <a:lnTo>
                    <a:pt x="893" y="2972"/>
                  </a:lnTo>
                  <a:lnTo>
                    <a:pt x="897" y="3006"/>
                  </a:lnTo>
                  <a:lnTo>
                    <a:pt x="898" y="3015"/>
                  </a:lnTo>
                  <a:lnTo>
                    <a:pt x="906" y="3018"/>
                  </a:lnTo>
                  <a:lnTo>
                    <a:pt x="910" y="3020"/>
                  </a:lnTo>
                  <a:lnTo>
                    <a:pt x="922" y="3025"/>
                  </a:lnTo>
                  <a:lnTo>
                    <a:pt x="940" y="3032"/>
                  </a:lnTo>
                  <a:lnTo>
                    <a:pt x="964" y="3040"/>
                  </a:lnTo>
                  <a:lnTo>
                    <a:pt x="974" y="3052"/>
                  </a:lnTo>
                  <a:lnTo>
                    <a:pt x="992" y="3072"/>
                  </a:lnTo>
                  <a:lnTo>
                    <a:pt x="1004" y="3083"/>
                  </a:lnTo>
                  <a:lnTo>
                    <a:pt x="1017" y="3094"/>
                  </a:lnTo>
                  <a:lnTo>
                    <a:pt x="1032" y="3107"/>
                  </a:lnTo>
                  <a:lnTo>
                    <a:pt x="1047" y="3120"/>
                  </a:lnTo>
                  <a:lnTo>
                    <a:pt x="1065" y="3131"/>
                  </a:lnTo>
                  <a:lnTo>
                    <a:pt x="1084" y="3144"/>
                  </a:lnTo>
                  <a:lnTo>
                    <a:pt x="1104" y="3154"/>
                  </a:lnTo>
                  <a:lnTo>
                    <a:pt x="1125" y="3163"/>
                  </a:lnTo>
                  <a:lnTo>
                    <a:pt x="1137" y="3167"/>
                  </a:lnTo>
                  <a:lnTo>
                    <a:pt x="1148" y="3172"/>
                  </a:lnTo>
                  <a:lnTo>
                    <a:pt x="1159" y="3175"/>
                  </a:lnTo>
                  <a:lnTo>
                    <a:pt x="1171" y="3178"/>
                  </a:lnTo>
                  <a:lnTo>
                    <a:pt x="1184" y="3180"/>
                  </a:lnTo>
                  <a:lnTo>
                    <a:pt x="1196" y="3182"/>
                  </a:lnTo>
                  <a:lnTo>
                    <a:pt x="1208" y="3183"/>
                  </a:lnTo>
                  <a:lnTo>
                    <a:pt x="1221" y="3183"/>
                  </a:lnTo>
                  <a:lnTo>
                    <a:pt x="1225" y="3183"/>
                  </a:lnTo>
                  <a:lnTo>
                    <a:pt x="1242" y="3182"/>
                  </a:lnTo>
                  <a:lnTo>
                    <a:pt x="1259" y="3180"/>
                  </a:lnTo>
                  <a:lnTo>
                    <a:pt x="1276" y="3177"/>
                  </a:lnTo>
                  <a:lnTo>
                    <a:pt x="1293" y="3172"/>
                  </a:lnTo>
                  <a:lnTo>
                    <a:pt x="1309" y="3165"/>
                  </a:lnTo>
                  <a:lnTo>
                    <a:pt x="1325" y="3158"/>
                  </a:lnTo>
                  <a:lnTo>
                    <a:pt x="1342" y="3150"/>
                  </a:lnTo>
                  <a:lnTo>
                    <a:pt x="1358" y="3140"/>
                  </a:lnTo>
                  <a:lnTo>
                    <a:pt x="1375" y="3128"/>
                  </a:lnTo>
                  <a:lnTo>
                    <a:pt x="1390" y="3116"/>
                  </a:lnTo>
                  <a:lnTo>
                    <a:pt x="1405" y="3103"/>
                  </a:lnTo>
                  <a:lnTo>
                    <a:pt x="1421" y="3087"/>
                  </a:lnTo>
                  <a:lnTo>
                    <a:pt x="1436" y="3072"/>
                  </a:lnTo>
                  <a:lnTo>
                    <a:pt x="1452" y="3054"/>
                  </a:lnTo>
                  <a:lnTo>
                    <a:pt x="1466" y="3036"/>
                  </a:lnTo>
                  <a:lnTo>
                    <a:pt x="1480" y="3015"/>
                  </a:lnTo>
                  <a:lnTo>
                    <a:pt x="1492" y="3010"/>
                  </a:lnTo>
                  <a:lnTo>
                    <a:pt x="1503" y="3005"/>
                  </a:lnTo>
                  <a:lnTo>
                    <a:pt x="1514" y="2999"/>
                  </a:lnTo>
                  <a:lnTo>
                    <a:pt x="1525" y="2993"/>
                  </a:lnTo>
                  <a:lnTo>
                    <a:pt x="1532" y="2988"/>
                  </a:lnTo>
                  <a:lnTo>
                    <a:pt x="1572" y="2537"/>
                  </a:lnTo>
                  <a:lnTo>
                    <a:pt x="1578" y="2526"/>
                  </a:lnTo>
                  <a:lnTo>
                    <a:pt x="1593" y="2501"/>
                  </a:lnTo>
                  <a:lnTo>
                    <a:pt x="1604" y="2485"/>
                  </a:lnTo>
                  <a:lnTo>
                    <a:pt x="1618" y="2465"/>
                  </a:lnTo>
                  <a:lnTo>
                    <a:pt x="1633" y="2444"/>
                  </a:lnTo>
                  <a:lnTo>
                    <a:pt x="1651" y="2420"/>
                  </a:lnTo>
                  <a:lnTo>
                    <a:pt x="1671" y="2394"/>
                  </a:lnTo>
                  <a:lnTo>
                    <a:pt x="1695" y="2366"/>
                  </a:lnTo>
                  <a:lnTo>
                    <a:pt x="1720" y="2338"/>
                  </a:lnTo>
                  <a:lnTo>
                    <a:pt x="1749" y="2308"/>
                  </a:lnTo>
                  <a:lnTo>
                    <a:pt x="1780" y="2277"/>
                  </a:lnTo>
                  <a:lnTo>
                    <a:pt x="1814" y="2246"/>
                  </a:lnTo>
                  <a:lnTo>
                    <a:pt x="1850" y="2214"/>
                  </a:lnTo>
                  <a:lnTo>
                    <a:pt x="1890" y="2182"/>
                  </a:lnTo>
                  <a:lnTo>
                    <a:pt x="1918" y="2160"/>
                  </a:lnTo>
                  <a:lnTo>
                    <a:pt x="1947" y="2136"/>
                  </a:lnTo>
                  <a:lnTo>
                    <a:pt x="1976" y="2110"/>
                  </a:lnTo>
                  <a:lnTo>
                    <a:pt x="2005" y="2085"/>
                  </a:lnTo>
                  <a:lnTo>
                    <a:pt x="2033" y="2057"/>
                  </a:lnTo>
                  <a:lnTo>
                    <a:pt x="2061" y="2028"/>
                  </a:lnTo>
                  <a:lnTo>
                    <a:pt x="2089" y="1998"/>
                  </a:lnTo>
                  <a:lnTo>
                    <a:pt x="2115" y="1967"/>
                  </a:lnTo>
                  <a:lnTo>
                    <a:pt x="2142" y="1935"/>
                  </a:lnTo>
                  <a:lnTo>
                    <a:pt x="2168" y="1902"/>
                  </a:lnTo>
                  <a:lnTo>
                    <a:pt x="2192" y="1867"/>
                  </a:lnTo>
                  <a:lnTo>
                    <a:pt x="2217" y="1831"/>
                  </a:lnTo>
                  <a:lnTo>
                    <a:pt x="2239" y="1793"/>
                  </a:lnTo>
                  <a:lnTo>
                    <a:pt x="2261" y="1755"/>
                  </a:lnTo>
                  <a:lnTo>
                    <a:pt x="2282" y="1714"/>
                  </a:lnTo>
                  <a:lnTo>
                    <a:pt x="2301" y="1673"/>
                  </a:lnTo>
                  <a:lnTo>
                    <a:pt x="2320" y="1630"/>
                  </a:lnTo>
                  <a:lnTo>
                    <a:pt x="2336" y="1587"/>
                  </a:lnTo>
                  <a:lnTo>
                    <a:pt x="2350" y="1542"/>
                  </a:lnTo>
                  <a:lnTo>
                    <a:pt x="2364" y="1494"/>
                  </a:lnTo>
                  <a:lnTo>
                    <a:pt x="2375" y="1446"/>
                  </a:lnTo>
                  <a:lnTo>
                    <a:pt x="2385" y="1397"/>
                  </a:lnTo>
                  <a:lnTo>
                    <a:pt x="2392" y="1346"/>
                  </a:lnTo>
                  <a:lnTo>
                    <a:pt x="2397" y="1294"/>
                  </a:lnTo>
                  <a:lnTo>
                    <a:pt x="2402" y="1240"/>
                  </a:lnTo>
                  <a:lnTo>
                    <a:pt x="2403" y="1185"/>
                  </a:lnTo>
                  <a:lnTo>
                    <a:pt x="2401" y="1128"/>
                  </a:lnTo>
                  <a:lnTo>
                    <a:pt x="2397" y="1070"/>
                  </a:lnTo>
                  <a:lnTo>
                    <a:pt x="2391" y="1010"/>
                  </a:lnTo>
                  <a:lnTo>
                    <a:pt x="2382" y="949"/>
                  </a:lnTo>
                  <a:lnTo>
                    <a:pt x="2371" y="887"/>
                  </a:lnTo>
                  <a:lnTo>
                    <a:pt x="2356" y="823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3554122" y="2761248"/>
              <a:ext cx="161611" cy="241675"/>
            </a:xfrm>
            <a:custGeom>
              <a:avLst/>
              <a:gdLst>
                <a:gd name="T0" fmla="*/ 275 w 328"/>
                <a:gd name="T1" fmla="*/ 64 h 487"/>
                <a:gd name="T2" fmla="*/ 250 w 328"/>
                <a:gd name="T3" fmla="*/ 62 h 487"/>
                <a:gd name="T4" fmla="*/ 228 w 328"/>
                <a:gd name="T5" fmla="*/ 59 h 487"/>
                <a:gd name="T6" fmla="*/ 205 w 328"/>
                <a:gd name="T7" fmla="*/ 56 h 487"/>
                <a:gd name="T8" fmla="*/ 182 w 328"/>
                <a:gd name="T9" fmla="*/ 53 h 487"/>
                <a:gd name="T10" fmla="*/ 142 w 328"/>
                <a:gd name="T11" fmla="*/ 45 h 487"/>
                <a:gd name="T12" fmla="*/ 105 w 328"/>
                <a:gd name="T13" fmla="*/ 36 h 487"/>
                <a:gd name="T14" fmla="*/ 72 w 328"/>
                <a:gd name="T15" fmla="*/ 26 h 487"/>
                <a:gd name="T16" fmla="*/ 43 w 328"/>
                <a:gd name="T17" fmla="*/ 16 h 487"/>
                <a:gd name="T18" fmla="*/ 19 w 328"/>
                <a:gd name="T19" fmla="*/ 8 h 487"/>
                <a:gd name="T20" fmla="*/ 0 w 328"/>
                <a:gd name="T21" fmla="*/ 0 h 487"/>
                <a:gd name="T22" fmla="*/ 6 w 328"/>
                <a:gd name="T23" fmla="*/ 44 h 487"/>
                <a:gd name="T24" fmla="*/ 14 w 328"/>
                <a:gd name="T25" fmla="*/ 99 h 487"/>
                <a:gd name="T26" fmla="*/ 23 w 328"/>
                <a:gd name="T27" fmla="*/ 162 h 487"/>
                <a:gd name="T28" fmla="*/ 33 w 328"/>
                <a:gd name="T29" fmla="*/ 228 h 487"/>
                <a:gd name="T30" fmla="*/ 41 w 328"/>
                <a:gd name="T31" fmla="*/ 292 h 487"/>
                <a:gd name="T32" fmla="*/ 49 w 328"/>
                <a:gd name="T33" fmla="*/ 351 h 487"/>
                <a:gd name="T34" fmla="*/ 55 w 328"/>
                <a:gd name="T35" fmla="*/ 401 h 487"/>
                <a:gd name="T36" fmla="*/ 59 w 328"/>
                <a:gd name="T37" fmla="*/ 436 h 487"/>
                <a:gd name="T38" fmla="*/ 74 w 328"/>
                <a:gd name="T39" fmla="*/ 442 h 487"/>
                <a:gd name="T40" fmla="*/ 95 w 328"/>
                <a:gd name="T41" fmla="*/ 449 h 487"/>
                <a:gd name="T42" fmla="*/ 122 w 328"/>
                <a:gd name="T43" fmla="*/ 457 h 487"/>
                <a:gd name="T44" fmla="*/ 155 w 328"/>
                <a:gd name="T45" fmla="*/ 465 h 487"/>
                <a:gd name="T46" fmla="*/ 193 w 328"/>
                <a:gd name="T47" fmla="*/ 474 h 487"/>
                <a:gd name="T48" fmla="*/ 234 w 328"/>
                <a:gd name="T49" fmla="*/ 481 h 487"/>
                <a:gd name="T50" fmla="*/ 256 w 328"/>
                <a:gd name="T51" fmla="*/ 483 h 487"/>
                <a:gd name="T52" fmla="*/ 280 w 328"/>
                <a:gd name="T53" fmla="*/ 485 h 487"/>
                <a:gd name="T54" fmla="*/ 303 w 328"/>
                <a:gd name="T55" fmla="*/ 487 h 487"/>
                <a:gd name="T56" fmla="*/ 328 w 328"/>
                <a:gd name="T57" fmla="*/ 487 h 487"/>
                <a:gd name="T58" fmla="*/ 319 w 328"/>
                <a:gd name="T59" fmla="*/ 433 h 487"/>
                <a:gd name="T60" fmla="*/ 311 w 328"/>
                <a:gd name="T61" fmla="*/ 374 h 487"/>
                <a:gd name="T62" fmla="*/ 302 w 328"/>
                <a:gd name="T63" fmla="*/ 313 h 487"/>
                <a:gd name="T64" fmla="*/ 295 w 328"/>
                <a:gd name="T65" fmla="*/ 253 h 487"/>
                <a:gd name="T66" fmla="*/ 288 w 328"/>
                <a:gd name="T67" fmla="*/ 196 h 487"/>
                <a:gd name="T68" fmla="*/ 283 w 328"/>
                <a:gd name="T69" fmla="*/ 144 h 487"/>
                <a:gd name="T70" fmla="*/ 278 w 328"/>
                <a:gd name="T71" fmla="*/ 99 h 487"/>
                <a:gd name="T72" fmla="*/ 275 w 328"/>
                <a:gd name="T73" fmla="*/ 6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487">
                  <a:moveTo>
                    <a:pt x="275" y="64"/>
                  </a:moveTo>
                  <a:lnTo>
                    <a:pt x="250" y="62"/>
                  </a:lnTo>
                  <a:lnTo>
                    <a:pt x="228" y="59"/>
                  </a:lnTo>
                  <a:lnTo>
                    <a:pt x="205" y="56"/>
                  </a:lnTo>
                  <a:lnTo>
                    <a:pt x="182" y="53"/>
                  </a:lnTo>
                  <a:lnTo>
                    <a:pt x="142" y="45"/>
                  </a:lnTo>
                  <a:lnTo>
                    <a:pt x="105" y="36"/>
                  </a:lnTo>
                  <a:lnTo>
                    <a:pt x="72" y="26"/>
                  </a:lnTo>
                  <a:lnTo>
                    <a:pt x="43" y="16"/>
                  </a:lnTo>
                  <a:lnTo>
                    <a:pt x="19" y="8"/>
                  </a:lnTo>
                  <a:lnTo>
                    <a:pt x="0" y="0"/>
                  </a:lnTo>
                  <a:lnTo>
                    <a:pt x="6" y="44"/>
                  </a:lnTo>
                  <a:lnTo>
                    <a:pt x="14" y="99"/>
                  </a:lnTo>
                  <a:lnTo>
                    <a:pt x="23" y="162"/>
                  </a:lnTo>
                  <a:lnTo>
                    <a:pt x="33" y="228"/>
                  </a:lnTo>
                  <a:lnTo>
                    <a:pt x="41" y="292"/>
                  </a:lnTo>
                  <a:lnTo>
                    <a:pt x="49" y="351"/>
                  </a:lnTo>
                  <a:lnTo>
                    <a:pt x="55" y="401"/>
                  </a:lnTo>
                  <a:lnTo>
                    <a:pt x="59" y="436"/>
                  </a:lnTo>
                  <a:lnTo>
                    <a:pt x="74" y="442"/>
                  </a:lnTo>
                  <a:lnTo>
                    <a:pt x="95" y="449"/>
                  </a:lnTo>
                  <a:lnTo>
                    <a:pt x="122" y="457"/>
                  </a:lnTo>
                  <a:lnTo>
                    <a:pt x="155" y="465"/>
                  </a:lnTo>
                  <a:lnTo>
                    <a:pt x="193" y="474"/>
                  </a:lnTo>
                  <a:lnTo>
                    <a:pt x="234" y="481"/>
                  </a:lnTo>
                  <a:lnTo>
                    <a:pt x="256" y="483"/>
                  </a:lnTo>
                  <a:lnTo>
                    <a:pt x="280" y="485"/>
                  </a:lnTo>
                  <a:lnTo>
                    <a:pt x="303" y="487"/>
                  </a:lnTo>
                  <a:lnTo>
                    <a:pt x="328" y="487"/>
                  </a:lnTo>
                  <a:lnTo>
                    <a:pt x="319" y="433"/>
                  </a:lnTo>
                  <a:lnTo>
                    <a:pt x="311" y="374"/>
                  </a:lnTo>
                  <a:lnTo>
                    <a:pt x="302" y="313"/>
                  </a:lnTo>
                  <a:lnTo>
                    <a:pt x="295" y="253"/>
                  </a:lnTo>
                  <a:lnTo>
                    <a:pt x="288" y="196"/>
                  </a:lnTo>
                  <a:lnTo>
                    <a:pt x="283" y="144"/>
                  </a:lnTo>
                  <a:lnTo>
                    <a:pt x="278" y="99"/>
                  </a:lnTo>
                  <a:lnTo>
                    <a:pt x="275" y="64"/>
                  </a:lnTo>
                  <a:close/>
                </a:path>
              </a:pathLst>
            </a:custGeom>
            <a:solidFill>
              <a:srgbClr val="C7C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3577845" y="2805728"/>
              <a:ext cx="284672" cy="66720"/>
            </a:xfrm>
            <a:custGeom>
              <a:avLst/>
              <a:gdLst>
                <a:gd name="T0" fmla="*/ 21 w 574"/>
                <a:gd name="T1" fmla="*/ 13 h 137"/>
                <a:gd name="T2" fmla="*/ 75 w 574"/>
                <a:gd name="T3" fmla="*/ 45 h 137"/>
                <a:gd name="T4" fmla="*/ 126 w 574"/>
                <a:gd name="T5" fmla="*/ 70 h 137"/>
                <a:gd name="T6" fmla="*/ 164 w 574"/>
                <a:gd name="T7" fmla="*/ 86 h 137"/>
                <a:gd name="T8" fmla="*/ 206 w 574"/>
                <a:gd name="T9" fmla="*/ 101 h 137"/>
                <a:gd name="T10" fmla="*/ 251 w 574"/>
                <a:gd name="T11" fmla="*/ 114 h 137"/>
                <a:gd name="T12" fmla="*/ 299 w 574"/>
                <a:gd name="T13" fmla="*/ 123 h 137"/>
                <a:gd name="T14" fmla="*/ 344 w 574"/>
                <a:gd name="T15" fmla="*/ 132 h 137"/>
                <a:gd name="T16" fmla="*/ 378 w 574"/>
                <a:gd name="T17" fmla="*/ 134 h 137"/>
                <a:gd name="T18" fmla="*/ 399 w 574"/>
                <a:gd name="T19" fmla="*/ 136 h 137"/>
                <a:gd name="T20" fmla="*/ 420 w 574"/>
                <a:gd name="T21" fmla="*/ 137 h 137"/>
                <a:gd name="T22" fmla="*/ 440 w 574"/>
                <a:gd name="T23" fmla="*/ 136 h 137"/>
                <a:gd name="T24" fmla="*/ 460 w 574"/>
                <a:gd name="T25" fmla="*/ 135 h 137"/>
                <a:gd name="T26" fmla="*/ 478 w 574"/>
                <a:gd name="T27" fmla="*/ 134 h 137"/>
                <a:gd name="T28" fmla="*/ 496 w 574"/>
                <a:gd name="T29" fmla="*/ 133 h 137"/>
                <a:gd name="T30" fmla="*/ 512 w 574"/>
                <a:gd name="T31" fmla="*/ 131 h 137"/>
                <a:gd name="T32" fmla="*/ 535 w 574"/>
                <a:gd name="T33" fmla="*/ 127 h 137"/>
                <a:gd name="T34" fmla="*/ 561 w 574"/>
                <a:gd name="T35" fmla="*/ 121 h 137"/>
                <a:gd name="T36" fmla="*/ 561 w 574"/>
                <a:gd name="T37" fmla="*/ 119 h 137"/>
                <a:gd name="T38" fmla="*/ 535 w 574"/>
                <a:gd name="T39" fmla="*/ 121 h 137"/>
                <a:gd name="T40" fmla="*/ 511 w 574"/>
                <a:gd name="T41" fmla="*/ 122 h 137"/>
                <a:gd name="T42" fmla="*/ 495 w 574"/>
                <a:gd name="T43" fmla="*/ 123 h 137"/>
                <a:gd name="T44" fmla="*/ 477 w 574"/>
                <a:gd name="T45" fmla="*/ 123 h 137"/>
                <a:gd name="T46" fmla="*/ 460 w 574"/>
                <a:gd name="T47" fmla="*/ 122 h 137"/>
                <a:gd name="T48" fmla="*/ 440 w 574"/>
                <a:gd name="T49" fmla="*/ 122 h 137"/>
                <a:gd name="T50" fmla="*/ 421 w 574"/>
                <a:gd name="T51" fmla="*/ 122 h 137"/>
                <a:gd name="T52" fmla="*/ 400 w 574"/>
                <a:gd name="T53" fmla="*/ 120 h 137"/>
                <a:gd name="T54" fmla="*/ 379 w 574"/>
                <a:gd name="T55" fmla="*/ 118 h 137"/>
                <a:gd name="T56" fmla="*/ 347 w 574"/>
                <a:gd name="T57" fmla="*/ 114 h 137"/>
                <a:gd name="T58" fmla="*/ 302 w 574"/>
                <a:gd name="T59" fmla="*/ 107 h 137"/>
                <a:gd name="T60" fmla="*/ 256 w 574"/>
                <a:gd name="T61" fmla="*/ 97 h 137"/>
                <a:gd name="T62" fmla="*/ 211 w 574"/>
                <a:gd name="T63" fmla="*/ 84 h 137"/>
                <a:gd name="T64" fmla="*/ 151 w 574"/>
                <a:gd name="T65" fmla="*/ 65 h 137"/>
                <a:gd name="T66" fmla="*/ 80 w 574"/>
                <a:gd name="T67" fmla="*/ 36 h 137"/>
                <a:gd name="T68" fmla="*/ 23 w 574"/>
                <a:gd name="T69" fmla="*/ 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137">
                  <a:moveTo>
                    <a:pt x="0" y="0"/>
                  </a:moveTo>
                  <a:lnTo>
                    <a:pt x="21" y="13"/>
                  </a:lnTo>
                  <a:lnTo>
                    <a:pt x="46" y="29"/>
                  </a:lnTo>
                  <a:lnTo>
                    <a:pt x="75" y="45"/>
                  </a:lnTo>
                  <a:lnTo>
                    <a:pt x="109" y="62"/>
                  </a:lnTo>
                  <a:lnTo>
                    <a:pt x="126" y="70"/>
                  </a:lnTo>
                  <a:lnTo>
                    <a:pt x="145" y="78"/>
                  </a:lnTo>
                  <a:lnTo>
                    <a:pt x="164" y="86"/>
                  </a:lnTo>
                  <a:lnTo>
                    <a:pt x="185" y="94"/>
                  </a:lnTo>
                  <a:lnTo>
                    <a:pt x="206" y="101"/>
                  </a:lnTo>
                  <a:lnTo>
                    <a:pt x="229" y="108"/>
                  </a:lnTo>
                  <a:lnTo>
                    <a:pt x="251" y="114"/>
                  </a:lnTo>
                  <a:lnTo>
                    <a:pt x="275" y="119"/>
                  </a:lnTo>
                  <a:lnTo>
                    <a:pt x="299" y="123"/>
                  </a:lnTo>
                  <a:lnTo>
                    <a:pt x="321" y="128"/>
                  </a:lnTo>
                  <a:lnTo>
                    <a:pt x="344" y="132"/>
                  </a:lnTo>
                  <a:lnTo>
                    <a:pt x="366" y="133"/>
                  </a:lnTo>
                  <a:lnTo>
                    <a:pt x="378" y="134"/>
                  </a:lnTo>
                  <a:lnTo>
                    <a:pt x="389" y="135"/>
                  </a:lnTo>
                  <a:lnTo>
                    <a:pt x="399" y="136"/>
                  </a:lnTo>
                  <a:lnTo>
                    <a:pt x="409" y="137"/>
                  </a:lnTo>
                  <a:lnTo>
                    <a:pt x="420" y="137"/>
                  </a:lnTo>
                  <a:lnTo>
                    <a:pt x="430" y="136"/>
                  </a:lnTo>
                  <a:lnTo>
                    <a:pt x="440" y="136"/>
                  </a:lnTo>
                  <a:lnTo>
                    <a:pt x="450" y="136"/>
                  </a:lnTo>
                  <a:lnTo>
                    <a:pt x="460" y="135"/>
                  </a:lnTo>
                  <a:lnTo>
                    <a:pt x="469" y="135"/>
                  </a:lnTo>
                  <a:lnTo>
                    <a:pt x="478" y="134"/>
                  </a:lnTo>
                  <a:lnTo>
                    <a:pt x="487" y="134"/>
                  </a:lnTo>
                  <a:lnTo>
                    <a:pt x="496" y="133"/>
                  </a:lnTo>
                  <a:lnTo>
                    <a:pt x="504" y="132"/>
                  </a:lnTo>
                  <a:lnTo>
                    <a:pt x="512" y="131"/>
                  </a:lnTo>
                  <a:lnTo>
                    <a:pt x="520" y="129"/>
                  </a:lnTo>
                  <a:lnTo>
                    <a:pt x="535" y="127"/>
                  </a:lnTo>
                  <a:lnTo>
                    <a:pt x="549" y="124"/>
                  </a:lnTo>
                  <a:lnTo>
                    <a:pt x="561" y="121"/>
                  </a:lnTo>
                  <a:lnTo>
                    <a:pt x="574" y="119"/>
                  </a:lnTo>
                  <a:lnTo>
                    <a:pt x="561" y="119"/>
                  </a:lnTo>
                  <a:lnTo>
                    <a:pt x="548" y="120"/>
                  </a:lnTo>
                  <a:lnTo>
                    <a:pt x="535" y="121"/>
                  </a:lnTo>
                  <a:lnTo>
                    <a:pt x="519" y="121"/>
                  </a:lnTo>
                  <a:lnTo>
                    <a:pt x="511" y="122"/>
                  </a:lnTo>
                  <a:lnTo>
                    <a:pt x="504" y="123"/>
                  </a:lnTo>
                  <a:lnTo>
                    <a:pt x="495" y="123"/>
                  </a:lnTo>
                  <a:lnTo>
                    <a:pt x="486" y="123"/>
                  </a:lnTo>
                  <a:lnTo>
                    <a:pt x="477" y="123"/>
                  </a:lnTo>
                  <a:lnTo>
                    <a:pt x="469" y="123"/>
                  </a:lnTo>
                  <a:lnTo>
                    <a:pt x="460" y="122"/>
                  </a:lnTo>
                  <a:lnTo>
                    <a:pt x="449" y="122"/>
                  </a:lnTo>
                  <a:lnTo>
                    <a:pt x="440" y="122"/>
                  </a:lnTo>
                  <a:lnTo>
                    <a:pt x="431" y="122"/>
                  </a:lnTo>
                  <a:lnTo>
                    <a:pt x="421" y="122"/>
                  </a:lnTo>
                  <a:lnTo>
                    <a:pt x="410" y="121"/>
                  </a:lnTo>
                  <a:lnTo>
                    <a:pt x="400" y="120"/>
                  </a:lnTo>
                  <a:lnTo>
                    <a:pt x="390" y="119"/>
                  </a:lnTo>
                  <a:lnTo>
                    <a:pt x="379" y="118"/>
                  </a:lnTo>
                  <a:lnTo>
                    <a:pt x="368" y="117"/>
                  </a:lnTo>
                  <a:lnTo>
                    <a:pt x="347" y="114"/>
                  </a:lnTo>
                  <a:lnTo>
                    <a:pt x="324" y="111"/>
                  </a:lnTo>
                  <a:lnTo>
                    <a:pt x="302" y="107"/>
                  </a:lnTo>
                  <a:lnTo>
                    <a:pt x="278" y="102"/>
                  </a:lnTo>
                  <a:lnTo>
                    <a:pt x="256" y="97"/>
                  </a:lnTo>
                  <a:lnTo>
                    <a:pt x="233" y="91"/>
                  </a:lnTo>
                  <a:lnTo>
                    <a:pt x="211" y="84"/>
                  </a:lnTo>
                  <a:lnTo>
                    <a:pt x="191" y="78"/>
                  </a:lnTo>
                  <a:lnTo>
                    <a:pt x="151" y="65"/>
                  </a:lnTo>
                  <a:lnTo>
                    <a:pt x="113" y="50"/>
                  </a:lnTo>
                  <a:lnTo>
                    <a:pt x="80" y="36"/>
                  </a:lnTo>
                  <a:lnTo>
                    <a:pt x="49" y="23"/>
                  </a:lnTo>
                  <a:lnTo>
                    <a:pt x="2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13577845" y="2891722"/>
              <a:ext cx="284672" cy="54859"/>
            </a:xfrm>
            <a:custGeom>
              <a:avLst/>
              <a:gdLst>
                <a:gd name="T0" fmla="*/ 0 w 574"/>
                <a:gd name="T1" fmla="*/ 0 h 111"/>
                <a:gd name="T2" fmla="*/ 20 w 574"/>
                <a:gd name="T3" fmla="*/ 15 h 111"/>
                <a:gd name="T4" fmla="*/ 43 w 574"/>
                <a:gd name="T5" fmla="*/ 32 h 111"/>
                <a:gd name="T6" fmla="*/ 57 w 574"/>
                <a:gd name="T7" fmla="*/ 41 h 111"/>
                <a:gd name="T8" fmla="*/ 72 w 574"/>
                <a:gd name="T9" fmla="*/ 49 h 111"/>
                <a:gd name="T10" fmla="*/ 88 w 574"/>
                <a:gd name="T11" fmla="*/ 57 h 111"/>
                <a:gd name="T12" fmla="*/ 106 w 574"/>
                <a:gd name="T13" fmla="*/ 66 h 111"/>
                <a:gd name="T14" fmla="*/ 123 w 574"/>
                <a:gd name="T15" fmla="*/ 73 h 111"/>
                <a:gd name="T16" fmla="*/ 143 w 574"/>
                <a:gd name="T17" fmla="*/ 80 h 111"/>
                <a:gd name="T18" fmla="*/ 163 w 574"/>
                <a:gd name="T19" fmla="*/ 86 h 111"/>
                <a:gd name="T20" fmla="*/ 185 w 574"/>
                <a:gd name="T21" fmla="*/ 91 h 111"/>
                <a:gd name="T22" fmla="*/ 206 w 574"/>
                <a:gd name="T23" fmla="*/ 96 h 111"/>
                <a:gd name="T24" fmla="*/ 229 w 574"/>
                <a:gd name="T25" fmla="*/ 101 h 111"/>
                <a:gd name="T26" fmla="*/ 251 w 574"/>
                <a:gd name="T27" fmla="*/ 105 h 111"/>
                <a:gd name="T28" fmla="*/ 276 w 574"/>
                <a:gd name="T29" fmla="*/ 107 h 111"/>
                <a:gd name="T30" fmla="*/ 300 w 574"/>
                <a:gd name="T31" fmla="*/ 109 h 111"/>
                <a:gd name="T32" fmla="*/ 323 w 574"/>
                <a:gd name="T33" fmla="*/ 111 h 111"/>
                <a:gd name="T34" fmla="*/ 346 w 574"/>
                <a:gd name="T35" fmla="*/ 111 h 111"/>
                <a:gd name="T36" fmla="*/ 368 w 574"/>
                <a:gd name="T37" fmla="*/ 111 h 111"/>
                <a:gd name="T38" fmla="*/ 390 w 574"/>
                <a:gd name="T39" fmla="*/ 111 h 111"/>
                <a:gd name="T40" fmla="*/ 410 w 574"/>
                <a:gd name="T41" fmla="*/ 111 h 111"/>
                <a:gd name="T42" fmla="*/ 431 w 574"/>
                <a:gd name="T43" fmla="*/ 110 h 111"/>
                <a:gd name="T44" fmla="*/ 450 w 574"/>
                <a:gd name="T45" fmla="*/ 108 h 111"/>
                <a:gd name="T46" fmla="*/ 487 w 574"/>
                <a:gd name="T47" fmla="*/ 106 h 111"/>
                <a:gd name="T48" fmla="*/ 520 w 574"/>
                <a:gd name="T49" fmla="*/ 102 h 111"/>
                <a:gd name="T50" fmla="*/ 549 w 574"/>
                <a:gd name="T51" fmla="*/ 99 h 111"/>
                <a:gd name="T52" fmla="*/ 574 w 574"/>
                <a:gd name="T53" fmla="*/ 94 h 111"/>
                <a:gd name="T54" fmla="*/ 549 w 574"/>
                <a:gd name="T55" fmla="*/ 94 h 111"/>
                <a:gd name="T56" fmla="*/ 519 w 574"/>
                <a:gd name="T57" fmla="*/ 94 h 111"/>
                <a:gd name="T58" fmla="*/ 486 w 574"/>
                <a:gd name="T59" fmla="*/ 95 h 111"/>
                <a:gd name="T60" fmla="*/ 450 w 574"/>
                <a:gd name="T61" fmla="*/ 95 h 111"/>
                <a:gd name="T62" fmla="*/ 410 w 574"/>
                <a:gd name="T63" fmla="*/ 95 h 111"/>
                <a:gd name="T64" fmla="*/ 368 w 574"/>
                <a:gd name="T65" fmla="*/ 94 h 111"/>
                <a:gd name="T66" fmla="*/ 323 w 574"/>
                <a:gd name="T67" fmla="*/ 93 h 111"/>
                <a:gd name="T68" fmla="*/ 277 w 574"/>
                <a:gd name="T69" fmla="*/ 89 h 111"/>
                <a:gd name="T70" fmla="*/ 254 w 574"/>
                <a:gd name="T71" fmla="*/ 87 h 111"/>
                <a:gd name="T72" fmla="*/ 232 w 574"/>
                <a:gd name="T73" fmla="*/ 84 h 111"/>
                <a:gd name="T74" fmla="*/ 209 w 574"/>
                <a:gd name="T75" fmla="*/ 80 h 111"/>
                <a:gd name="T76" fmla="*/ 188 w 574"/>
                <a:gd name="T77" fmla="*/ 76 h 111"/>
                <a:gd name="T78" fmla="*/ 167 w 574"/>
                <a:gd name="T79" fmla="*/ 71 h 111"/>
                <a:gd name="T80" fmla="*/ 148 w 574"/>
                <a:gd name="T81" fmla="*/ 66 h 111"/>
                <a:gd name="T82" fmla="*/ 128 w 574"/>
                <a:gd name="T83" fmla="*/ 59 h 111"/>
                <a:gd name="T84" fmla="*/ 110 w 574"/>
                <a:gd name="T85" fmla="*/ 53 h 111"/>
                <a:gd name="T86" fmla="*/ 92 w 574"/>
                <a:gd name="T87" fmla="*/ 47 h 111"/>
                <a:gd name="T88" fmla="*/ 76 w 574"/>
                <a:gd name="T89" fmla="*/ 40 h 111"/>
                <a:gd name="T90" fmla="*/ 62 w 574"/>
                <a:gd name="T91" fmla="*/ 33 h 111"/>
                <a:gd name="T92" fmla="*/ 47 w 574"/>
                <a:gd name="T93" fmla="*/ 26 h 111"/>
                <a:gd name="T94" fmla="*/ 22 w 574"/>
                <a:gd name="T95" fmla="*/ 12 h 111"/>
                <a:gd name="T96" fmla="*/ 0 w 574"/>
                <a:gd name="T9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4" h="111">
                  <a:moveTo>
                    <a:pt x="0" y="0"/>
                  </a:moveTo>
                  <a:lnTo>
                    <a:pt x="20" y="15"/>
                  </a:lnTo>
                  <a:lnTo>
                    <a:pt x="43" y="32"/>
                  </a:lnTo>
                  <a:lnTo>
                    <a:pt x="57" y="41"/>
                  </a:lnTo>
                  <a:lnTo>
                    <a:pt x="72" y="49"/>
                  </a:lnTo>
                  <a:lnTo>
                    <a:pt x="88" y="57"/>
                  </a:lnTo>
                  <a:lnTo>
                    <a:pt x="106" y="66"/>
                  </a:lnTo>
                  <a:lnTo>
                    <a:pt x="123" y="73"/>
                  </a:lnTo>
                  <a:lnTo>
                    <a:pt x="143" y="80"/>
                  </a:lnTo>
                  <a:lnTo>
                    <a:pt x="163" y="86"/>
                  </a:lnTo>
                  <a:lnTo>
                    <a:pt x="185" y="91"/>
                  </a:lnTo>
                  <a:lnTo>
                    <a:pt x="206" y="96"/>
                  </a:lnTo>
                  <a:lnTo>
                    <a:pt x="229" y="101"/>
                  </a:lnTo>
                  <a:lnTo>
                    <a:pt x="251" y="105"/>
                  </a:lnTo>
                  <a:lnTo>
                    <a:pt x="276" y="107"/>
                  </a:lnTo>
                  <a:lnTo>
                    <a:pt x="300" y="109"/>
                  </a:lnTo>
                  <a:lnTo>
                    <a:pt x="323" y="111"/>
                  </a:lnTo>
                  <a:lnTo>
                    <a:pt x="346" y="111"/>
                  </a:lnTo>
                  <a:lnTo>
                    <a:pt x="368" y="111"/>
                  </a:lnTo>
                  <a:lnTo>
                    <a:pt x="390" y="111"/>
                  </a:lnTo>
                  <a:lnTo>
                    <a:pt x="410" y="111"/>
                  </a:lnTo>
                  <a:lnTo>
                    <a:pt x="431" y="110"/>
                  </a:lnTo>
                  <a:lnTo>
                    <a:pt x="450" y="108"/>
                  </a:lnTo>
                  <a:lnTo>
                    <a:pt x="487" y="106"/>
                  </a:lnTo>
                  <a:lnTo>
                    <a:pt x="520" y="102"/>
                  </a:lnTo>
                  <a:lnTo>
                    <a:pt x="549" y="99"/>
                  </a:lnTo>
                  <a:lnTo>
                    <a:pt x="574" y="94"/>
                  </a:lnTo>
                  <a:lnTo>
                    <a:pt x="549" y="94"/>
                  </a:lnTo>
                  <a:lnTo>
                    <a:pt x="519" y="94"/>
                  </a:lnTo>
                  <a:lnTo>
                    <a:pt x="486" y="95"/>
                  </a:lnTo>
                  <a:lnTo>
                    <a:pt x="450" y="95"/>
                  </a:lnTo>
                  <a:lnTo>
                    <a:pt x="410" y="95"/>
                  </a:lnTo>
                  <a:lnTo>
                    <a:pt x="368" y="94"/>
                  </a:lnTo>
                  <a:lnTo>
                    <a:pt x="323" y="93"/>
                  </a:lnTo>
                  <a:lnTo>
                    <a:pt x="277" y="89"/>
                  </a:lnTo>
                  <a:lnTo>
                    <a:pt x="254" y="87"/>
                  </a:lnTo>
                  <a:lnTo>
                    <a:pt x="232" y="84"/>
                  </a:lnTo>
                  <a:lnTo>
                    <a:pt x="209" y="80"/>
                  </a:lnTo>
                  <a:lnTo>
                    <a:pt x="188" y="76"/>
                  </a:lnTo>
                  <a:lnTo>
                    <a:pt x="167" y="71"/>
                  </a:lnTo>
                  <a:lnTo>
                    <a:pt x="148" y="66"/>
                  </a:lnTo>
                  <a:lnTo>
                    <a:pt x="128" y="59"/>
                  </a:lnTo>
                  <a:lnTo>
                    <a:pt x="110" y="53"/>
                  </a:lnTo>
                  <a:lnTo>
                    <a:pt x="92" y="47"/>
                  </a:lnTo>
                  <a:lnTo>
                    <a:pt x="76" y="40"/>
                  </a:lnTo>
                  <a:lnTo>
                    <a:pt x="62" y="33"/>
                  </a:lnTo>
                  <a:lnTo>
                    <a:pt x="47" y="26"/>
                  </a:lnTo>
                  <a:lnTo>
                    <a:pt x="2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3803210" y="1631457"/>
              <a:ext cx="351392" cy="271328"/>
            </a:xfrm>
            <a:custGeom>
              <a:avLst/>
              <a:gdLst>
                <a:gd name="T0" fmla="*/ 583 w 712"/>
                <a:gd name="T1" fmla="*/ 549 h 550"/>
                <a:gd name="T2" fmla="*/ 542 w 712"/>
                <a:gd name="T3" fmla="*/ 541 h 550"/>
                <a:gd name="T4" fmla="*/ 498 w 712"/>
                <a:gd name="T5" fmla="*/ 523 h 550"/>
                <a:gd name="T6" fmla="*/ 451 w 712"/>
                <a:gd name="T7" fmla="*/ 496 h 550"/>
                <a:gd name="T8" fmla="*/ 388 w 712"/>
                <a:gd name="T9" fmla="*/ 450 h 550"/>
                <a:gd name="T10" fmla="*/ 297 w 712"/>
                <a:gd name="T11" fmla="*/ 382 h 550"/>
                <a:gd name="T12" fmla="*/ 198 w 712"/>
                <a:gd name="T13" fmla="*/ 305 h 550"/>
                <a:gd name="T14" fmla="*/ 127 w 712"/>
                <a:gd name="T15" fmla="*/ 246 h 550"/>
                <a:gd name="T16" fmla="*/ 86 w 712"/>
                <a:gd name="T17" fmla="*/ 205 h 550"/>
                <a:gd name="T18" fmla="*/ 50 w 712"/>
                <a:gd name="T19" fmla="*/ 167 h 550"/>
                <a:gd name="T20" fmla="*/ 22 w 712"/>
                <a:gd name="T21" fmla="*/ 131 h 550"/>
                <a:gd name="T22" fmla="*/ 5 w 712"/>
                <a:gd name="T23" fmla="*/ 98 h 550"/>
                <a:gd name="T24" fmla="*/ 0 w 712"/>
                <a:gd name="T25" fmla="*/ 69 h 550"/>
                <a:gd name="T26" fmla="*/ 7 w 712"/>
                <a:gd name="T27" fmla="*/ 43 h 550"/>
                <a:gd name="T28" fmla="*/ 29 w 712"/>
                <a:gd name="T29" fmla="*/ 22 h 550"/>
                <a:gd name="T30" fmla="*/ 69 w 712"/>
                <a:gd name="T31" fmla="*/ 9 h 550"/>
                <a:gd name="T32" fmla="*/ 129 w 712"/>
                <a:gd name="T33" fmla="*/ 1 h 550"/>
                <a:gd name="T34" fmla="*/ 167 w 712"/>
                <a:gd name="T35" fmla="*/ 0 h 550"/>
                <a:gd name="T36" fmla="*/ 184 w 712"/>
                <a:gd name="T37" fmla="*/ 1 h 550"/>
                <a:gd name="T38" fmla="*/ 216 w 712"/>
                <a:gd name="T39" fmla="*/ 5 h 550"/>
                <a:gd name="T40" fmla="*/ 250 w 712"/>
                <a:gd name="T41" fmla="*/ 13 h 550"/>
                <a:gd name="T42" fmla="*/ 286 w 712"/>
                <a:gd name="T43" fmla="*/ 24 h 550"/>
                <a:gd name="T44" fmla="*/ 322 w 712"/>
                <a:gd name="T45" fmla="*/ 40 h 550"/>
                <a:gd name="T46" fmla="*/ 360 w 712"/>
                <a:gd name="T47" fmla="*/ 57 h 550"/>
                <a:gd name="T48" fmla="*/ 397 w 712"/>
                <a:gd name="T49" fmla="*/ 78 h 550"/>
                <a:gd name="T50" fmla="*/ 433 w 712"/>
                <a:gd name="T51" fmla="*/ 102 h 550"/>
                <a:gd name="T52" fmla="*/ 470 w 712"/>
                <a:gd name="T53" fmla="*/ 126 h 550"/>
                <a:gd name="T54" fmla="*/ 506 w 712"/>
                <a:gd name="T55" fmla="*/ 154 h 550"/>
                <a:gd name="T56" fmla="*/ 540 w 712"/>
                <a:gd name="T57" fmla="*/ 183 h 550"/>
                <a:gd name="T58" fmla="*/ 573 w 712"/>
                <a:gd name="T59" fmla="*/ 213 h 550"/>
                <a:gd name="T60" fmla="*/ 603 w 712"/>
                <a:gd name="T61" fmla="*/ 243 h 550"/>
                <a:gd name="T62" fmla="*/ 630 w 712"/>
                <a:gd name="T63" fmla="*/ 275 h 550"/>
                <a:gd name="T64" fmla="*/ 655 w 712"/>
                <a:gd name="T65" fmla="*/ 308 h 550"/>
                <a:gd name="T66" fmla="*/ 677 w 712"/>
                <a:gd name="T67" fmla="*/ 341 h 550"/>
                <a:gd name="T68" fmla="*/ 695 w 712"/>
                <a:gd name="T69" fmla="*/ 378 h 550"/>
                <a:gd name="T70" fmla="*/ 708 w 712"/>
                <a:gd name="T71" fmla="*/ 417 h 550"/>
                <a:gd name="T72" fmla="*/ 712 w 712"/>
                <a:gd name="T73" fmla="*/ 444 h 550"/>
                <a:gd name="T74" fmla="*/ 712 w 712"/>
                <a:gd name="T75" fmla="*/ 460 h 550"/>
                <a:gd name="T76" fmla="*/ 709 w 712"/>
                <a:gd name="T77" fmla="*/ 476 h 550"/>
                <a:gd name="T78" fmla="*/ 704 w 712"/>
                <a:gd name="T79" fmla="*/ 489 h 550"/>
                <a:gd name="T80" fmla="*/ 698 w 712"/>
                <a:gd name="T81" fmla="*/ 503 h 550"/>
                <a:gd name="T82" fmla="*/ 691 w 712"/>
                <a:gd name="T83" fmla="*/ 514 h 550"/>
                <a:gd name="T84" fmla="*/ 681 w 712"/>
                <a:gd name="T85" fmla="*/ 523 h 550"/>
                <a:gd name="T86" fmla="*/ 669 w 712"/>
                <a:gd name="T87" fmla="*/ 531 h 550"/>
                <a:gd name="T88" fmla="*/ 650 w 712"/>
                <a:gd name="T89" fmla="*/ 542 h 550"/>
                <a:gd name="T90" fmla="*/ 619 w 712"/>
                <a:gd name="T91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2" h="550">
                  <a:moveTo>
                    <a:pt x="603" y="550"/>
                  </a:moveTo>
                  <a:lnTo>
                    <a:pt x="583" y="549"/>
                  </a:lnTo>
                  <a:lnTo>
                    <a:pt x="564" y="546"/>
                  </a:lnTo>
                  <a:lnTo>
                    <a:pt x="542" y="541"/>
                  </a:lnTo>
                  <a:lnTo>
                    <a:pt x="521" y="532"/>
                  </a:lnTo>
                  <a:lnTo>
                    <a:pt x="498" y="523"/>
                  </a:lnTo>
                  <a:lnTo>
                    <a:pt x="475" y="511"/>
                  </a:lnTo>
                  <a:lnTo>
                    <a:pt x="451" y="496"/>
                  </a:lnTo>
                  <a:lnTo>
                    <a:pt x="427" y="479"/>
                  </a:lnTo>
                  <a:lnTo>
                    <a:pt x="388" y="450"/>
                  </a:lnTo>
                  <a:lnTo>
                    <a:pt x="344" y="418"/>
                  </a:lnTo>
                  <a:lnTo>
                    <a:pt x="297" y="382"/>
                  </a:lnTo>
                  <a:lnTo>
                    <a:pt x="247" y="344"/>
                  </a:lnTo>
                  <a:lnTo>
                    <a:pt x="198" y="305"/>
                  </a:lnTo>
                  <a:lnTo>
                    <a:pt x="149" y="265"/>
                  </a:lnTo>
                  <a:lnTo>
                    <a:pt x="127" y="246"/>
                  </a:lnTo>
                  <a:lnTo>
                    <a:pt x="105" y="225"/>
                  </a:lnTo>
                  <a:lnTo>
                    <a:pt x="86" y="205"/>
                  </a:lnTo>
                  <a:lnTo>
                    <a:pt x="66" y="186"/>
                  </a:lnTo>
                  <a:lnTo>
                    <a:pt x="50" y="167"/>
                  </a:lnTo>
                  <a:lnTo>
                    <a:pt x="35" y="149"/>
                  </a:lnTo>
                  <a:lnTo>
                    <a:pt x="22" y="131"/>
                  </a:lnTo>
                  <a:lnTo>
                    <a:pt x="13" y="114"/>
                  </a:lnTo>
                  <a:lnTo>
                    <a:pt x="5" y="98"/>
                  </a:lnTo>
                  <a:lnTo>
                    <a:pt x="1" y="83"/>
                  </a:lnTo>
                  <a:lnTo>
                    <a:pt x="0" y="69"/>
                  </a:lnTo>
                  <a:lnTo>
                    <a:pt x="2" y="55"/>
                  </a:lnTo>
                  <a:lnTo>
                    <a:pt x="7" y="43"/>
                  </a:lnTo>
                  <a:lnTo>
                    <a:pt x="16" y="33"/>
                  </a:lnTo>
                  <a:lnTo>
                    <a:pt x="29" y="22"/>
                  </a:lnTo>
                  <a:lnTo>
                    <a:pt x="48" y="15"/>
                  </a:lnTo>
                  <a:lnTo>
                    <a:pt x="69" y="9"/>
                  </a:lnTo>
                  <a:lnTo>
                    <a:pt x="97" y="4"/>
                  </a:lnTo>
                  <a:lnTo>
                    <a:pt x="129" y="1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84" y="1"/>
                  </a:lnTo>
                  <a:lnTo>
                    <a:pt x="200" y="3"/>
                  </a:lnTo>
                  <a:lnTo>
                    <a:pt x="216" y="5"/>
                  </a:lnTo>
                  <a:lnTo>
                    <a:pt x="232" y="9"/>
                  </a:lnTo>
                  <a:lnTo>
                    <a:pt x="250" y="13"/>
                  </a:lnTo>
                  <a:lnTo>
                    <a:pt x="267" y="18"/>
                  </a:lnTo>
                  <a:lnTo>
                    <a:pt x="286" y="24"/>
                  </a:lnTo>
                  <a:lnTo>
                    <a:pt x="303" y="32"/>
                  </a:lnTo>
                  <a:lnTo>
                    <a:pt x="322" y="40"/>
                  </a:lnTo>
                  <a:lnTo>
                    <a:pt x="340" y="48"/>
                  </a:lnTo>
                  <a:lnTo>
                    <a:pt x="360" y="57"/>
                  </a:lnTo>
                  <a:lnTo>
                    <a:pt x="378" y="68"/>
                  </a:lnTo>
                  <a:lnTo>
                    <a:pt x="397" y="78"/>
                  </a:lnTo>
                  <a:lnTo>
                    <a:pt x="415" y="89"/>
                  </a:lnTo>
                  <a:lnTo>
                    <a:pt x="433" y="102"/>
                  </a:lnTo>
                  <a:lnTo>
                    <a:pt x="452" y="114"/>
                  </a:lnTo>
                  <a:lnTo>
                    <a:pt x="470" y="126"/>
                  </a:lnTo>
                  <a:lnTo>
                    <a:pt x="489" y="140"/>
                  </a:lnTo>
                  <a:lnTo>
                    <a:pt x="506" y="154"/>
                  </a:lnTo>
                  <a:lnTo>
                    <a:pt x="524" y="168"/>
                  </a:lnTo>
                  <a:lnTo>
                    <a:pt x="540" y="183"/>
                  </a:lnTo>
                  <a:lnTo>
                    <a:pt x="557" y="197"/>
                  </a:lnTo>
                  <a:lnTo>
                    <a:pt x="573" y="213"/>
                  </a:lnTo>
                  <a:lnTo>
                    <a:pt x="588" y="228"/>
                  </a:lnTo>
                  <a:lnTo>
                    <a:pt x="603" y="243"/>
                  </a:lnTo>
                  <a:lnTo>
                    <a:pt x="617" y="260"/>
                  </a:lnTo>
                  <a:lnTo>
                    <a:pt x="630" y="275"/>
                  </a:lnTo>
                  <a:lnTo>
                    <a:pt x="644" y="292"/>
                  </a:lnTo>
                  <a:lnTo>
                    <a:pt x="655" y="308"/>
                  </a:lnTo>
                  <a:lnTo>
                    <a:pt x="666" y="325"/>
                  </a:lnTo>
                  <a:lnTo>
                    <a:pt x="677" y="341"/>
                  </a:lnTo>
                  <a:lnTo>
                    <a:pt x="686" y="357"/>
                  </a:lnTo>
                  <a:lnTo>
                    <a:pt x="695" y="378"/>
                  </a:lnTo>
                  <a:lnTo>
                    <a:pt x="703" y="398"/>
                  </a:lnTo>
                  <a:lnTo>
                    <a:pt x="708" y="417"/>
                  </a:lnTo>
                  <a:lnTo>
                    <a:pt x="712" y="435"/>
                  </a:lnTo>
                  <a:lnTo>
                    <a:pt x="712" y="444"/>
                  </a:lnTo>
                  <a:lnTo>
                    <a:pt x="712" y="452"/>
                  </a:lnTo>
                  <a:lnTo>
                    <a:pt x="712" y="460"/>
                  </a:lnTo>
                  <a:lnTo>
                    <a:pt x="710" y="468"/>
                  </a:lnTo>
                  <a:lnTo>
                    <a:pt x="709" y="476"/>
                  </a:lnTo>
                  <a:lnTo>
                    <a:pt x="707" y="483"/>
                  </a:lnTo>
                  <a:lnTo>
                    <a:pt x="704" y="489"/>
                  </a:lnTo>
                  <a:lnTo>
                    <a:pt x="702" y="496"/>
                  </a:lnTo>
                  <a:lnTo>
                    <a:pt x="698" y="503"/>
                  </a:lnTo>
                  <a:lnTo>
                    <a:pt x="695" y="508"/>
                  </a:lnTo>
                  <a:lnTo>
                    <a:pt x="691" y="514"/>
                  </a:lnTo>
                  <a:lnTo>
                    <a:pt x="686" y="519"/>
                  </a:lnTo>
                  <a:lnTo>
                    <a:pt x="681" y="523"/>
                  </a:lnTo>
                  <a:lnTo>
                    <a:pt x="676" y="528"/>
                  </a:lnTo>
                  <a:lnTo>
                    <a:pt x="669" y="531"/>
                  </a:lnTo>
                  <a:lnTo>
                    <a:pt x="663" y="535"/>
                  </a:lnTo>
                  <a:lnTo>
                    <a:pt x="650" y="542"/>
                  </a:lnTo>
                  <a:lnTo>
                    <a:pt x="636" y="546"/>
                  </a:lnTo>
                  <a:lnTo>
                    <a:pt x="619" y="549"/>
                  </a:lnTo>
                  <a:lnTo>
                    <a:pt x="603" y="550"/>
                  </a:lnTo>
                  <a:close/>
                </a:path>
              </a:pathLst>
            </a:custGeom>
            <a:solidFill>
              <a:srgbClr val="FFF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3140459" y="1512844"/>
              <a:ext cx="610858" cy="1266196"/>
            </a:xfrm>
            <a:custGeom>
              <a:avLst/>
              <a:gdLst>
                <a:gd name="T0" fmla="*/ 1185 w 1235"/>
                <a:gd name="T1" fmla="*/ 0 h 2562"/>
                <a:gd name="T2" fmla="*/ 1096 w 1235"/>
                <a:gd name="T3" fmla="*/ 3 h 2562"/>
                <a:gd name="T4" fmla="*/ 955 w 1235"/>
                <a:gd name="T5" fmla="*/ 19 h 2562"/>
                <a:gd name="T6" fmla="*/ 779 w 1235"/>
                <a:gd name="T7" fmla="*/ 58 h 2562"/>
                <a:gd name="T8" fmla="*/ 661 w 1235"/>
                <a:gd name="T9" fmla="*/ 99 h 2562"/>
                <a:gd name="T10" fmla="*/ 564 w 1235"/>
                <a:gd name="T11" fmla="*/ 143 h 2562"/>
                <a:gd name="T12" fmla="*/ 471 w 1235"/>
                <a:gd name="T13" fmla="*/ 197 h 2562"/>
                <a:gd name="T14" fmla="*/ 384 w 1235"/>
                <a:gd name="T15" fmla="*/ 257 h 2562"/>
                <a:gd name="T16" fmla="*/ 307 w 1235"/>
                <a:gd name="T17" fmla="*/ 326 h 2562"/>
                <a:gd name="T18" fmla="*/ 240 w 1235"/>
                <a:gd name="T19" fmla="*/ 401 h 2562"/>
                <a:gd name="T20" fmla="*/ 180 w 1235"/>
                <a:gd name="T21" fmla="*/ 484 h 2562"/>
                <a:gd name="T22" fmla="*/ 129 w 1235"/>
                <a:gd name="T23" fmla="*/ 574 h 2562"/>
                <a:gd name="T24" fmla="*/ 87 w 1235"/>
                <a:gd name="T25" fmla="*/ 670 h 2562"/>
                <a:gd name="T26" fmla="*/ 54 w 1235"/>
                <a:gd name="T27" fmla="*/ 773 h 2562"/>
                <a:gd name="T28" fmla="*/ 10 w 1235"/>
                <a:gd name="T29" fmla="*/ 1001 h 2562"/>
                <a:gd name="T30" fmla="*/ 1 w 1235"/>
                <a:gd name="T31" fmla="*/ 1241 h 2562"/>
                <a:gd name="T32" fmla="*/ 31 w 1235"/>
                <a:gd name="T33" fmla="*/ 1452 h 2562"/>
                <a:gd name="T34" fmla="*/ 92 w 1235"/>
                <a:gd name="T35" fmla="*/ 1635 h 2562"/>
                <a:gd name="T36" fmla="*/ 175 w 1235"/>
                <a:gd name="T37" fmla="*/ 1790 h 2562"/>
                <a:gd name="T38" fmla="*/ 273 w 1235"/>
                <a:gd name="T39" fmla="*/ 1921 h 2562"/>
                <a:gd name="T40" fmla="*/ 375 w 1235"/>
                <a:gd name="T41" fmla="*/ 2026 h 2562"/>
                <a:gd name="T42" fmla="*/ 475 w 1235"/>
                <a:gd name="T43" fmla="*/ 2108 h 2562"/>
                <a:gd name="T44" fmla="*/ 609 w 1235"/>
                <a:gd name="T45" fmla="*/ 2214 h 2562"/>
                <a:gd name="T46" fmla="*/ 718 w 1235"/>
                <a:gd name="T47" fmla="*/ 2328 h 2562"/>
                <a:gd name="T48" fmla="*/ 788 w 1235"/>
                <a:gd name="T49" fmla="*/ 2422 h 2562"/>
                <a:gd name="T50" fmla="*/ 829 w 1235"/>
                <a:gd name="T51" fmla="*/ 2491 h 2562"/>
                <a:gd name="T52" fmla="*/ 866 w 1235"/>
                <a:gd name="T53" fmla="*/ 2507 h 2562"/>
                <a:gd name="T54" fmla="*/ 964 w 1235"/>
                <a:gd name="T55" fmla="*/ 2538 h 2562"/>
                <a:gd name="T56" fmla="*/ 1055 w 1235"/>
                <a:gd name="T57" fmla="*/ 2555 h 2562"/>
                <a:gd name="T58" fmla="*/ 1104 w 1235"/>
                <a:gd name="T59" fmla="*/ 2496 h 2562"/>
                <a:gd name="T60" fmla="*/ 1072 w 1235"/>
                <a:gd name="T61" fmla="*/ 2356 h 2562"/>
                <a:gd name="T62" fmla="*/ 1042 w 1235"/>
                <a:gd name="T63" fmla="*/ 2283 h 2562"/>
                <a:gd name="T64" fmla="*/ 1002 w 1235"/>
                <a:gd name="T65" fmla="*/ 2209 h 2562"/>
                <a:gd name="T66" fmla="*/ 952 w 1235"/>
                <a:gd name="T67" fmla="*/ 2135 h 2562"/>
                <a:gd name="T68" fmla="*/ 889 w 1235"/>
                <a:gd name="T69" fmla="*/ 2062 h 2562"/>
                <a:gd name="T70" fmla="*/ 815 w 1235"/>
                <a:gd name="T71" fmla="*/ 1991 h 2562"/>
                <a:gd name="T72" fmla="*/ 719 w 1235"/>
                <a:gd name="T73" fmla="*/ 1884 h 2562"/>
                <a:gd name="T74" fmla="*/ 642 w 1235"/>
                <a:gd name="T75" fmla="*/ 1751 h 2562"/>
                <a:gd name="T76" fmla="*/ 584 w 1235"/>
                <a:gd name="T77" fmla="*/ 1601 h 2562"/>
                <a:gd name="T78" fmla="*/ 544 w 1235"/>
                <a:gd name="T79" fmla="*/ 1442 h 2562"/>
                <a:gd name="T80" fmla="*/ 520 w 1235"/>
                <a:gd name="T81" fmla="*/ 1283 h 2562"/>
                <a:gd name="T82" fmla="*/ 511 w 1235"/>
                <a:gd name="T83" fmla="*/ 1132 h 2562"/>
                <a:gd name="T84" fmla="*/ 515 w 1235"/>
                <a:gd name="T85" fmla="*/ 999 h 2562"/>
                <a:gd name="T86" fmla="*/ 530 w 1235"/>
                <a:gd name="T87" fmla="*/ 891 h 2562"/>
                <a:gd name="T88" fmla="*/ 568 w 1235"/>
                <a:gd name="T89" fmla="*/ 754 h 2562"/>
                <a:gd name="T90" fmla="*/ 617 w 1235"/>
                <a:gd name="T91" fmla="*/ 621 h 2562"/>
                <a:gd name="T92" fmla="*/ 680 w 1235"/>
                <a:gd name="T93" fmla="*/ 494 h 2562"/>
                <a:gd name="T94" fmla="*/ 757 w 1235"/>
                <a:gd name="T95" fmla="*/ 373 h 2562"/>
                <a:gd name="T96" fmla="*/ 849 w 1235"/>
                <a:gd name="T97" fmla="*/ 262 h 2562"/>
                <a:gd name="T98" fmla="*/ 960 w 1235"/>
                <a:gd name="T99" fmla="*/ 162 h 2562"/>
                <a:gd name="T100" fmla="*/ 1087 w 1235"/>
                <a:gd name="T101" fmla="*/ 75 h 2562"/>
                <a:gd name="T102" fmla="*/ 1235 w 1235"/>
                <a:gd name="T103" fmla="*/ 2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5" h="2562">
                  <a:moveTo>
                    <a:pt x="1235" y="2"/>
                  </a:moveTo>
                  <a:lnTo>
                    <a:pt x="1216" y="1"/>
                  </a:lnTo>
                  <a:lnTo>
                    <a:pt x="1200" y="1"/>
                  </a:lnTo>
                  <a:lnTo>
                    <a:pt x="1185" y="0"/>
                  </a:lnTo>
                  <a:lnTo>
                    <a:pt x="1171" y="0"/>
                  </a:lnTo>
                  <a:lnTo>
                    <a:pt x="1150" y="1"/>
                  </a:lnTo>
                  <a:lnTo>
                    <a:pt x="1125" y="1"/>
                  </a:lnTo>
                  <a:lnTo>
                    <a:pt x="1096" y="3"/>
                  </a:lnTo>
                  <a:lnTo>
                    <a:pt x="1065" y="5"/>
                  </a:lnTo>
                  <a:lnTo>
                    <a:pt x="1031" y="8"/>
                  </a:lnTo>
                  <a:lnTo>
                    <a:pt x="994" y="13"/>
                  </a:lnTo>
                  <a:lnTo>
                    <a:pt x="955" y="19"/>
                  </a:lnTo>
                  <a:lnTo>
                    <a:pt x="914" y="26"/>
                  </a:lnTo>
                  <a:lnTo>
                    <a:pt x="871" y="34"/>
                  </a:lnTo>
                  <a:lnTo>
                    <a:pt x="826" y="45"/>
                  </a:lnTo>
                  <a:lnTo>
                    <a:pt x="779" y="58"/>
                  </a:lnTo>
                  <a:lnTo>
                    <a:pt x="733" y="72"/>
                  </a:lnTo>
                  <a:lnTo>
                    <a:pt x="710" y="80"/>
                  </a:lnTo>
                  <a:lnTo>
                    <a:pt x="685" y="90"/>
                  </a:lnTo>
                  <a:lnTo>
                    <a:pt x="661" y="99"/>
                  </a:lnTo>
                  <a:lnTo>
                    <a:pt x="637" y="108"/>
                  </a:lnTo>
                  <a:lnTo>
                    <a:pt x="613" y="119"/>
                  </a:lnTo>
                  <a:lnTo>
                    <a:pt x="589" y="131"/>
                  </a:lnTo>
                  <a:lnTo>
                    <a:pt x="564" y="143"/>
                  </a:lnTo>
                  <a:lnTo>
                    <a:pt x="540" y="155"/>
                  </a:lnTo>
                  <a:lnTo>
                    <a:pt x="517" y="169"/>
                  </a:lnTo>
                  <a:lnTo>
                    <a:pt x="493" y="182"/>
                  </a:lnTo>
                  <a:lnTo>
                    <a:pt x="471" y="197"/>
                  </a:lnTo>
                  <a:lnTo>
                    <a:pt x="448" y="211"/>
                  </a:lnTo>
                  <a:lnTo>
                    <a:pt x="426" y="226"/>
                  </a:lnTo>
                  <a:lnTo>
                    <a:pt x="405" y="242"/>
                  </a:lnTo>
                  <a:lnTo>
                    <a:pt x="384" y="257"/>
                  </a:lnTo>
                  <a:lnTo>
                    <a:pt x="365" y="274"/>
                  </a:lnTo>
                  <a:lnTo>
                    <a:pt x="345" y="291"/>
                  </a:lnTo>
                  <a:lnTo>
                    <a:pt x="326" y="309"/>
                  </a:lnTo>
                  <a:lnTo>
                    <a:pt x="307" y="326"/>
                  </a:lnTo>
                  <a:lnTo>
                    <a:pt x="290" y="345"/>
                  </a:lnTo>
                  <a:lnTo>
                    <a:pt x="273" y="363"/>
                  </a:lnTo>
                  <a:lnTo>
                    <a:pt x="256" y="382"/>
                  </a:lnTo>
                  <a:lnTo>
                    <a:pt x="240" y="401"/>
                  </a:lnTo>
                  <a:lnTo>
                    <a:pt x="223" y="422"/>
                  </a:lnTo>
                  <a:lnTo>
                    <a:pt x="209" y="442"/>
                  </a:lnTo>
                  <a:lnTo>
                    <a:pt x="194" y="463"/>
                  </a:lnTo>
                  <a:lnTo>
                    <a:pt x="180" y="484"/>
                  </a:lnTo>
                  <a:lnTo>
                    <a:pt x="166" y="506"/>
                  </a:lnTo>
                  <a:lnTo>
                    <a:pt x="154" y="528"/>
                  </a:lnTo>
                  <a:lnTo>
                    <a:pt x="141" y="550"/>
                  </a:lnTo>
                  <a:lnTo>
                    <a:pt x="129" y="574"/>
                  </a:lnTo>
                  <a:lnTo>
                    <a:pt x="118" y="597"/>
                  </a:lnTo>
                  <a:lnTo>
                    <a:pt x="106" y="621"/>
                  </a:lnTo>
                  <a:lnTo>
                    <a:pt x="96" y="645"/>
                  </a:lnTo>
                  <a:lnTo>
                    <a:pt x="87" y="670"/>
                  </a:lnTo>
                  <a:lnTo>
                    <a:pt x="78" y="695"/>
                  </a:lnTo>
                  <a:lnTo>
                    <a:pt x="69" y="721"/>
                  </a:lnTo>
                  <a:lnTo>
                    <a:pt x="61" y="747"/>
                  </a:lnTo>
                  <a:lnTo>
                    <a:pt x="54" y="773"/>
                  </a:lnTo>
                  <a:lnTo>
                    <a:pt x="47" y="800"/>
                  </a:lnTo>
                  <a:lnTo>
                    <a:pt x="31" y="869"/>
                  </a:lnTo>
                  <a:lnTo>
                    <a:pt x="19" y="936"/>
                  </a:lnTo>
                  <a:lnTo>
                    <a:pt x="10" y="1001"/>
                  </a:lnTo>
                  <a:lnTo>
                    <a:pt x="4" y="1063"/>
                  </a:lnTo>
                  <a:lnTo>
                    <a:pt x="0" y="1125"/>
                  </a:lnTo>
                  <a:lnTo>
                    <a:pt x="0" y="1184"/>
                  </a:lnTo>
                  <a:lnTo>
                    <a:pt x="1" y="1241"/>
                  </a:lnTo>
                  <a:lnTo>
                    <a:pt x="6" y="1297"/>
                  </a:lnTo>
                  <a:lnTo>
                    <a:pt x="12" y="1350"/>
                  </a:lnTo>
                  <a:lnTo>
                    <a:pt x="20" y="1403"/>
                  </a:lnTo>
                  <a:lnTo>
                    <a:pt x="31" y="1452"/>
                  </a:lnTo>
                  <a:lnTo>
                    <a:pt x="44" y="1500"/>
                  </a:lnTo>
                  <a:lnTo>
                    <a:pt x="58" y="1548"/>
                  </a:lnTo>
                  <a:lnTo>
                    <a:pt x="75" y="1592"/>
                  </a:lnTo>
                  <a:lnTo>
                    <a:pt x="92" y="1635"/>
                  </a:lnTo>
                  <a:lnTo>
                    <a:pt x="111" y="1676"/>
                  </a:lnTo>
                  <a:lnTo>
                    <a:pt x="132" y="1716"/>
                  </a:lnTo>
                  <a:lnTo>
                    <a:pt x="152" y="1754"/>
                  </a:lnTo>
                  <a:lnTo>
                    <a:pt x="175" y="1790"/>
                  </a:lnTo>
                  <a:lnTo>
                    <a:pt x="199" y="1825"/>
                  </a:lnTo>
                  <a:lnTo>
                    <a:pt x="222" y="1859"/>
                  </a:lnTo>
                  <a:lnTo>
                    <a:pt x="247" y="1890"/>
                  </a:lnTo>
                  <a:lnTo>
                    <a:pt x="273" y="1921"/>
                  </a:lnTo>
                  <a:lnTo>
                    <a:pt x="298" y="1950"/>
                  </a:lnTo>
                  <a:lnTo>
                    <a:pt x="324" y="1976"/>
                  </a:lnTo>
                  <a:lnTo>
                    <a:pt x="349" y="2002"/>
                  </a:lnTo>
                  <a:lnTo>
                    <a:pt x="375" y="2026"/>
                  </a:lnTo>
                  <a:lnTo>
                    <a:pt x="401" y="2048"/>
                  </a:lnTo>
                  <a:lnTo>
                    <a:pt x="425" y="2070"/>
                  </a:lnTo>
                  <a:lnTo>
                    <a:pt x="450" y="2090"/>
                  </a:lnTo>
                  <a:lnTo>
                    <a:pt x="475" y="2108"/>
                  </a:lnTo>
                  <a:lnTo>
                    <a:pt x="498" y="2126"/>
                  </a:lnTo>
                  <a:lnTo>
                    <a:pt x="538" y="2154"/>
                  </a:lnTo>
                  <a:lnTo>
                    <a:pt x="575" y="2184"/>
                  </a:lnTo>
                  <a:lnTo>
                    <a:pt x="609" y="2214"/>
                  </a:lnTo>
                  <a:lnTo>
                    <a:pt x="640" y="2244"/>
                  </a:lnTo>
                  <a:lnTo>
                    <a:pt x="669" y="2273"/>
                  </a:lnTo>
                  <a:lnTo>
                    <a:pt x="694" y="2300"/>
                  </a:lnTo>
                  <a:lnTo>
                    <a:pt x="718" y="2328"/>
                  </a:lnTo>
                  <a:lnTo>
                    <a:pt x="738" y="2354"/>
                  </a:lnTo>
                  <a:lnTo>
                    <a:pt x="757" y="2379"/>
                  </a:lnTo>
                  <a:lnTo>
                    <a:pt x="773" y="2401"/>
                  </a:lnTo>
                  <a:lnTo>
                    <a:pt x="788" y="2422"/>
                  </a:lnTo>
                  <a:lnTo>
                    <a:pt x="800" y="2441"/>
                  </a:lnTo>
                  <a:lnTo>
                    <a:pt x="817" y="2471"/>
                  </a:lnTo>
                  <a:lnTo>
                    <a:pt x="827" y="2490"/>
                  </a:lnTo>
                  <a:lnTo>
                    <a:pt x="829" y="2491"/>
                  </a:lnTo>
                  <a:lnTo>
                    <a:pt x="830" y="2491"/>
                  </a:lnTo>
                  <a:lnTo>
                    <a:pt x="831" y="2492"/>
                  </a:lnTo>
                  <a:lnTo>
                    <a:pt x="844" y="2498"/>
                  </a:lnTo>
                  <a:lnTo>
                    <a:pt x="866" y="2507"/>
                  </a:lnTo>
                  <a:lnTo>
                    <a:pt x="892" y="2516"/>
                  </a:lnTo>
                  <a:lnTo>
                    <a:pt x="926" y="2528"/>
                  </a:lnTo>
                  <a:lnTo>
                    <a:pt x="945" y="2533"/>
                  </a:lnTo>
                  <a:lnTo>
                    <a:pt x="964" y="2538"/>
                  </a:lnTo>
                  <a:lnTo>
                    <a:pt x="986" y="2543"/>
                  </a:lnTo>
                  <a:lnTo>
                    <a:pt x="1007" y="2547"/>
                  </a:lnTo>
                  <a:lnTo>
                    <a:pt x="1031" y="2551"/>
                  </a:lnTo>
                  <a:lnTo>
                    <a:pt x="1055" y="2555"/>
                  </a:lnTo>
                  <a:lnTo>
                    <a:pt x="1081" y="2558"/>
                  </a:lnTo>
                  <a:lnTo>
                    <a:pt x="1108" y="2562"/>
                  </a:lnTo>
                  <a:lnTo>
                    <a:pt x="1107" y="2529"/>
                  </a:lnTo>
                  <a:lnTo>
                    <a:pt x="1104" y="2496"/>
                  </a:lnTo>
                  <a:lnTo>
                    <a:pt x="1098" y="2462"/>
                  </a:lnTo>
                  <a:lnTo>
                    <a:pt x="1092" y="2427"/>
                  </a:lnTo>
                  <a:lnTo>
                    <a:pt x="1083" y="2392"/>
                  </a:lnTo>
                  <a:lnTo>
                    <a:pt x="1072" y="2356"/>
                  </a:lnTo>
                  <a:lnTo>
                    <a:pt x="1065" y="2337"/>
                  </a:lnTo>
                  <a:lnTo>
                    <a:pt x="1058" y="2319"/>
                  </a:lnTo>
                  <a:lnTo>
                    <a:pt x="1050" y="2301"/>
                  </a:lnTo>
                  <a:lnTo>
                    <a:pt x="1042" y="2283"/>
                  </a:lnTo>
                  <a:lnTo>
                    <a:pt x="1033" y="2264"/>
                  </a:lnTo>
                  <a:lnTo>
                    <a:pt x="1024" y="2246"/>
                  </a:lnTo>
                  <a:lnTo>
                    <a:pt x="1013" y="2227"/>
                  </a:lnTo>
                  <a:lnTo>
                    <a:pt x="1002" y="2209"/>
                  </a:lnTo>
                  <a:lnTo>
                    <a:pt x="991" y="2190"/>
                  </a:lnTo>
                  <a:lnTo>
                    <a:pt x="978" y="2172"/>
                  </a:lnTo>
                  <a:lnTo>
                    <a:pt x="965" y="2153"/>
                  </a:lnTo>
                  <a:lnTo>
                    <a:pt x="952" y="2135"/>
                  </a:lnTo>
                  <a:lnTo>
                    <a:pt x="937" y="2116"/>
                  </a:lnTo>
                  <a:lnTo>
                    <a:pt x="922" y="2099"/>
                  </a:lnTo>
                  <a:lnTo>
                    <a:pt x="907" y="2080"/>
                  </a:lnTo>
                  <a:lnTo>
                    <a:pt x="889" y="2062"/>
                  </a:lnTo>
                  <a:lnTo>
                    <a:pt x="872" y="2044"/>
                  </a:lnTo>
                  <a:lnTo>
                    <a:pt x="854" y="2027"/>
                  </a:lnTo>
                  <a:lnTo>
                    <a:pt x="835" y="2008"/>
                  </a:lnTo>
                  <a:lnTo>
                    <a:pt x="815" y="1991"/>
                  </a:lnTo>
                  <a:lnTo>
                    <a:pt x="789" y="1967"/>
                  </a:lnTo>
                  <a:lnTo>
                    <a:pt x="764" y="1942"/>
                  </a:lnTo>
                  <a:lnTo>
                    <a:pt x="740" y="1914"/>
                  </a:lnTo>
                  <a:lnTo>
                    <a:pt x="719" y="1884"/>
                  </a:lnTo>
                  <a:lnTo>
                    <a:pt x="697" y="1853"/>
                  </a:lnTo>
                  <a:lnTo>
                    <a:pt x="678" y="1820"/>
                  </a:lnTo>
                  <a:lnTo>
                    <a:pt x="659" y="1786"/>
                  </a:lnTo>
                  <a:lnTo>
                    <a:pt x="642" y="1751"/>
                  </a:lnTo>
                  <a:lnTo>
                    <a:pt x="626" y="1714"/>
                  </a:lnTo>
                  <a:lnTo>
                    <a:pt x="611" y="1677"/>
                  </a:lnTo>
                  <a:lnTo>
                    <a:pt x="598" y="1639"/>
                  </a:lnTo>
                  <a:lnTo>
                    <a:pt x="584" y="1601"/>
                  </a:lnTo>
                  <a:lnTo>
                    <a:pt x="573" y="1561"/>
                  </a:lnTo>
                  <a:lnTo>
                    <a:pt x="562" y="1522"/>
                  </a:lnTo>
                  <a:lnTo>
                    <a:pt x="553" y="1482"/>
                  </a:lnTo>
                  <a:lnTo>
                    <a:pt x="544" y="1442"/>
                  </a:lnTo>
                  <a:lnTo>
                    <a:pt x="537" y="1402"/>
                  </a:lnTo>
                  <a:lnTo>
                    <a:pt x="530" y="1362"/>
                  </a:lnTo>
                  <a:lnTo>
                    <a:pt x="525" y="1323"/>
                  </a:lnTo>
                  <a:lnTo>
                    <a:pt x="520" y="1283"/>
                  </a:lnTo>
                  <a:lnTo>
                    <a:pt x="517" y="1244"/>
                  </a:lnTo>
                  <a:lnTo>
                    <a:pt x="514" y="1206"/>
                  </a:lnTo>
                  <a:lnTo>
                    <a:pt x="512" y="1169"/>
                  </a:lnTo>
                  <a:lnTo>
                    <a:pt x="511" y="1132"/>
                  </a:lnTo>
                  <a:lnTo>
                    <a:pt x="511" y="1097"/>
                  </a:lnTo>
                  <a:lnTo>
                    <a:pt x="511" y="1063"/>
                  </a:lnTo>
                  <a:lnTo>
                    <a:pt x="513" y="1030"/>
                  </a:lnTo>
                  <a:lnTo>
                    <a:pt x="515" y="999"/>
                  </a:lnTo>
                  <a:lnTo>
                    <a:pt x="517" y="969"/>
                  </a:lnTo>
                  <a:lnTo>
                    <a:pt x="521" y="941"/>
                  </a:lnTo>
                  <a:lnTo>
                    <a:pt x="525" y="914"/>
                  </a:lnTo>
                  <a:lnTo>
                    <a:pt x="530" y="891"/>
                  </a:lnTo>
                  <a:lnTo>
                    <a:pt x="538" y="856"/>
                  </a:lnTo>
                  <a:lnTo>
                    <a:pt x="547" y="822"/>
                  </a:lnTo>
                  <a:lnTo>
                    <a:pt x="557" y="788"/>
                  </a:lnTo>
                  <a:lnTo>
                    <a:pt x="568" y="754"/>
                  </a:lnTo>
                  <a:lnTo>
                    <a:pt x="578" y="720"/>
                  </a:lnTo>
                  <a:lnTo>
                    <a:pt x="591" y="687"/>
                  </a:lnTo>
                  <a:lnTo>
                    <a:pt x="604" y="654"/>
                  </a:lnTo>
                  <a:lnTo>
                    <a:pt x="617" y="621"/>
                  </a:lnTo>
                  <a:lnTo>
                    <a:pt x="632" y="588"/>
                  </a:lnTo>
                  <a:lnTo>
                    <a:pt x="647" y="556"/>
                  </a:lnTo>
                  <a:lnTo>
                    <a:pt x="662" y="525"/>
                  </a:lnTo>
                  <a:lnTo>
                    <a:pt x="680" y="494"/>
                  </a:lnTo>
                  <a:lnTo>
                    <a:pt x="697" y="463"/>
                  </a:lnTo>
                  <a:lnTo>
                    <a:pt x="717" y="432"/>
                  </a:lnTo>
                  <a:lnTo>
                    <a:pt x="736" y="402"/>
                  </a:lnTo>
                  <a:lnTo>
                    <a:pt x="757" y="373"/>
                  </a:lnTo>
                  <a:lnTo>
                    <a:pt x="778" y="345"/>
                  </a:lnTo>
                  <a:lnTo>
                    <a:pt x="801" y="317"/>
                  </a:lnTo>
                  <a:lnTo>
                    <a:pt x="824" y="289"/>
                  </a:lnTo>
                  <a:lnTo>
                    <a:pt x="849" y="262"/>
                  </a:lnTo>
                  <a:lnTo>
                    <a:pt x="876" y="236"/>
                  </a:lnTo>
                  <a:lnTo>
                    <a:pt x="902" y="211"/>
                  </a:lnTo>
                  <a:lnTo>
                    <a:pt x="930" y="186"/>
                  </a:lnTo>
                  <a:lnTo>
                    <a:pt x="960" y="162"/>
                  </a:lnTo>
                  <a:lnTo>
                    <a:pt x="990" y="139"/>
                  </a:lnTo>
                  <a:lnTo>
                    <a:pt x="1021" y="116"/>
                  </a:lnTo>
                  <a:lnTo>
                    <a:pt x="1053" y="96"/>
                  </a:lnTo>
                  <a:lnTo>
                    <a:pt x="1087" y="75"/>
                  </a:lnTo>
                  <a:lnTo>
                    <a:pt x="1122" y="56"/>
                  </a:lnTo>
                  <a:lnTo>
                    <a:pt x="1159" y="36"/>
                  </a:lnTo>
                  <a:lnTo>
                    <a:pt x="1196" y="19"/>
                  </a:lnTo>
                  <a:lnTo>
                    <a:pt x="1235" y="2"/>
                  </a:lnTo>
                  <a:close/>
                </a:path>
              </a:pathLst>
            </a:custGeom>
            <a:solidFill>
              <a:srgbClr val="FCE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3629739" y="2430613"/>
              <a:ext cx="173472" cy="354357"/>
            </a:xfrm>
            <a:custGeom>
              <a:avLst/>
              <a:gdLst>
                <a:gd name="T0" fmla="*/ 54 w 352"/>
                <a:gd name="T1" fmla="*/ 709 h 718"/>
                <a:gd name="T2" fmla="*/ 40 w 352"/>
                <a:gd name="T3" fmla="*/ 691 h 718"/>
                <a:gd name="T4" fmla="*/ 29 w 352"/>
                <a:gd name="T5" fmla="*/ 668 h 718"/>
                <a:gd name="T6" fmla="*/ 18 w 352"/>
                <a:gd name="T7" fmla="*/ 615 h 718"/>
                <a:gd name="T8" fmla="*/ 13 w 352"/>
                <a:gd name="T9" fmla="*/ 554 h 718"/>
                <a:gd name="T10" fmla="*/ 12 w 352"/>
                <a:gd name="T11" fmla="*/ 488 h 718"/>
                <a:gd name="T12" fmla="*/ 16 w 352"/>
                <a:gd name="T13" fmla="*/ 417 h 718"/>
                <a:gd name="T14" fmla="*/ 23 w 352"/>
                <a:gd name="T15" fmla="*/ 342 h 718"/>
                <a:gd name="T16" fmla="*/ 35 w 352"/>
                <a:gd name="T17" fmla="*/ 262 h 718"/>
                <a:gd name="T18" fmla="*/ 51 w 352"/>
                <a:gd name="T19" fmla="*/ 180 h 718"/>
                <a:gd name="T20" fmla="*/ 67 w 352"/>
                <a:gd name="T21" fmla="*/ 126 h 718"/>
                <a:gd name="T22" fmla="*/ 86 w 352"/>
                <a:gd name="T23" fmla="*/ 87 h 718"/>
                <a:gd name="T24" fmla="*/ 108 w 352"/>
                <a:gd name="T25" fmla="*/ 51 h 718"/>
                <a:gd name="T26" fmla="*/ 134 w 352"/>
                <a:gd name="T27" fmla="*/ 27 h 718"/>
                <a:gd name="T28" fmla="*/ 152 w 352"/>
                <a:gd name="T29" fmla="*/ 21 h 718"/>
                <a:gd name="T30" fmla="*/ 170 w 352"/>
                <a:gd name="T31" fmla="*/ 22 h 718"/>
                <a:gd name="T32" fmla="*/ 199 w 352"/>
                <a:gd name="T33" fmla="*/ 38 h 718"/>
                <a:gd name="T34" fmla="*/ 226 w 352"/>
                <a:gd name="T35" fmla="*/ 70 h 718"/>
                <a:gd name="T36" fmla="*/ 262 w 352"/>
                <a:gd name="T37" fmla="*/ 131 h 718"/>
                <a:gd name="T38" fmla="*/ 295 w 352"/>
                <a:gd name="T39" fmla="*/ 208 h 718"/>
                <a:gd name="T40" fmla="*/ 319 w 352"/>
                <a:gd name="T41" fmla="*/ 285 h 718"/>
                <a:gd name="T42" fmla="*/ 327 w 352"/>
                <a:gd name="T43" fmla="*/ 322 h 718"/>
                <a:gd name="T44" fmla="*/ 331 w 352"/>
                <a:gd name="T45" fmla="*/ 359 h 718"/>
                <a:gd name="T46" fmla="*/ 336 w 352"/>
                <a:gd name="T47" fmla="*/ 431 h 718"/>
                <a:gd name="T48" fmla="*/ 341 w 352"/>
                <a:gd name="T49" fmla="*/ 562 h 718"/>
                <a:gd name="T50" fmla="*/ 337 w 352"/>
                <a:gd name="T51" fmla="*/ 652 h 718"/>
                <a:gd name="T52" fmla="*/ 330 w 352"/>
                <a:gd name="T53" fmla="*/ 697 h 718"/>
                <a:gd name="T54" fmla="*/ 330 w 352"/>
                <a:gd name="T55" fmla="*/ 690 h 718"/>
                <a:gd name="T56" fmla="*/ 330 w 352"/>
                <a:gd name="T57" fmla="*/ 698 h 718"/>
                <a:gd name="T58" fmla="*/ 338 w 352"/>
                <a:gd name="T59" fmla="*/ 668 h 718"/>
                <a:gd name="T60" fmla="*/ 347 w 352"/>
                <a:gd name="T61" fmla="*/ 600 h 718"/>
                <a:gd name="T62" fmla="*/ 352 w 352"/>
                <a:gd name="T63" fmla="*/ 476 h 718"/>
                <a:gd name="T64" fmla="*/ 347 w 352"/>
                <a:gd name="T65" fmla="*/ 370 h 718"/>
                <a:gd name="T66" fmla="*/ 345 w 352"/>
                <a:gd name="T67" fmla="*/ 333 h 718"/>
                <a:gd name="T68" fmla="*/ 338 w 352"/>
                <a:gd name="T69" fmla="*/ 293 h 718"/>
                <a:gd name="T70" fmla="*/ 321 w 352"/>
                <a:gd name="T71" fmla="*/ 228 h 718"/>
                <a:gd name="T72" fmla="*/ 292 w 352"/>
                <a:gd name="T73" fmla="*/ 149 h 718"/>
                <a:gd name="T74" fmla="*/ 251 w 352"/>
                <a:gd name="T75" fmla="*/ 71 h 718"/>
                <a:gd name="T76" fmla="*/ 222 w 352"/>
                <a:gd name="T77" fmla="*/ 34 h 718"/>
                <a:gd name="T78" fmla="*/ 199 w 352"/>
                <a:gd name="T79" fmla="*/ 14 h 718"/>
                <a:gd name="T80" fmla="*/ 175 w 352"/>
                <a:gd name="T81" fmla="*/ 2 h 718"/>
                <a:gd name="T82" fmla="*/ 148 w 352"/>
                <a:gd name="T83" fmla="*/ 0 h 718"/>
                <a:gd name="T84" fmla="*/ 124 w 352"/>
                <a:gd name="T85" fmla="*/ 9 h 718"/>
                <a:gd name="T86" fmla="*/ 103 w 352"/>
                <a:gd name="T87" fmla="*/ 26 h 718"/>
                <a:gd name="T88" fmla="*/ 84 w 352"/>
                <a:gd name="T89" fmla="*/ 51 h 718"/>
                <a:gd name="T90" fmla="*/ 61 w 352"/>
                <a:gd name="T91" fmla="*/ 91 h 718"/>
                <a:gd name="T92" fmla="*/ 45 w 352"/>
                <a:gd name="T93" fmla="*/ 133 h 718"/>
                <a:gd name="T94" fmla="*/ 26 w 352"/>
                <a:gd name="T95" fmla="*/ 204 h 718"/>
                <a:gd name="T96" fmla="*/ 13 w 352"/>
                <a:gd name="T97" fmla="*/ 286 h 718"/>
                <a:gd name="T98" fmla="*/ 4 w 352"/>
                <a:gd name="T99" fmla="*/ 365 h 718"/>
                <a:gd name="T100" fmla="*/ 0 w 352"/>
                <a:gd name="T101" fmla="*/ 440 h 718"/>
                <a:gd name="T102" fmla="*/ 1 w 352"/>
                <a:gd name="T103" fmla="*/ 511 h 718"/>
                <a:gd name="T104" fmla="*/ 5 w 352"/>
                <a:gd name="T105" fmla="*/ 576 h 718"/>
                <a:gd name="T106" fmla="*/ 15 w 352"/>
                <a:gd name="T107" fmla="*/ 635 h 718"/>
                <a:gd name="T108" fmla="*/ 29 w 352"/>
                <a:gd name="T109" fmla="*/ 678 h 718"/>
                <a:gd name="T110" fmla="*/ 42 w 352"/>
                <a:gd name="T111" fmla="*/ 698 h 718"/>
                <a:gd name="T112" fmla="*/ 59 w 352"/>
                <a:gd name="T113" fmla="*/ 71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2" h="718">
                  <a:moveTo>
                    <a:pt x="65" y="718"/>
                  </a:moveTo>
                  <a:lnTo>
                    <a:pt x="59" y="714"/>
                  </a:lnTo>
                  <a:lnTo>
                    <a:pt x="54" y="709"/>
                  </a:lnTo>
                  <a:lnTo>
                    <a:pt x="49" y="704"/>
                  </a:lnTo>
                  <a:lnTo>
                    <a:pt x="44" y="697"/>
                  </a:lnTo>
                  <a:lnTo>
                    <a:pt x="40" y="691"/>
                  </a:lnTo>
                  <a:lnTo>
                    <a:pt x="36" y="684"/>
                  </a:lnTo>
                  <a:lnTo>
                    <a:pt x="32" y="676"/>
                  </a:lnTo>
                  <a:lnTo>
                    <a:pt x="29" y="668"/>
                  </a:lnTo>
                  <a:lnTo>
                    <a:pt x="25" y="651"/>
                  </a:lnTo>
                  <a:lnTo>
                    <a:pt x="21" y="634"/>
                  </a:lnTo>
                  <a:lnTo>
                    <a:pt x="18" y="615"/>
                  </a:lnTo>
                  <a:lnTo>
                    <a:pt x="16" y="596"/>
                  </a:lnTo>
                  <a:lnTo>
                    <a:pt x="14" y="575"/>
                  </a:lnTo>
                  <a:lnTo>
                    <a:pt x="13" y="554"/>
                  </a:lnTo>
                  <a:lnTo>
                    <a:pt x="12" y="533"/>
                  </a:lnTo>
                  <a:lnTo>
                    <a:pt x="12" y="510"/>
                  </a:lnTo>
                  <a:lnTo>
                    <a:pt x="12" y="488"/>
                  </a:lnTo>
                  <a:lnTo>
                    <a:pt x="13" y="465"/>
                  </a:lnTo>
                  <a:lnTo>
                    <a:pt x="14" y="441"/>
                  </a:lnTo>
                  <a:lnTo>
                    <a:pt x="16" y="417"/>
                  </a:lnTo>
                  <a:lnTo>
                    <a:pt x="18" y="392"/>
                  </a:lnTo>
                  <a:lnTo>
                    <a:pt x="20" y="366"/>
                  </a:lnTo>
                  <a:lnTo>
                    <a:pt x="23" y="342"/>
                  </a:lnTo>
                  <a:lnTo>
                    <a:pt x="26" y="315"/>
                  </a:lnTo>
                  <a:lnTo>
                    <a:pt x="30" y="289"/>
                  </a:lnTo>
                  <a:lnTo>
                    <a:pt x="35" y="262"/>
                  </a:lnTo>
                  <a:lnTo>
                    <a:pt x="40" y="235"/>
                  </a:lnTo>
                  <a:lnTo>
                    <a:pt x="45" y="208"/>
                  </a:lnTo>
                  <a:lnTo>
                    <a:pt x="51" y="180"/>
                  </a:lnTo>
                  <a:lnTo>
                    <a:pt x="58" y="153"/>
                  </a:lnTo>
                  <a:lnTo>
                    <a:pt x="63" y="139"/>
                  </a:lnTo>
                  <a:lnTo>
                    <a:pt x="67" y="126"/>
                  </a:lnTo>
                  <a:lnTo>
                    <a:pt x="74" y="113"/>
                  </a:lnTo>
                  <a:lnTo>
                    <a:pt x="80" y="100"/>
                  </a:lnTo>
                  <a:lnTo>
                    <a:pt x="86" y="87"/>
                  </a:lnTo>
                  <a:lnTo>
                    <a:pt x="93" y="74"/>
                  </a:lnTo>
                  <a:lnTo>
                    <a:pt x="100" y="62"/>
                  </a:lnTo>
                  <a:lnTo>
                    <a:pt x="108" y="51"/>
                  </a:lnTo>
                  <a:lnTo>
                    <a:pt x="118" y="40"/>
                  </a:lnTo>
                  <a:lnTo>
                    <a:pt x="128" y="31"/>
                  </a:lnTo>
                  <a:lnTo>
                    <a:pt x="134" y="27"/>
                  </a:lnTo>
                  <a:lnTo>
                    <a:pt x="139" y="24"/>
                  </a:lnTo>
                  <a:lnTo>
                    <a:pt x="145" y="22"/>
                  </a:lnTo>
                  <a:lnTo>
                    <a:pt x="152" y="21"/>
                  </a:lnTo>
                  <a:lnTo>
                    <a:pt x="158" y="20"/>
                  </a:lnTo>
                  <a:lnTo>
                    <a:pt x="164" y="21"/>
                  </a:lnTo>
                  <a:lnTo>
                    <a:pt x="170" y="22"/>
                  </a:lnTo>
                  <a:lnTo>
                    <a:pt x="176" y="24"/>
                  </a:lnTo>
                  <a:lnTo>
                    <a:pt x="187" y="30"/>
                  </a:lnTo>
                  <a:lnTo>
                    <a:pt x="199" y="38"/>
                  </a:lnTo>
                  <a:lnTo>
                    <a:pt x="208" y="49"/>
                  </a:lnTo>
                  <a:lnTo>
                    <a:pt x="217" y="59"/>
                  </a:lnTo>
                  <a:lnTo>
                    <a:pt x="226" y="70"/>
                  </a:lnTo>
                  <a:lnTo>
                    <a:pt x="235" y="81"/>
                  </a:lnTo>
                  <a:lnTo>
                    <a:pt x="249" y="106"/>
                  </a:lnTo>
                  <a:lnTo>
                    <a:pt x="262" y="131"/>
                  </a:lnTo>
                  <a:lnTo>
                    <a:pt x="275" y="157"/>
                  </a:lnTo>
                  <a:lnTo>
                    <a:pt x="285" y="182"/>
                  </a:lnTo>
                  <a:lnTo>
                    <a:pt x="295" y="208"/>
                  </a:lnTo>
                  <a:lnTo>
                    <a:pt x="304" y="234"/>
                  </a:lnTo>
                  <a:lnTo>
                    <a:pt x="312" y="259"/>
                  </a:lnTo>
                  <a:lnTo>
                    <a:pt x="319" y="285"/>
                  </a:lnTo>
                  <a:lnTo>
                    <a:pt x="322" y="297"/>
                  </a:lnTo>
                  <a:lnTo>
                    <a:pt x="325" y="310"/>
                  </a:lnTo>
                  <a:lnTo>
                    <a:pt x="327" y="322"/>
                  </a:lnTo>
                  <a:lnTo>
                    <a:pt x="329" y="334"/>
                  </a:lnTo>
                  <a:lnTo>
                    <a:pt x="330" y="347"/>
                  </a:lnTo>
                  <a:lnTo>
                    <a:pt x="331" y="359"/>
                  </a:lnTo>
                  <a:lnTo>
                    <a:pt x="332" y="371"/>
                  </a:lnTo>
                  <a:lnTo>
                    <a:pt x="333" y="384"/>
                  </a:lnTo>
                  <a:lnTo>
                    <a:pt x="336" y="431"/>
                  </a:lnTo>
                  <a:lnTo>
                    <a:pt x="339" y="477"/>
                  </a:lnTo>
                  <a:lnTo>
                    <a:pt x="341" y="521"/>
                  </a:lnTo>
                  <a:lnTo>
                    <a:pt x="341" y="562"/>
                  </a:lnTo>
                  <a:lnTo>
                    <a:pt x="341" y="600"/>
                  </a:lnTo>
                  <a:lnTo>
                    <a:pt x="339" y="635"/>
                  </a:lnTo>
                  <a:lnTo>
                    <a:pt x="337" y="652"/>
                  </a:lnTo>
                  <a:lnTo>
                    <a:pt x="335" y="668"/>
                  </a:lnTo>
                  <a:lnTo>
                    <a:pt x="333" y="683"/>
                  </a:lnTo>
                  <a:lnTo>
                    <a:pt x="330" y="697"/>
                  </a:lnTo>
                  <a:lnTo>
                    <a:pt x="330" y="697"/>
                  </a:lnTo>
                  <a:lnTo>
                    <a:pt x="330" y="693"/>
                  </a:lnTo>
                  <a:lnTo>
                    <a:pt x="330" y="690"/>
                  </a:lnTo>
                  <a:lnTo>
                    <a:pt x="330" y="693"/>
                  </a:lnTo>
                  <a:lnTo>
                    <a:pt x="330" y="697"/>
                  </a:lnTo>
                  <a:lnTo>
                    <a:pt x="330" y="698"/>
                  </a:lnTo>
                  <a:lnTo>
                    <a:pt x="330" y="697"/>
                  </a:lnTo>
                  <a:lnTo>
                    <a:pt x="334" y="683"/>
                  </a:lnTo>
                  <a:lnTo>
                    <a:pt x="338" y="668"/>
                  </a:lnTo>
                  <a:lnTo>
                    <a:pt x="341" y="652"/>
                  </a:lnTo>
                  <a:lnTo>
                    <a:pt x="343" y="636"/>
                  </a:lnTo>
                  <a:lnTo>
                    <a:pt x="347" y="600"/>
                  </a:lnTo>
                  <a:lnTo>
                    <a:pt x="351" y="562"/>
                  </a:lnTo>
                  <a:lnTo>
                    <a:pt x="352" y="521"/>
                  </a:lnTo>
                  <a:lnTo>
                    <a:pt x="352" y="476"/>
                  </a:lnTo>
                  <a:lnTo>
                    <a:pt x="350" y="431"/>
                  </a:lnTo>
                  <a:lnTo>
                    <a:pt x="347" y="383"/>
                  </a:lnTo>
                  <a:lnTo>
                    <a:pt x="347" y="370"/>
                  </a:lnTo>
                  <a:lnTo>
                    <a:pt x="346" y="358"/>
                  </a:lnTo>
                  <a:lnTo>
                    <a:pt x="345" y="346"/>
                  </a:lnTo>
                  <a:lnTo>
                    <a:pt x="345" y="333"/>
                  </a:lnTo>
                  <a:lnTo>
                    <a:pt x="343" y="319"/>
                  </a:lnTo>
                  <a:lnTo>
                    <a:pt x="341" y="307"/>
                  </a:lnTo>
                  <a:lnTo>
                    <a:pt x="338" y="293"/>
                  </a:lnTo>
                  <a:lnTo>
                    <a:pt x="335" y="281"/>
                  </a:lnTo>
                  <a:lnTo>
                    <a:pt x="329" y="254"/>
                  </a:lnTo>
                  <a:lnTo>
                    <a:pt x="321" y="228"/>
                  </a:lnTo>
                  <a:lnTo>
                    <a:pt x="313" y="202"/>
                  </a:lnTo>
                  <a:lnTo>
                    <a:pt x="302" y="175"/>
                  </a:lnTo>
                  <a:lnTo>
                    <a:pt x="292" y="149"/>
                  </a:lnTo>
                  <a:lnTo>
                    <a:pt x="280" y="123"/>
                  </a:lnTo>
                  <a:lnTo>
                    <a:pt x="266" y="97"/>
                  </a:lnTo>
                  <a:lnTo>
                    <a:pt x="251" y="71"/>
                  </a:lnTo>
                  <a:lnTo>
                    <a:pt x="243" y="59"/>
                  </a:lnTo>
                  <a:lnTo>
                    <a:pt x="234" y="46"/>
                  </a:lnTo>
                  <a:lnTo>
                    <a:pt x="222" y="34"/>
                  </a:lnTo>
                  <a:lnTo>
                    <a:pt x="211" y="24"/>
                  </a:lnTo>
                  <a:lnTo>
                    <a:pt x="205" y="19"/>
                  </a:lnTo>
                  <a:lnTo>
                    <a:pt x="199" y="14"/>
                  </a:lnTo>
                  <a:lnTo>
                    <a:pt x="192" y="9"/>
                  </a:lnTo>
                  <a:lnTo>
                    <a:pt x="183" y="5"/>
                  </a:lnTo>
                  <a:lnTo>
                    <a:pt x="175" y="2"/>
                  </a:lnTo>
                  <a:lnTo>
                    <a:pt x="167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9" y="2"/>
                  </a:lnTo>
                  <a:lnTo>
                    <a:pt x="131" y="5"/>
                  </a:lnTo>
                  <a:lnTo>
                    <a:pt x="124" y="9"/>
                  </a:lnTo>
                  <a:lnTo>
                    <a:pt x="117" y="15"/>
                  </a:lnTo>
                  <a:lnTo>
                    <a:pt x="109" y="20"/>
                  </a:lnTo>
                  <a:lnTo>
                    <a:pt x="103" y="26"/>
                  </a:lnTo>
                  <a:lnTo>
                    <a:pt x="98" y="32"/>
                  </a:lnTo>
                  <a:lnTo>
                    <a:pt x="93" y="38"/>
                  </a:lnTo>
                  <a:lnTo>
                    <a:pt x="84" y="51"/>
                  </a:lnTo>
                  <a:lnTo>
                    <a:pt x="76" y="64"/>
                  </a:lnTo>
                  <a:lnTo>
                    <a:pt x="68" y="77"/>
                  </a:lnTo>
                  <a:lnTo>
                    <a:pt x="61" y="91"/>
                  </a:lnTo>
                  <a:lnTo>
                    <a:pt x="55" y="105"/>
                  </a:lnTo>
                  <a:lnTo>
                    <a:pt x="50" y="118"/>
                  </a:lnTo>
                  <a:lnTo>
                    <a:pt x="45" y="133"/>
                  </a:lnTo>
                  <a:lnTo>
                    <a:pt x="40" y="147"/>
                  </a:lnTo>
                  <a:lnTo>
                    <a:pt x="32" y="176"/>
                  </a:lnTo>
                  <a:lnTo>
                    <a:pt x="26" y="204"/>
                  </a:lnTo>
                  <a:lnTo>
                    <a:pt x="21" y="232"/>
                  </a:lnTo>
                  <a:lnTo>
                    <a:pt x="16" y="259"/>
                  </a:lnTo>
                  <a:lnTo>
                    <a:pt x="13" y="286"/>
                  </a:lnTo>
                  <a:lnTo>
                    <a:pt x="9" y="313"/>
                  </a:lnTo>
                  <a:lnTo>
                    <a:pt x="7" y="340"/>
                  </a:lnTo>
                  <a:lnTo>
                    <a:pt x="4" y="365"/>
                  </a:lnTo>
                  <a:lnTo>
                    <a:pt x="3" y="391"/>
                  </a:lnTo>
                  <a:lnTo>
                    <a:pt x="1" y="416"/>
                  </a:lnTo>
                  <a:lnTo>
                    <a:pt x="0" y="440"/>
                  </a:lnTo>
                  <a:lnTo>
                    <a:pt x="0" y="464"/>
                  </a:lnTo>
                  <a:lnTo>
                    <a:pt x="0" y="488"/>
                  </a:lnTo>
                  <a:lnTo>
                    <a:pt x="1" y="511"/>
                  </a:lnTo>
                  <a:lnTo>
                    <a:pt x="2" y="533"/>
                  </a:lnTo>
                  <a:lnTo>
                    <a:pt x="3" y="554"/>
                  </a:lnTo>
                  <a:lnTo>
                    <a:pt x="5" y="576"/>
                  </a:lnTo>
                  <a:lnTo>
                    <a:pt x="8" y="597"/>
                  </a:lnTo>
                  <a:lnTo>
                    <a:pt x="11" y="616"/>
                  </a:lnTo>
                  <a:lnTo>
                    <a:pt x="15" y="635"/>
                  </a:lnTo>
                  <a:lnTo>
                    <a:pt x="20" y="652"/>
                  </a:lnTo>
                  <a:lnTo>
                    <a:pt x="25" y="670"/>
                  </a:lnTo>
                  <a:lnTo>
                    <a:pt x="29" y="678"/>
                  </a:lnTo>
                  <a:lnTo>
                    <a:pt x="34" y="685"/>
                  </a:lnTo>
                  <a:lnTo>
                    <a:pt x="38" y="692"/>
                  </a:lnTo>
                  <a:lnTo>
                    <a:pt x="42" y="698"/>
                  </a:lnTo>
                  <a:lnTo>
                    <a:pt x="47" y="705"/>
                  </a:lnTo>
                  <a:lnTo>
                    <a:pt x="53" y="710"/>
                  </a:lnTo>
                  <a:lnTo>
                    <a:pt x="59" y="714"/>
                  </a:lnTo>
                  <a:lnTo>
                    <a:pt x="65" y="718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3539296" y="2180043"/>
              <a:ext cx="102304" cy="364736"/>
            </a:xfrm>
            <a:custGeom>
              <a:avLst/>
              <a:gdLst>
                <a:gd name="T0" fmla="*/ 199 w 207"/>
                <a:gd name="T1" fmla="*/ 734 h 736"/>
                <a:gd name="T2" fmla="*/ 184 w 207"/>
                <a:gd name="T3" fmla="*/ 730 h 736"/>
                <a:gd name="T4" fmla="*/ 167 w 207"/>
                <a:gd name="T5" fmla="*/ 722 h 736"/>
                <a:gd name="T6" fmla="*/ 153 w 207"/>
                <a:gd name="T7" fmla="*/ 710 h 736"/>
                <a:gd name="T8" fmla="*/ 133 w 207"/>
                <a:gd name="T9" fmla="*/ 685 h 736"/>
                <a:gd name="T10" fmla="*/ 109 w 207"/>
                <a:gd name="T11" fmla="*/ 645 h 736"/>
                <a:gd name="T12" fmla="*/ 87 w 207"/>
                <a:gd name="T13" fmla="*/ 599 h 736"/>
                <a:gd name="T14" fmla="*/ 68 w 207"/>
                <a:gd name="T15" fmla="*/ 547 h 736"/>
                <a:gd name="T16" fmla="*/ 50 w 207"/>
                <a:gd name="T17" fmla="*/ 491 h 736"/>
                <a:gd name="T18" fmla="*/ 36 w 207"/>
                <a:gd name="T19" fmla="*/ 430 h 736"/>
                <a:gd name="T20" fmla="*/ 26 w 207"/>
                <a:gd name="T21" fmla="*/ 367 h 736"/>
                <a:gd name="T22" fmla="*/ 20 w 207"/>
                <a:gd name="T23" fmla="*/ 306 h 736"/>
                <a:gd name="T24" fmla="*/ 19 w 207"/>
                <a:gd name="T25" fmla="*/ 247 h 736"/>
                <a:gd name="T26" fmla="*/ 20 w 207"/>
                <a:gd name="T27" fmla="*/ 192 h 736"/>
                <a:gd name="T28" fmla="*/ 24 w 207"/>
                <a:gd name="T29" fmla="*/ 140 h 736"/>
                <a:gd name="T30" fmla="*/ 31 w 207"/>
                <a:gd name="T31" fmla="*/ 93 h 736"/>
                <a:gd name="T32" fmla="*/ 39 w 207"/>
                <a:gd name="T33" fmla="*/ 52 h 736"/>
                <a:gd name="T34" fmla="*/ 47 w 207"/>
                <a:gd name="T35" fmla="*/ 16 h 736"/>
                <a:gd name="T36" fmla="*/ 45 w 207"/>
                <a:gd name="T37" fmla="*/ 16 h 736"/>
                <a:gd name="T38" fmla="*/ 33 w 207"/>
                <a:gd name="T39" fmla="*/ 50 h 736"/>
                <a:gd name="T40" fmla="*/ 21 w 207"/>
                <a:gd name="T41" fmla="*/ 91 h 736"/>
                <a:gd name="T42" fmla="*/ 11 w 207"/>
                <a:gd name="T43" fmla="*/ 138 h 736"/>
                <a:gd name="T44" fmla="*/ 4 w 207"/>
                <a:gd name="T45" fmla="*/ 190 h 736"/>
                <a:gd name="T46" fmla="*/ 0 w 207"/>
                <a:gd name="T47" fmla="*/ 246 h 736"/>
                <a:gd name="T48" fmla="*/ 1 w 207"/>
                <a:gd name="T49" fmla="*/ 307 h 736"/>
                <a:gd name="T50" fmla="*/ 6 w 207"/>
                <a:gd name="T51" fmla="*/ 369 h 736"/>
                <a:gd name="T52" fmla="*/ 16 w 207"/>
                <a:gd name="T53" fmla="*/ 434 h 736"/>
                <a:gd name="T54" fmla="*/ 32 w 207"/>
                <a:gd name="T55" fmla="*/ 496 h 736"/>
                <a:gd name="T56" fmla="*/ 50 w 207"/>
                <a:gd name="T57" fmla="*/ 554 h 736"/>
                <a:gd name="T58" fmla="*/ 73 w 207"/>
                <a:gd name="T59" fmla="*/ 605 h 736"/>
                <a:gd name="T60" fmla="*/ 98 w 207"/>
                <a:gd name="T61" fmla="*/ 652 h 736"/>
                <a:gd name="T62" fmla="*/ 118 w 207"/>
                <a:gd name="T63" fmla="*/ 682 h 736"/>
                <a:gd name="T64" fmla="*/ 132 w 207"/>
                <a:gd name="T65" fmla="*/ 701 h 736"/>
                <a:gd name="T66" fmla="*/ 148 w 207"/>
                <a:gd name="T67" fmla="*/ 715 h 736"/>
                <a:gd name="T68" fmla="*/ 165 w 207"/>
                <a:gd name="T69" fmla="*/ 727 h 736"/>
                <a:gd name="T70" fmla="*/ 183 w 207"/>
                <a:gd name="T71" fmla="*/ 733 h 736"/>
                <a:gd name="T72" fmla="*/ 199 w 207"/>
                <a:gd name="T73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7" h="736">
                  <a:moveTo>
                    <a:pt x="207" y="734"/>
                  </a:moveTo>
                  <a:lnTo>
                    <a:pt x="199" y="734"/>
                  </a:lnTo>
                  <a:lnTo>
                    <a:pt x="191" y="733"/>
                  </a:lnTo>
                  <a:lnTo>
                    <a:pt x="184" y="730"/>
                  </a:lnTo>
                  <a:lnTo>
                    <a:pt x="176" y="727"/>
                  </a:lnTo>
                  <a:lnTo>
                    <a:pt x="167" y="722"/>
                  </a:lnTo>
                  <a:lnTo>
                    <a:pt x="160" y="717"/>
                  </a:lnTo>
                  <a:lnTo>
                    <a:pt x="153" y="710"/>
                  </a:lnTo>
                  <a:lnTo>
                    <a:pt x="146" y="703"/>
                  </a:lnTo>
                  <a:lnTo>
                    <a:pt x="133" y="685"/>
                  </a:lnTo>
                  <a:lnTo>
                    <a:pt x="121" y="667"/>
                  </a:lnTo>
                  <a:lnTo>
                    <a:pt x="109" y="645"/>
                  </a:lnTo>
                  <a:lnTo>
                    <a:pt x="98" y="622"/>
                  </a:lnTo>
                  <a:lnTo>
                    <a:pt x="87" y="599"/>
                  </a:lnTo>
                  <a:lnTo>
                    <a:pt x="77" y="573"/>
                  </a:lnTo>
                  <a:lnTo>
                    <a:pt x="68" y="547"/>
                  </a:lnTo>
                  <a:lnTo>
                    <a:pt x="59" y="520"/>
                  </a:lnTo>
                  <a:lnTo>
                    <a:pt x="50" y="491"/>
                  </a:lnTo>
                  <a:lnTo>
                    <a:pt x="43" y="461"/>
                  </a:lnTo>
                  <a:lnTo>
                    <a:pt x="36" y="430"/>
                  </a:lnTo>
                  <a:lnTo>
                    <a:pt x="31" y="399"/>
                  </a:lnTo>
                  <a:lnTo>
                    <a:pt x="26" y="367"/>
                  </a:lnTo>
                  <a:lnTo>
                    <a:pt x="23" y="337"/>
                  </a:lnTo>
                  <a:lnTo>
                    <a:pt x="20" y="306"/>
                  </a:lnTo>
                  <a:lnTo>
                    <a:pt x="19" y="276"/>
                  </a:lnTo>
                  <a:lnTo>
                    <a:pt x="19" y="247"/>
                  </a:lnTo>
                  <a:lnTo>
                    <a:pt x="19" y="218"/>
                  </a:lnTo>
                  <a:lnTo>
                    <a:pt x="20" y="192"/>
                  </a:lnTo>
                  <a:lnTo>
                    <a:pt x="22" y="165"/>
                  </a:lnTo>
                  <a:lnTo>
                    <a:pt x="24" y="140"/>
                  </a:lnTo>
                  <a:lnTo>
                    <a:pt x="27" y="115"/>
                  </a:lnTo>
                  <a:lnTo>
                    <a:pt x="31" y="93"/>
                  </a:lnTo>
                  <a:lnTo>
                    <a:pt x="35" y="71"/>
                  </a:lnTo>
                  <a:lnTo>
                    <a:pt x="39" y="52"/>
                  </a:lnTo>
                  <a:lnTo>
                    <a:pt x="43" y="33"/>
                  </a:lnTo>
                  <a:lnTo>
                    <a:pt x="47" y="16"/>
                  </a:lnTo>
                  <a:lnTo>
                    <a:pt x="51" y="0"/>
                  </a:lnTo>
                  <a:lnTo>
                    <a:pt x="45" y="16"/>
                  </a:lnTo>
                  <a:lnTo>
                    <a:pt x="39" y="32"/>
                  </a:lnTo>
                  <a:lnTo>
                    <a:pt x="33" y="50"/>
                  </a:lnTo>
                  <a:lnTo>
                    <a:pt x="27" y="69"/>
                  </a:lnTo>
                  <a:lnTo>
                    <a:pt x="21" y="91"/>
                  </a:lnTo>
                  <a:lnTo>
                    <a:pt x="15" y="113"/>
                  </a:lnTo>
                  <a:lnTo>
                    <a:pt x="11" y="138"/>
                  </a:lnTo>
                  <a:lnTo>
                    <a:pt x="7" y="163"/>
                  </a:lnTo>
                  <a:lnTo>
                    <a:pt x="4" y="190"/>
                  </a:lnTo>
                  <a:lnTo>
                    <a:pt x="1" y="217"/>
                  </a:lnTo>
                  <a:lnTo>
                    <a:pt x="0" y="246"/>
                  </a:lnTo>
                  <a:lnTo>
                    <a:pt x="0" y="276"/>
                  </a:lnTo>
                  <a:lnTo>
                    <a:pt x="1" y="307"/>
                  </a:lnTo>
                  <a:lnTo>
                    <a:pt x="3" y="339"/>
                  </a:lnTo>
                  <a:lnTo>
                    <a:pt x="6" y="369"/>
                  </a:lnTo>
                  <a:lnTo>
                    <a:pt x="10" y="402"/>
                  </a:lnTo>
                  <a:lnTo>
                    <a:pt x="16" y="434"/>
                  </a:lnTo>
                  <a:lnTo>
                    <a:pt x="24" y="465"/>
                  </a:lnTo>
                  <a:lnTo>
                    <a:pt x="32" y="496"/>
                  </a:lnTo>
                  <a:lnTo>
                    <a:pt x="40" y="525"/>
                  </a:lnTo>
                  <a:lnTo>
                    <a:pt x="50" y="554"/>
                  </a:lnTo>
                  <a:lnTo>
                    <a:pt x="62" y="580"/>
                  </a:lnTo>
                  <a:lnTo>
                    <a:pt x="73" y="605"/>
                  </a:lnTo>
                  <a:lnTo>
                    <a:pt x="85" y="630"/>
                  </a:lnTo>
                  <a:lnTo>
                    <a:pt x="98" y="652"/>
                  </a:lnTo>
                  <a:lnTo>
                    <a:pt x="111" y="673"/>
                  </a:lnTo>
                  <a:lnTo>
                    <a:pt x="118" y="682"/>
                  </a:lnTo>
                  <a:lnTo>
                    <a:pt x="125" y="691"/>
                  </a:lnTo>
                  <a:lnTo>
                    <a:pt x="132" y="701"/>
                  </a:lnTo>
                  <a:lnTo>
                    <a:pt x="141" y="708"/>
                  </a:lnTo>
                  <a:lnTo>
                    <a:pt x="148" y="715"/>
                  </a:lnTo>
                  <a:lnTo>
                    <a:pt x="156" y="721"/>
                  </a:lnTo>
                  <a:lnTo>
                    <a:pt x="165" y="727"/>
                  </a:lnTo>
                  <a:lnTo>
                    <a:pt x="173" y="731"/>
                  </a:lnTo>
                  <a:lnTo>
                    <a:pt x="183" y="733"/>
                  </a:lnTo>
                  <a:lnTo>
                    <a:pt x="191" y="736"/>
                  </a:lnTo>
                  <a:lnTo>
                    <a:pt x="199" y="736"/>
                  </a:lnTo>
                  <a:lnTo>
                    <a:pt x="207" y="734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3795797" y="2171147"/>
              <a:ext cx="111200" cy="385493"/>
            </a:xfrm>
            <a:custGeom>
              <a:avLst/>
              <a:gdLst>
                <a:gd name="T0" fmla="*/ 8 w 224"/>
                <a:gd name="T1" fmla="*/ 781 h 781"/>
                <a:gd name="T2" fmla="*/ 27 w 224"/>
                <a:gd name="T3" fmla="*/ 779 h 781"/>
                <a:gd name="T4" fmla="*/ 46 w 224"/>
                <a:gd name="T5" fmla="*/ 773 h 781"/>
                <a:gd name="T6" fmla="*/ 66 w 224"/>
                <a:gd name="T7" fmla="*/ 763 h 781"/>
                <a:gd name="T8" fmla="*/ 84 w 224"/>
                <a:gd name="T9" fmla="*/ 749 h 781"/>
                <a:gd name="T10" fmla="*/ 103 w 224"/>
                <a:gd name="T11" fmla="*/ 732 h 781"/>
                <a:gd name="T12" fmla="*/ 119 w 224"/>
                <a:gd name="T13" fmla="*/ 711 h 781"/>
                <a:gd name="T14" fmla="*/ 135 w 224"/>
                <a:gd name="T15" fmla="*/ 689 h 781"/>
                <a:gd name="T16" fmla="*/ 155 w 224"/>
                <a:gd name="T17" fmla="*/ 651 h 781"/>
                <a:gd name="T18" fmla="*/ 179 w 224"/>
                <a:gd name="T19" fmla="*/ 593 h 781"/>
                <a:gd name="T20" fmla="*/ 197 w 224"/>
                <a:gd name="T21" fmla="*/ 530 h 781"/>
                <a:gd name="T22" fmla="*/ 211 w 224"/>
                <a:gd name="T23" fmla="*/ 462 h 781"/>
                <a:gd name="T24" fmla="*/ 220 w 224"/>
                <a:gd name="T25" fmla="*/ 393 h 781"/>
                <a:gd name="T26" fmla="*/ 224 w 224"/>
                <a:gd name="T27" fmla="*/ 325 h 781"/>
                <a:gd name="T28" fmla="*/ 224 w 224"/>
                <a:gd name="T29" fmla="*/ 259 h 781"/>
                <a:gd name="T30" fmla="*/ 219 w 224"/>
                <a:gd name="T31" fmla="*/ 198 h 781"/>
                <a:gd name="T32" fmla="*/ 211 w 224"/>
                <a:gd name="T33" fmla="*/ 142 h 781"/>
                <a:gd name="T34" fmla="*/ 198 w 224"/>
                <a:gd name="T35" fmla="*/ 90 h 781"/>
                <a:gd name="T36" fmla="*/ 182 w 224"/>
                <a:gd name="T37" fmla="*/ 47 h 781"/>
                <a:gd name="T38" fmla="*/ 166 w 224"/>
                <a:gd name="T39" fmla="*/ 20 h 781"/>
                <a:gd name="T40" fmla="*/ 155 w 224"/>
                <a:gd name="T41" fmla="*/ 6 h 781"/>
                <a:gd name="T42" fmla="*/ 154 w 224"/>
                <a:gd name="T43" fmla="*/ 7 h 781"/>
                <a:gd name="T44" fmla="*/ 163 w 224"/>
                <a:gd name="T45" fmla="*/ 22 h 781"/>
                <a:gd name="T46" fmla="*/ 176 w 224"/>
                <a:gd name="T47" fmla="*/ 50 h 781"/>
                <a:gd name="T48" fmla="*/ 189 w 224"/>
                <a:gd name="T49" fmla="*/ 93 h 781"/>
                <a:gd name="T50" fmla="*/ 197 w 224"/>
                <a:gd name="T51" fmla="*/ 144 h 781"/>
                <a:gd name="T52" fmla="*/ 203 w 224"/>
                <a:gd name="T53" fmla="*/ 199 h 781"/>
                <a:gd name="T54" fmla="*/ 205 w 224"/>
                <a:gd name="T55" fmla="*/ 260 h 781"/>
                <a:gd name="T56" fmla="*/ 204 w 224"/>
                <a:gd name="T57" fmla="*/ 324 h 781"/>
                <a:gd name="T58" fmla="*/ 199 w 224"/>
                <a:gd name="T59" fmla="*/ 390 h 781"/>
                <a:gd name="T60" fmla="*/ 190 w 224"/>
                <a:gd name="T61" fmla="*/ 459 h 781"/>
                <a:gd name="T62" fmla="*/ 178 w 224"/>
                <a:gd name="T63" fmla="*/ 525 h 781"/>
                <a:gd name="T64" fmla="*/ 161 w 224"/>
                <a:gd name="T65" fmla="*/ 587 h 781"/>
                <a:gd name="T66" fmla="*/ 141 w 224"/>
                <a:gd name="T67" fmla="*/ 643 h 781"/>
                <a:gd name="T68" fmla="*/ 123 w 224"/>
                <a:gd name="T69" fmla="*/ 681 h 781"/>
                <a:gd name="T70" fmla="*/ 109 w 224"/>
                <a:gd name="T71" fmla="*/ 704 h 781"/>
                <a:gd name="T72" fmla="*/ 95 w 224"/>
                <a:gd name="T73" fmla="*/ 725 h 781"/>
                <a:gd name="T74" fmla="*/ 78 w 224"/>
                <a:gd name="T75" fmla="*/ 742 h 781"/>
                <a:gd name="T76" fmla="*/ 62 w 224"/>
                <a:gd name="T77" fmla="*/ 757 h 781"/>
                <a:gd name="T78" fmla="*/ 43 w 224"/>
                <a:gd name="T79" fmla="*/ 768 h 781"/>
                <a:gd name="T80" fmla="*/ 26 w 224"/>
                <a:gd name="T81" fmla="*/ 776 h 781"/>
                <a:gd name="T82" fmla="*/ 8 w 224"/>
                <a:gd name="T83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4" h="781">
                  <a:moveTo>
                    <a:pt x="0" y="781"/>
                  </a:moveTo>
                  <a:lnTo>
                    <a:pt x="8" y="781"/>
                  </a:lnTo>
                  <a:lnTo>
                    <a:pt x="18" y="780"/>
                  </a:lnTo>
                  <a:lnTo>
                    <a:pt x="27" y="779"/>
                  </a:lnTo>
                  <a:lnTo>
                    <a:pt x="36" y="776"/>
                  </a:lnTo>
                  <a:lnTo>
                    <a:pt x="46" y="773"/>
                  </a:lnTo>
                  <a:lnTo>
                    <a:pt x="56" y="769"/>
                  </a:lnTo>
                  <a:lnTo>
                    <a:pt x="66" y="763"/>
                  </a:lnTo>
                  <a:lnTo>
                    <a:pt x="75" y="757"/>
                  </a:lnTo>
                  <a:lnTo>
                    <a:pt x="84" y="749"/>
                  </a:lnTo>
                  <a:lnTo>
                    <a:pt x="94" y="741"/>
                  </a:lnTo>
                  <a:lnTo>
                    <a:pt x="103" y="732"/>
                  </a:lnTo>
                  <a:lnTo>
                    <a:pt x="111" y="723"/>
                  </a:lnTo>
                  <a:lnTo>
                    <a:pt x="119" y="711"/>
                  </a:lnTo>
                  <a:lnTo>
                    <a:pt x="127" y="701"/>
                  </a:lnTo>
                  <a:lnTo>
                    <a:pt x="135" y="689"/>
                  </a:lnTo>
                  <a:lnTo>
                    <a:pt x="142" y="676"/>
                  </a:lnTo>
                  <a:lnTo>
                    <a:pt x="155" y="651"/>
                  </a:lnTo>
                  <a:lnTo>
                    <a:pt x="167" y="623"/>
                  </a:lnTo>
                  <a:lnTo>
                    <a:pt x="179" y="593"/>
                  </a:lnTo>
                  <a:lnTo>
                    <a:pt x="188" y="562"/>
                  </a:lnTo>
                  <a:lnTo>
                    <a:pt x="197" y="530"/>
                  </a:lnTo>
                  <a:lnTo>
                    <a:pt x="204" y="496"/>
                  </a:lnTo>
                  <a:lnTo>
                    <a:pt x="211" y="462"/>
                  </a:lnTo>
                  <a:lnTo>
                    <a:pt x="216" y="428"/>
                  </a:lnTo>
                  <a:lnTo>
                    <a:pt x="220" y="393"/>
                  </a:lnTo>
                  <a:lnTo>
                    <a:pt x="222" y="359"/>
                  </a:lnTo>
                  <a:lnTo>
                    <a:pt x="224" y="325"/>
                  </a:lnTo>
                  <a:lnTo>
                    <a:pt x="224" y="292"/>
                  </a:lnTo>
                  <a:lnTo>
                    <a:pt x="224" y="259"/>
                  </a:lnTo>
                  <a:lnTo>
                    <a:pt x="222" y="228"/>
                  </a:lnTo>
                  <a:lnTo>
                    <a:pt x="219" y="198"/>
                  </a:lnTo>
                  <a:lnTo>
                    <a:pt x="216" y="168"/>
                  </a:lnTo>
                  <a:lnTo>
                    <a:pt x="211" y="142"/>
                  </a:lnTo>
                  <a:lnTo>
                    <a:pt x="205" y="115"/>
                  </a:lnTo>
                  <a:lnTo>
                    <a:pt x="198" y="90"/>
                  </a:lnTo>
                  <a:lnTo>
                    <a:pt x="190" y="68"/>
                  </a:lnTo>
                  <a:lnTo>
                    <a:pt x="182" y="47"/>
                  </a:lnTo>
                  <a:lnTo>
                    <a:pt x="172" y="29"/>
                  </a:lnTo>
                  <a:lnTo>
                    <a:pt x="166" y="20"/>
                  </a:lnTo>
                  <a:lnTo>
                    <a:pt x="161" y="13"/>
                  </a:lnTo>
                  <a:lnTo>
                    <a:pt x="155" y="6"/>
                  </a:lnTo>
                  <a:lnTo>
                    <a:pt x="149" y="0"/>
                  </a:lnTo>
                  <a:lnTo>
                    <a:pt x="154" y="7"/>
                  </a:lnTo>
                  <a:lnTo>
                    <a:pt x="159" y="14"/>
                  </a:lnTo>
                  <a:lnTo>
                    <a:pt x="163" y="22"/>
                  </a:lnTo>
                  <a:lnTo>
                    <a:pt x="168" y="31"/>
                  </a:lnTo>
                  <a:lnTo>
                    <a:pt x="176" y="50"/>
                  </a:lnTo>
                  <a:lnTo>
                    <a:pt x="183" y="71"/>
                  </a:lnTo>
                  <a:lnTo>
                    <a:pt x="189" y="93"/>
                  </a:lnTo>
                  <a:lnTo>
                    <a:pt x="193" y="118"/>
                  </a:lnTo>
                  <a:lnTo>
                    <a:pt x="197" y="144"/>
                  </a:lnTo>
                  <a:lnTo>
                    <a:pt x="200" y="170"/>
                  </a:lnTo>
                  <a:lnTo>
                    <a:pt x="203" y="199"/>
                  </a:lnTo>
                  <a:lnTo>
                    <a:pt x="204" y="229"/>
                  </a:lnTo>
                  <a:lnTo>
                    <a:pt x="205" y="260"/>
                  </a:lnTo>
                  <a:lnTo>
                    <a:pt x="205" y="291"/>
                  </a:lnTo>
                  <a:lnTo>
                    <a:pt x="204" y="324"/>
                  </a:lnTo>
                  <a:lnTo>
                    <a:pt x="202" y="357"/>
                  </a:lnTo>
                  <a:lnTo>
                    <a:pt x="199" y="390"/>
                  </a:lnTo>
                  <a:lnTo>
                    <a:pt x="195" y="425"/>
                  </a:lnTo>
                  <a:lnTo>
                    <a:pt x="190" y="459"/>
                  </a:lnTo>
                  <a:lnTo>
                    <a:pt x="185" y="493"/>
                  </a:lnTo>
                  <a:lnTo>
                    <a:pt x="178" y="525"/>
                  </a:lnTo>
                  <a:lnTo>
                    <a:pt x="171" y="557"/>
                  </a:lnTo>
                  <a:lnTo>
                    <a:pt x="161" y="587"/>
                  </a:lnTo>
                  <a:lnTo>
                    <a:pt x="152" y="617"/>
                  </a:lnTo>
                  <a:lnTo>
                    <a:pt x="141" y="643"/>
                  </a:lnTo>
                  <a:lnTo>
                    <a:pt x="129" y="669"/>
                  </a:lnTo>
                  <a:lnTo>
                    <a:pt x="123" y="681"/>
                  </a:lnTo>
                  <a:lnTo>
                    <a:pt x="116" y="694"/>
                  </a:lnTo>
                  <a:lnTo>
                    <a:pt x="109" y="704"/>
                  </a:lnTo>
                  <a:lnTo>
                    <a:pt x="102" y="715"/>
                  </a:lnTo>
                  <a:lnTo>
                    <a:pt x="95" y="725"/>
                  </a:lnTo>
                  <a:lnTo>
                    <a:pt x="86" y="734"/>
                  </a:lnTo>
                  <a:lnTo>
                    <a:pt x="78" y="742"/>
                  </a:lnTo>
                  <a:lnTo>
                    <a:pt x="70" y="750"/>
                  </a:lnTo>
                  <a:lnTo>
                    <a:pt x="62" y="757"/>
                  </a:lnTo>
                  <a:lnTo>
                    <a:pt x="53" y="763"/>
                  </a:lnTo>
                  <a:lnTo>
                    <a:pt x="43" y="768"/>
                  </a:lnTo>
                  <a:lnTo>
                    <a:pt x="35" y="772"/>
                  </a:lnTo>
                  <a:lnTo>
                    <a:pt x="26" y="776"/>
                  </a:lnTo>
                  <a:lnTo>
                    <a:pt x="17" y="778"/>
                  </a:lnTo>
                  <a:lnTo>
                    <a:pt x="8" y="78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3564502" y="2134080"/>
              <a:ext cx="305429" cy="149750"/>
            </a:xfrm>
            <a:custGeom>
              <a:avLst/>
              <a:gdLst>
                <a:gd name="T0" fmla="*/ 12 w 618"/>
                <a:gd name="T1" fmla="*/ 223 h 301"/>
                <a:gd name="T2" fmla="*/ 58 w 618"/>
                <a:gd name="T3" fmla="*/ 281 h 301"/>
                <a:gd name="T4" fmla="*/ 109 w 618"/>
                <a:gd name="T5" fmla="*/ 284 h 301"/>
                <a:gd name="T6" fmla="*/ 153 w 618"/>
                <a:gd name="T7" fmla="*/ 231 h 301"/>
                <a:gd name="T8" fmla="*/ 149 w 618"/>
                <a:gd name="T9" fmla="*/ 125 h 301"/>
                <a:gd name="T10" fmla="*/ 99 w 618"/>
                <a:gd name="T11" fmla="*/ 56 h 301"/>
                <a:gd name="T12" fmla="*/ 92 w 618"/>
                <a:gd name="T13" fmla="*/ 88 h 301"/>
                <a:gd name="T14" fmla="*/ 107 w 618"/>
                <a:gd name="T15" fmla="*/ 179 h 301"/>
                <a:gd name="T16" fmla="*/ 175 w 618"/>
                <a:gd name="T17" fmla="*/ 285 h 301"/>
                <a:gd name="T18" fmla="*/ 235 w 618"/>
                <a:gd name="T19" fmla="*/ 298 h 301"/>
                <a:gd name="T20" fmla="*/ 288 w 618"/>
                <a:gd name="T21" fmla="*/ 236 h 301"/>
                <a:gd name="T22" fmla="*/ 302 w 618"/>
                <a:gd name="T23" fmla="*/ 93 h 301"/>
                <a:gd name="T24" fmla="*/ 272 w 618"/>
                <a:gd name="T25" fmla="*/ 32 h 301"/>
                <a:gd name="T26" fmla="*/ 238 w 618"/>
                <a:gd name="T27" fmla="*/ 69 h 301"/>
                <a:gd name="T28" fmla="*/ 249 w 618"/>
                <a:gd name="T29" fmla="*/ 211 h 301"/>
                <a:gd name="T30" fmla="*/ 297 w 618"/>
                <a:gd name="T31" fmla="*/ 289 h 301"/>
                <a:gd name="T32" fmla="*/ 360 w 618"/>
                <a:gd name="T33" fmla="*/ 294 h 301"/>
                <a:gd name="T34" fmla="*/ 409 w 618"/>
                <a:gd name="T35" fmla="*/ 230 h 301"/>
                <a:gd name="T36" fmla="*/ 415 w 618"/>
                <a:gd name="T37" fmla="*/ 62 h 301"/>
                <a:gd name="T38" fmla="*/ 376 w 618"/>
                <a:gd name="T39" fmla="*/ 61 h 301"/>
                <a:gd name="T40" fmla="*/ 384 w 618"/>
                <a:gd name="T41" fmla="*/ 203 h 301"/>
                <a:gd name="T42" fmla="*/ 427 w 618"/>
                <a:gd name="T43" fmla="*/ 263 h 301"/>
                <a:gd name="T44" fmla="*/ 476 w 618"/>
                <a:gd name="T45" fmla="*/ 264 h 301"/>
                <a:gd name="T46" fmla="*/ 528 w 618"/>
                <a:gd name="T47" fmla="*/ 219 h 301"/>
                <a:gd name="T48" fmla="*/ 536 w 618"/>
                <a:gd name="T49" fmla="*/ 101 h 301"/>
                <a:gd name="T50" fmla="*/ 499 w 618"/>
                <a:gd name="T51" fmla="*/ 7 h 301"/>
                <a:gd name="T52" fmla="*/ 482 w 618"/>
                <a:gd name="T53" fmla="*/ 28 h 301"/>
                <a:gd name="T54" fmla="*/ 477 w 618"/>
                <a:gd name="T55" fmla="*/ 120 h 301"/>
                <a:gd name="T56" fmla="*/ 522 w 618"/>
                <a:gd name="T57" fmla="*/ 189 h 301"/>
                <a:gd name="T58" fmla="*/ 590 w 618"/>
                <a:gd name="T59" fmla="*/ 187 h 301"/>
                <a:gd name="T60" fmla="*/ 618 w 618"/>
                <a:gd name="T61" fmla="*/ 92 h 301"/>
                <a:gd name="T62" fmla="*/ 614 w 618"/>
                <a:gd name="T63" fmla="*/ 121 h 301"/>
                <a:gd name="T64" fmla="*/ 574 w 618"/>
                <a:gd name="T65" fmla="*/ 192 h 301"/>
                <a:gd name="T66" fmla="*/ 513 w 618"/>
                <a:gd name="T67" fmla="*/ 170 h 301"/>
                <a:gd name="T68" fmla="*/ 483 w 618"/>
                <a:gd name="T69" fmla="*/ 96 h 301"/>
                <a:gd name="T70" fmla="*/ 495 w 618"/>
                <a:gd name="T71" fmla="*/ 26 h 301"/>
                <a:gd name="T72" fmla="*/ 521 w 618"/>
                <a:gd name="T73" fmla="*/ 89 h 301"/>
                <a:gd name="T74" fmla="*/ 519 w 618"/>
                <a:gd name="T75" fmla="*/ 200 h 301"/>
                <a:gd name="T76" fmla="*/ 481 w 618"/>
                <a:gd name="T77" fmla="*/ 248 h 301"/>
                <a:gd name="T78" fmla="*/ 429 w 618"/>
                <a:gd name="T79" fmla="*/ 246 h 301"/>
                <a:gd name="T80" fmla="*/ 393 w 618"/>
                <a:gd name="T81" fmla="*/ 168 h 301"/>
                <a:gd name="T82" fmla="*/ 403 w 618"/>
                <a:gd name="T83" fmla="*/ 29 h 301"/>
                <a:gd name="T84" fmla="*/ 402 w 618"/>
                <a:gd name="T85" fmla="*/ 121 h 301"/>
                <a:gd name="T86" fmla="*/ 373 w 618"/>
                <a:gd name="T87" fmla="*/ 257 h 301"/>
                <a:gd name="T88" fmla="*/ 336 w 618"/>
                <a:gd name="T89" fmla="*/ 280 h 301"/>
                <a:gd name="T90" fmla="*/ 295 w 618"/>
                <a:gd name="T91" fmla="*/ 260 h 301"/>
                <a:gd name="T92" fmla="*/ 257 w 618"/>
                <a:gd name="T93" fmla="*/ 144 h 301"/>
                <a:gd name="T94" fmla="*/ 262 w 618"/>
                <a:gd name="T95" fmla="*/ 49 h 301"/>
                <a:gd name="T96" fmla="*/ 285 w 618"/>
                <a:gd name="T97" fmla="*/ 107 h 301"/>
                <a:gd name="T98" fmla="*/ 267 w 618"/>
                <a:gd name="T99" fmla="*/ 237 h 301"/>
                <a:gd name="T100" fmla="*/ 222 w 618"/>
                <a:gd name="T101" fmla="*/ 283 h 301"/>
                <a:gd name="T102" fmla="*/ 161 w 618"/>
                <a:gd name="T103" fmla="*/ 248 h 301"/>
                <a:gd name="T104" fmla="*/ 109 w 618"/>
                <a:gd name="T105" fmla="*/ 126 h 301"/>
                <a:gd name="T106" fmla="*/ 107 w 618"/>
                <a:gd name="T107" fmla="*/ 79 h 301"/>
                <a:gd name="T108" fmla="*/ 141 w 618"/>
                <a:gd name="T109" fmla="*/ 142 h 301"/>
                <a:gd name="T110" fmla="*/ 141 w 618"/>
                <a:gd name="T111" fmla="*/ 240 h 301"/>
                <a:gd name="T112" fmla="*/ 98 w 618"/>
                <a:gd name="T113" fmla="*/ 279 h 301"/>
                <a:gd name="T114" fmla="*/ 32 w 618"/>
                <a:gd name="T115" fmla="*/ 254 h 301"/>
                <a:gd name="T116" fmla="*/ 2 w 618"/>
                <a:gd name="T117" fmla="*/ 13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18" h="301">
                  <a:moveTo>
                    <a:pt x="7" y="93"/>
                  </a:moveTo>
                  <a:lnTo>
                    <a:pt x="3" y="111"/>
                  </a:lnTo>
                  <a:lnTo>
                    <a:pt x="1" y="130"/>
                  </a:lnTo>
                  <a:lnTo>
                    <a:pt x="0" y="153"/>
                  </a:lnTo>
                  <a:lnTo>
                    <a:pt x="2" y="179"/>
                  </a:lnTo>
                  <a:lnTo>
                    <a:pt x="4" y="192"/>
                  </a:lnTo>
                  <a:lnTo>
                    <a:pt x="8" y="207"/>
                  </a:lnTo>
                  <a:lnTo>
                    <a:pt x="12" y="223"/>
                  </a:lnTo>
                  <a:lnTo>
                    <a:pt x="18" y="240"/>
                  </a:lnTo>
                  <a:lnTo>
                    <a:pt x="23" y="249"/>
                  </a:lnTo>
                  <a:lnTo>
                    <a:pt x="28" y="257"/>
                  </a:lnTo>
                  <a:lnTo>
                    <a:pt x="35" y="265"/>
                  </a:lnTo>
                  <a:lnTo>
                    <a:pt x="42" y="273"/>
                  </a:lnTo>
                  <a:lnTo>
                    <a:pt x="48" y="276"/>
                  </a:lnTo>
                  <a:lnTo>
                    <a:pt x="53" y="279"/>
                  </a:lnTo>
                  <a:lnTo>
                    <a:pt x="58" y="281"/>
                  </a:lnTo>
                  <a:lnTo>
                    <a:pt x="64" y="284"/>
                  </a:lnTo>
                  <a:lnTo>
                    <a:pt x="69" y="286"/>
                  </a:lnTo>
                  <a:lnTo>
                    <a:pt x="75" y="287"/>
                  </a:lnTo>
                  <a:lnTo>
                    <a:pt x="82" y="287"/>
                  </a:lnTo>
                  <a:lnTo>
                    <a:pt x="89" y="287"/>
                  </a:lnTo>
                  <a:lnTo>
                    <a:pt x="89" y="287"/>
                  </a:lnTo>
                  <a:lnTo>
                    <a:pt x="99" y="286"/>
                  </a:lnTo>
                  <a:lnTo>
                    <a:pt x="109" y="284"/>
                  </a:lnTo>
                  <a:lnTo>
                    <a:pt x="114" y="281"/>
                  </a:lnTo>
                  <a:lnTo>
                    <a:pt x="119" y="279"/>
                  </a:lnTo>
                  <a:lnTo>
                    <a:pt x="125" y="276"/>
                  </a:lnTo>
                  <a:lnTo>
                    <a:pt x="129" y="272"/>
                  </a:lnTo>
                  <a:lnTo>
                    <a:pt x="137" y="264"/>
                  </a:lnTo>
                  <a:lnTo>
                    <a:pt x="144" y="255"/>
                  </a:lnTo>
                  <a:lnTo>
                    <a:pt x="149" y="243"/>
                  </a:lnTo>
                  <a:lnTo>
                    <a:pt x="153" y="231"/>
                  </a:lnTo>
                  <a:lnTo>
                    <a:pt x="156" y="219"/>
                  </a:lnTo>
                  <a:lnTo>
                    <a:pt x="157" y="206"/>
                  </a:lnTo>
                  <a:lnTo>
                    <a:pt x="158" y="193"/>
                  </a:lnTo>
                  <a:lnTo>
                    <a:pt x="158" y="180"/>
                  </a:lnTo>
                  <a:lnTo>
                    <a:pt x="157" y="166"/>
                  </a:lnTo>
                  <a:lnTo>
                    <a:pt x="155" y="153"/>
                  </a:lnTo>
                  <a:lnTo>
                    <a:pt x="152" y="139"/>
                  </a:lnTo>
                  <a:lnTo>
                    <a:pt x="149" y="125"/>
                  </a:lnTo>
                  <a:lnTo>
                    <a:pt x="144" y="111"/>
                  </a:lnTo>
                  <a:lnTo>
                    <a:pt x="138" y="97"/>
                  </a:lnTo>
                  <a:lnTo>
                    <a:pt x="134" y="90"/>
                  </a:lnTo>
                  <a:lnTo>
                    <a:pt x="130" y="84"/>
                  </a:lnTo>
                  <a:lnTo>
                    <a:pt x="125" y="77"/>
                  </a:lnTo>
                  <a:lnTo>
                    <a:pt x="118" y="71"/>
                  </a:lnTo>
                  <a:lnTo>
                    <a:pt x="109" y="64"/>
                  </a:lnTo>
                  <a:lnTo>
                    <a:pt x="99" y="56"/>
                  </a:lnTo>
                  <a:lnTo>
                    <a:pt x="98" y="55"/>
                  </a:lnTo>
                  <a:lnTo>
                    <a:pt x="98" y="56"/>
                  </a:lnTo>
                  <a:lnTo>
                    <a:pt x="97" y="59"/>
                  </a:lnTo>
                  <a:lnTo>
                    <a:pt x="95" y="66"/>
                  </a:lnTo>
                  <a:lnTo>
                    <a:pt x="94" y="72"/>
                  </a:lnTo>
                  <a:lnTo>
                    <a:pt x="93" y="77"/>
                  </a:lnTo>
                  <a:lnTo>
                    <a:pt x="92" y="84"/>
                  </a:lnTo>
                  <a:lnTo>
                    <a:pt x="92" y="88"/>
                  </a:lnTo>
                  <a:lnTo>
                    <a:pt x="92" y="92"/>
                  </a:lnTo>
                  <a:lnTo>
                    <a:pt x="92" y="96"/>
                  </a:lnTo>
                  <a:lnTo>
                    <a:pt x="92" y="105"/>
                  </a:lnTo>
                  <a:lnTo>
                    <a:pt x="92" y="113"/>
                  </a:lnTo>
                  <a:lnTo>
                    <a:pt x="95" y="129"/>
                  </a:lnTo>
                  <a:lnTo>
                    <a:pt x="98" y="146"/>
                  </a:lnTo>
                  <a:lnTo>
                    <a:pt x="102" y="162"/>
                  </a:lnTo>
                  <a:lnTo>
                    <a:pt x="107" y="179"/>
                  </a:lnTo>
                  <a:lnTo>
                    <a:pt x="113" y="195"/>
                  </a:lnTo>
                  <a:lnTo>
                    <a:pt x="120" y="211"/>
                  </a:lnTo>
                  <a:lnTo>
                    <a:pt x="129" y="227"/>
                  </a:lnTo>
                  <a:lnTo>
                    <a:pt x="138" y="242"/>
                  </a:lnTo>
                  <a:lnTo>
                    <a:pt x="148" y="258"/>
                  </a:lnTo>
                  <a:lnTo>
                    <a:pt x="160" y="272"/>
                  </a:lnTo>
                  <a:lnTo>
                    <a:pt x="168" y="278"/>
                  </a:lnTo>
                  <a:lnTo>
                    <a:pt x="175" y="285"/>
                  </a:lnTo>
                  <a:lnTo>
                    <a:pt x="183" y="291"/>
                  </a:lnTo>
                  <a:lnTo>
                    <a:pt x="192" y="295"/>
                  </a:lnTo>
                  <a:lnTo>
                    <a:pt x="202" y="299"/>
                  </a:lnTo>
                  <a:lnTo>
                    <a:pt x="213" y="300"/>
                  </a:lnTo>
                  <a:lnTo>
                    <a:pt x="218" y="301"/>
                  </a:lnTo>
                  <a:lnTo>
                    <a:pt x="224" y="300"/>
                  </a:lnTo>
                  <a:lnTo>
                    <a:pt x="229" y="300"/>
                  </a:lnTo>
                  <a:lnTo>
                    <a:pt x="235" y="298"/>
                  </a:lnTo>
                  <a:lnTo>
                    <a:pt x="245" y="293"/>
                  </a:lnTo>
                  <a:lnTo>
                    <a:pt x="254" y="287"/>
                  </a:lnTo>
                  <a:lnTo>
                    <a:pt x="261" y="279"/>
                  </a:lnTo>
                  <a:lnTo>
                    <a:pt x="268" y="271"/>
                  </a:lnTo>
                  <a:lnTo>
                    <a:pt x="274" y="263"/>
                  </a:lnTo>
                  <a:lnTo>
                    <a:pt x="279" y="255"/>
                  </a:lnTo>
                  <a:lnTo>
                    <a:pt x="284" y="246"/>
                  </a:lnTo>
                  <a:lnTo>
                    <a:pt x="288" y="236"/>
                  </a:lnTo>
                  <a:lnTo>
                    <a:pt x="295" y="217"/>
                  </a:lnTo>
                  <a:lnTo>
                    <a:pt x="300" y="197"/>
                  </a:lnTo>
                  <a:lnTo>
                    <a:pt x="303" y="177"/>
                  </a:lnTo>
                  <a:lnTo>
                    <a:pt x="305" y="156"/>
                  </a:lnTo>
                  <a:lnTo>
                    <a:pt x="305" y="135"/>
                  </a:lnTo>
                  <a:lnTo>
                    <a:pt x="305" y="115"/>
                  </a:lnTo>
                  <a:lnTo>
                    <a:pt x="303" y="105"/>
                  </a:lnTo>
                  <a:lnTo>
                    <a:pt x="302" y="93"/>
                  </a:lnTo>
                  <a:lnTo>
                    <a:pt x="300" y="83"/>
                  </a:lnTo>
                  <a:lnTo>
                    <a:pt x="297" y="73"/>
                  </a:lnTo>
                  <a:lnTo>
                    <a:pt x="293" y="62"/>
                  </a:lnTo>
                  <a:lnTo>
                    <a:pt x="289" y="52"/>
                  </a:lnTo>
                  <a:lnTo>
                    <a:pt x="286" y="47"/>
                  </a:lnTo>
                  <a:lnTo>
                    <a:pt x="283" y="42"/>
                  </a:lnTo>
                  <a:lnTo>
                    <a:pt x="278" y="38"/>
                  </a:lnTo>
                  <a:lnTo>
                    <a:pt x="272" y="32"/>
                  </a:lnTo>
                  <a:lnTo>
                    <a:pt x="257" y="19"/>
                  </a:lnTo>
                  <a:lnTo>
                    <a:pt x="254" y="17"/>
                  </a:lnTo>
                  <a:lnTo>
                    <a:pt x="252" y="22"/>
                  </a:lnTo>
                  <a:lnTo>
                    <a:pt x="250" y="26"/>
                  </a:lnTo>
                  <a:lnTo>
                    <a:pt x="248" y="32"/>
                  </a:lnTo>
                  <a:lnTo>
                    <a:pt x="242" y="47"/>
                  </a:lnTo>
                  <a:lnTo>
                    <a:pt x="239" y="58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6" y="91"/>
                  </a:lnTo>
                  <a:lnTo>
                    <a:pt x="235" y="102"/>
                  </a:lnTo>
                  <a:lnTo>
                    <a:pt x="235" y="123"/>
                  </a:lnTo>
                  <a:lnTo>
                    <a:pt x="237" y="146"/>
                  </a:lnTo>
                  <a:lnTo>
                    <a:pt x="239" y="167"/>
                  </a:lnTo>
                  <a:lnTo>
                    <a:pt x="244" y="189"/>
                  </a:lnTo>
                  <a:lnTo>
                    <a:pt x="249" y="211"/>
                  </a:lnTo>
                  <a:lnTo>
                    <a:pt x="256" y="232"/>
                  </a:lnTo>
                  <a:lnTo>
                    <a:pt x="261" y="242"/>
                  </a:lnTo>
                  <a:lnTo>
                    <a:pt x="266" y="253"/>
                  </a:lnTo>
                  <a:lnTo>
                    <a:pt x="272" y="263"/>
                  </a:lnTo>
                  <a:lnTo>
                    <a:pt x="279" y="272"/>
                  </a:lnTo>
                  <a:lnTo>
                    <a:pt x="285" y="278"/>
                  </a:lnTo>
                  <a:lnTo>
                    <a:pt x="291" y="284"/>
                  </a:lnTo>
                  <a:lnTo>
                    <a:pt x="297" y="289"/>
                  </a:lnTo>
                  <a:lnTo>
                    <a:pt x="304" y="293"/>
                  </a:lnTo>
                  <a:lnTo>
                    <a:pt x="311" y="297"/>
                  </a:lnTo>
                  <a:lnTo>
                    <a:pt x="319" y="299"/>
                  </a:lnTo>
                  <a:lnTo>
                    <a:pt x="328" y="300"/>
                  </a:lnTo>
                  <a:lnTo>
                    <a:pt x="336" y="301"/>
                  </a:lnTo>
                  <a:lnTo>
                    <a:pt x="345" y="299"/>
                  </a:lnTo>
                  <a:lnTo>
                    <a:pt x="353" y="297"/>
                  </a:lnTo>
                  <a:lnTo>
                    <a:pt x="360" y="294"/>
                  </a:lnTo>
                  <a:lnTo>
                    <a:pt x="368" y="290"/>
                  </a:lnTo>
                  <a:lnTo>
                    <a:pt x="374" y="286"/>
                  </a:lnTo>
                  <a:lnTo>
                    <a:pt x="380" y="280"/>
                  </a:lnTo>
                  <a:lnTo>
                    <a:pt x="385" y="274"/>
                  </a:lnTo>
                  <a:lnTo>
                    <a:pt x="389" y="268"/>
                  </a:lnTo>
                  <a:lnTo>
                    <a:pt x="397" y="256"/>
                  </a:lnTo>
                  <a:lnTo>
                    <a:pt x="404" y="242"/>
                  </a:lnTo>
                  <a:lnTo>
                    <a:pt x="409" y="230"/>
                  </a:lnTo>
                  <a:lnTo>
                    <a:pt x="412" y="217"/>
                  </a:lnTo>
                  <a:lnTo>
                    <a:pt x="417" y="191"/>
                  </a:lnTo>
                  <a:lnTo>
                    <a:pt x="420" y="166"/>
                  </a:lnTo>
                  <a:lnTo>
                    <a:pt x="421" y="143"/>
                  </a:lnTo>
                  <a:lnTo>
                    <a:pt x="421" y="120"/>
                  </a:lnTo>
                  <a:lnTo>
                    <a:pt x="420" y="99"/>
                  </a:lnTo>
                  <a:lnTo>
                    <a:pt x="418" y="80"/>
                  </a:lnTo>
                  <a:lnTo>
                    <a:pt x="415" y="62"/>
                  </a:lnTo>
                  <a:lnTo>
                    <a:pt x="411" y="47"/>
                  </a:lnTo>
                  <a:lnTo>
                    <a:pt x="407" y="33"/>
                  </a:lnTo>
                  <a:lnTo>
                    <a:pt x="402" y="21"/>
                  </a:lnTo>
                  <a:lnTo>
                    <a:pt x="391" y="0"/>
                  </a:lnTo>
                  <a:lnTo>
                    <a:pt x="385" y="22"/>
                  </a:lnTo>
                  <a:lnTo>
                    <a:pt x="381" y="36"/>
                  </a:lnTo>
                  <a:lnTo>
                    <a:pt x="378" y="48"/>
                  </a:lnTo>
                  <a:lnTo>
                    <a:pt x="376" y="61"/>
                  </a:lnTo>
                  <a:lnTo>
                    <a:pt x="374" y="75"/>
                  </a:lnTo>
                  <a:lnTo>
                    <a:pt x="373" y="99"/>
                  </a:lnTo>
                  <a:lnTo>
                    <a:pt x="373" y="124"/>
                  </a:lnTo>
                  <a:lnTo>
                    <a:pt x="374" y="148"/>
                  </a:lnTo>
                  <a:lnTo>
                    <a:pt x="377" y="170"/>
                  </a:lnTo>
                  <a:lnTo>
                    <a:pt x="379" y="182"/>
                  </a:lnTo>
                  <a:lnTo>
                    <a:pt x="381" y="193"/>
                  </a:lnTo>
                  <a:lnTo>
                    <a:pt x="384" y="203"/>
                  </a:lnTo>
                  <a:lnTo>
                    <a:pt x="387" y="213"/>
                  </a:lnTo>
                  <a:lnTo>
                    <a:pt x="391" y="222"/>
                  </a:lnTo>
                  <a:lnTo>
                    <a:pt x="395" y="231"/>
                  </a:lnTo>
                  <a:lnTo>
                    <a:pt x="400" y="239"/>
                  </a:lnTo>
                  <a:lnTo>
                    <a:pt x="407" y="247"/>
                  </a:lnTo>
                  <a:lnTo>
                    <a:pt x="413" y="254"/>
                  </a:lnTo>
                  <a:lnTo>
                    <a:pt x="420" y="259"/>
                  </a:lnTo>
                  <a:lnTo>
                    <a:pt x="427" y="263"/>
                  </a:lnTo>
                  <a:lnTo>
                    <a:pt x="435" y="265"/>
                  </a:lnTo>
                  <a:lnTo>
                    <a:pt x="443" y="267"/>
                  </a:lnTo>
                  <a:lnTo>
                    <a:pt x="450" y="268"/>
                  </a:lnTo>
                  <a:lnTo>
                    <a:pt x="456" y="268"/>
                  </a:lnTo>
                  <a:lnTo>
                    <a:pt x="461" y="267"/>
                  </a:lnTo>
                  <a:lnTo>
                    <a:pt x="470" y="265"/>
                  </a:lnTo>
                  <a:lnTo>
                    <a:pt x="477" y="264"/>
                  </a:lnTo>
                  <a:lnTo>
                    <a:pt x="476" y="264"/>
                  </a:lnTo>
                  <a:lnTo>
                    <a:pt x="486" y="261"/>
                  </a:lnTo>
                  <a:lnTo>
                    <a:pt x="494" y="258"/>
                  </a:lnTo>
                  <a:lnTo>
                    <a:pt x="501" y="253"/>
                  </a:lnTo>
                  <a:lnTo>
                    <a:pt x="508" y="247"/>
                  </a:lnTo>
                  <a:lnTo>
                    <a:pt x="513" y="240"/>
                  </a:lnTo>
                  <a:lnTo>
                    <a:pt x="519" y="234"/>
                  </a:lnTo>
                  <a:lnTo>
                    <a:pt x="524" y="227"/>
                  </a:lnTo>
                  <a:lnTo>
                    <a:pt x="528" y="219"/>
                  </a:lnTo>
                  <a:lnTo>
                    <a:pt x="533" y="204"/>
                  </a:lnTo>
                  <a:lnTo>
                    <a:pt x="537" y="189"/>
                  </a:lnTo>
                  <a:lnTo>
                    <a:pt x="539" y="174"/>
                  </a:lnTo>
                  <a:lnTo>
                    <a:pt x="540" y="158"/>
                  </a:lnTo>
                  <a:lnTo>
                    <a:pt x="540" y="144"/>
                  </a:lnTo>
                  <a:lnTo>
                    <a:pt x="539" y="128"/>
                  </a:lnTo>
                  <a:lnTo>
                    <a:pt x="538" y="114"/>
                  </a:lnTo>
                  <a:lnTo>
                    <a:pt x="536" y="101"/>
                  </a:lnTo>
                  <a:lnTo>
                    <a:pt x="533" y="87"/>
                  </a:lnTo>
                  <a:lnTo>
                    <a:pt x="530" y="74"/>
                  </a:lnTo>
                  <a:lnTo>
                    <a:pt x="526" y="60"/>
                  </a:lnTo>
                  <a:lnTo>
                    <a:pt x="522" y="47"/>
                  </a:lnTo>
                  <a:lnTo>
                    <a:pt x="516" y="36"/>
                  </a:lnTo>
                  <a:lnTo>
                    <a:pt x="509" y="23"/>
                  </a:lnTo>
                  <a:lnTo>
                    <a:pt x="504" y="15"/>
                  </a:lnTo>
                  <a:lnTo>
                    <a:pt x="499" y="7"/>
                  </a:lnTo>
                  <a:lnTo>
                    <a:pt x="496" y="4"/>
                  </a:lnTo>
                  <a:lnTo>
                    <a:pt x="496" y="3"/>
                  </a:lnTo>
                  <a:lnTo>
                    <a:pt x="495" y="2"/>
                  </a:lnTo>
                  <a:lnTo>
                    <a:pt x="494" y="2"/>
                  </a:lnTo>
                  <a:lnTo>
                    <a:pt x="494" y="3"/>
                  </a:lnTo>
                  <a:lnTo>
                    <a:pt x="490" y="11"/>
                  </a:lnTo>
                  <a:lnTo>
                    <a:pt x="486" y="19"/>
                  </a:lnTo>
                  <a:lnTo>
                    <a:pt x="482" y="28"/>
                  </a:lnTo>
                  <a:lnTo>
                    <a:pt x="477" y="39"/>
                  </a:lnTo>
                  <a:lnTo>
                    <a:pt x="475" y="51"/>
                  </a:lnTo>
                  <a:lnTo>
                    <a:pt x="473" y="62"/>
                  </a:lnTo>
                  <a:lnTo>
                    <a:pt x="472" y="75"/>
                  </a:lnTo>
                  <a:lnTo>
                    <a:pt x="472" y="86"/>
                  </a:lnTo>
                  <a:lnTo>
                    <a:pt x="473" y="97"/>
                  </a:lnTo>
                  <a:lnTo>
                    <a:pt x="474" y="109"/>
                  </a:lnTo>
                  <a:lnTo>
                    <a:pt x="477" y="120"/>
                  </a:lnTo>
                  <a:lnTo>
                    <a:pt x="481" y="130"/>
                  </a:lnTo>
                  <a:lnTo>
                    <a:pt x="485" y="141"/>
                  </a:lnTo>
                  <a:lnTo>
                    <a:pt x="490" y="150"/>
                  </a:lnTo>
                  <a:lnTo>
                    <a:pt x="495" y="159"/>
                  </a:lnTo>
                  <a:lnTo>
                    <a:pt x="501" y="167"/>
                  </a:lnTo>
                  <a:lnTo>
                    <a:pt x="507" y="176"/>
                  </a:lnTo>
                  <a:lnTo>
                    <a:pt x="514" y="183"/>
                  </a:lnTo>
                  <a:lnTo>
                    <a:pt x="522" y="189"/>
                  </a:lnTo>
                  <a:lnTo>
                    <a:pt x="531" y="194"/>
                  </a:lnTo>
                  <a:lnTo>
                    <a:pt x="539" y="198"/>
                  </a:lnTo>
                  <a:lnTo>
                    <a:pt x="548" y="200"/>
                  </a:lnTo>
                  <a:lnTo>
                    <a:pt x="558" y="201"/>
                  </a:lnTo>
                  <a:lnTo>
                    <a:pt x="568" y="200"/>
                  </a:lnTo>
                  <a:lnTo>
                    <a:pt x="576" y="198"/>
                  </a:lnTo>
                  <a:lnTo>
                    <a:pt x="584" y="193"/>
                  </a:lnTo>
                  <a:lnTo>
                    <a:pt x="590" y="187"/>
                  </a:lnTo>
                  <a:lnTo>
                    <a:pt x="596" y="181"/>
                  </a:lnTo>
                  <a:lnTo>
                    <a:pt x="601" y="174"/>
                  </a:lnTo>
                  <a:lnTo>
                    <a:pt x="605" y="166"/>
                  </a:lnTo>
                  <a:lnTo>
                    <a:pt x="611" y="151"/>
                  </a:lnTo>
                  <a:lnTo>
                    <a:pt x="614" y="135"/>
                  </a:lnTo>
                  <a:lnTo>
                    <a:pt x="616" y="121"/>
                  </a:lnTo>
                  <a:lnTo>
                    <a:pt x="618" y="107"/>
                  </a:lnTo>
                  <a:lnTo>
                    <a:pt x="618" y="92"/>
                  </a:lnTo>
                  <a:lnTo>
                    <a:pt x="618" y="79"/>
                  </a:lnTo>
                  <a:lnTo>
                    <a:pt x="618" y="66"/>
                  </a:lnTo>
                  <a:lnTo>
                    <a:pt x="617" y="52"/>
                  </a:lnTo>
                  <a:lnTo>
                    <a:pt x="617" y="66"/>
                  </a:lnTo>
                  <a:lnTo>
                    <a:pt x="617" y="79"/>
                  </a:lnTo>
                  <a:lnTo>
                    <a:pt x="617" y="92"/>
                  </a:lnTo>
                  <a:lnTo>
                    <a:pt x="615" y="107"/>
                  </a:lnTo>
                  <a:lnTo>
                    <a:pt x="614" y="121"/>
                  </a:lnTo>
                  <a:lnTo>
                    <a:pt x="611" y="135"/>
                  </a:lnTo>
                  <a:lnTo>
                    <a:pt x="607" y="150"/>
                  </a:lnTo>
                  <a:lnTo>
                    <a:pt x="601" y="164"/>
                  </a:lnTo>
                  <a:lnTo>
                    <a:pt x="596" y="171"/>
                  </a:lnTo>
                  <a:lnTo>
                    <a:pt x="592" y="178"/>
                  </a:lnTo>
                  <a:lnTo>
                    <a:pt x="587" y="184"/>
                  </a:lnTo>
                  <a:lnTo>
                    <a:pt x="581" y="189"/>
                  </a:lnTo>
                  <a:lnTo>
                    <a:pt x="574" y="192"/>
                  </a:lnTo>
                  <a:lnTo>
                    <a:pt x="567" y="195"/>
                  </a:lnTo>
                  <a:lnTo>
                    <a:pt x="558" y="195"/>
                  </a:lnTo>
                  <a:lnTo>
                    <a:pt x="550" y="194"/>
                  </a:lnTo>
                  <a:lnTo>
                    <a:pt x="542" y="192"/>
                  </a:lnTo>
                  <a:lnTo>
                    <a:pt x="534" y="188"/>
                  </a:lnTo>
                  <a:lnTo>
                    <a:pt x="527" y="183"/>
                  </a:lnTo>
                  <a:lnTo>
                    <a:pt x="519" y="177"/>
                  </a:lnTo>
                  <a:lnTo>
                    <a:pt x="513" y="170"/>
                  </a:lnTo>
                  <a:lnTo>
                    <a:pt x="507" y="162"/>
                  </a:lnTo>
                  <a:lnTo>
                    <a:pt x="502" y="155"/>
                  </a:lnTo>
                  <a:lnTo>
                    <a:pt x="497" y="146"/>
                  </a:lnTo>
                  <a:lnTo>
                    <a:pt x="493" y="137"/>
                  </a:lnTo>
                  <a:lnTo>
                    <a:pt x="489" y="127"/>
                  </a:lnTo>
                  <a:lnTo>
                    <a:pt x="486" y="118"/>
                  </a:lnTo>
                  <a:lnTo>
                    <a:pt x="484" y="108"/>
                  </a:lnTo>
                  <a:lnTo>
                    <a:pt x="483" y="96"/>
                  </a:lnTo>
                  <a:lnTo>
                    <a:pt x="482" y="86"/>
                  </a:lnTo>
                  <a:lnTo>
                    <a:pt x="483" y="75"/>
                  </a:lnTo>
                  <a:lnTo>
                    <a:pt x="484" y="65"/>
                  </a:lnTo>
                  <a:lnTo>
                    <a:pt x="486" y="53"/>
                  </a:lnTo>
                  <a:lnTo>
                    <a:pt x="488" y="42"/>
                  </a:lnTo>
                  <a:lnTo>
                    <a:pt x="492" y="32"/>
                  </a:lnTo>
                  <a:lnTo>
                    <a:pt x="493" y="29"/>
                  </a:lnTo>
                  <a:lnTo>
                    <a:pt x="495" y="26"/>
                  </a:lnTo>
                  <a:lnTo>
                    <a:pt x="496" y="23"/>
                  </a:lnTo>
                  <a:lnTo>
                    <a:pt x="497" y="25"/>
                  </a:lnTo>
                  <a:lnTo>
                    <a:pt x="500" y="30"/>
                  </a:lnTo>
                  <a:lnTo>
                    <a:pt x="505" y="40"/>
                  </a:lnTo>
                  <a:lnTo>
                    <a:pt x="510" y="52"/>
                  </a:lnTo>
                  <a:lnTo>
                    <a:pt x="514" y="64"/>
                  </a:lnTo>
                  <a:lnTo>
                    <a:pt x="517" y="77"/>
                  </a:lnTo>
                  <a:lnTo>
                    <a:pt x="521" y="89"/>
                  </a:lnTo>
                  <a:lnTo>
                    <a:pt x="523" y="103"/>
                  </a:lnTo>
                  <a:lnTo>
                    <a:pt x="525" y="116"/>
                  </a:lnTo>
                  <a:lnTo>
                    <a:pt x="526" y="129"/>
                  </a:lnTo>
                  <a:lnTo>
                    <a:pt x="527" y="144"/>
                  </a:lnTo>
                  <a:lnTo>
                    <a:pt x="527" y="157"/>
                  </a:lnTo>
                  <a:lnTo>
                    <a:pt x="525" y="171"/>
                  </a:lnTo>
                  <a:lnTo>
                    <a:pt x="523" y="186"/>
                  </a:lnTo>
                  <a:lnTo>
                    <a:pt x="519" y="200"/>
                  </a:lnTo>
                  <a:lnTo>
                    <a:pt x="514" y="214"/>
                  </a:lnTo>
                  <a:lnTo>
                    <a:pt x="511" y="220"/>
                  </a:lnTo>
                  <a:lnTo>
                    <a:pt x="507" y="226"/>
                  </a:lnTo>
                  <a:lnTo>
                    <a:pt x="503" y="231"/>
                  </a:lnTo>
                  <a:lnTo>
                    <a:pt x="498" y="236"/>
                  </a:lnTo>
                  <a:lnTo>
                    <a:pt x="493" y="240"/>
                  </a:lnTo>
                  <a:lnTo>
                    <a:pt x="487" y="244"/>
                  </a:lnTo>
                  <a:lnTo>
                    <a:pt x="481" y="248"/>
                  </a:lnTo>
                  <a:lnTo>
                    <a:pt x="473" y="249"/>
                  </a:lnTo>
                  <a:lnTo>
                    <a:pt x="472" y="250"/>
                  </a:lnTo>
                  <a:lnTo>
                    <a:pt x="467" y="251"/>
                  </a:lnTo>
                  <a:lnTo>
                    <a:pt x="459" y="252"/>
                  </a:lnTo>
                  <a:lnTo>
                    <a:pt x="450" y="252"/>
                  </a:lnTo>
                  <a:lnTo>
                    <a:pt x="439" y="251"/>
                  </a:lnTo>
                  <a:lnTo>
                    <a:pt x="434" y="249"/>
                  </a:lnTo>
                  <a:lnTo>
                    <a:pt x="429" y="246"/>
                  </a:lnTo>
                  <a:lnTo>
                    <a:pt x="424" y="241"/>
                  </a:lnTo>
                  <a:lnTo>
                    <a:pt x="419" y="236"/>
                  </a:lnTo>
                  <a:lnTo>
                    <a:pt x="414" y="230"/>
                  </a:lnTo>
                  <a:lnTo>
                    <a:pt x="410" y="223"/>
                  </a:lnTo>
                  <a:lnTo>
                    <a:pt x="407" y="216"/>
                  </a:lnTo>
                  <a:lnTo>
                    <a:pt x="403" y="206"/>
                  </a:lnTo>
                  <a:lnTo>
                    <a:pt x="397" y="189"/>
                  </a:lnTo>
                  <a:lnTo>
                    <a:pt x="393" y="168"/>
                  </a:lnTo>
                  <a:lnTo>
                    <a:pt x="391" y="147"/>
                  </a:lnTo>
                  <a:lnTo>
                    <a:pt x="390" y="124"/>
                  </a:lnTo>
                  <a:lnTo>
                    <a:pt x="390" y="101"/>
                  </a:lnTo>
                  <a:lnTo>
                    <a:pt x="392" y="76"/>
                  </a:lnTo>
                  <a:lnTo>
                    <a:pt x="394" y="65"/>
                  </a:lnTo>
                  <a:lnTo>
                    <a:pt x="396" y="52"/>
                  </a:lnTo>
                  <a:lnTo>
                    <a:pt x="398" y="40"/>
                  </a:lnTo>
                  <a:lnTo>
                    <a:pt x="403" y="29"/>
                  </a:lnTo>
                  <a:lnTo>
                    <a:pt x="396" y="29"/>
                  </a:lnTo>
                  <a:lnTo>
                    <a:pt x="385" y="30"/>
                  </a:lnTo>
                  <a:lnTo>
                    <a:pt x="389" y="40"/>
                  </a:lnTo>
                  <a:lnTo>
                    <a:pt x="392" y="52"/>
                  </a:lnTo>
                  <a:lnTo>
                    <a:pt x="395" y="67"/>
                  </a:lnTo>
                  <a:lnTo>
                    <a:pt x="398" y="83"/>
                  </a:lnTo>
                  <a:lnTo>
                    <a:pt x="400" y="102"/>
                  </a:lnTo>
                  <a:lnTo>
                    <a:pt x="402" y="121"/>
                  </a:lnTo>
                  <a:lnTo>
                    <a:pt x="402" y="143"/>
                  </a:lnTo>
                  <a:lnTo>
                    <a:pt x="400" y="165"/>
                  </a:lnTo>
                  <a:lnTo>
                    <a:pt x="397" y="188"/>
                  </a:lnTo>
                  <a:lnTo>
                    <a:pt x="392" y="212"/>
                  </a:lnTo>
                  <a:lnTo>
                    <a:pt x="389" y="224"/>
                  </a:lnTo>
                  <a:lnTo>
                    <a:pt x="385" y="235"/>
                  </a:lnTo>
                  <a:lnTo>
                    <a:pt x="380" y="247"/>
                  </a:lnTo>
                  <a:lnTo>
                    <a:pt x="373" y="257"/>
                  </a:lnTo>
                  <a:lnTo>
                    <a:pt x="370" y="261"/>
                  </a:lnTo>
                  <a:lnTo>
                    <a:pt x="366" y="266"/>
                  </a:lnTo>
                  <a:lnTo>
                    <a:pt x="362" y="270"/>
                  </a:lnTo>
                  <a:lnTo>
                    <a:pt x="356" y="273"/>
                  </a:lnTo>
                  <a:lnTo>
                    <a:pt x="351" y="276"/>
                  </a:lnTo>
                  <a:lnTo>
                    <a:pt x="346" y="278"/>
                  </a:lnTo>
                  <a:lnTo>
                    <a:pt x="341" y="279"/>
                  </a:lnTo>
                  <a:lnTo>
                    <a:pt x="336" y="280"/>
                  </a:lnTo>
                  <a:lnTo>
                    <a:pt x="330" y="280"/>
                  </a:lnTo>
                  <a:lnTo>
                    <a:pt x="325" y="279"/>
                  </a:lnTo>
                  <a:lnTo>
                    <a:pt x="318" y="277"/>
                  </a:lnTo>
                  <a:lnTo>
                    <a:pt x="313" y="275"/>
                  </a:lnTo>
                  <a:lnTo>
                    <a:pt x="308" y="272"/>
                  </a:lnTo>
                  <a:lnTo>
                    <a:pt x="303" y="268"/>
                  </a:lnTo>
                  <a:lnTo>
                    <a:pt x="299" y="264"/>
                  </a:lnTo>
                  <a:lnTo>
                    <a:pt x="295" y="260"/>
                  </a:lnTo>
                  <a:lnTo>
                    <a:pt x="289" y="252"/>
                  </a:lnTo>
                  <a:lnTo>
                    <a:pt x="284" y="243"/>
                  </a:lnTo>
                  <a:lnTo>
                    <a:pt x="279" y="234"/>
                  </a:lnTo>
                  <a:lnTo>
                    <a:pt x="275" y="225"/>
                  </a:lnTo>
                  <a:lnTo>
                    <a:pt x="268" y="205"/>
                  </a:lnTo>
                  <a:lnTo>
                    <a:pt x="263" y="185"/>
                  </a:lnTo>
                  <a:lnTo>
                    <a:pt x="260" y="164"/>
                  </a:lnTo>
                  <a:lnTo>
                    <a:pt x="257" y="144"/>
                  </a:lnTo>
                  <a:lnTo>
                    <a:pt x="256" y="123"/>
                  </a:lnTo>
                  <a:lnTo>
                    <a:pt x="256" y="103"/>
                  </a:lnTo>
                  <a:lnTo>
                    <a:pt x="256" y="92"/>
                  </a:lnTo>
                  <a:lnTo>
                    <a:pt x="257" y="82"/>
                  </a:lnTo>
                  <a:lnTo>
                    <a:pt x="258" y="72"/>
                  </a:lnTo>
                  <a:lnTo>
                    <a:pt x="259" y="61"/>
                  </a:lnTo>
                  <a:lnTo>
                    <a:pt x="262" y="49"/>
                  </a:lnTo>
                  <a:lnTo>
                    <a:pt x="262" y="49"/>
                  </a:lnTo>
                  <a:lnTo>
                    <a:pt x="266" y="53"/>
                  </a:lnTo>
                  <a:lnTo>
                    <a:pt x="269" y="57"/>
                  </a:lnTo>
                  <a:lnTo>
                    <a:pt x="271" y="61"/>
                  </a:lnTo>
                  <a:lnTo>
                    <a:pt x="275" y="70"/>
                  </a:lnTo>
                  <a:lnTo>
                    <a:pt x="278" y="79"/>
                  </a:lnTo>
                  <a:lnTo>
                    <a:pt x="280" y="88"/>
                  </a:lnTo>
                  <a:lnTo>
                    <a:pt x="283" y="97"/>
                  </a:lnTo>
                  <a:lnTo>
                    <a:pt x="285" y="107"/>
                  </a:lnTo>
                  <a:lnTo>
                    <a:pt x="286" y="116"/>
                  </a:lnTo>
                  <a:lnTo>
                    <a:pt x="287" y="135"/>
                  </a:lnTo>
                  <a:lnTo>
                    <a:pt x="286" y="155"/>
                  </a:lnTo>
                  <a:lnTo>
                    <a:pt x="285" y="175"/>
                  </a:lnTo>
                  <a:lnTo>
                    <a:pt x="281" y="193"/>
                  </a:lnTo>
                  <a:lnTo>
                    <a:pt x="276" y="212"/>
                  </a:lnTo>
                  <a:lnTo>
                    <a:pt x="271" y="229"/>
                  </a:lnTo>
                  <a:lnTo>
                    <a:pt x="267" y="237"/>
                  </a:lnTo>
                  <a:lnTo>
                    <a:pt x="263" y="246"/>
                  </a:lnTo>
                  <a:lnTo>
                    <a:pt x="259" y="254"/>
                  </a:lnTo>
                  <a:lnTo>
                    <a:pt x="254" y="261"/>
                  </a:lnTo>
                  <a:lnTo>
                    <a:pt x="249" y="267"/>
                  </a:lnTo>
                  <a:lnTo>
                    <a:pt x="242" y="273"/>
                  </a:lnTo>
                  <a:lnTo>
                    <a:pt x="235" y="277"/>
                  </a:lnTo>
                  <a:lnTo>
                    <a:pt x="229" y="281"/>
                  </a:lnTo>
                  <a:lnTo>
                    <a:pt x="222" y="283"/>
                  </a:lnTo>
                  <a:lnTo>
                    <a:pt x="215" y="283"/>
                  </a:lnTo>
                  <a:lnTo>
                    <a:pt x="207" y="281"/>
                  </a:lnTo>
                  <a:lnTo>
                    <a:pt x="199" y="279"/>
                  </a:lnTo>
                  <a:lnTo>
                    <a:pt x="192" y="275"/>
                  </a:lnTo>
                  <a:lnTo>
                    <a:pt x="185" y="271"/>
                  </a:lnTo>
                  <a:lnTo>
                    <a:pt x="179" y="266"/>
                  </a:lnTo>
                  <a:lnTo>
                    <a:pt x="173" y="260"/>
                  </a:lnTo>
                  <a:lnTo>
                    <a:pt x="161" y="248"/>
                  </a:lnTo>
                  <a:lnTo>
                    <a:pt x="151" y="233"/>
                  </a:lnTo>
                  <a:lnTo>
                    <a:pt x="143" y="219"/>
                  </a:lnTo>
                  <a:lnTo>
                    <a:pt x="135" y="204"/>
                  </a:lnTo>
                  <a:lnTo>
                    <a:pt x="128" y="189"/>
                  </a:lnTo>
                  <a:lnTo>
                    <a:pt x="121" y="174"/>
                  </a:lnTo>
                  <a:lnTo>
                    <a:pt x="116" y="158"/>
                  </a:lnTo>
                  <a:lnTo>
                    <a:pt x="112" y="142"/>
                  </a:lnTo>
                  <a:lnTo>
                    <a:pt x="109" y="126"/>
                  </a:lnTo>
                  <a:lnTo>
                    <a:pt x="106" y="111"/>
                  </a:lnTo>
                  <a:lnTo>
                    <a:pt x="106" y="104"/>
                  </a:lnTo>
                  <a:lnTo>
                    <a:pt x="105" y="95"/>
                  </a:lnTo>
                  <a:lnTo>
                    <a:pt x="105" y="92"/>
                  </a:lnTo>
                  <a:lnTo>
                    <a:pt x="105" y="88"/>
                  </a:lnTo>
                  <a:lnTo>
                    <a:pt x="105" y="85"/>
                  </a:lnTo>
                  <a:lnTo>
                    <a:pt x="106" y="83"/>
                  </a:lnTo>
                  <a:lnTo>
                    <a:pt x="107" y="79"/>
                  </a:lnTo>
                  <a:lnTo>
                    <a:pt x="111" y="82"/>
                  </a:lnTo>
                  <a:lnTo>
                    <a:pt x="114" y="86"/>
                  </a:lnTo>
                  <a:lnTo>
                    <a:pt x="119" y="91"/>
                  </a:lnTo>
                  <a:lnTo>
                    <a:pt x="122" y="97"/>
                  </a:lnTo>
                  <a:lnTo>
                    <a:pt x="127" y="104"/>
                  </a:lnTo>
                  <a:lnTo>
                    <a:pt x="133" y="116"/>
                  </a:lnTo>
                  <a:lnTo>
                    <a:pt x="138" y="128"/>
                  </a:lnTo>
                  <a:lnTo>
                    <a:pt x="141" y="142"/>
                  </a:lnTo>
                  <a:lnTo>
                    <a:pt x="144" y="155"/>
                  </a:lnTo>
                  <a:lnTo>
                    <a:pt x="147" y="167"/>
                  </a:lnTo>
                  <a:lnTo>
                    <a:pt x="148" y="181"/>
                  </a:lnTo>
                  <a:lnTo>
                    <a:pt x="148" y="193"/>
                  </a:lnTo>
                  <a:lnTo>
                    <a:pt x="148" y="205"/>
                  </a:lnTo>
                  <a:lnTo>
                    <a:pt x="146" y="218"/>
                  </a:lnTo>
                  <a:lnTo>
                    <a:pt x="144" y="229"/>
                  </a:lnTo>
                  <a:lnTo>
                    <a:pt x="141" y="240"/>
                  </a:lnTo>
                  <a:lnTo>
                    <a:pt x="136" y="251"/>
                  </a:lnTo>
                  <a:lnTo>
                    <a:pt x="131" y="259"/>
                  </a:lnTo>
                  <a:lnTo>
                    <a:pt x="123" y="267"/>
                  </a:lnTo>
                  <a:lnTo>
                    <a:pt x="119" y="270"/>
                  </a:lnTo>
                  <a:lnTo>
                    <a:pt x="115" y="273"/>
                  </a:lnTo>
                  <a:lnTo>
                    <a:pt x="111" y="275"/>
                  </a:lnTo>
                  <a:lnTo>
                    <a:pt x="107" y="277"/>
                  </a:lnTo>
                  <a:lnTo>
                    <a:pt x="98" y="279"/>
                  </a:lnTo>
                  <a:lnTo>
                    <a:pt x="89" y="280"/>
                  </a:lnTo>
                  <a:lnTo>
                    <a:pt x="88" y="280"/>
                  </a:lnTo>
                  <a:lnTo>
                    <a:pt x="76" y="280"/>
                  </a:lnTo>
                  <a:lnTo>
                    <a:pt x="65" y="278"/>
                  </a:lnTo>
                  <a:lnTo>
                    <a:pt x="55" y="274"/>
                  </a:lnTo>
                  <a:lnTo>
                    <a:pt x="47" y="268"/>
                  </a:lnTo>
                  <a:lnTo>
                    <a:pt x="38" y="262"/>
                  </a:lnTo>
                  <a:lnTo>
                    <a:pt x="32" y="254"/>
                  </a:lnTo>
                  <a:lnTo>
                    <a:pt x="27" y="247"/>
                  </a:lnTo>
                  <a:lnTo>
                    <a:pt x="22" y="238"/>
                  </a:lnTo>
                  <a:lnTo>
                    <a:pt x="16" y="222"/>
                  </a:lnTo>
                  <a:lnTo>
                    <a:pt x="11" y="206"/>
                  </a:lnTo>
                  <a:lnTo>
                    <a:pt x="8" y="192"/>
                  </a:lnTo>
                  <a:lnTo>
                    <a:pt x="5" y="178"/>
                  </a:lnTo>
                  <a:lnTo>
                    <a:pt x="2" y="153"/>
                  </a:lnTo>
                  <a:lnTo>
                    <a:pt x="2" y="130"/>
                  </a:lnTo>
                  <a:lnTo>
                    <a:pt x="3" y="111"/>
                  </a:lnTo>
                  <a:lnTo>
                    <a:pt x="7" y="93"/>
                  </a:lnTo>
                  <a:close/>
                </a:path>
              </a:pathLst>
            </a:custGeom>
            <a:solidFill>
              <a:srgbClr val="E1A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13749834" y="1149591"/>
              <a:ext cx="28171" cy="268363"/>
            </a:xfrm>
            <a:custGeom>
              <a:avLst/>
              <a:gdLst>
                <a:gd name="T0" fmla="*/ 27 w 59"/>
                <a:gd name="T1" fmla="*/ 544 h 544"/>
                <a:gd name="T2" fmla="*/ 24 w 59"/>
                <a:gd name="T3" fmla="*/ 531 h 544"/>
                <a:gd name="T4" fmla="*/ 22 w 59"/>
                <a:gd name="T5" fmla="*/ 515 h 544"/>
                <a:gd name="T6" fmla="*/ 20 w 59"/>
                <a:gd name="T7" fmla="*/ 499 h 544"/>
                <a:gd name="T8" fmla="*/ 19 w 59"/>
                <a:gd name="T9" fmla="*/ 480 h 544"/>
                <a:gd name="T10" fmla="*/ 30 w 59"/>
                <a:gd name="T11" fmla="*/ 480 h 544"/>
                <a:gd name="T12" fmla="*/ 39 w 59"/>
                <a:gd name="T13" fmla="*/ 480 h 544"/>
                <a:gd name="T14" fmla="*/ 36 w 59"/>
                <a:gd name="T15" fmla="*/ 499 h 544"/>
                <a:gd name="T16" fmla="*/ 33 w 59"/>
                <a:gd name="T17" fmla="*/ 515 h 544"/>
                <a:gd name="T18" fmla="*/ 30 w 59"/>
                <a:gd name="T19" fmla="*/ 531 h 544"/>
                <a:gd name="T20" fmla="*/ 27 w 59"/>
                <a:gd name="T21" fmla="*/ 544 h 544"/>
                <a:gd name="T22" fmla="*/ 27 w 59"/>
                <a:gd name="T23" fmla="*/ 544 h 544"/>
                <a:gd name="T24" fmla="*/ 18 w 59"/>
                <a:gd name="T25" fmla="*/ 457 h 544"/>
                <a:gd name="T26" fmla="*/ 17 w 59"/>
                <a:gd name="T27" fmla="*/ 436 h 544"/>
                <a:gd name="T28" fmla="*/ 17 w 59"/>
                <a:gd name="T29" fmla="*/ 414 h 544"/>
                <a:gd name="T30" fmla="*/ 16 w 59"/>
                <a:gd name="T31" fmla="*/ 392 h 544"/>
                <a:gd name="T32" fmla="*/ 16 w 59"/>
                <a:gd name="T33" fmla="*/ 369 h 544"/>
                <a:gd name="T34" fmla="*/ 17 w 59"/>
                <a:gd name="T35" fmla="*/ 344 h 544"/>
                <a:gd name="T36" fmla="*/ 17 w 59"/>
                <a:gd name="T37" fmla="*/ 320 h 544"/>
                <a:gd name="T38" fmla="*/ 17 w 59"/>
                <a:gd name="T39" fmla="*/ 294 h 544"/>
                <a:gd name="T40" fmla="*/ 18 w 59"/>
                <a:gd name="T41" fmla="*/ 267 h 544"/>
                <a:gd name="T42" fmla="*/ 19 w 59"/>
                <a:gd name="T43" fmla="*/ 246 h 544"/>
                <a:gd name="T44" fmla="*/ 19 w 59"/>
                <a:gd name="T45" fmla="*/ 224 h 544"/>
                <a:gd name="T46" fmla="*/ 20 w 59"/>
                <a:gd name="T47" fmla="*/ 204 h 544"/>
                <a:gd name="T48" fmla="*/ 20 w 59"/>
                <a:gd name="T49" fmla="*/ 183 h 544"/>
                <a:gd name="T50" fmla="*/ 20 w 59"/>
                <a:gd name="T51" fmla="*/ 163 h 544"/>
                <a:gd name="T52" fmla="*/ 20 w 59"/>
                <a:gd name="T53" fmla="*/ 144 h 544"/>
                <a:gd name="T54" fmla="*/ 20 w 59"/>
                <a:gd name="T55" fmla="*/ 125 h 544"/>
                <a:gd name="T56" fmla="*/ 20 w 59"/>
                <a:gd name="T57" fmla="*/ 108 h 544"/>
                <a:gd name="T58" fmla="*/ 18 w 59"/>
                <a:gd name="T59" fmla="*/ 75 h 544"/>
                <a:gd name="T60" fmla="*/ 15 w 59"/>
                <a:gd name="T61" fmla="*/ 45 h 544"/>
                <a:gd name="T62" fmla="*/ 13 w 59"/>
                <a:gd name="T63" fmla="*/ 32 h 544"/>
                <a:gd name="T64" fmla="*/ 10 w 59"/>
                <a:gd name="T65" fmla="*/ 21 h 544"/>
                <a:gd name="T66" fmla="*/ 6 w 59"/>
                <a:gd name="T67" fmla="*/ 9 h 544"/>
                <a:gd name="T68" fmla="*/ 0 w 59"/>
                <a:gd name="T69" fmla="*/ 0 h 544"/>
                <a:gd name="T70" fmla="*/ 5 w 59"/>
                <a:gd name="T71" fmla="*/ 3 h 544"/>
                <a:gd name="T72" fmla="*/ 9 w 59"/>
                <a:gd name="T73" fmla="*/ 6 h 544"/>
                <a:gd name="T74" fmla="*/ 13 w 59"/>
                <a:gd name="T75" fmla="*/ 11 h 544"/>
                <a:gd name="T76" fmla="*/ 17 w 59"/>
                <a:gd name="T77" fmla="*/ 16 h 544"/>
                <a:gd name="T78" fmla="*/ 25 w 59"/>
                <a:gd name="T79" fmla="*/ 28 h 544"/>
                <a:gd name="T80" fmla="*/ 32 w 59"/>
                <a:gd name="T81" fmla="*/ 41 h 544"/>
                <a:gd name="T82" fmla="*/ 37 w 59"/>
                <a:gd name="T83" fmla="*/ 56 h 544"/>
                <a:gd name="T84" fmla="*/ 42 w 59"/>
                <a:gd name="T85" fmla="*/ 71 h 544"/>
                <a:gd name="T86" fmla="*/ 46 w 59"/>
                <a:gd name="T87" fmla="*/ 87 h 544"/>
                <a:gd name="T88" fmla="*/ 49 w 59"/>
                <a:gd name="T89" fmla="*/ 105 h 544"/>
                <a:gd name="T90" fmla="*/ 52 w 59"/>
                <a:gd name="T91" fmla="*/ 123 h 544"/>
                <a:gd name="T92" fmla="*/ 54 w 59"/>
                <a:gd name="T93" fmla="*/ 143 h 544"/>
                <a:gd name="T94" fmla="*/ 56 w 59"/>
                <a:gd name="T95" fmla="*/ 162 h 544"/>
                <a:gd name="T96" fmla="*/ 57 w 59"/>
                <a:gd name="T97" fmla="*/ 182 h 544"/>
                <a:gd name="T98" fmla="*/ 58 w 59"/>
                <a:gd name="T99" fmla="*/ 204 h 544"/>
                <a:gd name="T100" fmla="*/ 59 w 59"/>
                <a:gd name="T101" fmla="*/ 224 h 544"/>
                <a:gd name="T102" fmla="*/ 59 w 59"/>
                <a:gd name="T103" fmla="*/ 247 h 544"/>
                <a:gd name="T104" fmla="*/ 59 w 59"/>
                <a:gd name="T105" fmla="*/ 268 h 544"/>
                <a:gd name="T106" fmla="*/ 58 w 59"/>
                <a:gd name="T107" fmla="*/ 295 h 544"/>
                <a:gd name="T108" fmla="*/ 56 w 59"/>
                <a:gd name="T109" fmla="*/ 321 h 544"/>
                <a:gd name="T110" fmla="*/ 55 w 59"/>
                <a:gd name="T111" fmla="*/ 345 h 544"/>
                <a:gd name="T112" fmla="*/ 53 w 59"/>
                <a:gd name="T113" fmla="*/ 370 h 544"/>
                <a:gd name="T114" fmla="*/ 51 w 59"/>
                <a:gd name="T115" fmla="*/ 393 h 544"/>
                <a:gd name="T116" fmla="*/ 48 w 59"/>
                <a:gd name="T117" fmla="*/ 415 h 544"/>
                <a:gd name="T118" fmla="*/ 46 w 59"/>
                <a:gd name="T119" fmla="*/ 437 h 544"/>
                <a:gd name="T120" fmla="*/ 43 w 59"/>
                <a:gd name="T121" fmla="*/ 457 h 544"/>
                <a:gd name="T122" fmla="*/ 31 w 59"/>
                <a:gd name="T123" fmla="*/ 457 h 544"/>
                <a:gd name="T124" fmla="*/ 18 w 59"/>
                <a:gd name="T125" fmla="*/ 4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" h="544">
                  <a:moveTo>
                    <a:pt x="27" y="544"/>
                  </a:moveTo>
                  <a:lnTo>
                    <a:pt x="24" y="531"/>
                  </a:lnTo>
                  <a:lnTo>
                    <a:pt x="22" y="515"/>
                  </a:lnTo>
                  <a:lnTo>
                    <a:pt x="20" y="499"/>
                  </a:lnTo>
                  <a:lnTo>
                    <a:pt x="19" y="480"/>
                  </a:lnTo>
                  <a:lnTo>
                    <a:pt x="30" y="480"/>
                  </a:lnTo>
                  <a:lnTo>
                    <a:pt x="39" y="480"/>
                  </a:lnTo>
                  <a:lnTo>
                    <a:pt x="36" y="499"/>
                  </a:lnTo>
                  <a:lnTo>
                    <a:pt x="33" y="515"/>
                  </a:lnTo>
                  <a:lnTo>
                    <a:pt x="30" y="531"/>
                  </a:lnTo>
                  <a:lnTo>
                    <a:pt x="27" y="544"/>
                  </a:lnTo>
                  <a:lnTo>
                    <a:pt x="27" y="544"/>
                  </a:lnTo>
                  <a:close/>
                  <a:moveTo>
                    <a:pt x="18" y="457"/>
                  </a:moveTo>
                  <a:lnTo>
                    <a:pt x="17" y="436"/>
                  </a:lnTo>
                  <a:lnTo>
                    <a:pt x="17" y="414"/>
                  </a:lnTo>
                  <a:lnTo>
                    <a:pt x="16" y="392"/>
                  </a:lnTo>
                  <a:lnTo>
                    <a:pt x="16" y="369"/>
                  </a:lnTo>
                  <a:lnTo>
                    <a:pt x="17" y="344"/>
                  </a:lnTo>
                  <a:lnTo>
                    <a:pt x="17" y="320"/>
                  </a:lnTo>
                  <a:lnTo>
                    <a:pt x="17" y="294"/>
                  </a:lnTo>
                  <a:lnTo>
                    <a:pt x="18" y="267"/>
                  </a:lnTo>
                  <a:lnTo>
                    <a:pt x="19" y="246"/>
                  </a:lnTo>
                  <a:lnTo>
                    <a:pt x="19" y="224"/>
                  </a:lnTo>
                  <a:lnTo>
                    <a:pt x="20" y="204"/>
                  </a:lnTo>
                  <a:lnTo>
                    <a:pt x="20" y="183"/>
                  </a:lnTo>
                  <a:lnTo>
                    <a:pt x="20" y="163"/>
                  </a:lnTo>
                  <a:lnTo>
                    <a:pt x="20" y="144"/>
                  </a:lnTo>
                  <a:lnTo>
                    <a:pt x="20" y="125"/>
                  </a:lnTo>
                  <a:lnTo>
                    <a:pt x="20" y="108"/>
                  </a:lnTo>
                  <a:lnTo>
                    <a:pt x="18" y="75"/>
                  </a:lnTo>
                  <a:lnTo>
                    <a:pt x="15" y="45"/>
                  </a:lnTo>
                  <a:lnTo>
                    <a:pt x="13" y="32"/>
                  </a:lnTo>
                  <a:lnTo>
                    <a:pt x="10" y="21"/>
                  </a:lnTo>
                  <a:lnTo>
                    <a:pt x="6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6"/>
                  </a:lnTo>
                  <a:lnTo>
                    <a:pt x="13" y="11"/>
                  </a:lnTo>
                  <a:lnTo>
                    <a:pt x="17" y="16"/>
                  </a:lnTo>
                  <a:lnTo>
                    <a:pt x="25" y="28"/>
                  </a:lnTo>
                  <a:lnTo>
                    <a:pt x="32" y="41"/>
                  </a:lnTo>
                  <a:lnTo>
                    <a:pt x="37" y="56"/>
                  </a:lnTo>
                  <a:lnTo>
                    <a:pt x="42" y="71"/>
                  </a:lnTo>
                  <a:lnTo>
                    <a:pt x="46" y="87"/>
                  </a:lnTo>
                  <a:lnTo>
                    <a:pt x="49" y="105"/>
                  </a:lnTo>
                  <a:lnTo>
                    <a:pt x="52" y="123"/>
                  </a:lnTo>
                  <a:lnTo>
                    <a:pt x="54" y="143"/>
                  </a:lnTo>
                  <a:lnTo>
                    <a:pt x="56" y="162"/>
                  </a:lnTo>
                  <a:lnTo>
                    <a:pt x="57" y="182"/>
                  </a:lnTo>
                  <a:lnTo>
                    <a:pt x="58" y="204"/>
                  </a:lnTo>
                  <a:lnTo>
                    <a:pt x="59" y="224"/>
                  </a:lnTo>
                  <a:lnTo>
                    <a:pt x="59" y="247"/>
                  </a:lnTo>
                  <a:lnTo>
                    <a:pt x="59" y="268"/>
                  </a:lnTo>
                  <a:lnTo>
                    <a:pt x="58" y="295"/>
                  </a:lnTo>
                  <a:lnTo>
                    <a:pt x="56" y="321"/>
                  </a:lnTo>
                  <a:lnTo>
                    <a:pt x="55" y="345"/>
                  </a:lnTo>
                  <a:lnTo>
                    <a:pt x="53" y="370"/>
                  </a:lnTo>
                  <a:lnTo>
                    <a:pt x="51" y="393"/>
                  </a:lnTo>
                  <a:lnTo>
                    <a:pt x="48" y="415"/>
                  </a:lnTo>
                  <a:lnTo>
                    <a:pt x="46" y="437"/>
                  </a:lnTo>
                  <a:lnTo>
                    <a:pt x="43" y="457"/>
                  </a:lnTo>
                  <a:lnTo>
                    <a:pt x="31" y="457"/>
                  </a:lnTo>
                  <a:lnTo>
                    <a:pt x="18" y="45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58730" y="1374956"/>
              <a:ext cx="11861" cy="11861"/>
            </a:xfrm>
            <a:custGeom>
              <a:avLst/>
              <a:gdLst>
                <a:gd name="T0" fmla="*/ 1 w 25"/>
                <a:gd name="T1" fmla="*/ 23 h 23"/>
                <a:gd name="T2" fmla="*/ 0 w 25"/>
                <a:gd name="T3" fmla="*/ 12 h 23"/>
                <a:gd name="T4" fmla="*/ 0 w 25"/>
                <a:gd name="T5" fmla="*/ 0 h 23"/>
                <a:gd name="T6" fmla="*/ 13 w 25"/>
                <a:gd name="T7" fmla="*/ 0 h 23"/>
                <a:gd name="T8" fmla="*/ 25 w 25"/>
                <a:gd name="T9" fmla="*/ 0 h 23"/>
                <a:gd name="T10" fmla="*/ 23 w 25"/>
                <a:gd name="T11" fmla="*/ 12 h 23"/>
                <a:gd name="T12" fmla="*/ 21 w 25"/>
                <a:gd name="T13" fmla="*/ 23 h 23"/>
                <a:gd name="T14" fmla="*/ 12 w 25"/>
                <a:gd name="T15" fmla="*/ 23 h 23"/>
                <a:gd name="T16" fmla="*/ 1 w 2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1" y="2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23" y="12"/>
                  </a:lnTo>
                  <a:lnTo>
                    <a:pt x="21" y="23"/>
                  </a:lnTo>
                  <a:lnTo>
                    <a:pt x="12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66"/>
            <p:cNvSpPr>
              <a:spLocks noEditPoints="1"/>
            </p:cNvSpPr>
            <p:nvPr/>
          </p:nvSpPr>
          <p:spPr bwMode="auto">
            <a:xfrm>
              <a:off x="14050816" y="1237069"/>
              <a:ext cx="140854" cy="214987"/>
            </a:xfrm>
            <a:custGeom>
              <a:avLst/>
              <a:gdLst>
                <a:gd name="T0" fmla="*/ 0 w 285"/>
                <a:gd name="T1" fmla="*/ 435 h 435"/>
                <a:gd name="T2" fmla="*/ 12 w 285"/>
                <a:gd name="T3" fmla="*/ 408 h 435"/>
                <a:gd name="T4" fmla="*/ 26 w 285"/>
                <a:gd name="T5" fmla="*/ 376 h 435"/>
                <a:gd name="T6" fmla="*/ 44 w 285"/>
                <a:gd name="T7" fmla="*/ 341 h 435"/>
                <a:gd name="T8" fmla="*/ 66 w 285"/>
                <a:gd name="T9" fmla="*/ 303 h 435"/>
                <a:gd name="T10" fmla="*/ 76 w 285"/>
                <a:gd name="T11" fmla="*/ 303 h 435"/>
                <a:gd name="T12" fmla="*/ 87 w 285"/>
                <a:gd name="T13" fmla="*/ 303 h 435"/>
                <a:gd name="T14" fmla="*/ 98 w 285"/>
                <a:gd name="T15" fmla="*/ 303 h 435"/>
                <a:gd name="T16" fmla="*/ 109 w 285"/>
                <a:gd name="T17" fmla="*/ 303 h 435"/>
                <a:gd name="T18" fmla="*/ 78 w 285"/>
                <a:gd name="T19" fmla="*/ 344 h 435"/>
                <a:gd name="T20" fmla="*/ 48 w 285"/>
                <a:gd name="T21" fmla="*/ 381 h 435"/>
                <a:gd name="T22" fmla="*/ 35 w 285"/>
                <a:gd name="T23" fmla="*/ 397 h 435"/>
                <a:gd name="T24" fmla="*/ 23 w 285"/>
                <a:gd name="T25" fmla="*/ 411 h 435"/>
                <a:gd name="T26" fmla="*/ 12 w 285"/>
                <a:gd name="T27" fmla="*/ 423 h 435"/>
                <a:gd name="T28" fmla="*/ 0 w 285"/>
                <a:gd name="T29" fmla="*/ 435 h 435"/>
                <a:gd name="T30" fmla="*/ 0 w 285"/>
                <a:gd name="T31" fmla="*/ 435 h 435"/>
                <a:gd name="T32" fmla="*/ 125 w 285"/>
                <a:gd name="T33" fmla="*/ 280 h 435"/>
                <a:gd name="T34" fmla="*/ 113 w 285"/>
                <a:gd name="T35" fmla="*/ 280 h 435"/>
                <a:gd name="T36" fmla="*/ 102 w 285"/>
                <a:gd name="T37" fmla="*/ 280 h 435"/>
                <a:gd name="T38" fmla="*/ 91 w 285"/>
                <a:gd name="T39" fmla="*/ 280 h 435"/>
                <a:gd name="T40" fmla="*/ 79 w 285"/>
                <a:gd name="T41" fmla="*/ 280 h 435"/>
                <a:gd name="T42" fmla="*/ 91 w 285"/>
                <a:gd name="T43" fmla="*/ 262 h 435"/>
                <a:gd name="T44" fmla="*/ 102 w 285"/>
                <a:gd name="T45" fmla="*/ 244 h 435"/>
                <a:gd name="T46" fmla="*/ 113 w 285"/>
                <a:gd name="T47" fmla="*/ 225 h 435"/>
                <a:gd name="T48" fmla="*/ 125 w 285"/>
                <a:gd name="T49" fmla="*/ 207 h 435"/>
                <a:gd name="T50" fmla="*/ 148 w 285"/>
                <a:gd name="T51" fmla="*/ 172 h 435"/>
                <a:gd name="T52" fmla="*/ 171 w 285"/>
                <a:gd name="T53" fmla="*/ 140 h 435"/>
                <a:gd name="T54" fmla="*/ 193 w 285"/>
                <a:gd name="T55" fmla="*/ 110 h 435"/>
                <a:gd name="T56" fmla="*/ 214 w 285"/>
                <a:gd name="T57" fmla="*/ 82 h 435"/>
                <a:gd name="T58" fmla="*/ 234 w 285"/>
                <a:gd name="T59" fmla="*/ 56 h 435"/>
                <a:gd name="T60" fmla="*/ 253 w 285"/>
                <a:gd name="T61" fmla="*/ 34 h 435"/>
                <a:gd name="T62" fmla="*/ 270 w 285"/>
                <a:gd name="T63" fmla="*/ 15 h 435"/>
                <a:gd name="T64" fmla="*/ 285 w 285"/>
                <a:gd name="T65" fmla="*/ 0 h 435"/>
                <a:gd name="T66" fmla="*/ 277 w 285"/>
                <a:gd name="T67" fmla="*/ 20 h 435"/>
                <a:gd name="T68" fmla="*/ 266 w 285"/>
                <a:gd name="T69" fmla="*/ 44 h 435"/>
                <a:gd name="T70" fmla="*/ 254 w 285"/>
                <a:gd name="T71" fmla="*/ 70 h 435"/>
                <a:gd name="T72" fmla="*/ 238 w 285"/>
                <a:gd name="T73" fmla="*/ 98 h 435"/>
                <a:gd name="T74" fmla="*/ 221 w 285"/>
                <a:gd name="T75" fmla="*/ 128 h 435"/>
                <a:gd name="T76" fmla="*/ 202 w 285"/>
                <a:gd name="T77" fmla="*/ 160 h 435"/>
                <a:gd name="T78" fmla="*/ 182 w 285"/>
                <a:gd name="T79" fmla="*/ 194 h 435"/>
                <a:gd name="T80" fmla="*/ 160 w 285"/>
                <a:gd name="T81" fmla="*/ 228 h 435"/>
                <a:gd name="T82" fmla="*/ 151 w 285"/>
                <a:gd name="T83" fmla="*/ 241 h 435"/>
                <a:gd name="T84" fmla="*/ 142 w 285"/>
                <a:gd name="T85" fmla="*/ 255 h 435"/>
                <a:gd name="T86" fmla="*/ 134 w 285"/>
                <a:gd name="T87" fmla="*/ 267 h 435"/>
                <a:gd name="T88" fmla="*/ 125 w 285"/>
                <a:gd name="T89" fmla="*/ 28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5" h="435">
                  <a:moveTo>
                    <a:pt x="0" y="435"/>
                  </a:moveTo>
                  <a:lnTo>
                    <a:pt x="12" y="408"/>
                  </a:lnTo>
                  <a:lnTo>
                    <a:pt x="26" y="376"/>
                  </a:lnTo>
                  <a:lnTo>
                    <a:pt x="44" y="341"/>
                  </a:lnTo>
                  <a:lnTo>
                    <a:pt x="66" y="303"/>
                  </a:lnTo>
                  <a:lnTo>
                    <a:pt x="76" y="303"/>
                  </a:lnTo>
                  <a:lnTo>
                    <a:pt x="87" y="303"/>
                  </a:lnTo>
                  <a:lnTo>
                    <a:pt x="98" y="303"/>
                  </a:lnTo>
                  <a:lnTo>
                    <a:pt x="109" y="303"/>
                  </a:lnTo>
                  <a:lnTo>
                    <a:pt x="78" y="344"/>
                  </a:lnTo>
                  <a:lnTo>
                    <a:pt x="48" y="381"/>
                  </a:lnTo>
                  <a:lnTo>
                    <a:pt x="35" y="397"/>
                  </a:lnTo>
                  <a:lnTo>
                    <a:pt x="23" y="411"/>
                  </a:lnTo>
                  <a:lnTo>
                    <a:pt x="12" y="423"/>
                  </a:lnTo>
                  <a:lnTo>
                    <a:pt x="0" y="435"/>
                  </a:lnTo>
                  <a:lnTo>
                    <a:pt x="0" y="435"/>
                  </a:lnTo>
                  <a:close/>
                  <a:moveTo>
                    <a:pt x="125" y="280"/>
                  </a:moveTo>
                  <a:lnTo>
                    <a:pt x="113" y="280"/>
                  </a:lnTo>
                  <a:lnTo>
                    <a:pt x="102" y="280"/>
                  </a:lnTo>
                  <a:lnTo>
                    <a:pt x="91" y="280"/>
                  </a:lnTo>
                  <a:lnTo>
                    <a:pt x="79" y="280"/>
                  </a:lnTo>
                  <a:lnTo>
                    <a:pt x="91" y="262"/>
                  </a:lnTo>
                  <a:lnTo>
                    <a:pt x="102" y="244"/>
                  </a:lnTo>
                  <a:lnTo>
                    <a:pt x="113" y="225"/>
                  </a:lnTo>
                  <a:lnTo>
                    <a:pt x="125" y="207"/>
                  </a:lnTo>
                  <a:lnTo>
                    <a:pt x="148" y="172"/>
                  </a:lnTo>
                  <a:lnTo>
                    <a:pt x="171" y="140"/>
                  </a:lnTo>
                  <a:lnTo>
                    <a:pt x="193" y="110"/>
                  </a:lnTo>
                  <a:lnTo>
                    <a:pt x="214" y="82"/>
                  </a:lnTo>
                  <a:lnTo>
                    <a:pt x="234" y="56"/>
                  </a:lnTo>
                  <a:lnTo>
                    <a:pt x="253" y="34"/>
                  </a:lnTo>
                  <a:lnTo>
                    <a:pt x="270" y="15"/>
                  </a:lnTo>
                  <a:lnTo>
                    <a:pt x="285" y="0"/>
                  </a:lnTo>
                  <a:lnTo>
                    <a:pt x="277" y="20"/>
                  </a:lnTo>
                  <a:lnTo>
                    <a:pt x="266" y="44"/>
                  </a:lnTo>
                  <a:lnTo>
                    <a:pt x="254" y="70"/>
                  </a:lnTo>
                  <a:lnTo>
                    <a:pt x="238" y="98"/>
                  </a:lnTo>
                  <a:lnTo>
                    <a:pt x="221" y="128"/>
                  </a:lnTo>
                  <a:lnTo>
                    <a:pt x="202" y="160"/>
                  </a:lnTo>
                  <a:lnTo>
                    <a:pt x="182" y="194"/>
                  </a:lnTo>
                  <a:lnTo>
                    <a:pt x="160" y="228"/>
                  </a:lnTo>
                  <a:lnTo>
                    <a:pt x="151" y="241"/>
                  </a:lnTo>
                  <a:lnTo>
                    <a:pt x="142" y="255"/>
                  </a:lnTo>
                  <a:lnTo>
                    <a:pt x="134" y="267"/>
                  </a:lnTo>
                  <a:lnTo>
                    <a:pt x="125" y="280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4083434" y="1374956"/>
              <a:ext cx="29653" cy="11861"/>
            </a:xfrm>
            <a:custGeom>
              <a:avLst/>
              <a:gdLst>
                <a:gd name="T0" fmla="*/ 43 w 59"/>
                <a:gd name="T1" fmla="*/ 23 h 23"/>
                <a:gd name="T2" fmla="*/ 32 w 59"/>
                <a:gd name="T3" fmla="*/ 23 h 23"/>
                <a:gd name="T4" fmla="*/ 21 w 59"/>
                <a:gd name="T5" fmla="*/ 23 h 23"/>
                <a:gd name="T6" fmla="*/ 10 w 59"/>
                <a:gd name="T7" fmla="*/ 23 h 23"/>
                <a:gd name="T8" fmla="*/ 0 w 59"/>
                <a:gd name="T9" fmla="*/ 23 h 23"/>
                <a:gd name="T10" fmla="*/ 7 w 59"/>
                <a:gd name="T11" fmla="*/ 12 h 23"/>
                <a:gd name="T12" fmla="*/ 13 w 59"/>
                <a:gd name="T13" fmla="*/ 0 h 23"/>
                <a:gd name="T14" fmla="*/ 25 w 59"/>
                <a:gd name="T15" fmla="*/ 0 h 23"/>
                <a:gd name="T16" fmla="*/ 36 w 59"/>
                <a:gd name="T17" fmla="*/ 0 h 23"/>
                <a:gd name="T18" fmla="*/ 47 w 59"/>
                <a:gd name="T19" fmla="*/ 0 h 23"/>
                <a:gd name="T20" fmla="*/ 59 w 59"/>
                <a:gd name="T21" fmla="*/ 0 h 23"/>
                <a:gd name="T22" fmla="*/ 50 w 59"/>
                <a:gd name="T23" fmla="*/ 12 h 23"/>
                <a:gd name="T24" fmla="*/ 43 w 59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23">
                  <a:moveTo>
                    <a:pt x="43" y="23"/>
                  </a:moveTo>
                  <a:lnTo>
                    <a:pt x="32" y="23"/>
                  </a:lnTo>
                  <a:lnTo>
                    <a:pt x="21" y="23"/>
                  </a:lnTo>
                  <a:lnTo>
                    <a:pt x="10" y="23"/>
                  </a:lnTo>
                  <a:lnTo>
                    <a:pt x="0" y="23"/>
                  </a:lnTo>
                  <a:lnTo>
                    <a:pt x="7" y="12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50" y="12"/>
                  </a:lnTo>
                  <a:lnTo>
                    <a:pt x="43" y="23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4329557" y="1555841"/>
              <a:ext cx="173472" cy="140854"/>
            </a:xfrm>
            <a:custGeom>
              <a:avLst/>
              <a:gdLst>
                <a:gd name="T0" fmla="*/ 0 w 352"/>
                <a:gd name="T1" fmla="*/ 284 h 284"/>
                <a:gd name="T2" fmla="*/ 14 w 352"/>
                <a:gd name="T3" fmla="*/ 270 h 284"/>
                <a:gd name="T4" fmla="*/ 29 w 352"/>
                <a:gd name="T5" fmla="*/ 255 h 284"/>
                <a:gd name="T6" fmla="*/ 49 w 352"/>
                <a:gd name="T7" fmla="*/ 238 h 284"/>
                <a:gd name="T8" fmla="*/ 69 w 352"/>
                <a:gd name="T9" fmla="*/ 220 h 284"/>
                <a:gd name="T10" fmla="*/ 93 w 352"/>
                <a:gd name="T11" fmla="*/ 200 h 284"/>
                <a:gd name="T12" fmla="*/ 118 w 352"/>
                <a:gd name="T13" fmla="*/ 180 h 284"/>
                <a:gd name="T14" fmla="*/ 145 w 352"/>
                <a:gd name="T15" fmla="*/ 159 h 284"/>
                <a:gd name="T16" fmla="*/ 173 w 352"/>
                <a:gd name="T17" fmla="*/ 137 h 284"/>
                <a:gd name="T18" fmla="*/ 202 w 352"/>
                <a:gd name="T19" fmla="*/ 115 h 284"/>
                <a:gd name="T20" fmla="*/ 228 w 352"/>
                <a:gd name="T21" fmla="*/ 94 h 284"/>
                <a:gd name="T22" fmla="*/ 253 w 352"/>
                <a:gd name="T23" fmla="*/ 75 h 284"/>
                <a:gd name="T24" fmla="*/ 276 w 352"/>
                <a:gd name="T25" fmla="*/ 56 h 284"/>
                <a:gd name="T26" fmla="*/ 299 w 352"/>
                <a:gd name="T27" fmla="*/ 39 h 284"/>
                <a:gd name="T28" fmla="*/ 319 w 352"/>
                <a:gd name="T29" fmla="*/ 23 h 284"/>
                <a:gd name="T30" fmla="*/ 337 w 352"/>
                <a:gd name="T31" fmla="*/ 10 h 284"/>
                <a:gd name="T32" fmla="*/ 352 w 352"/>
                <a:gd name="T33" fmla="*/ 0 h 284"/>
                <a:gd name="T34" fmla="*/ 343 w 352"/>
                <a:gd name="T35" fmla="*/ 16 h 284"/>
                <a:gd name="T36" fmla="*/ 331 w 352"/>
                <a:gd name="T37" fmla="*/ 36 h 284"/>
                <a:gd name="T38" fmla="*/ 315 w 352"/>
                <a:gd name="T39" fmla="*/ 56 h 284"/>
                <a:gd name="T40" fmla="*/ 297 w 352"/>
                <a:gd name="T41" fmla="*/ 78 h 284"/>
                <a:gd name="T42" fmla="*/ 275 w 352"/>
                <a:gd name="T43" fmla="*/ 100 h 284"/>
                <a:gd name="T44" fmla="*/ 252 w 352"/>
                <a:gd name="T45" fmla="*/ 123 h 284"/>
                <a:gd name="T46" fmla="*/ 226 w 352"/>
                <a:gd name="T47" fmla="*/ 147 h 284"/>
                <a:gd name="T48" fmla="*/ 197 w 352"/>
                <a:gd name="T49" fmla="*/ 169 h 284"/>
                <a:gd name="T50" fmla="*/ 169 w 352"/>
                <a:gd name="T51" fmla="*/ 191 h 284"/>
                <a:gd name="T52" fmla="*/ 140 w 352"/>
                <a:gd name="T53" fmla="*/ 210 h 284"/>
                <a:gd name="T54" fmla="*/ 112 w 352"/>
                <a:gd name="T55" fmla="*/ 228 h 284"/>
                <a:gd name="T56" fmla="*/ 87 w 352"/>
                <a:gd name="T57" fmla="*/ 243 h 284"/>
                <a:gd name="T58" fmla="*/ 62 w 352"/>
                <a:gd name="T59" fmla="*/ 258 h 284"/>
                <a:gd name="T60" fmla="*/ 38 w 352"/>
                <a:gd name="T61" fmla="*/ 269 h 284"/>
                <a:gd name="T62" fmla="*/ 18 w 352"/>
                <a:gd name="T63" fmla="*/ 278 h 284"/>
                <a:gd name="T64" fmla="*/ 0 w 352"/>
                <a:gd name="T6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284">
                  <a:moveTo>
                    <a:pt x="0" y="284"/>
                  </a:moveTo>
                  <a:lnTo>
                    <a:pt x="14" y="270"/>
                  </a:lnTo>
                  <a:lnTo>
                    <a:pt x="29" y="255"/>
                  </a:lnTo>
                  <a:lnTo>
                    <a:pt x="49" y="238"/>
                  </a:lnTo>
                  <a:lnTo>
                    <a:pt x="69" y="220"/>
                  </a:lnTo>
                  <a:lnTo>
                    <a:pt x="93" y="200"/>
                  </a:lnTo>
                  <a:lnTo>
                    <a:pt x="118" y="180"/>
                  </a:lnTo>
                  <a:lnTo>
                    <a:pt x="145" y="159"/>
                  </a:lnTo>
                  <a:lnTo>
                    <a:pt x="173" y="137"/>
                  </a:lnTo>
                  <a:lnTo>
                    <a:pt x="202" y="115"/>
                  </a:lnTo>
                  <a:lnTo>
                    <a:pt x="228" y="94"/>
                  </a:lnTo>
                  <a:lnTo>
                    <a:pt x="253" y="75"/>
                  </a:lnTo>
                  <a:lnTo>
                    <a:pt x="276" y="56"/>
                  </a:lnTo>
                  <a:lnTo>
                    <a:pt x="299" y="39"/>
                  </a:lnTo>
                  <a:lnTo>
                    <a:pt x="319" y="23"/>
                  </a:lnTo>
                  <a:lnTo>
                    <a:pt x="337" y="10"/>
                  </a:lnTo>
                  <a:lnTo>
                    <a:pt x="352" y="0"/>
                  </a:lnTo>
                  <a:lnTo>
                    <a:pt x="343" y="16"/>
                  </a:lnTo>
                  <a:lnTo>
                    <a:pt x="331" y="36"/>
                  </a:lnTo>
                  <a:lnTo>
                    <a:pt x="315" y="56"/>
                  </a:lnTo>
                  <a:lnTo>
                    <a:pt x="297" y="78"/>
                  </a:lnTo>
                  <a:lnTo>
                    <a:pt x="275" y="100"/>
                  </a:lnTo>
                  <a:lnTo>
                    <a:pt x="252" y="123"/>
                  </a:lnTo>
                  <a:lnTo>
                    <a:pt x="226" y="147"/>
                  </a:lnTo>
                  <a:lnTo>
                    <a:pt x="197" y="169"/>
                  </a:lnTo>
                  <a:lnTo>
                    <a:pt x="169" y="191"/>
                  </a:lnTo>
                  <a:lnTo>
                    <a:pt x="140" y="210"/>
                  </a:lnTo>
                  <a:lnTo>
                    <a:pt x="112" y="228"/>
                  </a:lnTo>
                  <a:lnTo>
                    <a:pt x="87" y="243"/>
                  </a:lnTo>
                  <a:lnTo>
                    <a:pt x="62" y="258"/>
                  </a:lnTo>
                  <a:lnTo>
                    <a:pt x="38" y="269"/>
                  </a:lnTo>
                  <a:lnTo>
                    <a:pt x="18" y="278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69"/>
            <p:cNvSpPr>
              <a:spLocks noEditPoints="1"/>
            </p:cNvSpPr>
            <p:nvPr/>
          </p:nvSpPr>
          <p:spPr bwMode="auto">
            <a:xfrm>
              <a:off x="14403690" y="1996193"/>
              <a:ext cx="214987" cy="25206"/>
            </a:xfrm>
            <a:custGeom>
              <a:avLst/>
              <a:gdLst>
                <a:gd name="T0" fmla="*/ 314 w 434"/>
                <a:gd name="T1" fmla="*/ 50 h 50"/>
                <a:gd name="T2" fmla="*/ 296 w 434"/>
                <a:gd name="T3" fmla="*/ 50 h 50"/>
                <a:gd name="T4" fmla="*/ 276 w 434"/>
                <a:gd name="T5" fmla="*/ 49 h 50"/>
                <a:gd name="T6" fmla="*/ 257 w 434"/>
                <a:gd name="T7" fmla="*/ 48 h 50"/>
                <a:gd name="T8" fmla="*/ 236 w 434"/>
                <a:gd name="T9" fmla="*/ 47 h 50"/>
                <a:gd name="T10" fmla="*/ 236 w 434"/>
                <a:gd name="T11" fmla="*/ 37 h 50"/>
                <a:gd name="T12" fmla="*/ 236 w 434"/>
                <a:gd name="T13" fmla="*/ 27 h 50"/>
                <a:gd name="T14" fmla="*/ 236 w 434"/>
                <a:gd name="T15" fmla="*/ 17 h 50"/>
                <a:gd name="T16" fmla="*/ 236 w 434"/>
                <a:gd name="T17" fmla="*/ 6 h 50"/>
                <a:gd name="T18" fmla="*/ 265 w 434"/>
                <a:gd name="T19" fmla="*/ 9 h 50"/>
                <a:gd name="T20" fmla="*/ 294 w 434"/>
                <a:gd name="T21" fmla="*/ 13 h 50"/>
                <a:gd name="T22" fmla="*/ 320 w 434"/>
                <a:gd name="T23" fmla="*/ 18 h 50"/>
                <a:gd name="T24" fmla="*/ 345 w 434"/>
                <a:gd name="T25" fmla="*/ 21 h 50"/>
                <a:gd name="T26" fmla="*/ 372 w 434"/>
                <a:gd name="T27" fmla="*/ 25 h 50"/>
                <a:gd name="T28" fmla="*/ 395 w 434"/>
                <a:gd name="T29" fmla="*/ 29 h 50"/>
                <a:gd name="T30" fmla="*/ 417 w 434"/>
                <a:gd name="T31" fmla="*/ 34 h 50"/>
                <a:gd name="T32" fmla="*/ 434 w 434"/>
                <a:gd name="T33" fmla="*/ 38 h 50"/>
                <a:gd name="T34" fmla="*/ 416 w 434"/>
                <a:gd name="T35" fmla="*/ 42 h 50"/>
                <a:gd name="T36" fmla="*/ 395 w 434"/>
                <a:gd name="T37" fmla="*/ 45 h 50"/>
                <a:gd name="T38" fmla="*/ 371 w 434"/>
                <a:gd name="T39" fmla="*/ 48 h 50"/>
                <a:gd name="T40" fmla="*/ 343 w 434"/>
                <a:gd name="T41" fmla="*/ 49 h 50"/>
                <a:gd name="T42" fmla="*/ 330 w 434"/>
                <a:gd name="T43" fmla="*/ 50 h 50"/>
                <a:gd name="T44" fmla="*/ 314 w 434"/>
                <a:gd name="T45" fmla="*/ 50 h 50"/>
                <a:gd name="T46" fmla="*/ 314 w 434"/>
                <a:gd name="T47" fmla="*/ 50 h 50"/>
                <a:gd name="T48" fmla="*/ 214 w 434"/>
                <a:gd name="T49" fmla="*/ 45 h 50"/>
                <a:gd name="T50" fmla="*/ 180 w 434"/>
                <a:gd name="T51" fmla="*/ 42 h 50"/>
                <a:gd name="T52" fmla="*/ 148 w 434"/>
                <a:gd name="T53" fmla="*/ 38 h 50"/>
                <a:gd name="T54" fmla="*/ 117 w 434"/>
                <a:gd name="T55" fmla="*/ 34 h 50"/>
                <a:gd name="T56" fmla="*/ 90 w 434"/>
                <a:gd name="T57" fmla="*/ 30 h 50"/>
                <a:gd name="T58" fmla="*/ 63 w 434"/>
                <a:gd name="T59" fmla="*/ 26 h 50"/>
                <a:gd name="T60" fmla="*/ 39 w 434"/>
                <a:gd name="T61" fmla="*/ 22 h 50"/>
                <a:gd name="T62" fmla="*/ 18 w 434"/>
                <a:gd name="T63" fmla="*/ 17 h 50"/>
                <a:gd name="T64" fmla="*/ 0 w 434"/>
                <a:gd name="T65" fmla="*/ 11 h 50"/>
                <a:gd name="T66" fmla="*/ 19 w 434"/>
                <a:gd name="T67" fmla="*/ 8 h 50"/>
                <a:gd name="T68" fmla="*/ 39 w 434"/>
                <a:gd name="T69" fmla="*/ 5 h 50"/>
                <a:gd name="T70" fmla="*/ 64 w 434"/>
                <a:gd name="T71" fmla="*/ 2 h 50"/>
                <a:gd name="T72" fmla="*/ 92 w 434"/>
                <a:gd name="T73" fmla="*/ 0 h 50"/>
                <a:gd name="T74" fmla="*/ 103 w 434"/>
                <a:gd name="T75" fmla="*/ 0 h 50"/>
                <a:gd name="T76" fmla="*/ 114 w 434"/>
                <a:gd name="T77" fmla="*/ 0 h 50"/>
                <a:gd name="T78" fmla="*/ 138 w 434"/>
                <a:gd name="T79" fmla="*/ 0 h 50"/>
                <a:gd name="T80" fmla="*/ 162 w 434"/>
                <a:gd name="T81" fmla="*/ 1 h 50"/>
                <a:gd name="T82" fmla="*/ 187 w 434"/>
                <a:gd name="T83" fmla="*/ 3 h 50"/>
                <a:gd name="T84" fmla="*/ 213 w 434"/>
                <a:gd name="T85" fmla="*/ 5 h 50"/>
                <a:gd name="T86" fmla="*/ 213 w 434"/>
                <a:gd name="T87" fmla="*/ 14 h 50"/>
                <a:gd name="T88" fmla="*/ 213 w 434"/>
                <a:gd name="T89" fmla="*/ 25 h 50"/>
                <a:gd name="T90" fmla="*/ 213 w 434"/>
                <a:gd name="T91" fmla="*/ 35 h 50"/>
                <a:gd name="T92" fmla="*/ 214 w 434"/>
                <a:gd name="T9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4" h="50">
                  <a:moveTo>
                    <a:pt x="314" y="50"/>
                  </a:moveTo>
                  <a:lnTo>
                    <a:pt x="296" y="50"/>
                  </a:lnTo>
                  <a:lnTo>
                    <a:pt x="276" y="49"/>
                  </a:lnTo>
                  <a:lnTo>
                    <a:pt x="257" y="48"/>
                  </a:lnTo>
                  <a:lnTo>
                    <a:pt x="236" y="47"/>
                  </a:lnTo>
                  <a:lnTo>
                    <a:pt x="236" y="37"/>
                  </a:lnTo>
                  <a:lnTo>
                    <a:pt x="236" y="27"/>
                  </a:lnTo>
                  <a:lnTo>
                    <a:pt x="236" y="17"/>
                  </a:lnTo>
                  <a:lnTo>
                    <a:pt x="236" y="6"/>
                  </a:lnTo>
                  <a:lnTo>
                    <a:pt x="265" y="9"/>
                  </a:lnTo>
                  <a:lnTo>
                    <a:pt x="294" y="13"/>
                  </a:lnTo>
                  <a:lnTo>
                    <a:pt x="320" y="18"/>
                  </a:lnTo>
                  <a:lnTo>
                    <a:pt x="345" y="21"/>
                  </a:lnTo>
                  <a:lnTo>
                    <a:pt x="372" y="25"/>
                  </a:lnTo>
                  <a:lnTo>
                    <a:pt x="395" y="29"/>
                  </a:lnTo>
                  <a:lnTo>
                    <a:pt x="417" y="34"/>
                  </a:lnTo>
                  <a:lnTo>
                    <a:pt x="434" y="38"/>
                  </a:lnTo>
                  <a:lnTo>
                    <a:pt x="416" y="42"/>
                  </a:lnTo>
                  <a:lnTo>
                    <a:pt x="395" y="45"/>
                  </a:lnTo>
                  <a:lnTo>
                    <a:pt x="371" y="48"/>
                  </a:lnTo>
                  <a:lnTo>
                    <a:pt x="343" y="49"/>
                  </a:lnTo>
                  <a:lnTo>
                    <a:pt x="330" y="50"/>
                  </a:lnTo>
                  <a:lnTo>
                    <a:pt x="314" y="50"/>
                  </a:lnTo>
                  <a:lnTo>
                    <a:pt x="314" y="50"/>
                  </a:lnTo>
                  <a:close/>
                  <a:moveTo>
                    <a:pt x="214" y="45"/>
                  </a:moveTo>
                  <a:lnTo>
                    <a:pt x="180" y="42"/>
                  </a:lnTo>
                  <a:lnTo>
                    <a:pt x="148" y="38"/>
                  </a:lnTo>
                  <a:lnTo>
                    <a:pt x="117" y="34"/>
                  </a:lnTo>
                  <a:lnTo>
                    <a:pt x="90" y="30"/>
                  </a:lnTo>
                  <a:lnTo>
                    <a:pt x="63" y="26"/>
                  </a:lnTo>
                  <a:lnTo>
                    <a:pt x="39" y="22"/>
                  </a:lnTo>
                  <a:lnTo>
                    <a:pt x="18" y="17"/>
                  </a:lnTo>
                  <a:lnTo>
                    <a:pt x="0" y="11"/>
                  </a:lnTo>
                  <a:lnTo>
                    <a:pt x="19" y="8"/>
                  </a:lnTo>
                  <a:lnTo>
                    <a:pt x="39" y="5"/>
                  </a:lnTo>
                  <a:lnTo>
                    <a:pt x="64" y="2"/>
                  </a:lnTo>
                  <a:lnTo>
                    <a:pt x="92" y="0"/>
                  </a:lnTo>
                  <a:lnTo>
                    <a:pt x="103" y="0"/>
                  </a:lnTo>
                  <a:lnTo>
                    <a:pt x="114" y="0"/>
                  </a:lnTo>
                  <a:lnTo>
                    <a:pt x="138" y="0"/>
                  </a:lnTo>
                  <a:lnTo>
                    <a:pt x="162" y="1"/>
                  </a:lnTo>
                  <a:lnTo>
                    <a:pt x="187" y="3"/>
                  </a:lnTo>
                  <a:lnTo>
                    <a:pt x="213" y="5"/>
                  </a:lnTo>
                  <a:lnTo>
                    <a:pt x="213" y="14"/>
                  </a:lnTo>
                  <a:lnTo>
                    <a:pt x="213" y="25"/>
                  </a:lnTo>
                  <a:lnTo>
                    <a:pt x="213" y="35"/>
                  </a:lnTo>
                  <a:lnTo>
                    <a:pt x="214" y="45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4508959" y="1999158"/>
              <a:ext cx="11861" cy="20757"/>
            </a:xfrm>
            <a:custGeom>
              <a:avLst/>
              <a:gdLst>
                <a:gd name="T0" fmla="*/ 23 w 23"/>
                <a:gd name="T1" fmla="*/ 42 h 42"/>
                <a:gd name="T2" fmla="*/ 13 w 23"/>
                <a:gd name="T3" fmla="*/ 41 h 42"/>
                <a:gd name="T4" fmla="*/ 3 w 23"/>
                <a:gd name="T5" fmla="*/ 40 h 42"/>
                <a:gd name="T6" fmla="*/ 2 w 23"/>
                <a:gd name="T7" fmla="*/ 40 h 42"/>
                <a:gd name="T8" fmla="*/ 1 w 23"/>
                <a:gd name="T9" fmla="*/ 40 h 42"/>
                <a:gd name="T10" fmla="*/ 0 w 23"/>
                <a:gd name="T11" fmla="*/ 30 h 42"/>
                <a:gd name="T12" fmla="*/ 0 w 23"/>
                <a:gd name="T13" fmla="*/ 20 h 42"/>
                <a:gd name="T14" fmla="*/ 0 w 23"/>
                <a:gd name="T15" fmla="*/ 9 h 42"/>
                <a:gd name="T16" fmla="*/ 0 w 23"/>
                <a:gd name="T17" fmla="*/ 0 h 42"/>
                <a:gd name="T18" fmla="*/ 3 w 23"/>
                <a:gd name="T19" fmla="*/ 0 h 42"/>
                <a:gd name="T20" fmla="*/ 6 w 23"/>
                <a:gd name="T21" fmla="*/ 0 h 42"/>
                <a:gd name="T22" fmla="*/ 15 w 23"/>
                <a:gd name="T23" fmla="*/ 1 h 42"/>
                <a:gd name="T24" fmla="*/ 23 w 23"/>
                <a:gd name="T25" fmla="*/ 1 h 42"/>
                <a:gd name="T26" fmla="*/ 23 w 23"/>
                <a:gd name="T27" fmla="*/ 12 h 42"/>
                <a:gd name="T28" fmla="*/ 23 w 23"/>
                <a:gd name="T29" fmla="*/ 22 h 42"/>
                <a:gd name="T30" fmla="*/ 23 w 23"/>
                <a:gd name="T31" fmla="*/ 32 h 42"/>
                <a:gd name="T32" fmla="*/ 23 w 23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2">
                  <a:moveTo>
                    <a:pt x="23" y="42"/>
                  </a:moveTo>
                  <a:lnTo>
                    <a:pt x="13" y="41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0" y="9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5" y="1"/>
                  </a:lnTo>
                  <a:lnTo>
                    <a:pt x="23" y="1"/>
                  </a:lnTo>
                  <a:lnTo>
                    <a:pt x="23" y="12"/>
                  </a:lnTo>
                  <a:lnTo>
                    <a:pt x="23" y="22"/>
                  </a:lnTo>
                  <a:lnTo>
                    <a:pt x="23" y="32"/>
                  </a:lnTo>
                  <a:lnTo>
                    <a:pt x="23" y="42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Freeform 71"/>
            <p:cNvSpPr>
              <a:spLocks noEditPoints="1"/>
            </p:cNvSpPr>
            <p:nvPr/>
          </p:nvSpPr>
          <p:spPr bwMode="auto">
            <a:xfrm>
              <a:off x="13296139" y="1259308"/>
              <a:ext cx="128992" cy="204608"/>
            </a:xfrm>
            <a:custGeom>
              <a:avLst/>
              <a:gdLst>
                <a:gd name="T0" fmla="*/ 263 w 263"/>
                <a:gd name="T1" fmla="*/ 414 h 414"/>
                <a:gd name="T2" fmla="*/ 251 w 263"/>
                <a:gd name="T3" fmla="*/ 402 h 414"/>
                <a:gd name="T4" fmla="*/ 239 w 263"/>
                <a:gd name="T5" fmla="*/ 388 h 414"/>
                <a:gd name="T6" fmla="*/ 224 w 263"/>
                <a:gd name="T7" fmla="*/ 371 h 414"/>
                <a:gd name="T8" fmla="*/ 209 w 263"/>
                <a:gd name="T9" fmla="*/ 352 h 414"/>
                <a:gd name="T10" fmla="*/ 192 w 263"/>
                <a:gd name="T11" fmla="*/ 332 h 414"/>
                <a:gd name="T12" fmla="*/ 176 w 263"/>
                <a:gd name="T13" fmla="*/ 310 h 414"/>
                <a:gd name="T14" fmla="*/ 160 w 263"/>
                <a:gd name="T15" fmla="*/ 286 h 414"/>
                <a:gd name="T16" fmla="*/ 142 w 263"/>
                <a:gd name="T17" fmla="*/ 260 h 414"/>
                <a:gd name="T18" fmla="*/ 153 w 263"/>
                <a:gd name="T19" fmla="*/ 260 h 414"/>
                <a:gd name="T20" fmla="*/ 165 w 263"/>
                <a:gd name="T21" fmla="*/ 260 h 414"/>
                <a:gd name="T22" fmla="*/ 176 w 263"/>
                <a:gd name="T23" fmla="*/ 260 h 414"/>
                <a:gd name="T24" fmla="*/ 187 w 263"/>
                <a:gd name="T25" fmla="*/ 260 h 414"/>
                <a:gd name="T26" fmla="*/ 213 w 263"/>
                <a:gd name="T27" fmla="*/ 305 h 414"/>
                <a:gd name="T28" fmla="*/ 235 w 263"/>
                <a:gd name="T29" fmla="*/ 348 h 414"/>
                <a:gd name="T30" fmla="*/ 244 w 263"/>
                <a:gd name="T31" fmla="*/ 366 h 414"/>
                <a:gd name="T32" fmla="*/ 252 w 263"/>
                <a:gd name="T33" fmla="*/ 384 h 414"/>
                <a:gd name="T34" fmla="*/ 258 w 263"/>
                <a:gd name="T35" fmla="*/ 400 h 414"/>
                <a:gd name="T36" fmla="*/ 263 w 263"/>
                <a:gd name="T37" fmla="*/ 414 h 414"/>
                <a:gd name="T38" fmla="*/ 127 w 263"/>
                <a:gd name="T39" fmla="*/ 238 h 414"/>
                <a:gd name="T40" fmla="*/ 121 w 263"/>
                <a:gd name="T41" fmla="*/ 227 h 414"/>
                <a:gd name="T42" fmla="*/ 114 w 263"/>
                <a:gd name="T43" fmla="*/ 218 h 414"/>
                <a:gd name="T44" fmla="*/ 94 w 263"/>
                <a:gd name="T45" fmla="*/ 185 h 414"/>
                <a:gd name="T46" fmla="*/ 74 w 263"/>
                <a:gd name="T47" fmla="*/ 153 h 414"/>
                <a:gd name="T48" fmla="*/ 57 w 263"/>
                <a:gd name="T49" fmla="*/ 122 h 414"/>
                <a:gd name="T50" fmla="*/ 42 w 263"/>
                <a:gd name="T51" fmla="*/ 94 h 414"/>
                <a:gd name="T52" fmla="*/ 28 w 263"/>
                <a:gd name="T53" fmla="*/ 67 h 414"/>
                <a:gd name="T54" fmla="*/ 16 w 263"/>
                <a:gd name="T55" fmla="*/ 42 h 414"/>
                <a:gd name="T56" fmla="*/ 7 w 263"/>
                <a:gd name="T57" fmla="*/ 20 h 414"/>
                <a:gd name="T58" fmla="*/ 0 w 263"/>
                <a:gd name="T59" fmla="*/ 0 h 414"/>
                <a:gd name="T60" fmla="*/ 14 w 263"/>
                <a:gd name="T61" fmla="*/ 15 h 414"/>
                <a:gd name="T62" fmla="*/ 30 w 263"/>
                <a:gd name="T63" fmla="*/ 33 h 414"/>
                <a:gd name="T64" fmla="*/ 48 w 263"/>
                <a:gd name="T65" fmla="*/ 55 h 414"/>
                <a:gd name="T66" fmla="*/ 66 w 263"/>
                <a:gd name="T67" fmla="*/ 78 h 414"/>
                <a:gd name="T68" fmla="*/ 86 w 263"/>
                <a:gd name="T69" fmla="*/ 105 h 414"/>
                <a:gd name="T70" fmla="*/ 106 w 263"/>
                <a:gd name="T71" fmla="*/ 133 h 414"/>
                <a:gd name="T72" fmla="*/ 128 w 263"/>
                <a:gd name="T73" fmla="*/ 164 h 414"/>
                <a:gd name="T74" fmla="*/ 148 w 263"/>
                <a:gd name="T75" fmla="*/ 196 h 414"/>
                <a:gd name="T76" fmla="*/ 156 w 263"/>
                <a:gd name="T77" fmla="*/ 207 h 414"/>
                <a:gd name="T78" fmla="*/ 162 w 263"/>
                <a:gd name="T79" fmla="*/ 217 h 414"/>
                <a:gd name="T80" fmla="*/ 168 w 263"/>
                <a:gd name="T81" fmla="*/ 227 h 414"/>
                <a:gd name="T82" fmla="*/ 174 w 263"/>
                <a:gd name="T83" fmla="*/ 238 h 414"/>
                <a:gd name="T84" fmla="*/ 163 w 263"/>
                <a:gd name="T85" fmla="*/ 238 h 414"/>
                <a:gd name="T86" fmla="*/ 150 w 263"/>
                <a:gd name="T87" fmla="*/ 238 h 414"/>
                <a:gd name="T88" fmla="*/ 139 w 263"/>
                <a:gd name="T89" fmla="*/ 238 h 414"/>
                <a:gd name="T90" fmla="*/ 127 w 263"/>
                <a:gd name="T91" fmla="*/ 23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3" h="414">
                  <a:moveTo>
                    <a:pt x="263" y="414"/>
                  </a:moveTo>
                  <a:lnTo>
                    <a:pt x="251" y="402"/>
                  </a:lnTo>
                  <a:lnTo>
                    <a:pt x="239" y="388"/>
                  </a:lnTo>
                  <a:lnTo>
                    <a:pt x="224" y="371"/>
                  </a:lnTo>
                  <a:lnTo>
                    <a:pt x="209" y="352"/>
                  </a:lnTo>
                  <a:lnTo>
                    <a:pt x="192" y="332"/>
                  </a:lnTo>
                  <a:lnTo>
                    <a:pt x="176" y="310"/>
                  </a:lnTo>
                  <a:lnTo>
                    <a:pt x="160" y="286"/>
                  </a:lnTo>
                  <a:lnTo>
                    <a:pt x="142" y="260"/>
                  </a:lnTo>
                  <a:lnTo>
                    <a:pt x="153" y="260"/>
                  </a:lnTo>
                  <a:lnTo>
                    <a:pt x="165" y="260"/>
                  </a:lnTo>
                  <a:lnTo>
                    <a:pt x="176" y="260"/>
                  </a:lnTo>
                  <a:lnTo>
                    <a:pt x="187" y="260"/>
                  </a:lnTo>
                  <a:lnTo>
                    <a:pt x="213" y="305"/>
                  </a:lnTo>
                  <a:lnTo>
                    <a:pt x="235" y="348"/>
                  </a:lnTo>
                  <a:lnTo>
                    <a:pt x="244" y="366"/>
                  </a:lnTo>
                  <a:lnTo>
                    <a:pt x="252" y="384"/>
                  </a:lnTo>
                  <a:lnTo>
                    <a:pt x="258" y="400"/>
                  </a:lnTo>
                  <a:lnTo>
                    <a:pt x="263" y="414"/>
                  </a:lnTo>
                  <a:close/>
                  <a:moveTo>
                    <a:pt x="127" y="238"/>
                  </a:moveTo>
                  <a:lnTo>
                    <a:pt x="121" y="227"/>
                  </a:lnTo>
                  <a:lnTo>
                    <a:pt x="114" y="218"/>
                  </a:lnTo>
                  <a:lnTo>
                    <a:pt x="94" y="185"/>
                  </a:lnTo>
                  <a:lnTo>
                    <a:pt x="74" y="153"/>
                  </a:lnTo>
                  <a:lnTo>
                    <a:pt x="57" y="122"/>
                  </a:lnTo>
                  <a:lnTo>
                    <a:pt x="42" y="94"/>
                  </a:lnTo>
                  <a:lnTo>
                    <a:pt x="28" y="67"/>
                  </a:lnTo>
                  <a:lnTo>
                    <a:pt x="16" y="42"/>
                  </a:lnTo>
                  <a:lnTo>
                    <a:pt x="7" y="20"/>
                  </a:lnTo>
                  <a:lnTo>
                    <a:pt x="0" y="0"/>
                  </a:lnTo>
                  <a:lnTo>
                    <a:pt x="14" y="15"/>
                  </a:lnTo>
                  <a:lnTo>
                    <a:pt x="30" y="33"/>
                  </a:lnTo>
                  <a:lnTo>
                    <a:pt x="48" y="55"/>
                  </a:lnTo>
                  <a:lnTo>
                    <a:pt x="66" y="78"/>
                  </a:lnTo>
                  <a:lnTo>
                    <a:pt x="86" y="105"/>
                  </a:lnTo>
                  <a:lnTo>
                    <a:pt x="106" y="133"/>
                  </a:lnTo>
                  <a:lnTo>
                    <a:pt x="128" y="164"/>
                  </a:lnTo>
                  <a:lnTo>
                    <a:pt x="148" y="196"/>
                  </a:lnTo>
                  <a:lnTo>
                    <a:pt x="156" y="207"/>
                  </a:lnTo>
                  <a:lnTo>
                    <a:pt x="162" y="217"/>
                  </a:lnTo>
                  <a:lnTo>
                    <a:pt x="168" y="227"/>
                  </a:lnTo>
                  <a:lnTo>
                    <a:pt x="174" y="238"/>
                  </a:lnTo>
                  <a:lnTo>
                    <a:pt x="163" y="238"/>
                  </a:lnTo>
                  <a:lnTo>
                    <a:pt x="150" y="238"/>
                  </a:lnTo>
                  <a:lnTo>
                    <a:pt x="139" y="238"/>
                  </a:lnTo>
                  <a:lnTo>
                    <a:pt x="127" y="238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3358411" y="1376439"/>
              <a:ext cx="29653" cy="10379"/>
            </a:xfrm>
            <a:custGeom>
              <a:avLst/>
              <a:gdLst>
                <a:gd name="T0" fmla="*/ 15 w 60"/>
                <a:gd name="T1" fmla="*/ 22 h 22"/>
                <a:gd name="T2" fmla="*/ 8 w 60"/>
                <a:gd name="T3" fmla="*/ 11 h 22"/>
                <a:gd name="T4" fmla="*/ 0 w 60"/>
                <a:gd name="T5" fmla="*/ 0 h 22"/>
                <a:gd name="T6" fmla="*/ 12 w 60"/>
                <a:gd name="T7" fmla="*/ 0 h 22"/>
                <a:gd name="T8" fmla="*/ 23 w 60"/>
                <a:gd name="T9" fmla="*/ 0 h 22"/>
                <a:gd name="T10" fmla="*/ 36 w 60"/>
                <a:gd name="T11" fmla="*/ 0 h 22"/>
                <a:gd name="T12" fmla="*/ 47 w 60"/>
                <a:gd name="T13" fmla="*/ 0 h 22"/>
                <a:gd name="T14" fmla="*/ 54 w 60"/>
                <a:gd name="T15" fmla="*/ 11 h 22"/>
                <a:gd name="T16" fmla="*/ 60 w 60"/>
                <a:gd name="T17" fmla="*/ 22 h 22"/>
                <a:gd name="T18" fmla="*/ 49 w 60"/>
                <a:gd name="T19" fmla="*/ 22 h 22"/>
                <a:gd name="T20" fmla="*/ 38 w 60"/>
                <a:gd name="T21" fmla="*/ 22 h 22"/>
                <a:gd name="T22" fmla="*/ 26 w 60"/>
                <a:gd name="T23" fmla="*/ 22 h 22"/>
                <a:gd name="T24" fmla="*/ 15 w 60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22">
                  <a:moveTo>
                    <a:pt x="15" y="22"/>
                  </a:moveTo>
                  <a:lnTo>
                    <a:pt x="8" y="1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4" y="11"/>
                  </a:lnTo>
                  <a:lnTo>
                    <a:pt x="60" y="22"/>
                  </a:lnTo>
                  <a:lnTo>
                    <a:pt x="49" y="22"/>
                  </a:lnTo>
                  <a:lnTo>
                    <a:pt x="38" y="22"/>
                  </a:lnTo>
                  <a:lnTo>
                    <a:pt x="26" y="22"/>
                  </a:lnTo>
                  <a:lnTo>
                    <a:pt x="15" y="22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2931403" y="1548428"/>
              <a:ext cx="167542" cy="128992"/>
            </a:xfrm>
            <a:custGeom>
              <a:avLst/>
              <a:gdLst>
                <a:gd name="T0" fmla="*/ 339 w 339"/>
                <a:gd name="T1" fmla="*/ 259 h 259"/>
                <a:gd name="T2" fmla="*/ 322 w 339"/>
                <a:gd name="T3" fmla="*/ 252 h 259"/>
                <a:gd name="T4" fmla="*/ 303 w 339"/>
                <a:gd name="T5" fmla="*/ 243 h 259"/>
                <a:gd name="T6" fmla="*/ 281 w 339"/>
                <a:gd name="T7" fmla="*/ 233 h 259"/>
                <a:gd name="T8" fmla="*/ 259 w 339"/>
                <a:gd name="T9" fmla="*/ 219 h 259"/>
                <a:gd name="T10" fmla="*/ 234 w 339"/>
                <a:gd name="T11" fmla="*/ 206 h 259"/>
                <a:gd name="T12" fmla="*/ 207 w 339"/>
                <a:gd name="T13" fmla="*/ 189 h 259"/>
                <a:gd name="T14" fmla="*/ 181 w 339"/>
                <a:gd name="T15" fmla="*/ 172 h 259"/>
                <a:gd name="T16" fmla="*/ 152 w 339"/>
                <a:gd name="T17" fmla="*/ 152 h 259"/>
                <a:gd name="T18" fmla="*/ 125 w 339"/>
                <a:gd name="T19" fmla="*/ 133 h 259"/>
                <a:gd name="T20" fmla="*/ 99 w 339"/>
                <a:gd name="T21" fmla="*/ 112 h 259"/>
                <a:gd name="T22" fmla="*/ 76 w 339"/>
                <a:gd name="T23" fmla="*/ 92 h 259"/>
                <a:gd name="T24" fmla="*/ 55 w 339"/>
                <a:gd name="T25" fmla="*/ 71 h 259"/>
                <a:gd name="T26" fmla="*/ 37 w 339"/>
                <a:gd name="T27" fmla="*/ 52 h 259"/>
                <a:gd name="T28" fmla="*/ 22 w 339"/>
                <a:gd name="T29" fmla="*/ 33 h 259"/>
                <a:gd name="T30" fmla="*/ 9 w 339"/>
                <a:gd name="T31" fmla="*/ 16 h 259"/>
                <a:gd name="T32" fmla="*/ 0 w 339"/>
                <a:gd name="T33" fmla="*/ 0 h 259"/>
                <a:gd name="T34" fmla="*/ 15 w 339"/>
                <a:gd name="T35" fmla="*/ 9 h 259"/>
                <a:gd name="T36" fmla="*/ 33 w 339"/>
                <a:gd name="T37" fmla="*/ 21 h 259"/>
                <a:gd name="T38" fmla="*/ 53 w 339"/>
                <a:gd name="T39" fmla="*/ 34 h 259"/>
                <a:gd name="T40" fmla="*/ 75 w 339"/>
                <a:gd name="T41" fmla="*/ 49 h 259"/>
                <a:gd name="T42" fmla="*/ 97 w 339"/>
                <a:gd name="T43" fmla="*/ 65 h 259"/>
                <a:gd name="T44" fmla="*/ 122 w 339"/>
                <a:gd name="T45" fmla="*/ 82 h 259"/>
                <a:gd name="T46" fmla="*/ 149 w 339"/>
                <a:gd name="T47" fmla="*/ 101 h 259"/>
                <a:gd name="T48" fmla="*/ 175 w 339"/>
                <a:gd name="T49" fmla="*/ 119 h 259"/>
                <a:gd name="T50" fmla="*/ 203 w 339"/>
                <a:gd name="T51" fmla="*/ 139 h 259"/>
                <a:gd name="T52" fmla="*/ 229 w 339"/>
                <a:gd name="T53" fmla="*/ 159 h 259"/>
                <a:gd name="T54" fmla="*/ 252 w 339"/>
                <a:gd name="T55" fmla="*/ 177 h 259"/>
                <a:gd name="T56" fmla="*/ 275 w 339"/>
                <a:gd name="T57" fmla="*/ 196 h 259"/>
                <a:gd name="T58" fmla="*/ 294 w 339"/>
                <a:gd name="T59" fmla="*/ 213 h 259"/>
                <a:gd name="T60" fmla="*/ 312 w 339"/>
                <a:gd name="T61" fmla="*/ 230 h 259"/>
                <a:gd name="T62" fmla="*/ 327 w 339"/>
                <a:gd name="T63" fmla="*/ 245 h 259"/>
                <a:gd name="T64" fmla="*/ 339 w 339"/>
                <a:gd name="T65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59">
                  <a:moveTo>
                    <a:pt x="339" y="259"/>
                  </a:moveTo>
                  <a:lnTo>
                    <a:pt x="322" y="252"/>
                  </a:lnTo>
                  <a:lnTo>
                    <a:pt x="303" y="243"/>
                  </a:lnTo>
                  <a:lnTo>
                    <a:pt x="281" y="233"/>
                  </a:lnTo>
                  <a:lnTo>
                    <a:pt x="259" y="219"/>
                  </a:lnTo>
                  <a:lnTo>
                    <a:pt x="234" y="206"/>
                  </a:lnTo>
                  <a:lnTo>
                    <a:pt x="207" y="189"/>
                  </a:lnTo>
                  <a:lnTo>
                    <a:pt x="181" y="172"/>
                  </a:lnTo>
                  <a:lnTo>
                    <a:pt x="152" y="152"/>
                  </a:lnTo>
                  <a:lnTo>
                    <a:pt x="125" y="133"/>
                  </a:lnTo>
                  <a:lnTo>
                    <a:pt x="99" y="112"/>
                  </a:lnTo>
                  <a:lnTo>
                    <a:pt x="76" y="92"/>
                  </a:lnTo>
                  <a:lnTo>
                    <a:pt x="55" y="71"/>
                  </a:lnTo>
                  <a:lnTo>
                    <a:pt x="37" y="52"/>
                  </a:lnTo>
                  <a:lnTo>
                    <a:pt x="22" y="33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5" y="9"/>
                  </a:lnTo>
                  <a:lnTo>
                    <a:pt x="33" y="21"/>
                  </a:lnTo>
                  <a:lnTo>
                    <a:pt x="53" y="34"/>
                  </a:lnTo>
                  <a:lnTo>
                    <a:pt x="75" y="49"/>
                  </a:lnTo>
                  <a:lnTo>
                    <a:pt x="97" y="65"/>
                  </a:lnTo>
                  <a:lnTo>
                    <a:pt x="122" y="82"/>
                  </a:lnTo>
                  <a:lnTo>
                    <a:pt x="149" y="101"/>
                  </a:lnTo>
                  <a:lnTo>
                    <a:pt x="175" y="119"/>
                  </a:lnTo>
                  <a:lnTo>
                    <a:pt x="203" y="139"/>
                  </a:lnTo>
                  <a:lnTo>
                    <a:pt x="229" y="159"/>
                  </a:lnTo>
                  <a:lnTo>
                    <a:pt x="252" y="177"/>
                  </a:lnTo>
                  <a:lnTo>
                    <a:pt x="275" y="196"/>
                  </a:lnTo>
                  <a:lnTo>
                    <a:pt x="294" y="213"/>
                  </a:lnTo>
                  <a:lnTo>
                    <a:pt x="312" y="230"/>
                  </a:lnTo>
                  <a:lnTo>
                    <a:pt x="327" y="245"/>
                  </a:lnTo>
                  <a:lnTo>
                    <a:pt x="339" y="259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2848374" y="2015467"/>
              <a:ext cx="174954" cy="26688"/>
            </a:xfrm>
            <a:custGeom>
              <a:avLst/>
              <a:gdLst>
                <a:gd name="T0" fmla="*/ 116 w 353"/>
                <a:gd name="T1" fmla="*/ 54 h 54"/>
                <a:gd name="T2" fmla="*/ 104 w 353"/>
                <a:gd name="T3" fmla="*/ 54 h 54"/>
                <a:gd name="T4" fmla="*/ 94 w 353"/>
                <a:gd name="T5" fmla="*/ 53 h 54"/>
                <a:gd name="T6" fmla="*/ 84 w 353"/>
                <a:gd name="T7" fmla="*/ 52 h 54"/>
                <a:gd name="T8" fmla="*/ 74 w 353"/>
                <a:gd name="T9" fmla="*/ 51 h 54"/>
                <a:gd name="T10" fmla="*/ 51 w 353"/>
                <a:gd name="T11" fmla="*/ 48 h 54"/>
                <a:gd name="T12" fmla="*/ 32 w 353"/>
                <a:gd name="T13" fmla="*/ 43 h 54"/>
                <a:gd name="T14" fmla="*/ 14 w 353"/>
                <a:gd name="T15" fmla="*/ 38 h 54"/>
                <a:gd name="T16" fmla="*/ 0 w 353"/>
                <a:gd name="T17" fmla="*/ 33 h 54"/>
                <a:gd name="T18" fmla="*/ 15 w 353"/>
                <a:gd name="T19" fmla="*/ 30 h 54"/>
                <a:gd name="T20" fmla="*/ 33 w 353"/>
                <a:gd name="T21" fmla="*/ 27 h 54"/>
                <a:gd name="T22" fmla="*/ 52 w 353"/>
                <a:gd name="T23" fmla="*/ 24 h 54"/>
                <a:gd name="T24" fmla="*/ 74 w 353"/>
                <a:gd name="T25" fmla="*/ 22 h 54"/>
                <a:gd name="T26" fmla="*/ 96 w 353"/>
                <a:gd name="T27" fmla="*/ 19 h 54"/>
                <a:gd name="T28" fmla="*/ 121 w 353"/>
                <a:gd name="T29" fmla="*/ 16 h 54"/>
                <a:gd name="T30" fmla="*/ 147 w 353"/>
                <a:gd name="T31" fmla="*/ 12 h 54"/>
                <a:gd name="T32" fmla="*/ 174 w 353"/>
                <a:gd name="T33" fmla="*/ 9 h 54"/>
                <a:gd name="T34" fmla="*/ 206 w 353"/>
                <a:gd name="T35" fmla="*/ 5 h 54"/>
                <a:gd name="T36" fmla="*/ 237 w 353"/>
                <a:gd name="T37" fmla="*/ 3 h 54"/>
                <a:gd name="T38" fmla="*/ 265 w 353"/>
                <a:gd name="T39" fmla="*/ 1 h 54"/>
                <a:gd name="T40" fmla="*/ 292 w 353"/>
                <a:gd name="T41" fmla="*/ 0 h 54"/>
                <a:gd name="T42" fmla="*/ 310 w 353"/>
                <a:gd name="T43" fmla="*/ 1 h 54"/>
                <a:gd name="T44" fmla="*/ 326 w 353"/>
                <a:gd name="T45" fmla="*/ 2 h 54"/>
                <a:gd name="T46" fmla="*/ 340 w 353"/>
                <a:gd name="T47" fmla="*/ 3 h 54"/>
                <a:gd name="T48" fmla="*/ 353 w 353"/>
                <a:gd name="T49" fmla="*/ 5 h 54"/>
                <a:gd name="T50" fmla="*/ 338 w 353"/>
                <a:gd name="T51" fmla="*/ 11 h 54"/>
                <a:gd name="T52" fmla="*/ 322 w 353"/>
                <a:gd name="T53" fmla="*/ 18 h 54"/>
                <a:gd name="T54" fmla="*/ 303 w 353"/>
                <a:gd name="T55" fmla="*/ 24 h 54"/>
                <a:gd name="T56" fmla="*/ 282 w 353"/>
                <a:gd name="T57" fmla="*/ 30 h 54"/>
                <a:gd name="T58" fmla="*/ 258 w 353"/>
                <a:gd name="T59" fmla="*/ 35 h 54"/>
                <a:gd name="T60" fmla="*/ 234 w 353"/>
                <a:gd name="T61" fmla="*/ 41 h 54"/>
                <a:gd name="T62" fmla="*/ 207 w 353"/>
                <a:gd name="T63" fmla="*/ 45 h 54"/>
                <a:gd name="T64" fmla="*/ 179 w 353"/>
                <a:gd name="T65" fmla="*/ 49 h 54"/>
                <a:gd name="T66" fmla="*/ 163 w 353"/>
                <a:gd name="T67" fmla="*/ 52 h 54"/>
                <a:gd name="T68" fmla="*/ 146 w 353"/>
                <a:gd name="T69" fmla="*/ 53 h 54"/>
                <a:gd name="T70" fmla="*/ 131 w 353"/>
                <a:gd name="T71" fmla="*/ 54 h 54"/>
                <a:gd name="T72" fmla="*/ 116 w 353"/>
                <a:gd name="T7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3" h="54">
                  <a:moveTo>
                    <a:pt x="116" y="54"/>
                  </a:moveTo>
                  <a:lnTo>
                    <a:pt x="104" y="54"/>
                  </a:lnTo>
                  <a:lnTo>
                    <a:pt x="94" y="53"/>
                  </a:lnTo>
                  <a:lnTo>
                    <a:pt x="84" y="52"/>
                  </a:lnTo>
                  <a:lnTo>
                    <a:pt x="74" y="51"/>
                  </a:lnTo>
                  <a:lnTo>
                    <a:pt x="51" y="48"/>
                  </a:lnTo>
                  <a:lnTo>
                    <a:pt x="32" y="43"/>
                  </a:lnTo>
                  <a:lnTo>
                    <a:pt x="14" y="38"/>
                  </a:lnTo>
                  <a:lnTo>
                    <a:pt x="0" y="33"/>
                  </a:lnTo>
                  <a:lnTo>
                    <a:pt x="15" y="30"/>
                  </a:lnTo>
                  <a:lnTo>
                    <a:pt x="33" y="27"/>
                  </a:lnTo>
                  <a:lnTo>
                    <a:pt x="52" y="24"/>
                  </a:lnTo>
                  <a:lnTo>
                    <a:pt x="74" y="22"/>
                  </a:lnTo>
                  <a:lnTo>
                    <a:pt x="96" y="19"/>
                  </a:lnTo>
                  <a:lnTo>
                    <a:pt x="121" y="16"/>
                  </a:lnTo>
                  <a:lnTo>
                    <a:pt x="147" y="12"/>
                  </a:lnTo>
                  <a:lnTo>
                    <a:pt x="174" y="9"/>
                  </a:lnTo>
                  <a:lnTo>
                    <a:pt x="206" y="5"/>
                  </a:lnTo>
                  <a:lnTo>
                    <a:pt x="237" y="3"/>
                  </a:lnTo>
                  <a:lnTo>
                    <a:pt x="265" y="1"/>
                  </a:lnTo>
                  <a:lnTo>
                    <a:pt x="292" y="0"/>
                  </a:lnTo>
                  <a:lnTo>
                    <a:pt x="310" y="1"/>
                  </a:lnTo>
                  <a:lnTo>
                    <a:pt x="326" y="2"/>
                  </a:lnTo>
                  <a:lnTo>
                    <a:pt x="340" y="3"/>
                  </a:lnTo>
                  <a:lnTo>
                    <a:pt x="353" y="5"/>
                  </a:lnTo>
                  <a:lnTo>
                    <a:pt x="338" y="11"/>
                  </a:lnTo>
                  <a:lnTo>
                    <a:pt x="322" y="18"/>
                  </a:lnTo>
                  <a:lnTo>
                    <a:pt x="303" y="24"/>
                  </a:lnTo>
                  <a:lnTo>
                    <a:pt x="282" y="30"/>
                  </a:lnTo>
                  <a:lnTo>
                    <a:pt x="258" y="35"/>
                  </a:lnTo>
                  <a:lnTo>
                    <a:pt x="234" y="41"/>
                  </a:lnTo>
                  <a:lnTo>
                    <a:pt x="207" y="45"/>
                  </a:lnTo>
                  <a:lnTo>
                    <a:pt x="179" y="49"/>
                  </a:lnTo>
                  <a:lnTo>
                    <a:pt x="163" y="52"/>
                  </a:lnTo>
                  <a:lnTo>
                    <a:pt x="146" y="53"/>
                  </a:lnTo>
                  <a:lnTo>
                    <a:pt x="131" y="54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2848374" y="2372790"/>
              <a:ext cx="274293" cy="100821"/>
            </a:xfrm>
            <a:custGeom>
              <a:avLst/>
              <a:gdLst>
                <a:gd name="T0" fmla="*/ 0 w 556"/>
                <a:gd name="T1" fmla="*/ 204 h 204"/>
                <a:gd name="T2" fmla="*/ 22 w 556"/>
                <a:gd name="T3" fmla="*/ 192 h 204"/>
                <a:gd name="T4" fmla="*/ 49 w 556"/>
                <a:gd name="T5" fmla="*/ 179 h 204"/>
                <a:gd name="T6" fmla="*/ 79 w 556"/>
                <a:gd name="T7" fmla="*/ 167 h 204"/>
                <a:gd name="T8" fmla="*/ 113 w 556"/>
                <a:gd name="T9" fmla="*/ 152 h 204"/>
                <a:gd name="T10" fmla="*/ 130 w 556"/>
                <a:gd name="T11" fmla="*/ 145 h 204"/>
                <a:gd name="T12" fmla="*/ 149 w 556"/>
                <a:gd name="T13" fmla="*/ 138 h 204"/>
                <a:gd name="T14" fmla="*/ 168 w 556"/>
                <a:gd name="T15" fmla="*/ 130 h 204"/>
                <a:gd name="T16" fmla="*/ 188 w 556"/>
                <a:gd name="T17" fmla="*/ 121 h 204"/>
                <a:gd name="T18" fmla="*/ 209 w 556"/>
                <a:gd name="T19" fmla="*/ 113 h 204"/>
                <a:gd name="T20" fmla="*/ 229 w 556"/>
                <a:gd name="T21" fmla="*/ 105 h 204"/>
                <a:gd name="T22" fmla="*/ 251 w 556"/>
                <a:gd name="T23" fmla="*/ 97 h 204"/>
                <a:gd name="T24" fmla="*/ 273 w 556"/>
                <a:gd name="T25" fmla="*/ 88 h 204"/>
                <a:gd name="T26" fmla="*/ 317 w 556"/>
                <a:gd name="T27" fmla="*/ 72 h 204"/>
                <a:gd name="T28" fmla="*/ 359 w 556"/>
                <a:gd name="T29" fmla="*/ 57 h 204"/>
                <a:gd name="T30" fmla="*/ 399 w 556"/>
                <a:gd name="T31" fmla="*/ 43 h 204"/>
                <a:gd name="T32" fmla="*/ 437 w 556"/>
                <a:gd name="T33" fmla="*/ 31 h 204"/>
                <a:gd name="T34" fmla="*/ 472 w 556"/>
                <a:gd name="T35" fmla="*/ 21 h 204"/>
                <a:gd name="T36" fmla="*/ 503 w 556"/>
                <a:gd name="T37" fmla="*/ 11 h 204"/>
                <a:gd name="T38" fmla="*/ 532 w 556"/>
                <a:gd name="T39" fmla="*/ 4 h 204"/>
                <a:gd name="T40" fmla="*/ 556 w 556"/>
                <a:gd name="T41" fmla="*/ 0 h 204"/>
                <a:gd name="T42" fmla="*/ 535 w 556"/>
                <a:gd name="T43" fmla="*/ 12 h 204"/>
                <a:gd name="T44" fmla="*/ 510 w 556"/>
                <a:gd name="T45" fmla="*/ 27 h 204"/>
                <a:gd name="T46" fmla="*/ 480 w 556"/>
                <a:gd name="T47" fmla="*/ 42 h 204"/>
                <a:gd name="T48" fmla="*/ 447 w 556"/>
                <a:gd name="T49" fmla="*/ 59 h 204"/>
                <a:gd name="T50" fmla="*/ 411 w 556"/>
                <a:gd name="T51" fmla="*/ 75 h 204"/>
                <a:gd name="T52" fmla="*/ 372 w 556"/>
                <a:gd name="T53" fmla="*/ 93 h 204"/>
                <a:gd name="T54" fmla="*/ 331 w 556"/>
                <a:gd name="T55" fmla="*/ 109 h 204"/>
                <a:gd name="T56" fmla="*/ 287 w 556"/>
                <a:gd name="T57" fmla="*/ 126 h 204"/>
                <a:gd name="T58" fmla="*/ 265 w 556"/>
                <a:gd name="T59" fmla="*/ 135 h 204"/>
                <a:gd name="T60" fmla="*/ 243 w 556"/>
                <a:gd name="T61" fmla="*/ 143 h 204"/>
                <a:gd name="T62" fmla="*/ 221 w 556"/>
                <a:gd name="T63" fmla="*/ 150 h 204"/>
                <a:gd name="T64" fmla="*/ 201 w 556"/>
                <a:gd name="T65" fmla="*/ 157 h 204"/>
                <a:gd name="T66" fmla="*/ 180 w 556"/>
                <a:gd name="T67" fmla="*/ 163 h 204"/>
                <a:gd name="T68" fmla="*/ 160 w 556"/>
                <a:gd name="T69" fmla="*/ 170 h 204"/>
                <a:gd name="T70" fmla="*/ 140 w 556"/>
                <a:gd name="T71" fmla="*/ 176 h 204"/>
                <a:gd name="T72" fmla="*/ 122 w 556"/>
                <a:gd name="T73" fmla="*/ 180 h 204"/>
                <a:gd name="T74" fmla="*/ 86 w 556"/>
                <a:gd name="T75" fmla="*/ 188 h 204"/>
                <a:gd name="T76" fmla="*/ 53 w 556"/>
                <a:gd name="T77" fmla="*/ 195 h 204"/>
                <a:gd name="T78" fmla="*/ 24 w 556"/>
                <a:gd name="T79" fmla="*/ 200 h 204"/>
                <a:gd name="T80" fmla="*/ 0 w 556"/>
                <a:gd name="T8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6" h="204">
                  <a:moveTo>
                    <a:pt x="0" y="204"/>
                  </a:moveTo>
                  <a:lnTo>
                    <a:pt x="22" y="192"/>
                  </a:lnTo>
                  <a:lnTo>
                    <a:pt x="49" y="179"/>
                  </a:lnTo>
                  <a:lnTo>
                    <a:pt x="79" y="167"/>
                  </a:lnTo>
                  <a:lnTo>
                    <a:pt x="113" y="152"/>
                  </a:lnTo>
                  <a:lnTo>
                    <a:pt x="130" y="145"/>
                  </a:lnTo>
                  <a:lnTo>
                    <a:pt x="149" y="138"/>
                  </a:lnTo>
                  <a:lnTo>
                    <a:pt x="168" y="130"/>
                  </a:lnTo>
                  <a:lnTo>
                    <a:pt x="188" y="121"/>
                  </a:lnTo>
                  <a:lnTo>
                    <a:pt x="209" y="113"/>
                  </a:lnTo>
                  <a:lnTo>
                    <a:pt x="229" y="105"/>
                  </a:lnTo>
                  <a:lnTo>
                    <a:pt x="251" y="97"/>
                  </a:lnTo>
                  <a:lnTo>
                    <a:pt x="273" y="88"/>
                  </a:lnTo>
                  <a:lnTo>
                    <a:pt x="317" y="72"/>
                  </a:lnTo>
                  <a:lnTo>
                    <a:pt x="359" y="57"/>
                  </a:lnTo>
                  <a:lnTo>
                    <a:pt x="399" y="43"/>
                  </a:lnTo>
                  <a:lnTo>
                    <a:pt x="437" y="31"/>
                  </a:lnTo>
                  <a:lnTo>
                    <a:pt x="472" y="21"/>
                  </a:lnTo>
                  <a:lnTo>
                    <a:pt x="503" y="11"/>
                  </a:lnTo>
                  <a:lnTo>
                    <a:pt x="532" y="4"/>
                  </a:lnTo>
                  <a:lnTo>
                    <a:pt x="556" y="0"/>
                  </a:lnTo>
                  <a:lnTo>
                    <a:pt x="535" y="12"/>
                  </a:lnTo>
                  <a:lnTo>
                    <a:pt x="510" y="27"/>
                  </a:lnTo>
                  <a:lnTo>
                    <a:pt x="480" y="42"/>
                  </a:lnTo>
                  <a:lnTo>
                    <a:pt x="447" y="59"/>
                  </a:lnTo>
                  <a:lnTo>
                    <a:pt x="411" y="75"/>
                  </a:lnTo>
                  <a:lnTo>
                    <a:pt x="372" y="93"/>
                  </a:lnTo>
                  <a:lnTo>
                    <a:pt x="331" y="109"/>
                  </a:lnTo>
                  <a:lnTo>
                    <a:pt x="287" y="126"/>
                  </a:lnTo>
                  <a:lnTo>
                    <a:pt x="265" y="135"/>
                  </a:lnTo>
                  <a:lnTo>
                    <a:pt x="243" y="143"/>
                  </a:lnTo>
                  <a:lnTo>
                    <a:pt x="221" y="150"/>
                  </a:lnTo>
                  <a:lnTo>
                    <a:pt x="201" y="157"/>
                  </a:lnTo>
                  <a:lnTo>
                    <a:pt x="180" y="163"/>
                  </a:lnTo>
                  <a:lnTo>
                    <a:pt x="160" y="170"/>
                  </a:lnTo>
                  <a:lnTo>
                    <a:pt x="140" y="176"/>
                  </a:lnTo>
                  <a:lnTo>
                    <a:pt x="122" y="180"/>
                  </a:lnTo>
                  <a:lnTo>
                    <a:pt x="86" y="188"/>
                  </a:lnTo>
                  <a:lnTo>
                    <a:pt x="53" y="195"/>
                  </a:lnTo>
                  <a:lnTo>
                    <a:pt x="24" y="20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14359210" y="2335723"/>
              <a:ext cx="194230" cy="93408"/>
            </a:xfrm>
            <a:custGeom>
              <a:avLst/>
              <a:gdLst>
                <a:gd name="T0" fmla="*/ 393 w 393"/>
                <a:gd name="T1" fmla="*/ 190 h 190"/>
                <a:gd name="T2" fmla="*/ 381 w 393"/>
                <a:gd name="T3" fmla="*/ 186 h 190"/>
                <a:gd name="T4" fmla="*/ 365 w 393"/>
                <a:gd name="T5" fmla="*/ 182 h 190"/>
                <a:gd name="T6" fmla="*/ 350 w 393"/>
                <a:gd name="T7" fmla="*/ 176 h 190"/>
                <a:gd name="T8" fmla="*/ 332 w 393"/>
                <a:gd name="T9" fmla="*/ 169 h 190"/>
                <a:gd name="T10" fmla="*/ 332 w 393"/>
                <a:gd name="T11" fmla="*/ 153 h 190"/>
                <a:gd name="T12" fmla="*/ 332 w 393"/>
                <a:gd name="T13" fmla="*/ 139 h 190"/>
                <a:gd name="T14" fmla="*/ 351 w 393"/>
                <a:gd name="T15" fmla="*/ 153 h 190"/>
                <a:gd name="T16" fmla="*/ 367 w 393"/>
                <a:gd name="T17" fmla="*/ 166 h 190"/>
                <a:gd name="T18" fmla="*/ 382 w 393"/>
                <a:gd name="T19" fmla="*/ 179 h 190"/>
                <a:gd name="T20" fmla="*/ 393 w 393"/>
                <a:gd name="T21" fmla="*/ 190 h 190"/>
                <a:gd name="T22" fmla="*/ 393 w 393"/>
                <a:gd name="T23" fmla="*/ 190 h 190"/>
                <a:gd name="T24" fmla="*/ 310 w 393"/>
                <a:gd name="T25" fmla="*/ 157 h 190"/>
                <a:gd name="T26" fmla="*/ 309 w 393"/>
                <a:gd name="T27" fmla="*/ 157 h 190"/>
                <a:gd name="T28" fmla="*/ 308 w 393"/>
                <a:gd name="T29" fmla="*/ 156 h 190"/>
                <a:gd name="T30" fmla="*/ 281 w 393"/>
                <a:gd name="T31" fmla="*/ 143 h 190"/>
                <a:gd name="T32" fmla="*/ 253 w 393"/>
                <a:gd name="T33" fmla="*/ 128 h 190"/>
                <a:gd name="T34" fmla="*/ 225 w 393"/>
                <a:gd name="T35" fmla="*/ 113 h 190"/>
                <a:gd name="T36" fmla="*/ 195 w 393"/>
                <a:gd name="T37" fmla="*/ 97 h 190"/>
                <a:gd name="T38" fmla="*/ 164 w 393"/>
                <a:gd name="T39" fmla="*/ 80 h 190"/>
                <a:gd name="T40" fmla="*/ 136 w 393"/>
                <a:gd name="T41" fmla="*/ 65 h 190"/>
                <a:gd name="T42" fmla="*/ 109 w 393"/>
                <a:gd name="T43" fmla="*/ 51 h 190"/>
                <a:gd name="T44" fmla="*/ 83 w 393"/>
                <a:gd name="T45" fmla="*/ 38 h 190"/>
                <a:gd name="T46" fmla="*/ 58 w 393"/>
                <a:gd name="T47" fmla="*/ 27 h 190"/>
                <a:gd name="T48" fmla="*/ 37 w 393"/>
                <a:gd name="T49" fmla="*/ 17 h 190"/>
                <a:gd name="T50" fmla="*/ 16 w 393"/>
                <a:gd name="T51" fmla="*/ 8 h 190"/>
                <a:gd name="T52" fmla="*/ 0 w 393"/>
                <a:gd name="T53" fmla="*/ 0 h 190"/>
                <a:gd name="T54" fmla="*/ 5 w 393"/>
                <a:gd name="T55" fmla="*/ 0 h 190"/>
                <a:gd name="T56" fmla="*/ 9 w 393"/>
                <a:gd name="T57" fmla="*/ 0 h 190"/>
                <a:gd name="T58" fmla="*/ 27 w 393"/>
                <a:gd name="T59" fmla="*/ 0 h 190"/>
                <a:gd name="T60" fmla="*/ 47 w 393"/>
                <a:gd name="T61" fmla="*/ 2 h 190"/>
                <a:gd name="T62" fmla="*/ 69 w 393"/>
                <a:gd name="T63" fmla="*/ 5 h 190"/>
                <a:gd name="T64" fmla="*/ 92 w 393"/>
                <a:gd name="T65" fmla="*/ 11 h 190"/>
                <a:gd name="T66" fmla="*/ 107 w 393"/>
                <a:gd name="T67" fmla="*/ 14 h 190"/>
                <a:gd name="T68" fmla="*/ 122 w 393"/>
                <a:gd name="T69" fmla="*/ 19 h 190"/>
                <a:gd name="T70" fmla="*/ 136 w 393"/>
                <a:gd name="T71" fmla="*/ 25 h 190"/>
                <a:gd name="T72" fmla="*/ 152 w 393"/>
                <a:gd name="T73" fmla="*/ 31 h 190"/>
                <a:gd name="T74" fmla="*/ 183 w 393"/>
                <a:gd name="T75" fmla="*/ 44 h 190"/>
                <a:gd name="T76" fmla="*/ 214 w 393"/>
                <a:gd name="T77" fmla="*/ 61 h 190"/>
                <a:gd name="T78" fmla="*/ 240 w 393"/>
                <a:gd name="T79" fmla="*/ 76 h 190"/>
                <a:gd name="T80" fmla="*/ 265 w 393"/>
                <a:gd name="T81" fmla="*/ 91 h 190"/>
                <a:gd name="T82" fmla="*/ 287 w 393"/>
                <a:gd name="T83" fmla="*/ 106 h 190"/>
                <a:gd name="T84" fmla="*/ 309 w 393"/>
                <a:gd name="T85" fmla="*/ 121 h 190"/>
                <a:gd name="T86" fmla="*/ 309 w 393"/>
                <a:gd name="T87" fmla="*/ 130 h 190"/>
                <a:gd name="T88" fmla="*/ 309 w 393"/>
                <a:gd name="T89" fmla="*/ 140 h 190"/>
                <a:gd name="T90" fmla="*/ 309 w 393"/>
                <a:gd name="T91" fmla="*/ 148 h 190"/>
                <a:gd name="T92" fmla="*/ 310 w 393"/>
                <a:gd name="T93" fmla="*/ 1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190">
                  <a:moveTo>
                    <a:pt x="393" y="190"/>
                  </a:moveTo>
                  <a:lnTo>
                    <a:pt x="381" y="186"/>
                  </a:lnTo>
                  <a:lnTo>
                    <a:pt x="365" y="182"/>
                  </a:lnTo>
                  <a:lnTo>
                    <a:pt x="350" y="176"/>
                  </a:lnTo>
                  <a:lnTo>
                    <a:pt x="332" y="169"/>
                  </a:lnTo>
                  <a:lnTo>
                    <a:pt x="332" y="153"/>
                  </a:lnTo>
                  <a:lnTo>
                    <a:pt x="332" y="139"/>
                  </a:lnTo>
                  <a:lnTo>
                    <a:pt x="351" y="153"/>
                  </a:lnTo>
                  <a:lnTo>
                    <a:pt x="367" y="166"/>
                  </a:lnTo>
                  <a:lnTo>
                    <a:pt x="382" y="179"/>
                  </a:lnTo>
                  <a:lnTo>
                    <a:pt x="393" y="190"/>
                  </a:lnTo>
                  <a:lnTo>
                    <a:pt x="393" y="190"/>
                  </a:lnTo>
                  <a:close/>
                  <a:moveTo>
                    <a:pt x="310" y="157"/>
                  </a:moveTo>
                  <a:lnTo>
                    <a:pt x="309" y="157"/>
                  </a:lnTo>
                  <a:lnTo>
                    <a:pt x="308" y="156"/>
                  </a:lnTo>
                  <a:lnTo>
                    <a:pt x="281" y="143"/>
                  </a:lnTo>
                  <a:lnTo>
                    <a:pt x="253" y="128"/>
                  </a:lnTo>
                  <a:lnTo>
                    <a:pt x="225" y="113"/>
                  </a:lnTo>
                  <a:lnTo>
                    <a:pt x="195" y="97"/>
                  </a:lnTo>
                  <a:lnTo>
                    <a:pt x="164" y="80"/>
                  </a:lnTo>
                  <a:lnTo>
                    <a:pt x="136" y="65"/>
                  </a:lnTo>
                  <a:lnTo>
                    <a:pt x="109" y="51"/>
                  </a:lnTo>
                  <a:lnTo>
                    <a:pt x="83" y="38"/>
                  </a:lnTo>
                  <a:lnTo>
                    <a:pt x="58" y="27"/>
                  </a:lnTo>
                  <a:lnTo>
                    <a:pt x="37" y="17"/>
                  </a:lnTo>
                  <a:lnTo>
                    <a:pt x="16" y="8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27" y="0"/>
                  </a:lnTo>
                  <a:lnTo>
                    <a:pt x="47" y="2"/>
                  </a:lnTo>
                  <a:lnTo>
                    <a:pt x="69" y="5"/>
                  </a:lnTo>
                  <a:lnTo>
                    <a:pt x="92" y="11"/>
                  </a:lnTo>
                  <a:lnTo>
                    <a:pt x="107" y="14"/>
                  </a:lnTo>
                  <a:lnTo>
                    <a:pt x="122" y="19"/>
                  </a:lnTo>
                  <a:lnTo>
                    <a:pt x="136" y="25"/>
                  </a:lnTo>
                  <a:lnTo>
                    <a:pt x="152" y="31"/>
                  </a:lnTo>
                  <a:lnTo>
                    <a:pt x="183" y="44"/>
                  </a:lnTo>
                  <a:lnTo>
                    <a:pt x="214" y="61"/>
                  </a:lnTo>
                  <a:lnTo>
                    <a:pt x="240" y="76"/>
                  </a:lnTo>
                  <a:lnTo>
                    <a:pt x="265" y="91"/>
                  </a:lnTo>
                  <a:lnTo>
                    <a:pt x="287" y="106"/>
                  </a:lnTo>
                  <a:lnTo>
                    <a:pt x="309" y="121"/>
                  </a:lnTo>
                  <a:lnTo>
                    <a:pt x="309" y="130"/>
                  </a:lnTo>
                  <a:lnTo>
                    <a:pt x="309" y="140"/>
                  </a:lnTo>
                  <a:lnTo>
                    <a:pt x="309" y="148"/>
                  </a:lnTo>
                  <a:lnTo>
                    <a:pt x="310" y="15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4511924" y="2395029"/>
              <a:ext cx="11861" cy="23723"/>
            </a:xfrm>
            <a:custGeom>
              <a:avLst/>
              <a:gdLst>
                <a:gd name="T0" fmla="*/ 23 w 23"/>
                <a:gd name="T1" fmla="*/ 48 h 48"/>
                <a:gd name="T2" fmla="*/ 12 w 23"/>
                <a:gd name="T3" fmla="*/ 42 h 48"/>
                <a:gd name="T4" fmla="*/ 1 w 23"/>
                <a:gd name="T5" fmla="*/ 36 h 48"/>
                <a:gd name="T6" fmla="*/ 0 w 23"/>
                <a:gd name="T7" fmla="*/ 27 h 48"/>
                <a:gd name="T8" fmla="*/ 0 w 23"/>
                <a:gd name="T9" fmla="*/ 19 h 48"/>
                <a:gd name="T10" fmla="*/ 0 w 23"/>
                <a:gd name="T11" fmla="*/ 9 h 48"/>
                <a:gd name="T12" fmla="*/ 0 w 23"/>
                <a:gd name="T13" fmla="*/ 0 h 48"/>
                <a:gd name="T14" fmla="*/ 7 w 23"/>
                <a:gd name="T15" fmla="*/ 5 h 48"/>
                <a:gd name="T16" fmla="*/ 13 w 23"/>
                <a:gd name="T17" fmla="*/ 11 h 48"/>
                <a:gd name="T18" fmla="*/ 18 w 23"/>
                <a:gd name="T19" fmla="*/ 14 h 48"/>
                <a:gd name="T20" fmla="*/ 23 w 23"/>
                <a:gd name="T21" fmla="*/ 18 h 48"/>
                <a:gd name="T22" fmla="*/ 23 w 23"/>
                <a:gd name="T23" fmla="*/ 32 h 48"/>
                <a:gd name="T24" fmla="*/ 23 w 23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12" y="42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7" y="5"/>
                  </a:lnTo>
                  <a:lnTo>
                    <a:pt x="13" y="11"/>
                  </a:lnTo>
                  <a:lnTo>
                    <a:pt x="18" y="14"/>
                  </a:lnTo>
                  <a:lnTo>
                    <a:pt x="23" y="18"/>
                  </a:lnTo>
                  <a:lnTo>
                    <a:pt x="23" y="32"/>
                  </a:lnTo>
                  <a:lnTo>
                    <a:pt x="23" y="48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4086400" y="3504062"/>
              <a:ext cx="134923" cy="612341"/>
            </a:xfrm>
            <a:custGeom>
              <a:avLst/>
              <a:gdLst>
                <a:gd name="T0" fmla="*/ 22 w 275"/>
                <a:gd name="T1" fmla="*/ 15 h 1239"/>
                <a:gd name="T2" fmla="*/ 57 w 275"/>
                <a:gd name="T3" fmla="*/ 42 h 1239"/>
                <a:gd name="T4" fmla="*/ 82 w 275"/>
                <a:gd name="T5" fmla="*/ 64 h 1239"/>
                <a:gd name="T6" fmla="*/ 106 w 275"/>
                <a:gd name="T7" fmla="*/ 89 h 1239"/>
                <a:gd name="T8" fmla="*/ 129 w 275"/>
                <a:gd name="T9" fmla="*/ 118 h 1239"/>
                <a:gd name="T10" fmla="*/ 152 w 275"/>
                <a:gd name="T11" fmla="*/ 150 h 1239"/>
                <a:gd name="T12" fmla="*/ 172 w 275"/>
                <a:gd name="T13" fmla="*/ 186 h 1239"/>
                <a:gd name="T14" fmla="*/ 191 w 275"/>
                <a:gd name="T15" fmla="*/ 224 h 1239"/>
                <a:gd name="T16" fmla="*/ 207 w 275"/>
                <a:gd name="T17" fmla="*/ 266 h 1239"/>
                <a:gd name="T18" fmla="*/ 222 w 275"/>
                <a:gd name="T19" fmla="*/ 310 h 1239"/>
                <a:gd name="T20" fmla="*/ 234 w 275"/>
                <a:gd name="T21" fmla="*/ 356 h 1239"/>
                <a:gd name="T22" fmla="*/ 243 w 275"/>
                <a:gd name="T23" fmla="*/ 404 h 1239"/>
                <a:gd name="T24" fmla="*/ 251 w 275"/>
                <a:gd name="T25" fmla="*/ 454 h 1239"/>
                <a:gd name="T26" fmla="*/ 256 w 275"/>
                <a:gd name="T27" fmla="*/ 506 h 1239"/>
                <a:gd name="T28" fmla="*/ 259 w 275"/>
                <a:gd name="T29" fmla="*/ 558 h 1239"/>
                <a:gd name="T30" fmla="*/ 259 w 275"/>
                <a:gd name="T31" fmla="*/ 638 h 1239"/>
                <a:gd name="T32" fmla="*/ 252 w 275"/>
                <a:gd name="T33" fmla="*/ 742 h 1239"/>
                <a:gd name="T34" fmla="*/ 240 w 275"/>
                <a:gd name="T35" fmla="*/ 840 h 1239"/>
                <a:gd name="T36" fmla="*/ 224 w 275"/>
                <a:gd name="T37" fmla="*/ 931 h 1239"/>
                <a:gd name="T38" fmla="*/ 204 w 275"/>
                <a:gd name="T39" fmla="*/ 1016 h 1239"/>
                <a:gd name="T40" fmla="*/ 183 w 275"/>
                <a:gd name="T41" fmla="*/ 1091 h 1239"/>
                <a:gd name="T42" fmla="*/ 160 w 275"/>
                <a:gd name="T43" fmla="*/ 1158 h 1239"/>
                <a:gd name="T44" fmla="*/ 137 w 275"/>
                <a:gd name="T45" fmla="*/ 1214 h 1239"/>
                <a:gd name="T46" fmla="*/ 140 w 275"/>
                <a:gd name="T47" fmla="*/ 1215 h 1239"/>
                <a:gd name="T48" fmla="*/ 164 w 275"/>
                <a:gd name="T49" fmla="*/ 1160 h 1239"/>
                <a:gd name="T50" fmla="*/ 190 w 275"/>
                <a:gd name="T51" fmla="*/ 1094 h 1239"/>
                <a:gd name="T52" fmla="*/ 213 w 275"/>
                <a:gd name="T53" fmla="*/ 1018 h 1239"/>
                <a:gd name="T54" fmla="*/ 235 w 275"/>
                <a:gd name="T55" fmla="*/ 934 h 1239"/>
                <a:gd name="T56" fmla="*/ 253 w 275"/>
                <a:gd name="T57" fmla="*/ 842 h 1239"/>
                <a:gd name="T58" fmla="*/ 267 w 275"/>
                <a:gd name="T59" fmla="*/ 743 h 1239"/>
                <a:gd name="T60" fmla="*/ 274 w 275"/>
                <a:gd name="T61" fmla="*/ 639 h 1239"/>
                <a:gd name="T62" fmla="*/ 274 w 275"/>
                <a:gd name="T63" fmla="*/ 558 h 1239"/>
                <a:gd name="T64" fmla="*/ 271 w 275"/>
                <a:gd name="T65" fmla="*/ 505 h 1239"/>
                <a:gd name="T66" fmla="*/ 266 w 275"/>
                <a:gd name="T67" fmla="*/ 452 h 1239"/>
                <a:gd name="T68" fmla="*/ 258 w 275"/>
                <a:gd name="T69" fmla="*/ 402 h 1239"/>
                <a:gd name="T70" fmla="*/ 247 w 275"/>
                <a:gd name="T71" fmla="*/ 353 h 1239"/>
                <a:gd name="T72" fmla="*/ 235 w 275"/>
                <a:gd name="T73" fmla="*/ 306 h 1239"/>
                <a:gd name="T74" fmla="*/ 220 w 275"/>
                <a:gd name="T75" fmla="*/ 261 h 1239"/>
                <a:gd name="T76" fmla="*/ 202 w 275"/>
                <a:gd name="T77" fmla="*/ 220 h 1239"/>
                <a:gd name="T78" fmla="*/ 182 w 275"/>
                <a:gd name="T79" fmla="*/ 181 h 1239"/>
                <a:gd name="T80" fmla="*/ 159 w 275"/>
                <a:gd name="T81" fmla="*/ 145 h 1239"/>
                <a:gd name="T82" fmla="*/ 135 w 275"/>
                <a:gd name="T83" fmla="*/ 113 h 1239"/>
                <a:gd name="T84" fmla="*/ 111 w 275"/>
                <a:gd name="T85" fmla="*/ 85 h 1239"/>
                <a:gd name="T86" fmla="*/ 85 w 275"/>
                <a:gd name="T87" fmla="*/ 60 h 1239"/>
                <a:gd name="T88" fmla="*/ 60 w 275"/>
                <a:gd name="T89" fmla="*/ 39 h 1239"/>
                <a:gd name="T90" fmla="*/ 23 w 275"/>
                <a:gd name="T91" fmla="*/ 14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" h="1239">
                  <a:moveTo>
                    <a:pt x="0" y="0"/>
                  </a:moveTo>
                  <a:lnTo>
                    <a:pt x="22" y="15"/>
                  </a:lnTo>
                  <a:lnTo>
                    <a:pt x="45" y="33"/>
                  </a:lnTo>
                  <a:lnTo>
                    <a:pt x="57" y="42"/>
                  </a:lnTo>
                  <a:lnTo>
                    <a:pt x="70" y="52"/>
                  </a:lnTo>
                  <a:lnTo>
                    <a:pt x="82" y="64"/>
                  </a:lnTo>
                  <a:lnTo>
                    <a:pt x="94" y="76"/>
                  </a:lnTo>
                  <a:lnTo>
                    <a:pt x="106" y="89"/>
                  </a:lnTo>
                  <a:lnTo>
                    <a:pt x="118" y="104"/>
                  </a:lnTo>
                  <a:lnTo>
                    <a:pt x="129" y="118"/>
                  </a:lnTo>
                  <a:lnTo>
                    <a:pt x="141" y="134"/>
                  </a:lnTo>
                  <a:lnTo>
                    <a:pt x="152" y="150"/>
                  </a:lnTo>
                  <a:lnTo>
                    <a:pt x="162" y="167"/>
                  </a:lnTo>
                  <a:lnTo>
                    <a:pt x="172" y="186"/>
                  </a:lnTo>
                  <a:lnTo>
                    <a:pt x="182" y="205"/>
                  </a:lnTo>
                  <a:lnTo>
                    <a:pt x="191" y="224"/>
                  </a:lnTo>
                  <a:lnTo>
                    <a:pt x="200" y="245"/>
                  </a:lnTo>
                  <a:lnTo>
                    <a:pt x="207" y="266"/>
                  </a:lnTo>
                  <a:lnTo>
                    <a:pt x="215" y="288"/>
                  </a:lnTo>
                  <a:lnTo>
                    <a:pt x="222" y="310"/>
                  </a:lnTo>
                  <a:lnTo>
                    <a:pt x="229" y="333"/>
                  </a:lnTo>
                  <a:lnTo>
                    <a:pt x="234" y="356"/>
                  </a:lnTo>
                  <a:lnTo>
                    <a:pt x="239" y="380"/>
                  </a:lnTo>
                  <a:lnTo>
                    <a:pt x="243" y="404"/>
                  </a:lnTo>
                  <a:lnTo>
                    <a:pt x="247" y="430"/>
                  </a:lnTo>
                  <a:lnTo>
                    <a:pt x="251" y="454"/>
                  </a:lnTo>
                  <a:lnTo>
                    <a:pt x="253" y="480"/>
                  </a:lnTo>
                  <a:lnTo>
                    <a:pt x="256" y="506"/>
                  </a:lnTo>
                  <a:lnTo>
                    <a:pt x="258" y="533"/>
                  </a:lnTo>
                  <a:lnTo>
                    <a:pt x="259" y="558"/>
                  </a:lnTo>
                  <a:lnTo>
                    <a:pt x="260" y="585"/>
                  </a:lnTo>
                  <a:lnTo>
                    <a:pt x="259" y="638"/>
                  </a:lnTo>
                  <a:lnTo>
                    <a:pt x="256" y="691"/>
                  </a:lnTo>
                  <a:lnTo>
                    <a:pt x="252" y="742"/>
                  </a:lnTo>
                  <a:lnTo>
                    <a:pt x="247" y="792"/>
                  </a:lnTo>
                  <a:lnTo>
                    <a:pt x="240" y="840"/>
                  </a:lnTo>
                  <a:lnTo>
                    <a:pt x="232" y="886"/>
                  </a:lnTo>
                  <a:lnTo>
                    <a:pt x="224" y="931"/>
                  </a:lnTo>
                  <a:lnTo>
                    <a:pt x="214" y="975"/>
                  </a:lnTo>
                  <a:lnTo>
                    <a:pt x="204" y="1016"/>
                  </a:lnTo>
                  <a:lnTo>
                    <a:pt x="193" y="1055"/>
                  </a:lnTo>
                  <a:lnTo>
                    <a:pt x="183" y="1091"/>
                  </a:lnTo>
                  <a:lnTo>
                    <a:pt x="171" y="1126"/>
                  </a:lnTo>
                  <a:lnTo>
                    <a:pt x="160" y="1158"/>
                  </a:lnTo>
                  <a:lnTo>
                    <a:pt x="149" y="1188"/>
                  </a:lnTo>
                  <a:lnTo>
                    <a:pt x="137" y="1214"/>
                  </a:lnTo>
                  <a:lnTo>
                    <a:pt x="127" y="1239"/>
                  </a:lnTo>
                  <a:lnTo>
                    <a:pt x="140" y="1215"/>
                  </a:lnTo>
                  <a:lnTo>
                    <a:pt x="152" y="1189"/>
                  </a:lnTo>
                  <a:lnTo>
                    <a:pt x="164" y="1160"/>
                  </a:lnTo>
                  <a:lnTo>
                    <a:pt x="176" y="1128"/>
                  </a:lnTo>
                  <a:lnTo>
                    <a:pt x="190" y="1094"/>
                  </a:lnTo>
                  <a:lnTo>
                    <a:pt x="202" y="1057"/>
                  </a:lnTo>
                  <a:lnTo>
                    <a:pt x="213" y="1018"/>
                  </a:lnTo>
                  <a:lnTo>
                    <a:pt x="225" y="977"/>
                  </a:lnTo>
                  <a:lnTo>
                    <a:pt x="235" y="934"/>
                  </a:lnTo>
                  <a:lnTo>
                    <a:pt x="245" y="889"/>
                  </a:lnTo>
                  <a:lnTo>
                    <a:pt x="253" y="842"/>
                  </a:lnTo>
                  <a:lnTo>
                    <a:pt x="261" y="794"/>
                  </a:lnTo>
                  <a:lnTo>
                    <a:pt x="267" y="743"/>
                  </a:lnTo>
                  <a:lnTo>
                    <a:pt x="272" y="692"/>
                  </a:lnTo>
                  <a:lnTo>
                    <a:pt x="274" y="639"/>
                  </a:lnTo>
                  <a:lnTo>
                    <a:pt x="275" y="585"/>
                  </a:lnTo>
                  <a:lnTo>
                    <a:pt x="274" y="558"/>
                  </a:lnTo>
                  <a:lnTo>
                    <a:pt x="273" y="531"/>
                  </a:lnTo>
                  <a:lnTo>
                    <a:pt x="271" y="505"/>
                  </a:lnTo>
                  <a:lnTo>
                    <a:pt x="269" y="478"/>
                  </a:lnTo>
                  <a:lnTo>
                    <a:pt x="266" y="452"/>
                  </a:lnTo>
                  <a:lnTo>
                    <a:pt x="262" y="427"/>
                  </a:lnTo>
                  <a:lnTo>
                    <a:pt x="258" y="402"/>
                  </a:lnTo>
                  <a:lnTo>
                    <a:pt x="253" y="377"/>
                  </a:lnTo>
                  <a:lnTo>
                    <a:pt x="247" y="353"/>
                  </a:lnTo>
                  <a:lnTo>
                    <a:pt x="241" y="329"/>
                  </a:lnTo>
                  <a:lnTo>
                    <a:pt x="235" y="306"/>
                  </a:lnTo>
                  <a:lnTo>
                    <a:pt x="228" y="284"/>
                  </a:lnTo>
                  <a:lnTo>
                    <a:pt x="220" y="261"/>
                  </a:lnTo>
                  <a:lnTo>
                    <a:pt x="210" y="240"/>
                  </a:lnTo>
                  <a:lnTo>
                    <a:pt x="202" y="220"/>
                  </a:lnTo>
                  <a:lnTo>
                    <a:pt x="192" y="199"/>
                  </a:lnTo>
                  <a:lnTo>
                    <a:pt x="182" y="181"/>
                  </a:lnTo>
                  <a:lnTo>
                    <a:pt x="170" y="162"/>
                  </a:lnTo>
                  <a:lnTo>
                    <a:pt x="159" y="145"/>
                  </a:lnTo>
                  <a:lnTo>
                    <a:pt x="148" y="128"/>
                  </a:lnTo>
                  <a:lnTo>
                    <a:pt x="135" y="113"/>
                  </a:lnTo>
                  <a:lnTo>
                    <a:pt x="123" y="99"/>
                  </a:lnTo>
                  <a:lnTo>
                    <a:pt x="111" y="85"/>
                  </a:lnTo>
                  <a:lnTo>
                    <a:pt x="99" y="72"/>
                  </a:lnTo>
                  <a:lnTo>
                    <a:pt x="85" y="60"/>
                  </a:lnTo>
                  <a:lnTo>
                    <a:pt x="73" y="49"/>
                  </a:lnTo>
                  <a:lnTo>
                    <a:pt x="60" y="39"/>
                  </a:lnTo>
                  <a:lnTo>
                    <a:pt x="47" y="30"/>
                  </a:lnTo>
                  <a:lnTo>
                    <a:pt x="2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3972234" y="3498132"/>
              <a:ext cx="137888" cy="646442"/>
            </a:xfrm>
            <a:custGeom>
              <a:avLst/>
              <a:gdLst>
                <a:gd name="T0" fmla="*/ 23 w 280"/>
                <a:gd name="T1" fmla="*/ 17 h 1308"/>
                <a:gd name="T2" fmla="*/ 73 w 280"/>
                <a:gd name="T3" fmla="*/ 59 h 1308"/>
                <a:gd name="T4" fmla="*/ 111 w 280"/>
                <a:gd name="T5" fmla="*/ 99 h 1308"/>
                <a:gd name="T6" fmla="*/ 137 w 280"/>
                <a:gd name="T7" fmla="*/ 130 h 1308"/>
                <a:gd name="T8" fmla="*/ 161 w 280"/>
                <a:gd name="T9" fmla="*/ 164 h 1308"/>
                <a:gd name="T10" fmla="*/ 185 w 280"/>
                <a:gd name="T11" fmla="*/ 202 h 1308"/>
                <a:gd name="T12" fmla="*/ 205 w 280"/>
                <a:gd name="T13" fmla="*/ 243 h 1308"/>
                <a:gd name="T14" fmla="*/ 224 w 280"/>
                <a:gd name="T15" fmla="*/ 287 h 1308"/>
                <a:gd name="T16" fmla="*/ 239 w 280"/>
                <a:gd name="T17" fmla="*/ 335 h 1308"/>
                <a:gd name="T18" fmla="*/ 252 w 280"/>
                <a:gd name="T19" fmla="*/ 385 h 1308"/>
                <a:gd name="T20" fmla="*/ 259 w 280"/>
                <a:gd name="T21" fmla="*/ 438 h 1308"/>
                <a:gd name="T22" fmla="*/ 264 w 280"/>
                <a:gd name="T23" fmla="*/ 491 h 1308"/>
                <a:gd name="T24" fmla="*/ 265 w 280"/>
                <a:gd name="T25" fmla="*/ 547 h 1308"/>
                <a:gd name="T26" fmla="*/ 262 w 280"/>
                <a:gd name="T27" fmla="*/ 603 h 1308"/>
                <a:gd name="T28" fmla="*/ 257 w 280"/>
                <a:gd name="T29" fmla="*/ 661 h 1308"/>
                <a:gd name="T30" fmla="*/ 247 w 280"/>
                <a:gd name="T31" fmla="*/ 717 h 1308"/>
                <a:gd name="T32" fmla="*/ 237 w 280"/>
                <a:gd name="T33" fmla="*/ 772 h 1308"/>
                <a:gd name="T34" fmla="*/ 224 w 280"/>
                <a:gd name="T35" fmla="*/ 824 h 1308"/>
                <a:gd name="T36" fmla="*/ 202 w 280"/>
                <a:gd name="T37" fmla="*/ 900 h 1308"/>
                <a:gd name="T38" fmla="*/ 168 w 280"/>
                <a:gd name="T39" fmla="*/ 995 h 1308"/>
                <a:gd name="T40" fmla="*/ 134 w 280"/>
                <a:gd name="T41" fmla="*/ 1081 h 1308"/>
                <a:gd name="T42" fmla="*/ 98 w 280"/>
                <a:gd name="T43" fmla="*/ 1158 h 1308"/>
                <a:gd name="T44" fmla="*/ 63 w 280"/>
                <a:gd name="T45" fmla="*/ 1225 h 1308"/>
                <a:gd name="T46" fmla="*/ 32 w 280"/>
                <a:gd name="T47" fmla="*/ 1283 h 1308"/>
                <a:gd name="T48" fmla="*/ 33 w 280"/>
                <a:gd name="T49" fmla="*/ 1284 h 1308"/>
                <a:gd name="T50" fmla="*/ 68 w 280"/>
                <a:gd name="T51" fmla="*/ 1227 h 1308"/>
                <a:gd name="T52" fmla="*/ 105 w 280"/>
                <a:gd name="T53" fmla="*/ 1161 h 1308"/>
                <a:gd name="T54" fmla="*/ 143 w 280"/>
                <a:gd name="T55" fmla="*/ 1085 h 1308"/>
                <a:gd name="T56" fmla="*/ 180 w 280"/>
                <a:gd name="T57" fmla="*/ 999 h 1308"/>
                <a:gd name="T58" fmla="*/ 215 w 280"/>
                <a:gd name="T59" fmla="*/ 904 h 1308"/>
                <a:gd name="T60" fmla="*/ 238 w 280"/>
                <a:gd name="T61" fmla="*/ 828 h 1308"/>
                <a:gd name="T62" fmla="*/ 252 w 280"/>
                <a:gd name="T63" fmla="*/ 775 h 1308"/>
                <a:gd name="T64" fmla="*/ 263 w 280"/>
                <a:gd name="T65" fmla="*/ 719 h 1308"/>
                <a:gd name="T66" fmla="*/ 271 w 280"/>
                <a:gd name="T67" fmla="*/ 663 h 1308"/>
                <a:gd name="T68" fmla="*/ 277 w 280"/>
                <a:gd name="T69" fmla="*/ 604 h 1308"/>
                <a:gd name="T70" fmla="*/ 280 w 280"/>
                <a:gd name="T71" fmla="*/ 547 h 1308"/>
                <a:gd name="T72" fmla="*/ 278 w 280"/>
                <a:gd name="T73" fmla="*/ 490 h 1308"/>
                <a:gd name="T74" fmla="*/ 273 w 280"/>
                <a:gd name="T75" fmla="*/ 436 h 1308"/>
                <a:gd name="T76" fmla="*/ 265 w 280"/>
                <a:gd name="T77" fmla="*/ 382 h 1308"/>
                <a:gd name="T78" fmla="*/ 253 w 280"/>
                <a:gd name="T79" fmla="*/ 332 h 1308"/>
                <a:gd name="T80" fmla="*/ 236 w 280"/>
                <a:gd name="T81" fmla="*/ 283 h 1308"/>
                <a:gd name="T82" fmla="*/ 217 w 280"/>
                <a:gd name="T83" fmla="*/ 238 h 1308"/>
                <a:gd name="T84" fmla="*/ 194 w 280"/>
                <a:gd name="T85" fmla="*/ 197 h 1308"/>
                <a:gd name="T86" fmla="*/ 169 w 280"/>
                <a:gd name="T87" fmla="*/ 159 h 1308"/>
                <a:gd name="T88" fmla="*/ 144 w 280"/>
                <a:gd name="T89" fmla="*/ 125 h 1308"/>
                <a:gd name="T90" fmla="*/ 116 w 280"/>
                <a:gd name="T91" fmla="*/ 94 h 1308"/>
                <a:gd name="T92" fmla="*/ 89 w 280"/>
                <a:gd name="T93" fmla="*/ 68 h 1308"/>
                <a:gd name="T94" fmla="*/ 63 w 280"/>
                <a:gd name="T95" fmla="*/ 45 h 1308"/>
                <a:gd name="T96" fmla="*/ 24 w 280"/>
                <a:gd name="T97" fmla="*/ 16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0" h="1308">
                  <a:moveTo>
                    <a:pt x="0" y="0"/>
                  </a:moveTo>
                  <a:lnTo>
                    <a:pt x="23" y="17"/>
                  </a:lnTo>
                  <a:lnTo>
                    <a:pt x="47" y="37"/>
                  </a:lnTo>
                  <a:lnTo>
                    <a:pt x="73" y="59"/>
                  </a:lnTo>
                  <a:lnTo>
                    <a:pt x="99" y="85"/>
                  </a:lnTo>
                  <a:lnTo>
                    <a:pt x="111" y="99"/>
                  </a:lnTo>
                  <a:lnTo>
                    <a:pt x="124" y="115"/>
                  </a:lnTo>
                  <a:lnTo>
                    <a:pt x="137" y="130"/>
                  </a:lnTo>
                  <a:lnTo>
                    <a:pt x="150" y="147"/>
                  </a:lnTo>
                  <a:lnTo>
                    <a:pt x="161" y="164"/>
                  </a:lnTo>
                  <a:lnTo>
                    <a:pt x="174" y="183"/>
                  </a:lnTo>
                  <a:lnTo>
                    <a:pt x="185" y="202"/>
                  </a:lnTo>
                  <a:lnTo>
                    <a:pt x="195" y="222"/>
                  </a:lnTo>
                  <a:lnTo>
                    <a:pt x="205" y="243"/>
                  </a:lnTo>
                  <a:lnTo>
                    <a:pt x="216" y="265"/>
                  </a:lnTo>
                  <a:lnTo>
                    <a:pt x="224" y="287"/>
                  </a:lnTo>
                  <a:lnTo>
                    <a:pt x="232" y="311"/>
                  </a:lnTo>
                  <a:lnTo>
                    <a:pt x="239" y="335"/>
                  </a:lnTo>
                  <a:lnTo>
                    <a:pt x="245" y="359"/>
                  </a:lnTo>
                  <a:lnTo>
                    <a:pt x="252" y="385"/>
                  </a:lnTo>
                  <a:lnTo>
                    <a:pt x="256" y="411"/>
                  </a:lnTo>
                  <a:lnTo>
                    <a:pt x="259" y="438"/>
                  </a:lnTo>
                  <a:lnTo>
                    <a:pt x="262" y="464"/>
                  </a:lnTo>
                  <a:lnTo>
                    <a:pt x="264" y="491"/>
                  </a:lnTo>
                  <a:lnTo>
                    <a:pt x="265" y="519"/>
                  </a:lnTo>
                  <a:lnTo>
                    <a:pt x="265" y="547"/>
                  </a:lnTo>
                  <a:lnTo>
                    <a:pt x="264" y="575"/>
                  </a:lnTo>
                  <a:lnTo>
                    <a:pt x="262" y="603"/>
                  </a:lnTo>
                  <a:lnTo>
                    <a:pt x="260" y="632"/>
                  </a:lnTo>
                  <a:lnTo>
                    <a:pt x="257" y="661"/>
                  </a:lnTo>
                  <a:lnTo>
                    <a:pt x="253" y="688"/>
                  </a:lnTo>
                  <a:lnTo>
                    <a:pt x="247" y="717"/>
                  </a:lnTo>
                  <a:lnTo>
                    <a:pt x="242" y="744"/>
                  </a:lnTo>
                  <a:lnTo>
                    <a:pt x="237" y="772"/>
                  </a:lnTo>
                  <a:lnTo>
                    <a:pt x="231" y="799"/>
                  </a:lnTo>
                  <a:lnTo>
                    <a:pt x="224" y="824"/>
                  </a:lnTo>
                  <a:lnTo>
                    <a:pt x="217" y="850"/>
                  </a:lnTo>
                  <a:lnTo>
                    <a:pt x="202" y="900"/>
                  </a:lnTo>
                  <a:lnTo>
                    <a:pt x="186" y="949"/>
                  </a:lnTo>
                  <a:lnTo>
                    <a:pt x="168" y="995"/>
                  </a:lnTo>
                  <a:lnTo>
                    <a:pt x="151" y="1039"/>
                  </a:lnTo>
                  <a:lnTo>
                    <a:pt x="134" y="1081"/>
                  </a:lnTo>
                  <a:lnTo>
                    <a:pt x="115" y="1120"/>
                  </a:lnTo>
                  <a:lnTo>
                    <a:pt x="98" y="1158"/>
                  </a:lnTo>
                  <a:lnTo>
                    <a:pt x="80" y="1193"/>
                  </a:lnTo>
                  <a:lnTo>
                    <a:pt x="63" y="1225"/>
                  </a:lnTo>
                  <a:lnTo>
                    <a:pt x="47" y="1255"/>
                  </a:lnTo>
                  <a:lnTo>
                    <a:pt x="32" y="1283"/>
                  </a:lnTo>
                  <a:lnTo>
                    <a:pt x="18" y="1308"/>
                  </a:lnTo>
                  <a:lnTo>
                    <a:pt x="33" y="1284"/>
                  </a:lnTo>
                  <a:lnTo>
                    <a:pt x="49" y="1257"/>
                  </a:lnTo>
                  <a:lnTo>
                    <a:pt x="68" y="1227"/>
                  </a:lnTo>
                  <a:lnTo>
                    <a:pt x="85" y="1195"/>
                  </a:lnTo>
                  <a:lnTo>
                    <a:pt x="105" y="1161"/>
                  </a:lnTo>
                  <a:lnTo>
                    <a:pt x="123" y="1124"/>
                  </a:lnTo>
                  <a:lnTo>
                    <a:pt x="143" y="1085"/>
                  </a:lnTo>
                  <a:lnTo>
                    <a:pt x="161" y="1043"/>
                  </a:lnTo>
                  <a:lnTo>
                    <a:pt x="180" y="999"/>
                  </a:lnTo>
                  <a:lnTo>
                    <a:pt x="198" y="953"/>
                  </a:lnTo>
                  <a:lnTo>
                    <a:pt x="215" y="904"/>
                  </a:lnTo>
                  <a:lnTo>
                    <a:pt x="231" y="854"/>
                  </a:lnTo>
                  <a:lnTo>
                    <a:pt x="238" y="828"/>
                  </a:lnTo>
                  <a:lnTo>
                    <a:pt x="245" y="802"/>
                  </a:lnTo>
                  <a:lnTo>
                    <a:pt x="252" y="775"/>
                  </a:lnTo>
                  <a:lnTo>
                    <a:pt x="258" y="747"/>
                  </a:lnTo>
                  <a:lnTo>
                    <a:pt x="263" y="719"/>
                  </a:lnTo>
                  <a:lnTo>
                    <a:pt x="267" y="692"/>
                  </a:lnTo>
                  <a:lnTo>
                    <a:pt x="271" y="663"/>
                  </a:lnTo>
                  <a:lnTo>
                    <a:pt x="275" y="634"/>
                  </a:lnTo>
                  <a:lnTo>
                    <a:pt x="277" y="604"/>
                  </a:lnTo>
                  <a:lnTo>
                    <a:pt x="279" y="575"/>
                  </a:lnTo>
                  <a:lnTo>
                    <a:pt x="280" y="547"/>
                  </a:lnTo>
                  <a:lnTo>
                    <a:pt x="279" y="519"/>
                  </a:lnTo>
                  <a:lnTo>
                    <a:pt x="278" y="490"/>
                  </a:lnTo>
                  <a:lnTo>
                    <a:pt x="276" y="462"/>
                  </a:lnTo>
                  <a:lnTo>
                    <a:pt x="273" y="436"/>
                  </a:lnTo>
                  <a:lnTo>
                    <a:pt x="270" y="409"/>
                  </a:lnTo>
                  <a:lnTo>
                    <a:pt x="265" y="382"/>
                  </a:lnTo>
                  <a:lnTo>
                    <a:pt x="259" y="356"/>
                  </a:lnTo>
                  <a:lnTo>
                    <a:pt x="253" y="332"/>
                  </a:lnTo>
                  <a:lnTo>
                    <a:pt x="244" y="307"/>
                  </a:lnTo>
                  <a:lnTo>
                    <a:pt x="236" y="283"/>
                  </a:lnTo>
                  <a:lnTo>
                    <a:pt x="226" y="261"/>
                  </a:lnTo>
                  <a:lnTo>
                    <a:pt x="217" y="238"/>
                  </a:lnTo>
                  <a:lnTo>
                    <a:pt x="205" y="217"/>
                  </a:lnTo>
                  <a:lnTo>
                    <a:pt x="194" y="197"/>
                  </a:lnTo>
                  <a:lnTo>
                    <a:pt x="182" y="177"/>
                  </a:lnTo>
                  <a:lnTo>
                    <a:pt x="169" y="159"/>
                  </a:lnTo>
                  <a:lnTo>
                    <a:pt x="156" y="141"/>
                  </a:lnTo>
                  <a:lnTo>
                    <a:pt x="144" y="125"/>
                  </a:lnTo>
                  <a:lnTo>
                    <a:pt x="130" y="110"/>
                  </a:lnTo>
                  <a:lnTo>
                    <a:pt x="116" y="94"/>
                  </a:lnTo>
                  <a:lnTo>
                    <a:pt x="103" y="81"/>
                  </a:lnTo>
                  <a:lnTo>
                    <a:pt x="89" y="68"/>
                  </a:lnTo>
                  <a:lnTo>
                    <a:pt x="76" y="56"/>
                  </a:lnTo>
                  <a:lnTo>
                    <a:pt x="63" y="45"/>
                  </a:lnTo>
                  <a:lnTo>
                    <a:pt x="49" y="35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3717216" y="3738323"/>
              <a:ext cx="274293" cy="397354"/>
            </a:xfrm>
            <a:custGeom>
              <a:avLst/>
              <a:gdLst>
                <a:gd name="T0" fmla="*/ 554 w 554"/>
                <a:gd name="T1" fmla="*/ 0 h 804"/>
                <a:gd name="T2" fmla="*/ 550 w 554"/>
                <a:gd name="T3" fmla="*/ 19 h 804"/>
                <a:gd name="T4" fmla="*/ 546 w 554"/>
                <a:gd name="T5" fmla="*/ 41 h 804"/>
                <a:gd name="T6" fmla="*/ 541 w 554"/>
                <a:gd name="T7" fmla="*/ 64 h 804"/>
                <a:gd name="T8" fmla="*/ 535 w 554"/>
                <a:gd name="T9" fmla="*/ 88 h 804"/>
                <a:gd name="T10" fmla="*/ 528 w 554"/>
                <a:gd name="T11" fmla="*/ 115 h 804"/>
                <a:gd name="T12" fmla="*/ 519 w 554"/>
                <a:gd name="T13" fmla="*/ 142 h 804"/>
                <a:gd name="T14" fmla="*/ 509 w 554"/>
                <a:gd name="T15" fmla="*/ 171 h 804"/>
                <a:gd name="T16" fmla="*/ 499 w 554"/>
                <a:gd name="T17" fmla="*/ 200 h 804"/>
                <a:gd name="T18" fmla="*/ 486 w 554"/>
                <a:gd name="T19" fmla="*/ 230 h 804"/>
                <a:gd name="T20" fmla="*/ 472 w 554"/>
                <a:gd name="T21" fmla="*/ 262 h 804"/>
                <a:gd name="T22" fmla="*/ 457 w 554"/>
                <a:gd name="T23" fmla="*/ 294 h 804"/>
                <a:gd name="T24" fmla="*/ 440 w 554"/>
                <a:gd name="T25" fmla="*/ 326 h 804"/>
                <a:gd name="T26" fmla="*/ 422 w 554"/>
                <a:gd name="T27" fmla="*/ 359 h 804"/>
                <a:gd name="T28" fmla="*/ 402 w 554"/>
                <a:gd name="T29" fmla="*/ 391 h 804"/>
                <a:gd name="T30" fmla="*/ 381 w 554"/>
                <a:gd name="T31" fmla="*/ 424 h 804"/>
                <a:gd name="T32" fmla="*/ 358 w 554"/>
                <a:gd name="T33" fmla="*/ 456 h 804"/>
                <a:gd name="T34" fmla="*/ 335 w 554"/>
                <a:gd name="T35" fmla="*/ 488 h 804"/>
                <a:gd name="T36" fmla="*/ 310 w 554"/>
                <a:gd name="T37" fmla="*/ 518 h 804"/>
                <a:gd name="T38" fmla="*/ 284 w 554"/>
                <a:gd name="T39" fmla="*/ 548 h 804"/>
                <a:gd name="T40" fmla="*/ 260 w 554"/>
                <a:gd name="T41" fmla="*/ 576 h 804"/>
                <a:gd name="T42" fmla="*/ 235 w 554"/>
                <a:gd name="T43" fmla="*/ 601 h 804"/>
                <a:gd name="T44" fmla="*/ 210 w 554"/>
                <a:gd name="T45" fmla="*/ 627 h 804"/>
                <a:gd name="T46" fmla="*/ 186 w 554"/>
                <a:gd name="T47" fmla="*/ 651 h 804"/>
                <a:gd name="T48" fmla="*/ 161 w 554"/>
                <a:gd name="T49" fmla="*/ 672 h 804"/>
                <a:gd name="T50" fmla="*/ 115 w 554"/>
                <a:gd name="T51" fmla="*/ 714 h 804"/>
                <a:gd name="T52" fmla="*/ 72 w 554"/>
                <a:gd name="T53" fmla="*/ 748 h 804"/>
                <a:gd name="T54" fmla="*/ 33 w 554"/>
                <a:gd name="T55" fmla="*/ 779 h 804"/>
                <a:gd name="T56" fmla="*/ 0 w 554"/>
                <a:gd name="T57" fmla="*/ 804 h 804"/>
                <a:gd name="T58" fmla="*/ 17 w 554"/>
                <a:gd name="T59" fmla="*/ 794 h 804"/>
                <a:gd name="T60" fmla="*/ 35 w 554"/>
                <a:gd name="T61" fmla="*/ 781 h 804"/>
                <a:gd name="T62" fmla="*/ 55 w 554"/>
                <a:gd name="T63" fmla="*/ 768 h 804"/>
                <a:gd name="T64" fmla="*/ 76 w 554"/>
                <a:gd name="T65" fmla="*/ 754 h 804"/>
                <a:gd name="T66" fmla="*/ 98 w 554"/>
                <a:gd name="T67" fmla="*/ 738 h 804"/>
                <a:gd name="T68" fmla="*/ 120 w 554"/>
                <a:gd name="T69" fmla="*/ 721 h 804"/>
                <a:gd name="T70" fmla="*/ 145 w 554"/>
                <a:gd name="T71" fmla="*/ 701 h 804"/>
                <a:gd name="T72" fmla="*/ 168 w 554"/>
                <a:gd name="T73" fmla="*/ 682 h 804"/>
                <a:gd name="T74" fmla="*/ 194 w 554"/>
                <a:gd name="T75" fmla="*/ 659 h 804"/>
                <a:gd name="T76" fmla="*/ 219 w 554"/>
                <a:gd name="T77" fmla="*/ 636 h 804"/>
                <a:gd name="T78" fmla="*/ 244 w 554"/>
                <a:gd name="T79" fmla="*/ 612 h 804"/>
                <a:gd name="T80" fmla="*/ 270 w 554"/>
                <a:gd name="T81" fmla="*/ 585 h 804"/>
                <a:gd name="T82" fmla="*/ 296 w 554"/>
                <a:gd name="T83" fmla="*/ 557 h 804"/>
                <a:gd name="T84" fmla="*/ 321 w 554"/>
                <a:gd name="T85" fmla="*/ 528 h 804"/>
                <a:gd name="T86" fmla="*/ 346 w 554"/>
                <a:gd name="T87" fmla="*/ 498 h 804"/>
                <a:gd name="T88" fmla="*/ 371 w 554"/>
                <a:gd name="T89" fmla="*/ 466 h 804"/>
                <a:gd name="T90" fmla="*/ 393 w 554"/>
                <a:gd name="T91" fmla="*/ 432 h 804"/>
                <a:gd name="T92" fmla="*/ 415 w 554"/>
                <a:gd name="T93" fmla="*/ 399 h 804"/>
                <a:gd name="T94" fmla="*/ 435 w 554"/>
                <a:gd name="T95" fmla="*/ 366 h 804"/>
                <a:gd name="T96" fmla="*/ 453 w 554"/>
                <a:gd name="T97" fmla="*/ 332 h 804"/>
                <a:gd name="T98" fmla="*/ 469 w 554"/>
                <a:gd name="T99" fmla="*/ 299 h 804"/>
                <a:gd name="T100" fmla="*/ 484 w 554"/>
                <a:gd name="T101" fmla="*/ 267 h 804"/>
                <a:gd name="T102" fmla="*/ 498 w 554"/>
                <a:gd name="T103" fmla="*/ 235 h 804"/>
                <a:gd name="T104" fmla="*/ 509 w 554"/>
                <a:gd name="T105" fmla="*/ 204 h 804"/>
                <a:gd name="T106" fmla="*/ 519 w 554"/>
                <a:gd name="T107" fmla="*/ 174 h 804"/>
                <a:gd name="T108" fmla="*/ 528 w 554"/>
                <a:gd name="T109" fmla="*/ 145 h 804"/>
                <a:gd name="T110" fmla="*/ 535 w 554"/>
                <a:gd name="T111" fmla="*/ 116 h 804"/>
                <a:gd name="T112" fmla="*/ 541 w 554"/>
                <a:gd name="T113" fmla="*/ 90 h 804"/>
                <a:gd name="T114" fmla="*/ 545 w 554"/>
                <a:gd name="T115" fmla="*/ 65 h 804"/>
                <a:gd name="T116" fmla="*/ 549 w 554"/>
                <a:gd name="T117" fmla="*/ 41 h 804"/>
                <a:gd name="T118" fmla="*/ 552 w 554"/>
                <a:gd name="T119" fmla="*/ 19 h 804"/>
                <a:gd name="T120" fmla="*/ 554 w 554"/>
                <a:gd name="T12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4" h="804">
                  <a:moveTo>
                    <a:pt x="554" y="0"/>
                  </a:moveTo>
                  <a:lnTo>
                    <a:pt x="550" y="19"/>
                  </a:lnTo>
                  <a:lnTo>
                    <a:pt x="546" y="41"/>
                  </a:lnTo>
                  <a:lnTo>
                    <a:pt x="541" y="64"/>
                  </a:lnTo>
                  <a:lnTo>
                    <a:pt x="535" y="88"/>
                  </a:lnTo>
                  <a:lnTo>
                    <a:pt x="528" y="115"/>
                  </a:lnTo>
                  <a:lnTo>
                    <a:pt x="519" y="142"/>
                  </a:lnTo>
                  <a:lnTo>
                    <a:pt x="509" y="171"/>
                  </a:lnTo>
                  <a:lnTo>
                    <a:pt x="499" y="200"/>
                  </a:lnTo>
                  <a:lnTo>
                    <a:pt x="486" y="230"/>
                  </a:lnTo>
                  <a:lnTo>
                    <a:pt x="472" y="262"/>
                  </a:lnTo>
                  <a:lnTo>
                    <a:pt x="457" y="294"/>
                  </a:lnTo>
                  <a:lnTo>
                    <a:pt x="440" y="326"/>
                  </a:lnTo>
                  <a:lnTo>
                    <a:pt x="422" y="359"/>
                  </a:lnTo>
                  <a:lnTo>
                    <a:pt x="402" y="391"/>
                  </a:lnTo>
                  <a:lnTo>
                    <a:pt x="381" y="424"/>
                  </a:lnTo>
                  <a:lnTo>
                    <a:pt x="358" y="456"/>
                  </a:lnTo>
                  <a:lnTo>
                    <a:pt x="335" y="488"/>
                  </a:lnTo>
                  <a:lnTo>
                    <a:pt x="310" y="518"/>
                  </a:lnTo>
                  <a:lnTo>
                    <a:pt x="284" y="548"/>
                  </a:lnTo>
                  <a:lnTo>
                    <a:pt x="260" y="576"/>
                  </a:lnTo>
                  <a:lnTo>
                    <a:pt x="235" y="601"/>
                  </a:lnTo>
                  <a:lnTo>
                    <a:pt x="210" y="627"/>
                  </a:lnTo>
                  <a:lnTo>
                    <a:pt x="186" y="651"/>
                  </a:lnTo>
                  <a:lnTo>
                    <a:pt x="161" y="672"/>
                  </a:lnTo>
                  <a:lnTo>
                    <a:pt x="115" y="714"/>
                  </a:lnTo>
                  <a:lnTo>
                    <a:pt x="72" y="748"/>
                  </a:lnTo>
                  <a:lnTo>
                    <a:pt x="33" y="779"/>
                  </a:lnTo>
                  <a:lnTo>
                    <a:pt x="0" y="804"/>
                  </a:lnTo>
                  <a:lnTo>
                    <a:pt x="17" y="794"/>
                  </a:lnTo>
                  <a:lnTo>
                    <a:pt x="35" y="781"/>
                  </a:lnTo>
                  <a:lnTo>
                    <a:pt x="55" y="768"/>
                  </a:lnTo>
                  <a:lnTo>
                    <a:pt x="76" y="754"/>
                  </a:lnTo>
                  <a:lnTo>
                    <a:pt x="98" y="738"/>
                  </a:lnTo>
                  <a:lnTo>
                    <a:pt x="120" y="721"/>
                  </a:lnTo>
                  <a:lnTo>
                    <a:pt x="145" y="701"/>
                  </a:lnTo>
                  <a:lnTo>
                    <a:pt x="168" y="682"/>
                  </a:lnTo>
                  <a:lnTo>
                    <a:pt x="194" y="659"/>
                  </a:lnTo>
                  <a:lnTo>
                    <a:pt x="219" y="636"/>
                  </a:lnTo>
                  <a:lnTo>
                    <a:pt x="244" y="612"/>
                  </a:lnTo>
                  <a:lnTo>
                    <a:pt x="270" y="585"/>
                  </a:lnTo>
                  <a:lnTo>
                    <a:pt x="296" y="557"/>
                  </a:lnTo>
                  <a:lnTo>
                    <a:pt x="321" y="528"/>
                  </a:lnTo>
                  <a:lnTo>
                    <a:pt x="346" y="498"/>
                  </a:lnTo>
                  <a:lnTo>
                    <a:pt x="371" y="466"/>
                  </a:lnTo>
                  <a:lnTo>
                    <a:pt x="393" y="432"/>
                  </a:lnTo>
                  <a:lnTo>
                    <a:pt x="415" y="399"/>
                  </a:lnTo>
                  <a:lnTo>
                    <a:pt x="435" y="366"/>
                  </a:lnTo>
                  <a:lnTo>
                    <a:pt x="453" y="332"/>
                  </a:lnTo>
                  <a:lnTo>
                    <a:pt x="469" y="299"/>
                  </a:lnTo>
                  <a:lnTo>
                    <a:pt x="484" y="267"/>
                  </a:lnTo>
                  <a:lnTo>
                    <a:pt x="498" y="235"/>
                  </a:lnTo>
                  <a:lnTo>
                    <a:pt x="509" y="204"/>
                  </a:lnTo>
                  <a:lnTo>
                    <a:pt x="519" y="174"/>
                  </a:lnTo>
                  <a:lnTo>
                    <a:pt x="528" y="145"/>
                  </a:lnTo>
                  <a:lnTo>
                    <a:pt x="535" y="116"/>
                  </a:lnTo>
                  <a:lnTo>
                    <a:pt x="541" y="90"/>
                  </a:lnTo>
                  <a:lnTo>
                    <a:pt x="545" y="65"/>
                  </a:lnTo>
                  <a:lnTo>
                    <a:pt x="549" y="41"/>
                  </a:lnTo>
                  <a:lnTo>
                    <a:pt x="552" y="1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3497781" y="4175710"/>
              <a:ext cx="137888" cy="45963"/>
            </a:xfrm>
            <a:custGeom>
              <a:avLst/>
              <a:gdLst>
                <a:gd name="T0" fmla="*/ 277 w 277"/>
                <a:gd name="T1" fmla="*/ 0 h 93"/>
                <a:gd name="T2" fmla="*/ 265 w 277"/>
                <a:gd name="T3" fmla="*/ 3 h 93"/>
                <a:gd name="T4" fmla="*/ 251 w 277"/>
                <a:gd name="T5" fmla="*/ 7 h 93"/>
                <a:gd name="T6" fmla="*/ 236 w 277"/>
                <a:gd name="T7" fmla="*/ 13 h 93"/>
                <a:gd name="T8" fmla="*/ 218 w 277"/>
                <a:gd name="T9" fmla="*/ 19 h 93"/>
                <a:gd name="T10" fmla="*/ 200 w 277"/>
                <a:gd name="T11" fmla="*/ 25 h 93"/>
                <a:gd name="T12" fmla="*/ 181 w 277"/>
                <a:gd name="T13" fmla="*/ 31 h 93"/>
                <a:gd name="T14" fmla="*/ 160 w 277"/>
                <a:gd name="T15" fmla="*/ 38 h 93"/>
                <a:gd name="T16" fmla="*/ 137 w 277"/>
                <a:gd name="T17" fmla="*/ 46 h 93"/>
                <a:gd name="T18" fmla="*/ 95 w 277"/>
                <a:gd name="T19" fmla="*/ 60 h 93"/>
                <a:gd name="T20" fmla="*/ 56 w 277"/>
                <a:gd name="T21" fmla="*/ 72 h 93"/>
                <a:gd name="T22" fmla="*/ 25 w 277"/>
                <a:gd name="T23" fmla="*/ 84 h 93"/>
                <a:gd name="T24" fmla="*/ 0 w 277"/>
                <a:gd name="T25" fmla="*/ 93 h 93"/>
                <a:gd name="T26" fmla="*/ 26 w 277"/>
                <a:gd name="T27" fmla="*/ 90 h 93"/>
                <a:gd name="T28" fmla="*/ 59 w 277"/>
                <a:gd name="T29" fmla="*/ 83 h 93"/>
                <a:gd name="T30" fmla="*/ 99 w 277"/>
                <a:gd name="T31" fmla="*/ 73 h 93"/>
                <a:gd name="T32" fmla="*/ 143 w 277"/>
                <a:gd name="T33" fmla="*/ 61 h 93"/>
                <a:gd name="T34" fmla="*/ 164 w 277"/>
                <a:gd name="T35" fmla="*/ 53 h 93"/>
                <a:gd name="T36" fmla="*/ 186 w 277"/>
                <a:gd name="T37" fmla="*/ 44 h 93"/>
                <a:gd name="T38" fmla="*/ 205 w 277"/>
                <a:gd name="T39" fmla="*/ 37 h 93"/>
                <a:gd name="T40" fmla="*/ 223 w 277"/>
                <a:gd name="T41" fmla="*/ 29 h 93"/>
                <a:gd name="T42" fmla="*/ 239 w 277"/>
                <a:gd name="T43" fmla="*/ 21 h 93"/>
                <a:gd name="T44" fmla="*/ 253 w 277"/>
                <a:gd name="T45" fmla="*/ 14 h 93"/>
                <a:gd name="T46" fmla="*/ 266 w 277"/>
                <a:gd name="T47" fmla="*/ 6 h 93"/>
                <a:gd name="T48" fmla="*/ 277 w 277"/>
                <a:gd name="T4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93">
                  <a:moveTo>
                    <a:pt x="277" y="0"/>
                  </a:moveTo>
                  <a:lnTo>
                    <a:pt x="265" y="3"/>
                  </a:lnTo>
                  <a:lnTo>
                    <a:pt x="251" y="7"/>
                  </a:lnTo>
                  <a:lnTo>
                    <a:pt x="236" y="13"/>
                  </a:lnTo>
                  <a:lnTo>
                    <a:pt x="218" y="19"/>
                  </a:lnTo>
                  <a:lnTo>
                    <a:pt x="200" y="25"/>
                  </a:lnTo>
                  <a:lnTo>
                    <a:pt x="181" y="31"/>
                  </a:lnTo>
                  <a:lnTo>
                    <a:pt x="160" y="38"/>
                  </a:lnTo>
                  <a:lnTo>
                    <a:pt x="137" y="46"/>
                  </a:lnTo>
                  <a:lnTo>
                    <a:pt x="95" y="60"/>
                  </a:lnTo>
                  <a:lnTo>
                    <a:pt x="56" y="72"/>
                  </a:lnTo>
                  <a:lnTo>
                    <a:pt x="25" y="84"/>
                  </a:lnTo>
                  <a:lnTo>
                    <a:pt x="0" y="93"/>
                  </a:lnTo>
                  <a:lnTo>
                    <a:pt x="26" y="90"/>
                  </a:lnTo>
                  <a:lnTo>
                    <a:pt x="59" y="83"/>
                  </a:lnTo>
                  <a:lnTo>
                    <a:pt x="99" y="73"/>
                  </a:lnTo>
                  <a:lnTo>
                    <a:pt x="143" y="61"/>
                  </a:lnTo>
                  <a:lnTo>
                    <a:pt x="164" y="53"/>
                  </a:lnTo>
                  <a:lnTo>
                    <a:pt x="186" y="44"/>
                  </a:lnTo>
                  <a:lnTo>
                    <a:pt x="205" y="37"/>
                  </a:lnTo>
                  <a:lnTo>
                    <a:pt x="223" y="29"/>
                  </a:lnTo>
                  <a:lnTo>
                    <a:pt x="239" y="21"/>
                  </a:lnTo>
                  <a:lnTo>
                    <a:pt x="253" y="14"/>
                  </a:lnTo>
                  <a:lnTo>
                    <a:pt x="266" y="6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3201248" y="4011134"/>
              <a:ext cx="499658" cy="201642"/>
            </a:xfrm>
            <a:custGeom>
              <a:avLst/>
              <a:gdLst>
                <a:gd name="T0" fmla="*/ 972 w 1010"/>
                <a:gd name="T1" fmla="*/ 26 h 410"/>
                <a:gd name="T2" fmla="*/ 876 w 1010"/>
                <a:gd name="T3" fmla="*/ 90 h 410"/>
                <a:gd name="T4" fmla="*/ 788 w 1010"/>
                <a:gd name="T5" fmla="*/ 143 h 410"/>
                <a:gd name="T6" fmla="*/ 721 w 1010"/>
                <a:gd name="T7" fmla="*/ 180 h 410"/>
                <a:gd name="T8" fmla="*/ 648 w 1010"/>
                <a:gd name="T9" fmla="*/ 218 h 410"/>
                <a:gd name="T10" fmla="*/ 571 w 1010"/>
                <a:gd name="T11" fmla="*/ 254 h 410"/>
                <a:gd name="T12" fmla="*/ 511 w 1010"/>
                <a:gd name="T13" fmla="*/ 280 h 410"/>
                <a:gd name="T14" fmla="*/ 471 w 1010"/>
                <a:gd name="T15" fmla="*/ 295 h 410"/>
                <a:gd name="T16" fmla="*/ 431 w 1010"/>
                <a:gd name="T17" fmla="*/ 310 h 410"/>
                <a:gd name="T18" fmla="*/ 392 w 1010"/>
                <a:gd name="T19" fmla="*/ 324 h 410"/>
                <a:gd name="T20" fmla="*/ 333 w 1010"/>
                <a:gd name="T21" fmla="*/ 341 h 410"/>
                <a:gd name="T22" fmla="*/ 279 w 1010"/>
                <a:gd name="T23" fmla="*/ 358 h 410"/>
                <a:gd name="T24" fmla="*/ 243 w 1010"/>
                <a:gd name="T25" fmla="*/ 367 h 410"/>
                <a:gd name="T26" fmla="*/ 192 w 1010"/>
                <a:gd name="T27" fmla="*/ 379 h 410"/>
                <a:gd name="T28" fmla="*/ 128 w 1010"/>
                <a:gd name="T29" fmla="*/ 392 h 410"/>
                <a:gd name="T30" fmla="*/ 71 w 1010"/>
                <a:gd name="T31" fmla="*/ 400 h 410"/>
                <a:gd name="T32" fmla="*/ 21 w 1010"/>
                <a:gd name="T33" fmla="*/ 407 h 410"/>
                <a:gd name="T34" fmla="*/ 21 w 1010"/>
                <a:gd name="T35" fmla="*/ 409 h 410"/>
                <a:gd name="T36" fmla="*/ 72 w 1010"/>
                <a:gd name="T37" fmla="*/ 405 h 410"/>
                <a:gd name="T38" fmla="*/ 129 w 1010"/>
                <a:gd name="T39" fmla="*/ 399 h 410"/>
                <a:gd name="T40" fmla="*/ 194 w 1010"/>
                <a:gd name="T41" fmla="*/ 389 h 410"/>
                <a:gd name="T42" fmla="*/ 245 w 1010"/>
                <a:gd name="T43" fmla="*/ 378 h 410"/>
                <a:gd name="T44" fmla="*/ 282 w 1010"/>
                <a:gd name="T45" fmla="*/ 370 h 410"/>
                <a:gd name="T46" fmla="*/ 337 w 1010"/>
                <a:gd name="T47" fmla="*/ 355 h 410"/>
                <a:gd name="T48" fmla="*/ 396 w 1010"/>
                <a:gd name="T49" fmla="*/ 338 h 410"/>
                <a:gd name="T50" fmla="*/ 436 w 1010"/>
                <a:gd name="T51" fmla="*/ 324 h 410"/>
                <a:gd name="T52" fmla="*/ 476 w 1010"/>
                <a:gd name="T53" fmla="*/ 309 h 410"/>
                <a:gd name="T54" fmla="*/ 517 w 1010"/>
                <a:gd name="T55" fmla="*/ 293 h 410"/>
                <a:gd name="T56" fmla="*/ 558 w 1010"/>
                <a:gd name="T57" fmla="*/ 277 h 410"/>
                <a:gd name="T58" fmla="*/ 597 w 1010"/>
                <a:gd name="T59" fmla="*/ 258 h 410"/>
                <a:gd name="T60" fmla="*/ 636 w 1010"/>
                <a:gd name="T61" fmla="*/ 240 h 410"/>
                <a:gd name="T62" fmla="*/ 674 w 1010"/>
                <a:gd name="T63" fmla="*/ 221 h 410"/>
                <a:gd name="T64" fmla="*/ 727 w 1010"/>
                <a:gd name="T65" fmla="*/ 192 h 410"/>
                <a:gd name="T66" fmla="*/ 794 w 1010"/>
                <a:gd name="T67" fmla="*/ 154 h 410"/>
                <a:gd name="T68" fmla="*/ 853 w 1010"/>
                <a:gd name="T69" fmla="*/ 115 h 410"/>
                <a:gd name="T70" fmla="*/ 908 w 1010"/>
                <a:gd name="T71" fmla="*/ 78 h 410"/>
                <a:gd name="T72" fmla="*/ 954 w 1010"/>
                <a:gd name="T73" fmla="*/ 44 h 410"/>
                <a:gd name="T74" fmla="*/ 993 w 1010"/>
                <a:gd name="T75" fmla="*/ 1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0" h="410">
                  <a:moveTo>
                    <a:pt x="1010" y="0"/>
                  </a:moveTo>
                  <a:lnTo>
                    <a:pt x="972" y="26"/>
                  </a:lnTo>
                  <a:lnTo>
                    <a:pt x="928" y="56"/>
                  </a:lnTo>
                  <a:lnTo>
                    <a:pt x="876" y="90"/>
                  </a:lnTo>
                  <a:lnTo>
                    <a:pt x="818" y="124"/>
                  </a:lnTo>
                  <a:lnTo>
                    <a:pt x="788" y="143"/>
                  </a:lnTo>
                  <a:lnTo>
                    <a:pt x="755" y="161"/>
                  </a:lnTo>
                  <a:lnTo>
                    <a:pt x="721" y="180"/>
                  </a:lnTo>
                  <a:lnTo>
                    <a:pt x="685" y="198"/>
                  </a:lnTo>
                  <a:lnTo>
                    <a:pt x="648" y="218"/>
                  </a:lnTo>
                  <a:lnTo>
                    <a:pt x="610" y="236"/>
                  </a:lnTo>
                  <a:lnTo>
                    <a:pt x="571" y="254"/>
                  </a:lnTo>
                  <a:lnTo>
                    <a:pt x="531" y="272"/>
                  </a:lnTo>
                  <a:lnTo>
                    <a:pt x="511" y="280"/>
                  </a:lnTo>
                  <a:lnTo>
                    <a:pt x="490" y="287"/>
                  </a:lnTo>
                  <a:lnTo>
                    <a:pt x="471" y="295"/>
                  </a:lnTo>
                  <a:lnTo>
                    <a:pt x="450" y="302"/>
                  </a:lnTo>
                  <a:lnTo>
                    <a:pt x="431" y="310"/>
                  </a:lnTo>
                  <a:lnTo>
                    <a:pt x="411" y="318"/>
                  </a:lnTo>
                  <a:lnTo>
                    <a:pt x="392" y="324"/>
                  </a:lnTo>
                  <a:lnTo>
                    <a:pt x="372" y="330"/>
                  </a:lnTo>
                  <a:lnTo>
                    <a:pt x="333" y="341"/>
                  </a:lnTo>
                  <a:lnTo>
                    <a:pt x="296" y="353"/>
                  </a:lnTo>
                  <a:lnTo>
                    <a:pt x="279" y="358"/>
                  </a:lnTo>
                  <a:lnTo>
                    <a:pt x="260" y="363"/>
                  </a:lnTo>
                  <a:lnTo>
                    <a:pt x="243" y="367"/>
                  </a:lnTo>
                  <a:lnTo>
                    <a:pt x="225" y="371"/>
                  </a:lnTo>
                  <a:lnTo>
                    <a:pt x="192" y="379"/>
                  </a:lnTo>
                  <a:lnTo>
                    <a:pt x="159" y="386"/>
                  </a:lnTo>
                  <a:lnTo>
                    <a:pt x="128" y="392"/>
                  </a:lnTo>
                  <a:lnTo>
                    <a:pt x="98" y="396"/>
                  </a:lnTo>
                  <a:lnTo>
                    <a:pt x="71" y="400"/>
                  </a:lnTo>
                  <a:lnTo>
                    <a:pt x="45" y="404"/>
                  </a:lnTo>
                  <a:lnTo>
                    <a:pt x="21" y="407"/>
                  </a:lnTo>
                  <a:lnTo>
                    <a:pt x="0" y="410"/>
                  </a:lnTo>
                  <a:lnTo>
                    <a:pt x="21" y="409"/>
                  </a:lnTo>
                  <a:lnTo>
                    <a:pt x="46" y="407"/>
                  </a:lnTo>
                  <a:lnTo>
                    <a:pt x="72" y="405"/>
                  </a:lnTo>
                  <a:lnTo>
                    <a:pt x="99" y="402"/>
                  </a:lnTo>
                  <a:lnTo>
                    <a:pt x="129" y="399"/>
                  </a:lnTo>
                  <a:lnTo>
                    <a:pt x="161" y="395"/>
                  </a:lnTo>
                  <a:lnTo>
                    <a:pt x="194" y="389"/>
                  </a:lnTo>
                  <a:lnTo>
                    <a:pt x="227" y="382"/>
                  </a:lnTo>
                  <a:lnTo>
                    <a:pt x="245" y="378"/>
                  </a:lnTo>
                  <a:lnTo>
                    <a:pt x="263" y="375"/>
                  </a:lnTo>
                  <a:lnTo>
                    <a:pt x="282" y="370"/>
                  </a:lnTo>
                  <a:lnTo>
                    <a:pt x="300" y="365"/>
                  </a:lnTo>
                  <a:lnTo>
                    <a:pt x="337" y="355"/>
                  </a:lnTo>
                  <a:lnTo>
                    <a:pt x="376" y="343"/>
                  </a:lnTo>
                  <a:lnTo>
                    <a:pt x="396" y="338"/>
                  </a:lnTo>
                  <a:lnTo>
                    <a:pt x="415" y="331"/>
                  </a:lnTo>
                  <a:lnTo>
                    <a:pt x="436" y="324"/>
                  </a:lnTo>
                  <a:lnTo>
                    <a:pt x="455" y="317"/>
                  </a:lnTo>
                  <a:lnTo>
                    <a:pt x="476" y="309"/>
                  </a:lnTo>
                  <a:lnTo>
                    <a:pt x="496" y="301"/>
                  </a:lnTo>
                  <a:lnTo>
                    <a:pt x="517" y="293"/>
                  </a:lnTo>
                  <a:lnTo>
                    <a:pt x="537" y="286"/>
                  </a:lnTo>
                  <a:lnTo>
                    <a:pt x="558" y="277"/>
                  </a:lnTo>
                  <a:lnTo>
                    <a:pt x="577" y="267"/>
                  </a:lnTo>
                  <a:lnTo>
                    <a:pt x="597" y="258"/>
                  </a:lnTo>
                  <a:lnTo>
                    <a:pt x="616" y="249"/>
                  </a:lnTo>
                  <a:lnTo>
                    <a:pt x="636" y="240"/>
                  </a:lnTo>
                  <a:lnTo>
                    <a:pt x="655" y="231"/>
                  </a:lnTo>
                  <a:lnTo>
                    <a:pt x="674" y="221"/>
                  </a:lnTo>
                  <a:lnTo>
                    <a:pt x="691" y="212"/>
                  </a:lnTo>
                  <a:lnTo>
                    <a:pt x="727" y="192"/>
                  </a:lnTo>
                  <a:lnTo>
                    <a:pt x="761" y="173"/>
                  </a:lnTo>
                  <a:lnTo>
                    <a:pt x="794" y="154"/>
                  </a:lnTo>
                  <a:lnTo>
                    <a:pt x="825" y="135"/>
                  </a:lnTo>
                  <a:lnTo>
                    <a:pt x="853" y="115"/>
                  </a:lnTo>
                  <a:lnTo>
                    <a:pt x="881" y="97"/>
                  </a:lnTo>
                  <a:lnTo>
                    <a:pt x="908" y="78"/>
                  </a:lnTo>
                  <a:lnTo>
                    <a:pt x="931" y="61"/>
                  </a:lnTo>
                  <a:lnTo>
                    <a:pt x="954" y="44"/>
                  </a:lnTo>
                  <a:lnTo>
                    <a:pt x="974" y="28"/>
                  </a:lnTo>
                  <a:lnTo>
                    <a:pt x="993" y="1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3840277" y="4175710"/>
              <a:ext cx="80064" cy="29653"/>
            </a:xfrm>
            <a:custGeom>
              <a:avLst/>
              <a:gdLst>
                <a:gd name="T0" fmla="*/ 163 w 163"/>
                <a:gd name="T1" fmla="*/ 0 h 58"/>
                <a:gd name="T2" fmla="*/ 155 w 163"/>
                <a:gd name="T3" fmla="*/ 2 h 58"/>
                <a:gd name="T4" fmla="*/ 147 w 163"/>
                <a:gd name="T5" fmla="*/ 4 h 58"/>
                <a:gd name="T6" fmla="*/ 138 w 163"/>
                <a:gd name="T7" fmla="*/ 7 h 58"/>
                <a:gd name="T8" fmla="*/ 128 w 163"/>
                <a:gd name="T9" fmla="*/ 11 h 58"/>
                <a:gd name="T10" fmla="*/ 117 w 163"/>
                <a:gd name="T11" fmla="*/ 15 h 58"/>
                <a:gd name="T12" fmla="*/ 105 w 163"/>
                <a:gd name="T13" fmla="*/ 18 h 58"/>
                <a:gd name="T14" fmla="*/ 93 w 163"/>
                <a:gd name="T15" fmla="*/ 22 h 58"/>
                <a:gd name="T16" fmla="*/ 80 w 163"/>
                <a:gd name="T17" fmla="*/ 27 h 58"/>
                <a:gd name="T18" fmla="*/ 56 w 163"/>
                <a:gd name="T19" fmla="*/ 35 h 58"/>
                <a:gd name="T20" fmla="*/ 33 w 163"/>
                <a:gd name="T21" fmla="*/ 43 h 58"/>
                <a:gd name="T22" fmla="*/ 15 w 163"/>
                <a:gd name="T23" fmla="*/ 51 h 58"/>
                <a:gd name="T24" fmla="*/ 0 w 163"/>
                <a:gd name="T25" fmla="*/ 58 h 58"/>
                <a:gd name="T26" fmla="*/ 16 w 163"/>
                <a:gd name="T27" fmla="*/ 57 h 58"/>
                <a:gd name="T28" fmla="*/ 36 w 163"/>
                <a:gd name="T29" fmla="*/ 54 h 58"/>
                <a:gd name="T30" fmla="*/ 60 w 163"/>
                <a:gd name="T31" fmla="*/ 49 h 58"/>
                <a:gd name="T32" fmla="*/ 86 w 163"/>
                <a:gd name="T33" fmla="*/ 41 h 58"/>
                <a:gd name="T34" fmla="*/ 98 w 163"/>
                <a:gd name="T35" fmla="*/ 36 h 58"/>
                <a:gd name="T36" fmla="*/ 110 w 163"/>
                <a:gd name="T37" fmla="*/ 31 h 58"/>
                <a:gd name="T38" fmla="*/ 122 w 163"/>
                <a:gd name="T39" fmla="*/ 27 h 58"/>
                <a:gd name="T40" fmla="*/ 132 w 163"/>
                <a:gd name="T41" fmla="*/ 21 h 58"/>
                <a:gd name="T42" fmla="*/ 149 w 163"/>
                <a:gd name="T43" fmla="*/ 10 h 58"/>
                <a:gd name="T44" fmla="*/ 163 w 163"/>
                <a:gd name="T4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" h="58">
                  <a:moveTo>
                    <a:pt x="163" y="0"/>
                  </a:moveTo>
                  <a:lnTo>
                    <a:pt x="155" y="2"/>
                  </a:lnTo>
                  <a:lnTo>
                    <a:pt x="147" y="4"/>
                  </a:lnTo>
                  <a:lnTo>
                    <a:pt x="138" y="7"/>
                  </a:lnTo>
                  <a:lnTo>
                    <a:pt x="128" y="11"/>
                  </a:lnTo>
                  <a:lnTo>
                    <a:pt x="117" y="15"/>
                  </a:lnTo>
                  <a:lnTo>
                    <a:pt x="105" y="18"/>
                  </a:lnTo>
                  <a:lnTo>
                    <a:pt x="93" y="22"/>
                  </a:lnTo>
                  <a:lnTo>
                    <a:pt x="80" y="27"/>
                  </a:lnTo>
                  <a:lnTo>
                    <a:pt x="56" y="35"/>
                  </a:lnTo>
                  <a:lnTo>
                    <a:pt x="33" y="43"/>
                  </a:lnTo>
                  <a:lnTo>
                    <a:pt x="15" y="51"/>
                  </a:lnTo>
                  <a:lnTo>
                    <a:pt x="0" y="58"/>
                  </a:lnTo>
                  <a:lnTo>
                    <a:pt x="16" y="57"/>
                  </a:lnTo>
                  <a:lnTo>
                    <a:pt x="36" y="54"/>
                  </a:lnTo>
                  <a:lnTo>
                    <a:pt x="60" y="49"/>
                  </a:lnTo>
                  <a:lnTo>
                    <a:pt x="86" y="41"/>
                  </a:lnTo>
                  <a:lnTo>
                    <a:pt x="98" y="36"/>
                  </a:lnTo>
                  <a:lnTo>
                    <a:pt x="110" y="31"/>
                  </a:lnTo>
                  <a:lnTo>
                    <a:pt x="122" y="27"/>
                  </a:lnTo>
                  <a:lnTo>
                    <a:pt x="132" y="21"/>
                  </a:lnTo>
                  <a:lnTo>
                    <a:pt x="149" y="1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3859551" y="3428447"/>
              <a:ext cx="72651" cy="26688"/>
            </a:xfrm>
            <a:custGeom>
              <a:avLst/>
              <a:gdLst>
                <a:gd name="T0" fmla="*/ 0 w 145"/>
                <a:gd name="T1" fmla="*/ 2 h 54"/>
                <a:gd name="T2" fmla="*/ 15 w 145"/>
                <a:gd name="T3" fmla="*/ 6 h 54"/>
                <a:gd name="T4" fmla="*/ 31 w 145"/>
                <a:gd name="T5" fmla="*/ 11 h 54"/>
                <a:gd name="T6" fmla="*/ 51 w 145"/>
                <a:gd name="T7" fmla="*/ 18 h 54"/>
                <a:gd name="T8" fmla="*/ 72 w 145"/>
                <a:gd name="T9" fmla="*/ 26 h 54"/>
                <a:gd name="T10" fmla="*/ 94 w 145"/>
                <a:gd name="T11" fmla="*/ 36 h 54"/>
                <a:gd name="T12" fmla="*/ 114 w 145"/>
                <a:gd name="T13" fmla="*/ 44 h 54"/>
                <a:gd name="T14" fmla="*/ 132 w 145"/>
                <a:gd name="T15" fmla="*/ 50 h 54"/>
                <a:gd name="T16" fmla="*/ 145 w 145"/>
                <a:gd name="T17" fmla="*/ 54 h 54"/>
                <a:gd name="T18" fmla="*/ 134 w 145"/>
                <a:gd name="T19" fmla="*/ 45 h 54"/>
                <a:gd name="T20" fmla="*/ 119 w 145"/>
                <a:gd name="T21" fmla="*/ 35 h 54"/>
                <a:gd name="T22" fmla="*/ 101 w 145"/>
                <a:gd name="T23" fmla="*/ 23 h 54"/>
                <a:gd name="T24" fmla="*/ 78 w 145"/>
                <a:gd name="T25" fmla="*/ 12 h 54"/>
                <a:gd name="T26" fmla="*/ 67 w 145"/>
                <a:gd name="T27" fmla="*/ 8 h 54"/>
                <a:gd name="T28" fmla="*/ 56 w 145"/>
                <a:gd name="T29" fmla="*/ 4 h 54"/>
                <a:gd name="T30" fmla="*/ 45 w 145"/>
                <a:gd name="T31" fmla="*/ 2 h 54"/>
                <a:gd name="T32" fmla="*/ 34 w 145"/>
                <a:gd name="T33" fmla="*/ 1 h 54"/>
                <a:gd name="T34" fmla="*/ 24 w 145"/>
                <a:gd name="T35" fmla="*/ 0 h 54"/>
                <a:gd name="T36" fmla="*/ 15 w 145"/>
                <a:gd name="T37" fmla="*/ 0 h 54"/>
                <a:gd name="T38" fmla="*/ 8 w 145"/>
                <a:gd name="T39" fmla="*/ 1 h 54"/>
                <a:gd name="T40" fmla="*/ 0 w 145"/>
                <a:gd name="T41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54">
                  <a:moveTo>
                    <a:pt x="0" y="2"/>
                  </a:moveTo>
                  <a:lnTo>
                    <a:pt x="15" y="6"/>
                  </a:lnTo>
                  <a:lnTo>
                    <a:pt x="31" y="11"/>
                  </a:lnTo>
                  <a:lnTo>
                    <a:pt x="51" y="18"/>
                  </a:lnTo>
                  <a:lnTo>
                    <a:pt x="72" y="26"/>
                  </a:lnTo>
                  <a:lnTo>
                    <a:pt x="94" y="36"/>
                  </a:lnTo>
                  <a:lnTo>
                    <a:pt x="114" y="44"/>
                  </a:lnTo>
                  <a:lnTo>
                    <a:pt x="132" y="50"/>
                  </a:lnTo>
                  <a:lnTo>
                    <a:pt x="145" y="54"/>
                  </a:lnTo>
                  <a:lnTo>
                    <a:pt x="134" y="45"/>
                  </a:lnTo>
                  <a:lnTo>
                    <a:pt x="119" y="35"/>
                  </a:lnTo>
                  <a:lnTo>
                    <a:pt x="101" y="23"/>
                  </a:lnTo>
                  <a:lnTo>
                    <a:pt x="78" y="12"/>
                  </a:lnTo>
                  <a:lnTo>
                    <a:pt x="67" y="8"/>
                  </a:lnTo>
                  <a:lnTo>
                    <a:pt x="56" y="4"/>
                  </a:lnTo>
                  <a:lnTo>
                    <a:pt x="45" y="2"/>
                  </a:lnTo>
                  <a:lnTo>
                    <a:pt x="34" y="1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3954442" y="3415103"/>
              <a:ext cx="59307" cy="20757"/>
            </a:xfrm>
            <a:custGeom>
              <a:avLst/>
              <a:gdLst>
                <a:gd name="T0" fmla="*/ 0 w 121"/>
                <a:gd name="T1" fmla="*/ 1 h 41"/>
                <a:gd name="T2" fmla="*/ 12 w 121"/>
                <a:gd name="T3" fmla="*/ 6 h 41"/>
                <a:gd name="T4" fmla="*/ 25 w 121"/>
                <a:gd name="T5" fmla="*/ 11 h 41"/>
                <a:gd name="T6" fmla="*/ 42 w 121"/>
                <a:gd name="T7" fmla="*/ 17 h 41"/>
                <a:gd name="T8" fmla="*/ 60 w 121"/>
                <a:gd name="T9" fmla="*/ 24 h 41"/>
                <a:gd name="T10" fmla="*/ 78 w 121"/>
                <a:gd name="T11" fmla="*/ 30 h 41"/>
                <a:gd name="T12" fmla="*/ 96 w 121"/>
                <a:gd name="T13" fmla="*/ 35 h 41"/>
                <a:gd name="T14" fmla="*/ 110 w 121"/>
                <a:gd name="T15" fmla="*/ 39 h 41"/>
                <a:gd name="T16" fmla="*/ 121 w 121"/>
                <a:gd name="T17" fmla="*/ 41 h 41"/>
                <a:gd name="T18" fmla="*/ 112 w 121"/>
                <a:gd name="T19" fmla="*/ 34 h 41"/>
                <a:gd name="T20" fmla="*/ 100 w 121"/>
                <a:gd name="T21" fmla="*/ 25 h 41"/>
                <a:gd name="T22" fmla="*/ 83 w 121"/>
                <a:gd name="T23" fmla="*/ 16 h 41"/>
                <a:gd name="T24" fmla="*/ 65 w 121"/>
                <a:gd name="T25" fmla="*/ 9 h 41"/>
                <a:gd name="T26" fmla="*/ 56 w 121"/>
                <a:gd name="T27" fmla="*/ 6 h 41"/>
                <a:gd name="T28" fmla="*/ 45 w 121"/>
                <a:gd name="T29" fmla="*/ 3 h 41"/>
                <a:gd name="T30" fmla="*/ 36 w 121"/>
                <a:gd name="T31" fmla="*/ 2 h 41"/>
                <a:gd name="T32" fmla="*/ 28 w 121"/>
                <a:gd name="T33" fmla="*/ 1 h 41"/>
                <a:gd name="T34" fmla="*/ 13 w 121"/>
                <a:gd name="T35" fmla="*/ 0 h 41"/>
                <a:gd name="T36" fmla="*/ 0 w 121"/>
                <a:gd name="T37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" h="41">
                  <a:moveTo>
                    <a:pt x="0" y="1"/>
                  </a:moveTo>
                  <a:lnTo>
                    <a:pt x="12" y="6"/>
                  </a:lnTo>
                  <a:lnTo>
                    <a:pt x="25" y="11"/>
                  </a:lnTo>
                  <a:lnTo>
                    <a:pt x="42" y="17"/>
                  </a:lnTo>
                  <a:lnTo>
                    <a:pt x="60" y="24"/>
                  </a:lnTo>
                  <a:lnTo>
                    <a:pt x="78" y="30"/>
                  </a:lnTo>
                  <a:lnTo>
                    <a:pt x="96" y="35"/>
                  </a:lnTo>
                  <a:lnTo>
                    <a:pt x="110" y="39"/>
                  </a:lnTo>
                  <a:lnTo>
                    <a:pt x="121" y="41"/>
                  </a:lnTo>
                  <a:lnTo>
                    <a:pt x="112" y="34"/>
                  </a:lnTo>
                  <a:lnTo>
                    <a:pt x="100" y="25"/>
                  </a:lnTo>
                  <a:lnTo>
                    <a:pt x="83" y="16"/>
                  </a:lnTo>
                  <a:lnTo>
                    <a:pt x="65" y="9"/>
                  </a:lnTo>
                  <a:lnTo>
                    <a:pt x="56" y="6"/>
                  </a:lnTo>
                  <a:lnTo>
                    <a:pt x="45" y="3"/>
                  </a:lnTo>
                  <a:lnTo>
                    <a:pt x="36" y="2"/>
                  </a:lnTo>
                  <a:lnTo>
                    <a:pt x="28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3072257" y="4390696"/>
              <a:ext cx="42998" cy="160128"/>
            </a:xfrm>
            <a:custGeom>
              <a:avLst/>
              <a:gdLst>
                <a:gd name="T0" fmla="*/ 87 w 87"/>
                <a:gd name="T1" fmla="*/ 324 h 324"/>
                <a:gd name="T2" fmla="*/ 81 w 87"/>
                <a:gd name="T3" fmla="*/ 312 h 324"/>
                <a:gd name="T4" fmla="*/ 74 w 87"/>
                <a:gd name="T5" fmla="*/ 297 h 324"/>
                <a:gd name="T6" fmla="*/ 65 w 87"/>
                <a:gd name="T7" fmla="*/ 281 h 324"/>
                <a:gd name="T8" fmla="*/ 58 w 87"/>
                <a:gd name="T9" fmla="*/ 261 h 324"/>
                <a:gd name="T10" fmla="*/ 49 w 87"/>
                <a:gd name="T11" fmla="*/ 241 h 324"/>
                <a:gd name="T12" fmla="*/ 41 w 87"/>
                <a:gd name="T13" fmla="*/ 218 h 324"/>
                <a:gd name="T14" fmla="*/ 35 w 87"/>
                <a:gd name="T15" fmla="*/ 193 h 324"/>
                <a:gd name="T16" fmla="*/ 28 w 87"/>
                <a:gd name="T17" fmla="*/ 168 h 324"/>
                <a:gd name="T18" fmla="*/ 23 w 87"/>
                <a:gd name="T19" fmla="*/ 142 h 324"/>
                <a:gd name="T20" fmla="*/ 19 w 87"/>
                <a:gd name="T21" fmla="*/ 116 h 324"/>
                <a:gd name="T22" fmla="*/ 15 w 87"/>
                <a:gd name="T23" fmla="*/ 93 h 324"/>
                <a:gd name="T24" fmla="*/ 11 w 87"/>
                <a:gd name="T25" fmla="*/ 70 h 324"/>
                <a:gd name="T26" fmla="*/ 8 w 87"/>
                <a:gd name="T27" fmla="*/ 50 h 324"/>
                <a:gd name="T28" fmla="*/ 6 w 87"/>
                <a:gd name="T29" fmla="*/ 31 h 324"/>
                <a:gd name="T30" fmla="*/ 3 w 87"/>
                <a:gd name="T31" fmla="*/ 15 h 324"/>
                <a:gd name="T32" fmla="*/ 1 w 87"/>
                <a:gd name="T33" fmla="*/ 0 h 324"/>
                <a:gd name="T34" fmla="*/ 0 w 87"/>
                <a:gd name="T35" fmla="*/ 15 h 324"/>
                <a:gd name="T36" fmla="*/ 0 w 87"/>
                <a:gd name="T37" fmla="*/ 31 h 324"/>
                <a:gd name="T38" fmla="*/ 0 w 87"/>
                <a:gd name="T39" fmla="*/ 51 h 324"/>
                <a:gd name="T40" fmla="*/ 0 w 87"/>
                <a:gd name="T41" fmla="*/ 71 h 324"/>
                <a:gd name="T42" fmla="*/ 2 w 87"/>
                <a:gd name="T43" fmla="*/ 95 h 324"/>
                <a:gd name="T44" fmla="*/ 4 w 87"/>
                <a:gd name="T45" fmla="*/ 118 h 324"/>
                <a:gd name="T46" fmla="*/ 8 w 87"/>
                <a:gd name="T47" fmla="*/ 144 h 324"/>
                <a:gd name="T48" fmla="*/ 13 w 87"/>
                <a:gd name="T49" fmla="*/ 171 h 324"/>
                <a:gd name="T50" fmla="*/ 20 w 87"/>
                <a:gd name="T51" fmla="*/ 198 h 324"/>
                <a:gd name="T52" fmla="*/ 28 w 87"/>
                <a:gd name="T53" fmla="*/ 222 h 324"/>
                <a:gd name="T54" fmla="*/ 37 w 87"/>
                <a:gd name="T55" fmla="*/ 245 h 324"/>
                <a:gd name="T56" fmla="*/ 47 w 87"/>
                <a:gd name="T57" fmla="*/ 266 h 324"/>
                <a:gd name="T58" fmla="*/ 58 w 87"/>
                <a:gd name="T59" fmla="*/ 285 h 324"/>
                <a:gd name="T60" fmla="*/ 68 w 87"/>
                <a:gd name="T61" fmla="*/ 300 h 324"/>
                <a:gd name="T62" fmla="*/ 78 w 87"/>
                <a:gd name="T63" fmla="*/ 314 h 324"/>
                <a:gd name="T64" fmla="*/ 87 w 87"/>
                <a:gd name="T6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324">
                  <a:moveTo>
                    <a:pt x="87" y="324"/>
                  </a:moveTo>
                  <a:lnTo>
                    <a:pt x="81" y="312"/>
                  </a:lnTo>
                  <a:lnTo>
                    <a:pt x="74" y="297"/>
                  </a:lnTo>
                  <a:lnTo>
                    <a:pt x="65" y="281"/>
                  </a:lnTo>
                  <a:lnTo>
                    <a:pt x="58" y="261"/>
                  </a:lnTo>
                  <a:lnTo>
                    <a:pt x="49" y="241"/>
                  </a:lnTo>
                  <a:lnTo>
                    <a:pt x="41" y="218"/>
                  </a:lnTo>
                  <a:lnTo>
                    <a:pt x="35" y="193"/>
                  </a:lnTo>
                  <a:lnTo>
                    <a:pt x="28" y="168"/>
                  </a:lnTo>
                  <a:lnTo>
                    <a:pt x="23" y="142"/>
                  </a:lnTo>
                  <a:lnTo>
                    <a:pt x="19" y="116"/>
                  </a:lnTo>
                  <a:lnTo>
                    <a:pt x="15" y="93"/>
                  </a:lnTo>
                  <a:lnTo>
                    <a:pt x="11" y="70"/>
                  </a:lnTo>
                  <a:lnTo>
                    <a:pt x="8" y="50"/>
                  </a:lnTo>
                  <a:lnTo>
                    <a:pt x="6" y="31"/>
                  </a:lnTo>
                  <a:lnTo>
                    <a:pt x="3" y="15"/>
                  </a:lnTo>
                  <a:lnTo>
                    <a:pt x="1" y="0"/>
                  </a:lnTo>
                  <a:lnTo>
                    <a:pt x="0" y="15"/>
                  </a:lnTo>
                  <a:lnTo>
                    <a:pt x="0" y="31"/>
                  </a:lnTo>
                  <a:lnTo>
                    <a:pt x="0" y="51"/>
                  </a:lnTo>
                  <a:lnTo>
                    <a:pt x="0" y="71"/>
                  </a:lnTo>
                  <a:lnTo>
                    <a:pt x="2" y="95"/>
                  </a:lnTo>
                  <a:lnTo>
                    <a:pt x="4" y="118"/>
                  </a:lnTo>
                  <a:lnTo>
                    <a:pt x="8" y="144"/>
                  </a:lnTo>
                  <a:lnTo>
                    <a:pt x="13" y="171"/>
                  </a:lnTo>
                  <a:lnTo>
                    <a:pt x="20" y="198"/>
                  </a:lnTo>
                  <a:lnTo>
                    <a:pt x="28" y="222"/>
                  </a:lnTo>
                  <a:lnTo>
                    <a:pt x="37" y="245"/>
                  </a:lnTo>
                  <a:lnTo>
                    <a:pt x="47" y="266"/>
                  </a:lnTo>
                  <a:lnTo>
                    <a:pt x="58" y="285"/>
                  </a:lnTo>
                  <a:lnTo>
                    <a:pt x="68" y="300"/>
                  </a:lnTo>
                  <a:lnTo>
                    <a:pt x="78" y="314"/>
                  </a:lnTo>
                  <a:lnTo>
                    <a:pt x="87" y="324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3130080" y="4430728"/>
              <a:ext cx="11861" cy="77099"/>
            </a:xfrm>
            <a:custGeom>
              <a:avLst/>
              <a:gdLst>
                <a:gd name="T0" fmla="*/ 22 w 23"/>
                <a:gd name="T1" fmla="*/ 157 h 157"/>
                <a:gd name="T2" fmla="*/ 23 w 23"/>
                <a:gd name="T3" fmla="*/ 142 h 157"/>
                <a:gd name="T4" fmla="*/ 22 w 23"/>
                <a:gd name="T5" fmla="*/ 124 h 157"/>
                <a:gd name="T6" fmla="*/ 20 w 23"/>
                <a:gd name="T7" fmla="*/ 102 h 157"/>
                <a:gd name="T8" fmla="*/ 17 w 23"/>
                <a:gd name="T9" fmla="*/ 79 h 157"/>
                <a:gd name="T10" fmla="*/ 14 w 23"/>
                <a:gd name="T11" fmla="*/ 54 h 157"/>
                <a:gd name="T12" fmla="*/ 11 w 23"/>
                <a:gd name="T13" fmla="*/ 33 h 157"/>
                <a:gd name="T14" fmla="*/ 8 w 23"/>
                <a:gd name="T15" fmla="*/ 15 h 157"/>
                <a:gd name="T16" fmla="*/ 4 w 23"/>
                <a:gd name="T17" fmla="*/ 0 h 157"/>
                <a:gd name="T18" fmla="*/ 2 w 23"/>
                <a:gd name="T19" fmla="*/ 15 h 157"/>
                <a:gd name="T20" fmla="*/ 0 w 23"/>
                <a:gd name="T21" fmla="*/ 33 h 157"/>
                <a:gd name="T22" fmla="*/ 0 w 23"/>
                <a:gd name="T23" fmla="*/ 55 h 157"/>
                <a:gd name="T24" fmla="*/ 1 w 23"/>
                <a:gd name="T25" fmla="*/ 80 h 157"/>
                <a:gd name="T26" fmla="*/ 5 w 23"/>
                <a:gd name="T27" fmla="*/ 104 h 157"/>
                <a:gd name="T28" fmla="*/ 10 w 23"/>
                <a:gd name="T29" fmla="*/ 126 h 157"/>
                <a:gd name="T30" fmla="*/ 17 w 23"/>
                <a:gd name="T31" fmla="*/ 143 h 157"/>
                <a:gd name="T32" fmla="*/ 22 w 23"/>
                <a:gd name="T3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57">
                  <a:moveTo>
                    <a:pt x="22" y="157"/>
                  </a:moveTo>
                  <a:lnTo>
                    <a:pt x="23" y="142"/>
                  </a:lnTo>
                  <a:lnTo>
                    <a:pt x="22" y="124"/>
                  </a:lnTo>
                  <a:lnTo>
                    <a:pt x="20" y="102"/>
                  </a:lnTo>
                  <a:lnTo>
                    <a:pt x="17" y="79"/>
                  </a:lnTo>
                  <a:lnTo>
                    <a:pt x="14" y="54"/>
                  </a:lnTo>
                  <a:lnTo>
                    <a:pt x="11" y="33"/>
                  </a:lnTo>
                  <a:lnTo>
                    <a:pt x="8" y="15"/>
                  </a:lnTo>
                  <a:lnTo>
                    <a:pt x="4" y="0"/>
                  </a:lnTo>
                  <a:lnTo>
                    <a:pt x="2" y="15"/>
                  </a:lnTo>
                  <a:lnTo>
                    <a:pt x="0" y="33"/>
                  </a:lnTo>
                  <a:lnTo>
                    <a:pt x="0" y="55"/>
                  </a:lnTo>
                  <a:lnTo>
                    <a:pt x="1" y="80"/>
                  </a:lnTo>
                  <a:lnTo>
                    <a:pt x="5" y="104"/>
                  </a:lnTo>
                  <a:lnTo>
                    <a:pt x="10" y="126"/>
                  </a:lnTo>
                  <a:lnTo>
                    <a:pt x="17" y="143"/>
                  </a:lnTo>
                  <a:lnTo>
                    <a:pt x="22" y="157"/>
                  </a:lnTo>
                  <a:close/>
                </a:path>
              </a:pathLst>
            </a:custGeom>
            <a:solidFill>
              <a:srgbClr val="C8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3619360" y="1582529"/>
              <a:ext cx="87478" cy="5931"/>
            </a:xfrm>
            <a:custGeom>
              <a:avLst/>
              <a:gdLst>
                <a:gd name="T0" fmla="*/ 0 w 177"/>
                <a:gd name="T1" fmla="*/ 13 h 13"/>
                <a:gd name="T2" fmla="*/ 5 w 177"/>
                <a:gd name="T3" fmla="*/ 10 h 13"/>
                <a:gd name="T4" fmla="*/ 10 w 177"/>
                <a:gd name="T5" fmla="*/ 6 h 13"/>
                <a:gd name="T6" fmla="*/ 21 w 177"/>
                <a:gd name="T7" fmla="*/ 6 h 13"/>
                <a:gd name="T8" fmla="*/ 32 w 177"/>
                <a:gd name="T9" fmla="*/ 5 h 13"/>
                <a:gd name="T10" fmla="*/ 42 w 177"/>
                <a:gd name="T11" fmla="*/ 4 h 13"/>
                <a:gd name="T12" fmla="*/ 52 w 177"/>
                <a:gd name="T13" fmla="*/ 4 h 13"/>
                <a:gd name="T14" fmla="*/ 89 w 177"/>
                <a:gd name="T15" fmla="*/ 3 h 13"/>
                <a:gd name="T16" fmla="*/ 122 w 177"/>
                <a:gd name="T17" fmla="*/ 2 h 13"/>
                <a:gd name="T18" fmla="*/ 152 w 177"/>
                <a:gd name="T19" fmla="*/ 1 h 13"/>
                <a:gd name="T20" fmla="*/ 177 w 177"/>
                <a:gd name="T21" fmla="*/ 0 h 13"/>
                <a:gd name="T22" fmla="*/ 152 w 177"/>
                <a:gd name="T23" fmla="*/ 2 h 13"/>
                <a:gd name="T24" fmla="*/ 123 w 177"/>
                <a:gd name="T25" fmla="*/ 5 h 13"/>
                <a:gd name="T26" fmla="*/ 89 w 177"/>
                <a:gd name="T27" fmla="*/ 7 h 13"/>
                <a:gd name="T28" fmla="*/ 52 w 177"/>
                <a:gd name="T29" fmla="*/ 9 h 13"/>
                <a:gd name="T30" fmla="*/ 40 w 177"/>
                <a:gd name="T31" fmla="*/ 10 h 13"/>
                <a:gd name="T32" fmla="*/ 27 w 177"/>
                <a:gd name="T33" fmla="*/ 11 h 13"/>
                <a:gd name="T34" fmla="*/ 13 w 177"/>
                <a:gd name="T35" fmla="*/ 12 h 13"/>
                <a:gd name="T36" fmla="*/ 0 w 177"/>
                <a:gd name="T3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3">
                  <a:moveTo>
                    <a:pt x="0" y="13"/>
                  </a:moveTo>
                  <a:lnTo>
                    <a:pt x="5" y="10"/>
                  </a:lnTo>
                  <a:lnTo>
                    <a:pt x="10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2" y="4"/>
                  </a:lnTo>
                  <a:lnTo>
                    <a:pt x="52" y="4"/>
                  </a:lnTo>
                  <a:lnTo>
                    <a:pt x="89" y="3"/>
                  </a:lnTo>
                  <a:lnTo>
                    <a:pt x="122" y="2"/>
                  </a:lnTo>
                  <a:lnTo>
                    <a:pt x="152" y="1"/>
                  </a:lnTo>
                  <a:lnTo>
                    <a:pt x="177" y="0"/>
                  </a:lnTo>
                  <a:lnTo>
                    <a:pt x="152" y="2"/>
                  </a:lnTo>
                  <a:lnTo>
                    <a:pt x="123" y="5"/>
                  </a:lnTo>
                  <a:lnTo>
                    <a:pt x="89" y="7"/>
                  </a:lnTo>
                  <a:lnTo>
                    <a:pt x="52" y="9"/>
                  </a:lnTo>
                  <a:lnTo>
                    <a:pt x="40" y="10"/>
                  </a:lnTo>
                  <a:lnTo>
                    <a:pt x="27" y="11"/>
                  </a:lnTo>
                  <a:lnTo>
                    <a:pt x="13" y="1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3408821" y="1585494"/>
              <a:ext cx="214987" cy="19275"/>
            </a:xfrm>
            <a:custGeom>
              <a:avLst/>
              <a:gdLst>
                <a:gd name="T0" fmla="*/ 0 w 434"/>
                <a:gd name="T1" fmla="*/ 40 h 40"/>
                <a:gd name="T2" fmla="*/ 25 w 434"/>
                <a:gd name="T3" fmla="*/ 38 h 40"/>
                <a:gd name="T4" fmla="*/ 55 w 434"/>
                <a:gd name="T5" fmla="*/ 35 h 40"/>
                <a:gd name="T6" fmla="*/ 88 w 434"/>
                <a:gd name="T7" fmla="*/ 32 h 40"/>
                <a:gd name="T8" fmla="*/ 125 w 434"/>
                <a:gd name="T9" fmla="*/ 28 h 40"/>
                <a:gd name="T10" fmla="*/ 144 w 434"/>
                <a:gd name="T11" fmla="*/ 27 h 40"/>
                <a:gd name="T12" fmla="*/ 165 w 434"/>
                <a:gd name="T13" fmla="*/ 25 h 40"/>
                <a:gd name="T14" fmla="*/ 186 w 434"/>
                <a:gd name="T15" fmla="*/ 23 h 40"/>
                <a:gd name="T16" fmla="*/ 208 w 434"/>
                <a:gd name="T17" fmla="*/ 21 h 40"/>
                <a:gd name="T18" fmla="*/ 230 w 434"/>
                <a:gd name="T19" fmla="*/ 19 h 40"/>
                <a:gd name="T20" fmla="*/ 253 w 434"/>
                <a:gd name="T21" fmla="*/ 16 h 40"/>
                <a:gd name="T22" fmla="*/ 276 w 434"/>
                <a:gd name="T23" fmla="*/ 14 h 40"/>
                <a:gd name="T24" fmla="*/ 300 w 434"/>
                <a:gd name="T25" fmla="*/ 12 h 40"/>
                <a:gd name="T26" fmla="*/ 336 w 434"/>
                <a:gd name="T27" fmla="*/ 8 h 40"/>
                <a:gd name="T28" fmla="*/ 370 w 434"/>
                <a:gd name="T29" fmla="*/ 5 h 40"/>
                <a:gd name="T30" fmla="*/ 403 w 434"/>
                <a:gd name="T31" fmla="*/ 3 h 40"/>
                <a:gd name="T32" fmla="*/ 434 w 434"/>
                <a:gd name="T33" fmla="*/ 0 h 40"/>
                <a:gd name="T34" fmla="*/ 429 w 434"/>
                <a:gd name="T35" fmla="*/ 4 h 40"/>
                <a:gd name="T36" fmla="*/ 424 w 434"/>
                <a:gd name="T37" fmla="*/ 7 h 40"/>
                <a:gd name="T38" fmla="*/ 395 w 434"/>
                <a:gd name="T39" fmla="*/ 10 h 40"/>
                <a:gd name="T40" fmla="*/ 365 w 434"/>
                <a:gd name="T41" fmla="*/ 14 h 40"/>
                <a:gd name="T42" fmla="*/ 333 w 434"/>
                <a:gd name="T43" fmla="*/ 17 h 40"/>
                <a:gd name="T44" fmla="*/ 301 w 434"/>
                <a:gd name="T45" fmla="*/ 19 h 40"/>
                <a:gd name="T46" fmla="*/ 277 w 434"/>
                <a:gd name="T47" fmla="*/ 21 h 40"/>
                <a:gd name="T48" fmla="*/ 254 w 434"/>
                <a:gd name="T49" fmla="*/ 24 h 40"/>
                <a:gd name="T50" fmla="*/ 231 w 434"/>
                <a:gd name="T51" fmla="*/ 26 h 40"/>
                <a:gd name="T52" fmla="*/ 209 w 434"/>
                <a:gd name="T53" fmla="*/ 28 h 40"/>
                <a:gd name="T54" fmla="*/ 186 w 434"/>
                <a:gd name="T55" fmla="*/ 29 h 40"/>
                <a:gd name="T56" fmla="*/ 166 w 434"/>
                <a:gd name="T57" fmla="*/ 31 h 40"/>
                <a:gd name="T58" fmla="*/ 145 w 434"/>
                <a:gd name="T59" fmla="*/ 33 h 40"/>
                <a:gd name="T60" fmla="*/ 126 w 434"/>
                <a:gd name="T61" fmla="*/ 34 h 40"/>
                <a:gd name="T62" fmla="*/ 89 w 434"/>
                <a:gd name="T63" fmla="*/ 36 h 40"/>
                <a:gd name="T64" fmla="*/ 55 w 434"/>
                <a:gd name="T65" fmla="*/ 38 h 40"/>
                <a:gd name="T66" fmla="*/ 25 w 434"/>
                <a:gd name="T67" fmla="*/ 39 h 40"/>
                <a:gd name="T68" fmla="*/ 0 w 434"/>
                <a:gd name="T6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4" h="40">
                  <a:moveTo>
                    <a:pt x="0" y="40"/>
                  </a:moveTo>
                  <a:lnTo>
                    <a:pt x="25" y="38"/>
                  </a:lnTo>
                  <a:lnTo>
                    <a:pt x="55" y="35"/>
                  </a:lnTo>
                  <a:lnTo>
                    <a:pt x="88" y="32"/>
                  </a:lnTo>
                  <a:lnTo>
                    <a:pt x="125" y="28"/>
                  </a:lnTo>
                  <a:lnTo>
                    <a:pt x="144" y="27"/>
                  </a:lnTo>
                  <a:lnTo>
                    <a:pt x="165" y="25"/>
                  </a:lnTo>
                  <a:lnTo>
                    <a:pt x="186" y="23"/>
                  </a:lnTo>
                  <a:lnTo>
                    <a:pt x="208" y="21"/>
                  </a:lnTo>
                  <a:lnTo>
                    <a:pt x="230" y="19"/>
                  </a:lnTo>
                  <a:lnTo>
                    <a:pt x="253" y="16"/>
                  </a:lnTo>
                  <a:lnTo>
                    <a:pt x="276" y="14"/>
                  </a:lnTo>
                  <a:lnTo>
                    <a:pt x="300" y="12"/>
                  </a:lnTo>
                  <a:lnTo>
                    <a:pt x="336" y="8"/>
                  </a:lnTo>
                  <a:lnTo>
                    <a:pt x="370" y="5"/>
                  </a:lnTo>
                  <a:lnTo>
                    <a:pt x="403" y="3"/>
                  </a:lnTo>
                  <a:lnTo>
                    <a:pt x="434" y="0"/>
                  </a:lnTo>
                  <a:lnTo>
                    <a:pt x="429" y="4"/>
                  </a:lnTo>
                  <a:lnTo>
                    <a:pt x="424" y="7"/>
                  </a:lnTo>
                  <a:lnTo>
                    <a:pt x="395" y="10"/>
                  </a:lnTo>
                  <a:lnTo>
                    <a:pt x="365" y="14"/>
                  </a:lnTo>
                  <a:lnTo>
                    <a:pt x="333" y="17"/>
                  </a:lnTo>
                  <a:lnTo>
                    <a:pt x="301" y="19"/>
                  </a:lnTo>
                  <a:lnTo>
                    <a:pt x="277" y="21"/>
                  </a:lnTo>
                  <a:lnTo>
                    <a:pt x="254" y="24"/>
                  </a:lnTo>
                  <a:lnTo>
                    <a:pt x="231" y="26"/>
                  </a:lnTo>
                  <a:lnTo>
                    <a:pt x="209" y="28"/>
                  </a:lnTo>
                  <a:lnTo>
                    <a:pt x="186" y="29"/>
                  </a:lnTo>
                  <a:lnTo>
                    <a:pt x="166" y="31"/>
                  </a:lnTo>
                  <a:lnTo>
                    <a:pt x="145" y="33"/>
                  </a:lnTo>
                  <a:lnTo>
                    <a:pt x="126" y="34"/>
                  </a:lnTo>
                  <a:lnTo>
                    <a:pt x="89" y="36"/>
                  </a:lnTo>
                  <a:lnTo>
                    <a:pt x="55" y="38"/>
                  </a:lnTo>
                  <a:lnTo>
                    <a:pt x="25" y="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3576363" y="1624044"/>
              <a:ext cx="13344" cy="1483"/>
            </a:xfrm>
            <a:custGeom>
              <a:avLst/>
              <a:gdLst>
                <a:gd name="T0" fmla="*/ 0 w 26"/>
                <a:gd name="T1" fmla="*/ 3 h 3"/>
                <a:gd name="T2" fmla="*/ 1 w 26"/>
                <a:gd name="T3" fmla="*/ 2 h 3"/>
                <a:gd name="T4" fmla="*/ 2 w 26"/>
                <a:gd name="T5" fmla="*/ 0 h 3"/>
                <a:gd name="T6" fmla="*/ 14 w 26"/>
                <a:gd name="T7" fmla="*/ 1 h 3"/>
                <a:gd name="T8" fmla="*/ 26 w 26"/>
                <a:gd name="T9" fmla="*/ 2 h 3"/>
                <a:gd name="T10" fmla="*/ 13 w 26"/>
                <a:gd name="T11" fmla="*/ 2 h 3"/>
                <a:gd name="T12" fmla="*/ 0 w 2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0" y="3"/>
                  </a:moveTo>
                  <a:lnTo>
                    <a:pt x="1" y="2"/>
                  </a:lnTo>
                  <a:lnTo>
                    <a:pt x="2" y="0"/>
                  </a:lnTo>
                  <a:lnTo>
                    <a:pt x="14" y="1"/>
                  </a:lnTo>
                  <a:lnTo>
                    <a:pt x="26" y="2"/>
                  </a:lnTo>
                  <a:lnTo>
                    <a:pt x="13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3386582" y="1621078"/>
              <a:ext cx="191264" cy="14827"/>
            </a:xfrm>
            <a:custGeom>
              <a:avLst/>
              <a:gdLst>
                <a:gd name="T0" fmla="*/ 0 w 387"/>
                <a:gd name="T1" fmla="*/ 31 h 31"/>
                <a:gd name="T2" fmla="*/ 8 w 387"/>
                <a:gd name="T3" fmla="*/ 29 h 31"/>
                <a:gd name="T4" fmla="*/ 17 w 387"/>
                <a:gd name="T5" fmla="*/ 26 h 31"/>
                <a:gd name="T6" fmla="*/ 26 w 387"/>
                <a:gd name="T7" fmla="*/ 23 h 31"/>
                <a:gd name="T8" fmla="*/ 36 w 387"/>
                <a:gd name="T9" fmla="*/ 20 h 31"/>
                <a:gd name="T10" fmla="*/ 46 w 387"/>
                <a:gd name="T11" fmla="*/ 17 h 31"/>
                <a:gd name="T12" fmla="*/ 58 w 387"/>
                <a:gd name="T13" fmla="*/ 15 h 31"/>
                <a:gd name="T14" fmla="*/ 70 w 387"/>
                <a:gd name="T15" fmla="*/ 13 h 31"/>
                <a:gd name="T16" fmla="*/ 83 w 387"/>
                <a:gd name="T17" fmla="*/ 9 h 31"/>
                <a:gd name="T18" fmla="*/ 111 w 387"/>
                <a:gd name="T19" fmla="*/ 6 h 31"/>
                <a:gd name="T20" fmla="*/ 140 w 387"/>
                <a:gd name="T21" fmla="*/ 3 h 31"/>
                <a:gd name="T22" fmla="*/ 172 w 387"/>
                <a:gd name="T23" fmla="*/ 1 h 31"/>
                <a:gd name="T24" fmla="*/ 204 w 387"/>
                <a:gd name="T25" fmla="*/ 0 h 31"/>
                <a:gd name="T26" fmla="*/ 204 w 387"/>
                <a:gd name="T27" fmla="*/ 0 h 31"/>
                <a:gd name="T28" fmla="*/ 204 w 387"/>
                <a:gd name="T29" fmla="*/ 0 h 31"/>
                <a:gd name="T30" fmla="*/ 232 w 387"/>
                <a:gd name="T31" fmla="*/ 1 h 31"/>
                <a:gd name="T32" fmla="*/ 258 w 387"/>
                <a:gd name="T33" fmla="*/ 1 h 31"/>
                <a:gd name="T34" fmla="*/ 283 w 387"/>
                <a:gd name="T35" fmla="*/ 2 h 31"/>
                <a:gd name="T36" fmla="*/ 307 w 387"/>
                <a:gd name="T37" fmla="*/ 3 h 31"/>
                <a:gd name="T38" fmla="*/ 330 w 387"/>
                <a:gd name="T39" fmla="*/ 4 h 31"/>
                <a:gd name="T40" fmla="*/ 350 w 387"/>
                <a:gd name="T41" fmla="*/ 5 h 31"/>
                <a:gd name="T42" fmla="*/ 370 w 387"/>
                <a:gd name="T43" fmla="*/ 6 h 31"/>
                <a:gd name="T44" fmla="*/ 387 w 387"/>
                <a:gd name="T45" fmla="*/ 6 h 31"/>
                <a:gd name="T46" fmla="*/ 386 w 387"/>
                <a:gd name="T47" fmla="*/ 8 h 31"/>
                <a:gd name="T48" fmla="*/ 385 w 387"/>
                <a:gd name="T49" fmla="*/ 9 h 31"/>
                <a:gd name="T50" fmla="*/ 370 w 387"/>
                <a:gd name="T51" fmla="*/ 9 h 31"/>
                <a:gd name="T52" fmla="*/ 354 w 387"/>
                <a:gd name="T53" fmla="*/ 9 h 31"/>
                <a:gd name="T54" fmla="*/ 339 w 387"/>
                <a:gd name="T55" fmla="*/ 9 h 31"/>
                <a:gd name="T56" fmla="*/ 321 w 387"/>
                <a:gd name="T57" fmla="*/ 9 h 31"/>
                <a:gd name="T58" fmla="*/ 304 w 387"/>
                <a:gd name="T59" fmla="*/ 9 h 31"/>
                <a:gd name="T60" fmla="*/ 285 w 387"/>
                <a:gd name="T61" fmla="*/ 8 h 31"/>
                <a:gd name="T62" fmla="*/ 267 w 387"/>
                <a:gd name="T63" fmla="*/ 8 h 31"/>
                <a:gd name="T64" fmla="*/ 246 w 387"/>
                <a:gd name="T65" fmla="*/ 8 h 31"/>
                <a:gd name="T66" fmla="*/ 226 w 387"/>
                <a:gd name="T67" fmla="*/ 8 h 31"/>
                <a:gd name="T68" fmla="*/ 205 w 387"/>
                <a:gd name="T69" fmla="*/ 8 h 31"/>
                <a:gd name="T70" fmla="*/ 204 w 387"/>
                <a:gd name="T71" fmla="*/ 8 h 31"/>
                <a:gd name="T72" fmla="*/ 204 w 387"/>
                <a:gd name="T73" fmla="*/ 8 h 31"/>
                <a:gd name="T74" fmla="*/ 172 w 387"/>
                <a:gd name="T75" fmla="*/ 9 h 31"/>
                <a:gd name="T76" fmla="*/ 141 w 387"/>
                <a:gd name="T77" fmla="*/ 10 h 31"/>
                <a:gd name="T78" fmla="*/ 111 w 387"/>
                <a:gd name="T79" fmla="*/ 13 h 31"/>
                <a:gd name="T80" fmla="*/ 84 w 387"/>
                <a:gd name="T81" fmla="*/ 16 h 31"/>
                <a:gd name="T82" fmla="*/ 71 w 387"/>
                <a:gd name="T83" fmla="*/ 17 h 31"/>
                <a:gd name="T84" fmla="*/ 59 w 387"/>
                <a:gd name="T85" fmla="*/ 19 h 31"/>
                <a:gd name="T86" fmla="*/ 47 w 387"/>
                <a:gd name="T87" fmla="*/ 21 h 31"/>
                <a:gd name="T88" fmla="*/ 36 w 387"/>
                <a:gd name="T89" fmla="*/ 23 h 31"/>
                <a:gd name="T90" fmla="*/ 26 w 387"/>
                <a:gd name="T91" fmla="*/ 25 h 31"/>
                <a:gd name="T92" fmla="*/ 17 w 387"/>
                <a:gd name="T93" fmla="*/ 27 h 31"/>
                <a:gd name="T94" fmla="*/ 8 w 387"/>
                <a:gd name="T95" fmla="*/ 29 h 31"/>
                <a:gd name="T96" fmla="*/ 0 w 387"/>
                <a:gd name="T9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7" h="31">
                  <a:moveTo>
                    <a:pt x="0" y="31"/>
                  </a:moveTo>
                  <a:lnTo>
                    <a:pt x="8" y="29"/>
                  </a:lnTo>
                  <a:lnTo>
                    <a:pt x="17" y="26"/>
                  </a:lnTo>
                  <a:lnTo>
                    <a:pt x="26" y="23"/>
                  </a:lnTo>
                  <a:lnTo>
                    <a:pt x="36" y="20"/>
                  </a:lnTo>
                  <a:lnTo>
                    <a:pt x="46" y="17"/>
                  </a:lnTo>
                  <a:lnTo>
                    <a:pt x="58" y="15"/>
                  </a:lnTo>
                  <a:lnTo>
                    <a:pt x="70" y="13"/>
                  </a:lnTo>
                  <a:lnTo>
                    <a:pt x="83" y="9"/>
                  </a:lnTo>
                  <a:lnTo>
                    <a:pt x="111" y="6"/>
                  </a:lnTo>
                  <a:lnTo>
                    <a:pt x="140" y="3"/>
                  </a:lnTo>
                  <a:lnTo>
                    <a:pt x="172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2" y="1"/>
                  </a:lnTo>
                  <a:lnTo>
                    <a:pt x="258" y="1"/>
                  </a:lnTo>
                  <a:lnTo>
                    <a:pt x="283" y="2"/>
                  </a:lnTo>
                  <a:lnTo>
                    <a:pt x="307" y="3"/>
                  </a:lnTo>
                  <a:lnTo>
                    <a:pt x="330" y="4"/>
                  </a:lnTo>
                  <a:lnTo>
                    <a:pt x="350" y="5"/>
                  </a:lnTo>
                  <a:lnTo>
                    <a:pt x="370" y="6"/>
                  </a:lnTo>
                  <a:lnTo>
                    <a:pt x="387" y="6"/>
                  </a:lnTo>
                  <a:lnTo>
                    <a:pt x="386" y="8"/>
                  </a:lnTo>
                  <a:lnTo>
                    <a:pt x="385" y="9"/>
                  </a:lnTo>
                  <a:lnTo>
                    <a:pt x="370" y="9"/>
                  </a:lnTo>
                  <a:lnTo>
                    <a:pt x="354" y="9"/>
                  </a:lnTo>
                  <a:lnTo>
                    <a:pt x="339" y="9"/>
                  </a:lnTo>
                  <a:lnTo>
                    <a:pt x="321" y="9"/>
                  </a:lnTo>
                  <a:lnTo>
                    <a:pt x="304" y="9"/>
                  </a:lnTo>
                  <a:lnTo>
                    <a:pt x="285" y="8"/>
                  </a:lnTo>
                  <a:lnTo>
                    <a:pt x="267" y="8"/>
                  </a:lnTo>
                  <a:lnTo>
                    <a:pt x="246" y="8"/>
                  </a:lnTo>
                  <a:lnTo>
                    <a:pt x="226" y="8"/>
                  </a:lnTo>
                  <a:lnTo>
                    <a:pt x="205" y="8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172" y="9"/>
                  </a:lnTo>
                  <a:lnTo>
                    <a:pt x="141" y="10"/>
                  </a:lnTo>
                  <a:lnTo>
                    <a:pt x="111" y="13"/>
                  </a:lnTo>
                  <a:lnTo>
                    <a:pt x="84" y="16"/>
                  </a:lnTo>
                  <a:lnTo>
                    <a:pt x="71" y="17"/>
                  </a:lnTo>
                  <a:lnTo>
                    <a:pt x="59" y="19"/>
                  </a:lnTo>
                  <a:lnTo>
                    <a:pt x="47" y="21"/>
                  </a:lnTo>
                  <a:lnTo>
                    <a:pt x="36" y="23"/>
                  </a:lnTo>
                  <a:lnTo>
                    <a:pt x="26" y="25"/>
                  </a:lnTo>
                  <a:lnTo>
                    <a:pt x="17" y="27"/>
                  </a:lnTo>
                  <a:lnTo>
                    <a:pt x="8" y="29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13361376" y="1656662"/>
              <a:ext cx="176438" cy="4448"/>
            </a:xfrm>
            <a:custGeom>
              <a:avLst/>
              <a:gdLst>
                <a:gd name="T0" fmla="*/ 179 w 358"/>
                <a:gd name="T1" fmla="*/ 8 h 8"/>
                <a:gd name="T2" fmla="*/ 151 w 358"/>
                <a:gd name="T3" fmla="*/ 8 h 8"/>
                <a:gd name="T4" fmla="*/ 124 w 358"/>
                <a:gd name="T5" fmla="*/ 8 h 8"/>
                <a:gd name="T6" fmla="*/ 98 w 358"/>
                <a:gd name="T7" fmla="*/ 7 h 8"/>
                <a:gd name="T8" fmla="*/ 75 w 358"/>
                <a:gd name="T9" fmla="*/ 7 h 8"/>
                <a:gd name="T10" fmla="*/ 52 w 358"/>
                <a:gd name="T11" fmla="*/ 6 h 8"/>
                <a:gd name="T12" fmla="*/ 33 w 358"/>
                <a:gd name="T13" fmla="*/ 6 h 8"/>
                <a:gd name="T14" fmla="*/ 15 w 358"/>
                <a:gd name="T15" fmla="*/ 5 h 8"/>
                <a:gd name="T16" fmla="*/ 0 w 358"/>
                <a:gd name="T17" fmla="*/ 4 h 8"/>
                <a:gd name="T18" fmla="*/ 15 w 358"/>
                <a:gd name="T19" fmla="*/ 3 h 8"/>
                <a:gd name="T20" fmla="*/ 33 w 358"/>
                <a:gd name="T21" fmla="*/ 3 h 8"/>
                <a:gd name="T22" fmla="*/ 52 w 358"/>
                <a:gd name="T23" fmla="*/ 2 h 8"/>
                <a:gd name="T24" fmla="*/ 75 w 358"/>
                <a:gd name="T25" fmla="*/ 1 h 8"/>
                <a:gd name="T26" fmla="*/ 98 w 358"/>
                <a:gd name="T27" fmla="*/ 1 h 8"/>
                <a:gd name="T28" fmla="*/ 124 w 358"/>
                <a:gd name="T29" fmla="*/ 1 h 8"/>
                <a:gd name="T30" fmla="*/ 151 w 358"/>
                <a:gd name="T31" fmla="*/ 1 h 8"/>
                <a:gd name="T32" fmla="*/ 179 w 358"/>
                <a:gd name="T33" fmla="*/ 0 h 8"/>
                <a:gd name="T34" fmla="*/ 207 w 358"/>
                <a:gd name="T35" fmla="*/ 1 h 8"/>
                <a:gd name="T36" fmla="*/ 235 w 358"/>
                <a:gd name="T37" fmla="*/ 1 h 8"/>
                <a:gd name="T38" fmla="*/ 261 w 358"/>
                <a:gd name="T39" fmla="*/ 1 h 8"/>
                <a:gd name="T40" fmla="*/ 284 w 358"/>
                <a:gd name="T41" fmla="*/ 1 h 8"/>
                <a:gd name="T42" fmla="*/ 306 w 358"/>
                <a:gd name="T43" fmla="*/ 2 h 8"/>
                <a:gd name="T44" fmla="*/ 326 w 358"/>
                <a:gd name="T45" fmla="*/ 3 h 8"/>
                <a:gd name="T46" fmla="*/ 344 w 358"/>
                <a:gd name="T47" fmla="*/ 3 h 8"/>
                <a:gd name="T48" fmla="*/ 358 w 358"/>
                <a:gd name="T49" fmla="*/ 4 h 8"/>
                <a:gd name="T50" fmla="*/ 344 w 358"/>
                <a:gd name="T51" fmla="*/ 5 h 8"/>
                <a:gd name="T52" fmla="*/ 326 w 358"/>
                <a:gd name="T53" fmla="*/ 6 h 8"/>
                <a:gd name="T54" fmla="*/ 306 w 358"/>
                <a:gd name="T55" fmla="*/ 6 h 8"/>
                <a:gd name="T56" fmla="*/ 284 w 358"/>
                <a:gd name="T57" fmla="*/ 7 h 8"/>
                <a:gd name="T58" fmla="*/ 261 w 358"/>
                <a:gd name="T59" fmla="*/ 7 h 8"/>
                <a:gd name="T60" fmla="*/ 235 w 358"/>
                <a:gd name="T61" fmla="*/ 8 h 8"/>
                <a:gd name="T62" fmla="*/ 207 w 358"/>
                <a:gd name="T63" fmla="*/ 8 h 8"/>
                <a:gd name="T64" fmla="*/ 179 w 358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" h="8">
                  <a:moveTo>
                    <a:pt x="179" y="8"/>
                  </a:moveTo>
                  <a:lnTo>
                    <a:pt x="151" y="8"/>
                  </a:lnTo>
                  <a:lnTo>
                    <a:pt x="124" y="8"/>
                  </a:lnTo>
                  <a:lnTo>
                    <a:pt x="98" y="7"/>
                  </a:lnTo>
                  <a:lnTo>
                    <a:pt x="75" y="7"/>
                  </a:lnTo>
                  <a:lnTo>
                    <a:pt x="52" y="6"/>
                  </a:lnTo>
                  <a:lnTo>
                    <a:pt x="33" y="6"/>
                  </a:lnTo>
                  <a:lnTo>
                    <a:pt x="15" y="5"/>
                  </a:lnTo>
                  <a:lnTo>
                    <a:pt x="0" y="4"/>
                  </a:lnTo>
                  <a:lnTo>
                    <a:pt x="15" y="3"/>
                  </a:lnTo>
                  <a:lnTo>
                    <a:pt x="33" y="3"/>
                  </a:lnTo>
                  <a:lnTo>
                    <a:pt x="52" y="2"/>
                  </a:lnTo>
                  <a:lnTo>
                    <a:pt x="75" y="1"/>
                  </a:lnTo>
                  <a:lnTo>
                    <a:pt x="98" y="1"/>
                  </a:lnTo>
                  <a:lnTo>
                    <a:pt x="124" y="1"/>
                  </a:lnTo>
                  <a:lnTo>
                    <a:pt x="151" y="1"/>
                  </a:lnTo>
                  <a:lnTo>
                    <a:pt x="179" y="0"/>
                  </a:lnTo>
                  <a:lnTo>
                    <a:pt x="207" y="1"/>
                  </a:lnTo>
                  <a:lnTo>
                    <a:pt x="235" y="1"/>
                  </a:lnTo>
                  <a:lnTo>
                    <a:pt x="261" y="1"/>
                  </a:lnTo>
                  <a:lnTo>
                    <a:pt x="284" y="1"/>
                  </a:lnTo>
                  <a:lnTo>
                    <a:pt x="306" y="2"/>
                  </a:lnTo>
                  <a:lnTo>
                    <a:pt x="326" y="3"/>
                  </a:lnTo>
                  <a:lnTo>
                    <a:pt x="344" y="3"/>
                  </a:lnTo>
                  <a:lnTo>
                    <a:pt x="358" y="4"/>
                  </a:lnTo>
                  <a:lnTo>
                    <a:pt x="344" y="5"/>
                  </a:lnTo>
                  <a:lnTo>
                    <a:pt x="326" y="6"/>
                  </a:lnTo>
                  <a:lnTo>
                    <a:pt x="306" y="6"/>
                  </a:lnTo>
                  <a:lnTo>
                    <a:pt x="284" y="7"/>
                  </a:lnTo>
                  <a:lnTo>
                    <a:pt x="261" y="7"/>
                  </a:lnTo>
                  <a:lnTo>
                    <a:pt x="235" y="8"/>
                  </a:lnTo>
                  <a:lnTo>
                    <a:pt x="207" y="8"/>
                  </a:lnTo>
                  <a:lnTo>
                    <a:pt x="179" y="8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13328757" y="1687799"/>
              <a:ext cx="134923" cy="16310"/>
            </a:xfrm>
            <a:custGeom>
              <a:avLst/>
              <a:gdLst>
                <a:gd name="T0" fmla="*/ 39 w 272"/>
                <a:gd name="T1" fmla="*/ 32 h 32"/>
                <a:gd name="T2" fmla="*/ 28 w 272"/>
                <a:gd name="T3" fmla="*/ 32 h 32"/>
                <a:gd name="T4" fmla="*/ 18 w 272"/>
                <a:gd name="T5" fmla="*/ 31 h 32"/>
                <a:gd name="T6" fmla="*/ 9 w 272"/>
                <a:gd name="T7" fmla="*/ 31 h 32"/>
                <a:gd name="T8" fmla="*/ 0 w 272"/>
                <a:gd name="T9" fmla="*/ 30 h 32"/>
                <a:gd name="T10" fmla="*/ 25 w 272"/>
                <a:gd name="T11" fmla="*/ 29 h 32"/>
                <a:gd name="T12" fmla="*/ 57 w 272"/>
                <a:gd name="T13" fmla="*/ 26 h 32"/>
                <a:gd name="T14" fmla="*/ 95 w 272"/>
                <a:gd name="T15" fmla="*/ 22 h 32"/>
                <a:gd name="T16" fmla="*/ 136 w 272"/>
                <a:gd name="T17" fmla="*/ 15 h 32"/>
                <a:gd name="T18" fmla="*/ 176 w 272"/>
                <a:gd name="T19" fmla="*/ 9 h 32"/>
                <a:gd name="T20" fmla="*/ 212 w 272"/>
                <a:gd name="T21" fmla="*/ 4 h 32"/>
                <a:gd name="T22" fmla="*/ 243 w 272"/>
                <a:gd name="T23" fmla="*/ 1 h 32"/>
                <a:gd name="T24" fmla="*/ 268 w 272"/>
                <a:gd name="T25" fmla="*/ 0 h 32"/>
                <a:gd name="T26" fmla="*/ 270 w 272"/>
                <a:gd name="T27" fmla="*/ 0 h 32"/>
                <a:gd name="T28" fmla="*/ 272 w 272"/>
                <a:gd name="T29" fmla="*/ 0 h 32"/>
                <a:gd name="T30" fmla="*/ 248 w 272"/>
                <a:gd name="T31" fmla="*/ 4 h 32"/>
                <a:gd name="T32" fmla="*/ 216 w 272"/>
                <a:gd name="T33" fmla="*/ 10 h 32"/>
                <a:gd name="T34" fmla="*/ 179 w 272"/>
                <a:gd name="T35" fmla="*/ 16 h 32"/>
                <a:gd name="T36" fmla="*/ 138 w 272"/>
                <a:gd name="T37" fmla="*/ 23 h 32"/>
                <a:gd name="T38" fmla="*/ 110 w 272"/>
                <a:gd name="T39" fmla="*/ 27 h 32"/>
                <a:gd name="T40" fmla="*/ 84 w 272"/>
                <a:gd name="T41" fmla="*/ 30 h 32"/>
                <a:gd name="T42" fmla="*/ 61 w 272"/>
                <a:gd name="T43" fmla="*/ 31 h 32"/>
                <a:gd name="T44" fmla="*/ 39 w 272"/>
                <a:gd name="T4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2" h="32">
                  <a:moveTo>
                    <a:pt x="39" y="32"/>
                  </a:moveTo>
                  <a:lnTo>
                    <a:pt x="28" y="32"/>
                  </a:lnTo>
                  <a:lnTo>
                    <a:pt x="18" y="31"/>
                  </a:lnTo>
                  <a:lnTo>
                    <a:pt x="9" y="31"/>
                  </a:lnTo>
                  <a:lnTo>
                    <a:pt x="0" y="30"/>
                  </a:lnTo>
                  <a:lnTo>
                    <a:pt x="25" y="29"/>
                  </a:lnTo>
                  <a:lnTo>
                    <a:pt x="57" y="26"/>
                  </a:lnTo>
                  <a:lnTo>
                    <a:pt x="95" y="22"/>
                  </a:lnTo>
                  <a:lnTo>
                    <a:pt x="136" y="15"/>
                  </a:lnTo>
                  <a:lnTo>
                    <a:pt x="176" y="9"/>
                  </a:lnTo>
                  <a:lnTo>
                    <a:pt x="212" y="4"/>
                  </a:lnTo>
                  <a:lnTo>
                    <a:pt x="243" y="1"/>
                  </a:lnTo>
                  <a:lnTo>
                    <a:pt x="268" y="0"/>
                  </a:lnTo>
                  <a:lnTo>
                    <a:pt x="270" y="0"/>
                  </a:lnTo>
                  <a:lnTo>
                    <a:pt x="272" y="0"/>
                  </a:lnTo>
                  <a:lnTo>
                    <a:pt x="248" y="4"/>
                  </a:lnTo>
                  <a:lnTo>
                    <a:pt x="216" y="10"/>
                  </a:lnTo>
                  <a:lnTo>
                    <a:pt x="179" y="16"/>
                  </a:lnTo>
                  <a:lnTo>
                    <a:pt x="138" y="23"/>
                  </a:lnTo>
                  <a:lnTo>
                    <a:pt x="110" y="27"/>
                  </a:lnTo>
                  <a:lnTo>
                    <a:pt x="84" y="30"/>
                  </a:lnTo>
                  <a:lnTo>
                    <a:pt x="61" y="31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3315414" y="1724865"/>
              <a:ext cx="68203" cy="4448"/>
            </a:xfrm>
            <a:custGeom>
              <a:avLst/>
              <a:gdLst>
                <a:gd name="T0" fmla="*/ 38 w 138"/>
                <a:gd name="T1" fmla="*/ 9 h 9"/>
                <a:gd name="T2" fmla="*/ 26 w 138"/>
                <a:gd name="T3" fmla="*/ 9 h 9"/>
                <a:gd name="T4" fmla="*/ 16 w 138"/>
                <a:gd name="T5" fmla="*/ 8 h 9"/>
                <a:gd name="T6" fmla="*/ 7 w 138"/>
                <a:gd name="T7" fmla="*/ 8 h 9"/>
                <a:gd name="T8" fmla="*/ 0 w 138"/>
                <a:gd name="T9" fmla="*/ 7 h 9"/>
                <a:gd name="T10" fmla="*/ 12 w 138"/>
                <a:gd name="T11" fmla="*/ 5 h 9"/>
                <a:gd name="T12" fmla="*/ 28 w 138"/>
                <a:gd name="T13" fmla="*/ 3 h 9"/>
                <a:gd name="T14" fmla="*/ 48 w 138"/>
                <a:gd name="T15" fmla="*/ 2 h 9"/>
                <a:gd name="T16" fmla="*/ 69 w 138"/>
                <a:gd name="T17" fmla="*/ 1 h 9"/>
                <a:gd name="T18" fmla="*/ 78 w 138"/>
                <a:gd name="T19" fmla="*/ 0 h 9"/>
                <a:gd name="T20" fmla="*/ 86 w 138"/>
                <a:gd name="T21" fmla="*/ 0 h 9"/>
                <a:gd name="T22" fmla="*/ 94 w 138"/>
                <a:gd name="T23" fmla="*/ 0 h 9"/>
                <a:gd name="T24" fmla="*/ 101 w 138"/>
                <a:gd name="T25" fmla="*/ 0 h 9"/>
                <a:gd name="T26" fmla="*/ 112 w 138"/>
                <a:gd name="T27" fmla="*/ 0 h 9"/>
                <a:gd name="T28" fmla="*/ 123 w 138"/>
                <a:gd name="T29" fmla="*/ 0 h 9"/>
                <a:gd name="T30" fmla="*/ 131 w 138"/>
                <a:gd name="T31" fmla="*/ 1 h 9"/>
                <a:gd name="T32" fmla="*/ 138 w 138"/>
                <a:gd name="T33" fmla="*/ 2 h 9"/>
                <a:gd name="T34" fmla="*/ 126 w 138"/>
                <a:gd name="T35" fmla="*/ 4 h 9"/>
                <a:gd name="T36" fmla="*/ 109 w 138"/>
                <a:gd name="T37" fmla="*/ 6 h 9"/>
                <a:gd name="T38" fmla="*/ 91 w 138"/>
                <a:gd name="T39" fmla="*/ 7 h 9"/>
                <a:gd name="T40" fmla="*/ 69 w 138"/>
                <a:gd name="T41" fmla="*/ 8 h 9"/>
                <a:gd name="T42" fmla="*/ 61 w 138"/>
                <a:gd name="T43" fmla="*/ 8 h 9"/>
                <a:gd name="T44" fmla="*/ 53 w 138"/>
                <a:gd name="T45" fmla="*/ 9 h 9"/>
                <a:gd name="T46" fmla="*/ 45 w 138"/>
                <a:gd name="T47" fmla="*/ 9 h 9"/>
                <a:gd name="T48" fmla="*/ 38 w 138"/>
                <a:gd name="T4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9">
                  <a:moveTo>
                    <a:pt x="38" y="9"/>
                  </a:moveTo>
                  <a:lnTo>
                    <a:pt x="26" y="9"/>
                  </a:lnTo>
                  <a:lnTo>
                    <a:pt x="16" y="8"/>
                  </a:lnTo>
                  <a:lnTo>
                    <a:pt x="7" y="8"/>
                  </a:lnTo>
                  <a:lnTo>
                    <a:pt x="0" y="7"/>
                  </a:lnTo>
                  <a:lnTo>
                    <a:pt x="12" y="5"/>
                  </a:lnTo>
                  <a:lnTo>
                    <a:pt x="28" y="3"/>
                  </a:lnTo>
                  <a:lnTo>
                    <a:pt x="48" y="2"/>
                  </a:lnTo>
                  <a:lnTo>
                    <a:pt x="69" y="1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1" y="1"/>
                  </a:lnTo>
                  <a:lnTo>
                    <a:pt x="138" y="2"/>
                  </a:lnTo>
                  <a:lnTo>
                    <a:pt x="126" y="4"/>
                  </a:lnTo>
                  <a:lnTo>
                    <a:pt x="109" y="6"/>
                  </a:lnTo>
                  <a:lnTo>
                    <a:pt x="91" y="7"/>
                  </a:lnTo>
                  <a:lnTo>
                    <a:pt x="69" y="8"/>
                  </a:lnTo>
                  <a:lnTo>
                    <a:pt x="61" y="8"/>
                  </a:lnTo>
                  <a:lnTo>
                    <a:pt x="53" y="9"/>
                  </a:lnTo>
                  <a:lnTo>
                    <a:pt x="45" y="9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13315414" y="1748588"/>
              <a:ext cx="57824" cy="5931"/>
            </a:xfrm>
            <a:custGeom>
              <a:avLst/>
              <a:gdLst>
                <a:gd name="T0" fmla="*/ 99 w 116"/>
                <a:gd name="T1" fmla="*/ 11 h 11"/>
                <a:gd name="T2" fmla="*/ 90 w 116"/>
                <a:gd name="T3" fmla="*/ 10 h 11"/>
                <a:gd name="T4" fmla="*/ 80 w 116"/>
                <a:gd name="T5" fmla="*/ 10 h 11"/>
                <a:gd name="T6" fmla="*/ 69 w 116"/>
                <a:gd name="T7" fmla="*/ 10 h 11"/>
                <a:gd name="T8" fmla="*/ 58 w 116"/>
                <a:gd name="T9" fmla="*/ 9 h 11"/>
                <a:gd name="T10" fmla="*/ 40 w 116"/>
                <a:gd name="T11" fmla="*/ 8 h 11"/>
                <a:gd name="T12" fmla="*/ 24 w 116"/>
                <a:gd name="T13" fmla="*/ 7 h 11"/>
                <a:gd name="T14" fmla="*/ 10 w 116"/>
                <a:gd name="T15" fmla="*/ 5 h 11"/>
                <a:gd name="T16" fmla="*/ 0 w 116"/>
                <a:gd name="T17" fmla="*/ 3 h 11"/>
                <a:gd name="T18" fmla="*/ 9 w 116"/>
                <a:gd name="T19" fmla="*/ 2 h 11"/>
                <a:gd name="T20" fmla="*/ 21 w 116"/>
                <a:gd name="T21" fmla="*/ 1 h 11"/>
                <a:gd name="T22" fmla="*/ 35 w 116"/>
                <a:gd name="T23" fmla="*/ 0 h 11"/>
                <a:gd name="T24" fmla="*/ 51 w 116"/>
                <a:gd name="T25" fmla="*/ 0 h 11"/>
                <a:gd name="T26" fmla="*/ 54 w 116"/>
                <a:gd name="T27" fmla="*/ 0 h 11"/>
                <a:gd name="T28" fmla="*/ 58 w 116"/>
                <a:gd name="T29" fmla="*/ 0 h 11"/>
                <a:gd name="T30" fmla="*/ 75 w 116"/>
                <a:gd name="T31" fmla="*/ 2 h 11"/>
                <a:gd name="T32" fmla="*/ 92 w 116"/>
                <a:gd name="T33" fmla="*/ 4 h 11"/>
                <a:gd name="T34" fmla="*/ 105 w 116"/>
                <a:gd name="T35" fmla="*/ 8 h 11"/>
                <a:gd name="T36" fmla="*/ 116 w 116"/>
                <a:gd name="T37" fmla="*/ 10 h 11"/>
                <a:gd name="T38" fmla="*/ 108 w 116"/>
                <a:gd name="T39" fmla="*/ 10 h 11"/>
                <a:gd name="T40" fmla="*/ 99 w 116"/>
                <a:gd name="T4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">
                  <a:moveTo>
                    <a:pt x="99" y="11"/>
                  </a:moveTo>
                  <a:lnTo>
                    <a:pt x="90" y="10"/>
                  </a:lnTo>
                  <a:lnTo>
                    <a:pt x="80" y="10"/>
                  </a:lnTo>
                  <a:lnTo>
                    <a:pt x="69" y="10"/>
                  </a:lnTo>
                  <a:lnTo>
                    <a:pt x="58" y="9"/>
                  </a:lnTo>
                  <a:lnTo>
                    <a:pt x="40" y="8"/>
                  </a:lnTo>
                  <a:lnTo>
                    <a:pt x="24" y="7"/>
                  </a:lnTo>
                  <a:lnTo>
                    <a:pt x="10" y="5"/>
                  </a:lnTo>
                  <a:lnTo>
                    <a:pt x="0" y="3"/>
                  </a:lnTo>
                  <a:lnTo>
                    <a:pt x="9" y="2"/>
                  </a:lnTo>
                  <a:lnTo>
                    <a:pt x="21" y="1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75" y="2"/>
                  </a:lnTo>
                  <a:lnTo>
                    <a:pt x="92" y="4"/>
                  </a:lnTo>
                  <a:lnTo>
                    <a:pt x="105" y="8"/>
                  </a:lnTo>
                  <a:lnTo>
                    <a:pt x="116" y="10"/>
                  </a:lnTo>
                  <a:lnTo>
                    <a:pt x="108" y="10"/>
                  </a:lnTo>
                  <a:lnTo>
                    <a:pt x="99" y="11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306518" y="1776759"/>
              <a:ext cx="22240" cy="4448"/>
            </a:xfrm>
            <a:custGeom>
              <a:avLst/>
              <a:gdLst>
                <a:gd name="T0" fmla="*/ 27 w 46"/>
                <a:gd name="T1" fmla="*/ 10 h 10"/>
                <a:gd name="T2" fmla="*/ 25 w 46"/>
                <a:gd name="T3" fmla="*/ 10 h 10"/>
                <a:gd name="T4" fmla="*/ 23 w 46"/>
                <a:gd name="T5" fmla="*/ 10 h 10"/>
                <a:gd name="T6" fmla="*/ 16 w 46"/>
                <a:gd name="T7" fmla="*/ 8 h 10"/>
                <a:gd name="T8" fmla="*/ 9 w 46"/>
                <a:gd name="T9" fmla="*/ 6 h 10"/>
                <a:gd name="T10" fmla="*/ 4 w 46"/>
                <a:gd name="T11" fmla="*/ 3 h 10"/>
                <a:gd name="T12" fmla="*/ 0 w 46"/>
                <a:gd name="T13" fmla="*/ 1 h 10"/>
                <a:gd name="T14" fmla="*/ 4 w 46"/>
                <a:gd name="T15" fmla="*/ 0 h 10"/>
                <a:gd name="T16" fmla="*/ 8 w 46"/>
                <a:gd name="T17" fmla="*/ 0 h 10"/>
                <a:gd name="T18" fmla="*/ 16 w 46"/>
                <a:gd name="T19" fmla="*/ 1 h 10"/>
                <a:gd name="T20" fmla="*/ 24 w 46"/>
                <a:gd name="T21" fmla="*/ 2 h 10"/>
                <a:gd name="T22" fmla="*/ 31 w 46"/>
                <a:gd name="T23" fmla="*/ 3 h 10"/>
                <a:gd name="T24" fmla="*/ 37 w 46"/>
                <a:gd name="T25" fmla="*/ 4 h 10"/>
                <a:gd name="T26" fmla="*/ 42 w 46"/>
                <a:gd name="T27" fmla="*/ 5 h 10"/>
                <a:gd name="T28" fmla="*/ 46 w 46"/>
                <a:gd name="T29" fmla="*/ 7 h 10"/>
                <a:gd name="T30" fmla="*/ 38 w 46"/>
                <a:gd name="T31" fmla="*/ 9 h 10"/>
                <a:gd name="T32" fmla="*/ 27 w 4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0">
                  <a:moveTo>
                    <a:pt x="27" y="10"/>
                  </a:moveTo>
                  <a:lnTo>
                    <a:pt x="25" y="10"/>
                  </a:lnTo>
                  <a:lnTo>
                    <a:pt x="23" y="10"/>
                  </a:lnTo>
                  <a:lnTo>
                    <a:pt x="16" y="8"/>
                  </a:lnTo>
                  <a:lnTo>
                    <a:pt x="9" y="6"/>
                  </a:lnTo>
                  <a:lnTo>
                    <a:pt x="4" y="3"/>
                  </a:lnTo>
                  <a:lnTo>
                    <a:pt x="0" y="1"/>
                  </a:lnTo>
                  <a:lnTo>
                    <a:pt x="4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4" y="2"/>
                  </a:lnTo>
                  <a:lnTo>
                    <a:pt x="31" y="3"/>
                  </a:lnTo>
                  <a:lnTo>
                    <a:pt x="37" y="4"/>
                  </a:lnTo>
                  <a:lnTo>
                    <a:pt x="42" y="5"/>
                  </a:lnTo>
                  <a:lnTo>
                    <a:pt x="46" y="7"/>
                  </a:lnTo>
                  <a:lnTo>
                    <a:pt x="38" y="9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3275381" y="1804929"/>
              <a:ext cx="37067" cy="4448"/>
            </a:xfrm>
            <a:custGeom>
              <a:avLst/>
              <a:gdLst>
                <a:gd name="T0" fmla="*/ 29 w 75"/>
                <a:gd name="T1" fmla="*/ 11 h 11"/>
                <a:gd name="T2" fmla="*/ 12 w 75"/>
                <a:gd name="T3" fmla="*/ 10 h 11"/>
                <a:gd name="T4" fmla="*/ 0 w 75"/>
                <a:gd name="T5" fmla="*/ 8 h 11"/>
                <a:gd name="T6" fmla="*/ 7 w 75"/>
                <a:gd name="T7" fmla="*/ 6 h 11"/>
                <a:gd name="T8" fmla="*/ 16 w 75"/>
                <a:gd name="T9" fmla="*/ 5 h 11"/>
                <a:gd name="T10" fmla="*/ 26 w 75"/>
                <a:gd name="T11" fmla="*/ 3 h 11"/>
                <a:gd name="T12" fmla="*/ 37 w 75"/>
                <a:gd name="T13" fmla="*/ 2 h 11"/>
                <a:gd name="T14" fmla="*/ 51 w 75"/>
                <a:gd name="T15" fmla="*/ 1 h 11"/>
                <a:gd name="T16" fmla="*/ 62 w 75"/>
                <a:gd name="T17" fmla="*/ 0 h 11"/>
                <a:gd name="T18" fmla="*/ 69 w 75"/>
                <a:gd name="T19" fmla="*/ 1 h 11"/>
                <a:gd name="T20" fmla="*/ 75 w 75"/>
                <a:gd name="T21" fmla="*/ 1 h 11"/>
                <a:gd name="T22" fmla="*/ 68 w 75"/>
                <a:gd name="T23" fmla="*/ 5 h 11"/>
                <a:gd name="T24" fmla="*/ 60 w 75"/>
                <a:gd name="T25" fmla="*/ 7 h 11"/>
                <a:gd name="T26" fmla="*/ 50 w 75"/>
                <a:gd name="T27" fmla="*/ 9 h 11"/>
                <a:gd name="T28" fmla="*/ 37 w 75"/>
                <a:gd name="T29" fmla="*/ 11 h 11"/>
                <a:gd name="T30" fmla="*/ 33 w 75"/>
                <a:gd name="T31" fmla="*/ 11 h 11"/>
                <a:gd name="T32" fmla="*/ 29 w 75"/>
                <a:gd name="T3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11">
                  <a:moveTo>
                    <a:pt x="29" y="11"/>
                  </a:moveTo>
                  <a:lnTo>
                    <a:pt x="12" y="10"/>
                  </a:lnTo>
                  <a:lnTo>
                    <a:pt x="0" y="8"/>
                  </a:lnTo>
                  <a:lnTo>
                    <a:pt x="7" y="6"/>
                  </a:lnTo>
                  <a:lnTo>
                    <a:pt x="16" y="5"/>
                  </a:lnTo>
                  <a:lnTo>
                    <a:pt x="26" y="3"/>
                  </a:lnTo>
                  <a:lnTo>
                    <a:pt x="37" y="2"/>
                  </a:lnTo>
                  <a:lnTo>
                    <a:pt x="51" y="1"/>
                  </a:lnTo>
                  <a:lnTo>
                    <a:pt x="62" y="0"/>
                  </a:lnTo>
                  <a:lnTo>
                    <a:pt x="69" y="1"/>
                  </a:lnTo>
                  <a:lnTo>
                    <a:pt x="75" y="1"/>
                  </a:lnTo>
                  <a:lnTo>
                    <a:pt x="68" y="5"/>
                  </a:lnTo>
                  <a:lnTo>
                    <a:pt x="60" y="7"/>
                  </a:lnTo>
                  <a:lnTo>
                    <a:pt x="50" y="9"/>
                  </a:lnTo>
                  <a:lnTo>
                    <a:pt x="37" y="11"/>
                  </a:lnTo>
                  <a:lnTo>
                    <a:pt x="33" y="11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3272416" y="1819755"/>
              <a:ext cx="31136" cy="4448"/>
            </a:xfrm>
            <a:custGeom>
              <a:avLst/>
              <a:gdLst>
                <a:gd name="T0" fmla="*/ 32 w 64"/>
                <a:gd name="T1" fmla="*/ 9 h 9"/>
                <a:gd name="T2" fmla="*/ 22 w 64"/>
                <a:gd name="T3" fmla="*/ 7 h 9"/>
                <a:gd name="T4" fmla="*/ 14 w 64"/>
                <a:gd name="T5" fmla="*/ 7 h 9"/>
                <a:gd name="T6" fmla="*/ 6 w 64"/>
                <a:gd name="T7" fmla="*/ 6 h 9"/>
                <a:gd name="T8" fmla="*/ 0 w 64"/>
                <a:gd name="T9" fmla="*/ 4 h 9"/>
                <a:gd name="T10" fmla="*/ 6 w 64"/>
                <a:gd name="T11" fmla="*/ 2 h 9"/>
                <a:gd name="T12" fmla="*/ 14 w 64"/>
                <a:gd name="T13" fmla="*/ 1 h 9"/>
                <a:gd name="T14" fmla="*/ 22 w 64"/>
                <a:gd name="T15" fmla="*/ 1 h 9"/>
                <a:gd name="T16" fmla="*/ 32 w 64"/>
                <a:gd name="T17" fmla="*/ 0 h 9"/>
                <a:gd name="T18" fmla="*/ 41 w 64"/>
                <a:gd name="T19" fmla="*/ 1 h 9"/>
                <a:gd name="T20" fmla="*/ 51 w 64"/>
                <a:gd name="T21" fmla="*/ 1 h 9"/>
                <a:gd name="T22" fmla="*/ 58 w 64"/>
                <a:gd name="T23" fmla="*/ 2 h 9"/>
                <a:gd name="T24" fmla="*/ 64 w 64"/>
                <a:gd name="T25" fmla="*/ 4 h 9"/>
                <a:gd name="T26" fmla="*/ 58 w 64"/>
                <a:gd name="T27" fmla="*/ 6 h 9"/>
                <a:gd name="T28" fmla="*/ 51 w 64"/>
                <a:gd name="T29" fmla="*/ 7 h 9"/>
                <a:gd name="T30" fmla="*/ 41 w 64"/>
                <a:gd name="T31" fmla="*/ 7 h 9"/>
                <a:gd name="T32" fmla="*/ 32 w 64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9">
                  <a:moveTo>
                    <a:pt x="32" y="9"/>
                  </a:moveTo>
                  <a:lnTo>
                    <a:pt x="22" y="7"/>
                  </a:lnTo>
                  <a:lnTo>
                    <a:pt x="14" y="7"/>
                  </a:lnTo>
                  <a:lnTo>
                    <a:pt x="6" y="6"/>
                  </a:lnTo>
                  <a:lnTo>
                    <a:pt x="0" y="4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1"/>
                  </a:lnTo>
                  <a:lnTo>
                    <a:pt x="32" y="0"/>
                  </a:lnTo>
                  <a:lnTo>
                    <a:pt x="41" y="1"/>
                  </a:lnTo>
                  <a:lnTo>
                    <a:pt x="51" y="1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6"/>
                  </a:lnTo>
                  <a:lnTo>
                    <a:pt x="51" y="7"/>
                  </a:lnTo>
                  <a:lnTo>
                    <a:pt x="41" y="7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13244246" y="1839031"/>
              <a:ext cx="22240" cy="5931"/>
            </a:xfrm>
            <a:custGeom>
              <a:avLst/>
              <a:gdLst>
                <a:gd name="T0" fmla="*/ 40 w 46"/>
                <a:gd name="T1" fmla="*/ 13 h 13"/>
                <a:gd name="T2" fmla="*/ 32 w 46"/>
                <a:gd name="T3" fmla="*/ 13 h 13"/>
                <a:gd name="T4" fmla="*/ 21 w 46"/>
                <a:gd name="T5" fmla="*/ 11 h 13"/>
                <a:gd name="T6" fmla="*/ 14 w 46"/>
                <a:gd name="T7" fmla="*/ 9 h 13"/>
                <a:gd name="T8" fmla="*/ 8 w 46"/>
                <a:gd name="T9" fmla="*/ 7 h 13"/>
                <a:gd name="T10" fmla="*/ 3 w 46"/>
                <a:gd name="T11" fmla="*/ 3 h 13"/>
                <a:gd name="T12" fmla="*/ 0 w 46"/>
                <a:gd name="T13" fmla="*/ 1 h 13"/>
                <a:gd name="T14" fmla="*/ 2 w 46"/>
                <a:gd name="T15" fmla="*/ 0 h 13"/>
                <a:gd name="T16" fmla="*/ 5 w 46"/>
                <a:gd name="T17" fmla="*/ 0 h 13"/>
                <a:gd name="T18" fmla="*/ 13 w 46"/>
                <a:gd name="T19" fmla="*/ 1 h 13"/>
                <a:gd name="T20" fmla="*/ 24 w 46"/>
                <a:gd name="T21" fmla="*/ 3 h 13"/>
                <a:gd name="T22" fmla="*/ 31 w 46"/>
                <a:gd name="T23" fmla="*/ 5 h 13"/>
                <a:gd name="T24" fmla="*/ 37 w 46"/>
                <a:gd name="T25" fmla="*/ 8 h 13"/>
                <a:gd name="T26" fmla="*/ 42 w 46"/>
                <a:gd name="T27" fmla="*/ 11 h 13"/>
                <a:gd name="T28" fmla="*/ 46 w 46"/>
                <a:gd name="T29" fmla="*/ 13 h 13"/>
                <a:gd name="T30" fmla="*/ 43 w 46"/>
                <a:gd name="T31" fmla="*/ 13 h 13"/>
                <a:gd name="T32" fmla="*/ 40 w 46"/>
                <a:gd name="T3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3">
                  <a:moveTo>
                    <a:pt x="40" y="13"/>
                  </a:moveTo>
                  <a:lnTo>
                    <a:pt x="32" y="13"/>
                  </a:lnTo>
                  <a:lnTo>
                    <a:pt x="21" y="11"/>
                  </a:lnTo>
                  <a:lnTo>
                    <a:pt x="14" y="9"/>
                  </a:lnTo>
                  <a:lnTo>
                    <a:pt x="8" y="7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1" y="5"/>
                  </a:lnTo>
                  <a:lnTo>
                    <a:pt x="37" y="8"/>
                  </a:lnTo>
                  <a:lnTo>
                    <a:pt x="42" y="11"/>
                  </a:lnTo>
                  <a:lnTo>
                    <a:pt x="46" y="13"/>
                  </a:lnTo>
                  <a:lnTo>
                    <a:pt x="43" y="13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13653461" y="1561772"/>
              <a:ext cx="35584" cy="2965"/>
            </a:xfrm>
            <a:custGeom>
              <a:avLst/>
              <a:gdLst>
                <a:gd name="T0" fmla="*/ 0 w 73"/>
                <a:gd name="T1" fmla="*/ 6 h 6"/>
                <a:gd name="T2" fmla="*/ 5 w 73"/>
                <a:gd name="T3" fmla="*/ 3 h 6"/>
                <a:gd name="T4" fmla="*/ 9 w 73"/>
                <a:gd name="T5" fmla="*/ 0 h 6"/>
                <a:gd name="T6" fmla="*/ 29 w 73"/>
                <a:gd name="T7" fmla="*/ 0 h 6"/>
                <a:gd name="T8" fmla="*/ 45 w 73"/>
                <a:gd name="T9" fmla="*/ 1 h 6"/>
                <a:gd name="T10" fmla="*/ 60 w 73"/>
                <a:gd name="T11" fmla="*/ 1 h 6"/>
                <a:gd name="T12" fmla="*/ 73 w 73"/>
                <a:gd name="T13" fmla="*/ 2 h 6"/>
                <a:gd name="T14" fmla="*/ 58 w 73"/>
                <a:gd name="T15" fmla="*/ 3 h 6"/>
                <a:gd name="T16" fmla="*/ 41 w 73"/>
                <a:gd name="T17" fmla="*/ 4 h 6"/>
                <a:gd name="T18" fmla="*/ 21 w 73"/>
                <a:gd name="T19" fmla="*/ 5 h 6"/>
                <a:gd name="T20" fmla="*/ 0 w 73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6">
                  <a:moveTo>
                    <a:pt x="0" y="6"/>
                  </a:moveTo>
                  <a:lnTo>
                    <a:pt x="5" y="3"/>
                  </a:lnTo>
                  <a:lnTo>
                    <a:pt x="9" y="0"/>
                  </a:lnTo>
                  <a:lnTo>
                    <a:pt x="29" y="0"/>
                  </a:lnTo>
                  <a:lnTo>
                    <a:pt x="45" y="1"/>
                  </a:lnTo>
                  <a:lnTo>
                    <a:pt x="60" y="1"/>
                  </a:lnTo>
                  <a:lnTo>
                    <a:pt x="73" y="2"/>
                  </a:lnTo>
                  <a:lnTo>
                    <a:pt x="58" y="3"/>
                  </a:lnTo>
                  <a:lnTo>
                    <a:pt x="41" y="4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3555606" y="1561772"/>
              <a:ext cx="102304" cy="4448"/>
            </a:xfrm>
            <a:custGeom>
              <a:avLst/>
              <a:gdLst>
                <a:gd name="T0" fmla="*/ 73 w 208"/>
                <a:gd name="T1" fmla="*/ 9 h 9"/>
                <a:gd name="T2" fmla="*/ 50 w 208"/>
                <a:gd name="T3" fmla="*/ 9 h 9"/>
                <a:gd name="T4" fmla="*/ 31 w 208"/>
                <a:gd name="T5" fmla="*/ 9 h 9"/>
                <a:gd name="T6" fmla="*/ 14 w 208"/>
                <a:gd name="T7" fmla="*/ 8 h 9"/>
                <a:gd name="T8" fmla="*/ 0 w 208"/>
                <a:gd name="T9" fmla="*/ 7 h 9"/>
                <a:gd name="T10" fmla="*/ 24 w 208"/>
                <a:gd name="T11" fmla="*/ 5 h 9"/>
                <a:gd name="T12" fmla="*/ 56 w 208"/>
                <a:gd name="T13" fmla="*/ 4 h 9"/>
                <a:gd name="T14" fmla="*/ 93 w 208"/>
                <a:gd name="T15" fmla="*/ 2 h 9"/>
                <a:gd name="T16" fmla="*/ 135 w 208"/>
                <a:gd name="T17" fmla="*/ 1 h 9"/>
                <a:gd name="T18" fmla="*/ 152 w 208"/>
                <a:gd name="T19" fmla="*/ 1 h 9"/>
                <a:gd name="T20" fmla="*/ 167 w 208"/>
                <a:gd name="T21" fmla="*/ 0 h 9"/>
                <a:gd name="T22" fmla="*/ 182 w 208"/>
                <a:gd name="T23" fmla="*/ 0 h 9"/>
                <a:gd name="T24" fmla="*/ 197 w 208"/>
                <a:gd name="T25" fmla="*/ 0 h 9"/>
                <a:gd name="T26" fmla="*/ 203 w 208"/>
                <a:gd name="T27" fmla="*/ 0 h 9"/>
                <a:gd name="T28" fmla="*/ 208 w 208"/>
                <a:gd name="T29" fmla="*/ 0 h 9"/>
                <a:gd name="T30" fmla="*/ 204 w 208"/>
                <a:gd name="T31" fmla="*/ 3 h 9"/>
                <a:gd name="T32" fmla="*/ 199 w 208"/>
                <a:gd name="T33" fmla="*/ 6 h 9"/>
                <a:gd name="T34" fmla="*/ 183 w 208"/>
                <a:gd name="T35" fmla="*/ 7 h 9"/>
                <a:gd name="T36" fmla="*/ 168 w 208"/>
                <a:gd name="T37" fmla="*/ 8 h 9"/>
                <a:gd name="T38" fmla="*/ 153 w 208"/>
                <a:gd name="T39" fmla="*/ 8 h 9"/>
                <a:gd name="T40" fmla="*/ 135 w 208"/>
                <a:gd name="T41" fmla="*/ 8 h 9"/>
                <a:gd name="T42" fmla="*/ 119 w 208"/>
                <a:gd name="T43" fmla="*/ 9 h 9"/>
                <a:gd name="T44" fmla="*/ 102 w 208"/>
                <a:gd name="T45" fmla="*/ 9 h 9"/>
                <a:gd name="T46" fmla="*/ 87 w 208"/>
                <a:gd name="T47" fmla="*/ 9 h 9"/>
                <a:gd name="T48" fmla="*/ 73 w 208"/>
                <a:gd name="T4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9">
                  <a:moveTo>
                    <a:pt x="73" y="9"/>
                  </a:moveTo>
                  <a:lnTo>
                    <a:pt x="50" y="9"/>
                  </a:lnTo>
                  <a:lnTo>
                    <a:pt x="31" y="9"/>
                  </a:lnTo>
                  <a:lnTo>
                    <a:pt x="14" y="8"/>
                  </a:lnTo>
                  <a:lnTo>
                    <a:pt x="0" y="7"/>
                  </a:lnTo>
                  <a:lnTo>
                    <a:pt x="24" y="5"/>
                  </a:lnTo>
                  <a:lnTo>
                    <a:pt x="56" y="4"/>
                  </a:lnTo>
                  <a:lnTo>
                    <a:pt x="93" y="2"/>
                  </a:lnTo>
                  <a:lnTo>
                    <a:pt x="135" y="1"/>
                  </a:lnTo>
                  <a:lnTo>
                    <a:pt x="152" y="1"/>
                  </a:lnTo>
                  <a:lnTo>
                    <a:pt x="167" y="0"/>
                  </a:lnTo>
                  <a:lnTo>
                    <a:pt x="182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04" y="3"/>
                  </a:lnTo>
                  <a:lnTo>
                    <a:pt x="199" y="6"/>
                  </a:lnTo>
                  <a:lnTo>
                    <a:pt x="183" y="7"/>
                  </a:lnTo>
                  <a:lnTo>
                    <a:pt x="168" y="8"/>
                  </a:lnTo>
                  <a:lnTo>
                    <a:pt x="153" y="8"/>
                  </a:lnTo>
                  <a:lnTo>
                    <a:pt x="135" y="8"/>
                  </a:lnTo>
                  <a:lnTo>
                    <a:pt x="119" y="9"/>
                  </a:lnTo>
                  <a:lnTo>
                    <a:pt x="102" y="9"/>
                  </a:lnTo>
                  <a:lnTo>
                    <a:pt x="87" y="9"/>
                  </a:lnTo>
                  <a:lnTo>
                    <a:pt x="73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13735008" y="1548428"/>
              <a:ext cx="25206" cy="4448"/>
            </a:xfrm>
            <a:custGeom>
              <a:avLst/>
              <a:gdLst>
                <a:gd name="T0" fmla="*/ 26 w 51"/>
                <a:gd name="T1" fmla="*/ 7 h 7"/>
                <a:gd name="T2" fmla="*/ 18 w 51"/>
                <a:gd name="T3" fmla="*/ 7 h 7"/>
                <a:gd name="T4" fmla="*/ 10 w 51"/>
                <a:gd name="T5" fmla="*/ 6 h 7"/>
                <a:gd name="T6" fmla="*/ 4 w 51"/>
                <a:gd name="T7" fmla="*/ 5 h 7"/>
                <a:gd name="T8" fmla="*/ 0 w 51"/>
                <a:gd name="T9" fmla="*/ 3 h 7"/>
                <a:gd name="T10" fmla="*/ 4 w 51"/>
                <a:gd name="T11" fmla="*/ 2 h 7"/>
                <a:gd name="T12" fmla="*/ 10 w 51"/>
                <a:gd name="T13" fmla="*/ 1 h 7"/>
                <a:gd name="T14" fmla="*/ 18 w 51"/>
                <a:gd name="T15" fmla="*/ 0 h 7"/>
                <a:gd name="T16" fmla="*/ 26 w 51"/>
                <a:gd name="T17" fmla="*/ 0 h 7"/>
                <a:gd name="T18" fmla="*/ 34 w 51"/>
                <a:gd name="T19" fmla="*/ 0 h 7"/>
                <a:gd name="T20" fmla="*/ 41 w 51"/>
                <a:gd name="T21" fmla="*/ 1 h 7"/>
                <a:gd name="T22" fmla="*/ 47 w 51"/>
                <a:gd name="T23" fmla="*/ 2 h 7"/>
                <a:gd name="T24" fmla="*/ 51 w 51"/>
                <a:gd name="T25" fmla="*/ 3 h 7"/>
                <a:gd name="T26" fmla="*/ 47 w 51"/>
                <a:gd name="T27" fmla="*/ 5 h 7"/>
                <a:gd name="T28" fmla="*/ 41 w 51"/>
                <a:gd name="T29" fmla="*/ 6 h 7"/>
                <a:gd name="T30" fmla="*/ 34 w 51"/>
                <a:gd name="T31" fmla="*/ 7 h 7"/>
                <a:gd name="T32" fmla="*/ 26 w 51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">
                  <a:moveTo>
                    <a:pt x="26" y="7"/>
                  </a:moveTo>
                  <a:lnTo>
                    <a:pt x="18" y="7"/>
                  </a:lnTo>
                  <a:lnTo>
                    <a:pt x="10" y="6"/>
                  </a:lnTo>
                  <a:lnTo>
                    <a:pt x="4" y="5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1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2"/>
                  </a:lnTo>
                  <a:lnTo>
                    <a:pt x="51" y="3"/>
                  </a:lnTo>
                  <a:lnTo>
                    <a:pt x="47" y="5"/>
                  </a:lnTo>
                  <a:lnTo>
                    <a:pt x="41" y="6"/>
                  </a:lnTo>
                  <a:lnTo>
                    <a:pt x="34" y="7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13732042" y="1576598"/>
              <a:ext cx="14827" cy="4448"/>
            </a:xfrm>
            <a:custGeom>
              <a:avLst/>
              <a:gdLst>
                <a:gd name="T0" fmla="*/ 16 w 29"/>
                <a:gd name="T1" fmla="*/ 9 h 9"/>
                <a:gd name="T2" fmla="*/ 15 w 29"/>
                <a:gd name="T3" fmla="*/ 9 h 9"/>
                <a:gd name="T4" fmla="*/ 14 w 29"/>
                <a:gd name="T5" fmla="*/ 9 h 9"/>
                <a:gd name="T6" fmla="*/ 9 w 29"/>
                <a:gd name="T7" fmla="*/ 8 h 9"/>
                <a:gd name="T8" fmla="*/ 5 w 29"/>
                <a:gd name="T9" fmla="*/ 6 h 9"/>
                <a:gd name="T10" fmla="*/ 2 w 29"/>
                <a:gd name="T11" fmla="*/ 3 h 9"/>
                <a:gd name="T12" fmla="*/ 0 w 29"/>
                <a:gd name="T13" fmla="*/ 1 h 9"/>
                <a:gd name="T14" fmla="*/ 2 w 29"/>
                <a:gd name="T15" fmla="*/ 1 h 9"/>
                <a:gd name="T16" fmla="*/ 4 w 29"/>
                <a:gd name="T17" fmla="*/ 0 h 9"/>
                <a:gd name="T18" fmla="*/ 9 w 29"/>
                <a:gd name="T19" fmla="*/ 1 h 9"/>
                <a:gd name="T20" fmla="*/ 15 w 29"/>
                <a:gd name="T21" fmla="*/ 1 h 9"/>
                <a:gd name="T22" fmla="*/ 16 w 29"/>
                <a:gd name="T23" fmla="*/ 1 h 9"/>
                <a:gd name="T24" fmla="*/ 17 w 29"/>
                <a:gd name="T25" fmla="*/ 1 h 9"/>
                <a:gd name="T26" fmla="*/ 18 w 29"/>
                <a:gd name="T27" fmla="*/ 1 h 9"/>
                <a:gd name="T28" fmla="*/ 18 w 29"/>
                <a:gd name="T29" fmla="*/ 1 h 9"/>
                <a:gd name="T30" fmla="*/ 19 w 29"/>
                <a:gd name="T31" fmla="*/ 1 h 9"/>
                <a:gd name="T32" fmla="*/ 20 w 29"/>
                <a:gd name="T33" fmla="*/ 1 h 9"/>
                <a:gd name="T34" fmla="*/ 21 w 29"/>
                <a:gd name="T35" fmla="*/ 1 h 9"/>
                <a:gd name="T36" fmla="*/ 22 w 29"/>
                <a:gd name="T37" fmla="*/ 2 h 9"/>
                <a:gd name="T38" fmla="*/ 26 w 29"/>
                <a:gd name="T39" fmla="*/ 1 h 9"/>
                <a:gd name="T40" fmla="*/ 29 w 29"/>
                <a:gd name="T41" fmla="*/ 1 h 9"/>
                <a:gd name="T42" fmla="*/ 29 w 29"/>
                <a:gd name="T43" fmla="*/ 1 h 9"/>
                <a:gd name="T44" fmla="*/ 29 w 29"/>
                <a:gd name="T45" fmla="*/ 1 h 9"/>
                <a:gd name="T46" fmla="*/ 28 w 29"/>
                <a:gd name="T47" fmla="*/ 4 h 9"/>
                <a:gd name="T48" fmla="*/ 25 w 29"/>
                <a:gd name="T49" fmla="*/ 7 h 9"/>
                <a:gd name="T50" fmla="*/ 20 w 29"/>
                <a:gd name="T51" fmla="*/ 8 h 9"/>
                <a:gd name="T52" fmla="*/ 16 w 29"/>
                <a:gd name="T5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9">
                  <a:moveTo>
                    <a:pt x="16" y="9"/>
                  </a:moveTo>
                  <a:lnTo>
                    <a:pt x="15" y="9"/>
                  </a:lnTo>
                  <a:lnTo>
                    <a:pt x="14" y="9"/>
                  </a:lnTo>
                  <a:lnTo>
                    <a:pt x="9" y="8"/>
                  </a:lnTo>
                  <a:lnTo>
                    <a:pt x="5" y="6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8" y="4"/>
                  </a:lnTo>
                  <a:lnTo>
                    <a:pt x="25" y="7"/>
                  </a:lnTo>
                  <a:lnTo>
                    <a:pt x="20" y="8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3207179" y="1902785"/>
              <a:ext cx="11861" cy="4448"/>
            </a:xfrm>
            <a:custGeom>
              <a:avLst/>
              <a:gdLst>
                <a:gd name="T0" fmla="*/ 14 w 24"/>
                <a:gd name="T1" fmla="*/ 8 h 8"/>
                <a:gd name="T2" fmla="*/ 12 w 24"/>
                <a:gd name="T3" fmla="*/ 8 h 8"/>
                <a:gd name="T4" fmla="*/ 10 w 24"/>
                <a:gd name="T5" fmla="*/ 8 h 8"/>
                <a:gd name="T6" fmla="*/ 6 w 24"/>
                <a:gd name="T7" fmla="*/ 7 h 8"/>
                <a:gd name="T8" fmla="*/ 3 w 24"/>
                <a:gd name="T9" fmla="*/ 5 h 8"/>
                <a:gd name="T10" fmla="*/ 1 w 24"/>
                <a:gd name="T11" fmla="*/ 2 h 8"/>
                <a:gd name="T12" fmla="*/ 0 w 24"/>
                <a:gd name="T13" fmla="*/ 0 h 8"/>
                <a:gd name="T14" fmla="*/ 1 w 24"/>
                <a:gd name="T15" fmla="*/ 0 h 8"/>
                <a:gd name="T16" fmla="*/ 2 w 24"/>
                <a:gd name="T17" fmla="*/ 0 h 8"/>
                <a:gd name="T18" fmla="*/ 7 w 24"/>
                <a:gd name="T19" fmla="*/ 0 h 8"/>
                <a:gd name="T20" fmla="*/ 12 w 24"/>
                <a:gd name="T21" fmla="*/ 1 h 8"/>
                <a:gd name="T22" fmla="*/ 18 w 24"/>
                <a:gd name="T23" fmla="*/ 2 h 8"/>
                <a:gd name="T24" fmla="*/ 24 w 24"/>
                <a:gd name="T25" fmla="*/ 5 h 8"/>
                <a:gd name="T26" fmla="*/ 20 w 24"/>
                <a:gd name="T27" fmla="*/ 7 h 8"/>
                <a:gd name="T28" fmla="*/ 14 w 24"/>
                <a:gd name="T2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8">
                  <a:moveTo>
                    <a:pt x="14" y="8"/>
                  </a:moveTo>
                  <a:lnTo>
                    <a:pt x="12" y="8"/>
                  </a:lnTo>
                  <a:lnTo>
                    <a:pt x="10" y="8"/>
                  </a:lnTo>
                  <a:lnTo>
                    <a:pt x="6" y="7"/>
                  </a:lnTo>
                  <a:lnTo>
                    <a:pt x="3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8" y="2"/>
                  </a:lnTo>
                  <a:lnTo>
                    <a:pt x="24" y="5"/>
                  </a:lnTo>
                  <a:lnTo>
                    <a:pt x="20" y="7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558571" y="2722699"/>
              <a:ext cx="87478" cy="11861"/>
            </a:xfrm>
            <a:custGeom>
              <a:avLst/>
              <a:gdLst>
                <a:gd name="T0" fmla="*/ 101 w 179"/>
                <a:gd name="T1" fmla="*/ 23 h 23"/>
                <a:gd name="T2" fmla="*/ 94 w 179"/>
                <a:gd name="T3" fmla="*/ 23 h 23"/>
                <a:gd name="T4" fmla="*/ 88 w 179"/>
                <a:gd name="T5" fmla="*/ 23 h 23"/>
                <a:gd name="T6" fmla="*/ 74 w 179"/>
                <a:gd name="T7" fmla="*/ 22 h 23"/>
                <a:gd name="T8" fmla="*/ 60 w 179"/>
                <a:gd name="T9" fmla="*/ 20 h 23"/>
                <a:gd name="T10" fmla="*/ 47 w 179"/>
                <a:gd name="T11" fmla="*/ 17 h 23"/>
                <a:gd name="T12" fmla="*/ 35 w 179"/>
                <a:gd name="T13" fmla="*/ 14 h 23"/>
                <a:gd name="T14" fmla="*/ 14 w 179"/>
                <a:gd name="T15" fmla="*/ 8 h 23"/>
                <a:gd name="T16" fmla="*/ 0 w 179"/>
                <a:gd name="T17" fmla="*/ 0 h 23"/>
                <a:gd name="T18" fmla="*/ 15 w 179"/>
                <a:gd name="T19" fmla="*/ 5 h 23"/>
                <a:gd name="T20" fmla="*/ 36 w 179"/>
                <a:gd name="T21" fmla="*/ 9 h 23"/>
                <a:gd name="T22" fmla="*/ 61 w 179"/>
                <a:gd name="T23" fmla="*/ 13 h 23"/>
                <a:gd name="T24" fmla="*/ 88 w 179"/>
                <a:gd name="T25" fmla="*/ 15 h 23"/>
                <a:gd name="T26" fmla="*/ 98 w 179"/>
                <a:gd name="T27" fmla="*/ 16 h 23"/>
                <a:gd name="T28" fmla="*/ 109 w 179"/>
                <a:gd name="T29" fmla="*/ 16 h 23"/>
                <a:gd name="T30" fmla="*/ 121 w 179"/>
                <a:gd name="T31" fmla="*/ 16 h 23"/>
                <a:gd name="T32" fmla="*/ 133 w 179"/>
                <a:gd name="T33" fmla="*/ 15 h 23"/>
                <a:gd name="T34" fmla="*/ 144 w 179"/>
                <a:gd name="T35" fmla="*/ 15 h 23"/>
                <a:gd name="T36" fmla="*/ 154 w 179"/>
                <a:gd name="T37" fmla="*/ 14 h 23"/>
                <a:gd name="T38" fmla="*/ 154 w 179"/>
                <a:gd name="T39" fmla="*/ 16 h 23"/>
                <a:gd name="T40" fmla="*/ 155 w 179"/>
                <a:gd name="T41" fmla="*/ 18 h 23"/>
                <a:gd name="T42" fmla="*/ 143 w 179"/>
                <a:gd name="T43" fmla="*/ 20 h 23"/>
                <a:gd name="T44" fmla="*/ 130 w 179"/>
                <a:gd name="T45" fmla="*/ 22 h 23"/>
                <a:gd name="T46" fmla="*/ 116 w 179"/>
                <a:gd name="T47" fmla="*/ 23 h 23"/>
                <a:gd name="T48" fmla="*/ 101 w 179"/>
                <a:gd name="T49" fmla="*/ 23 h 23"/>
                <a:gd name="T50" fmla="*/ 101 w 179"/>
                <a:gd name="T51" fmla="*/ 23 h 23"/>
                <a:gd name="T52" fmla="*/ 162 w 179"/>
                <a:gd name="T53" fmla="*/ 17 h 23"/>
                <a:gd name="T54" fmla="*/ 162 w 179"/>
                <a:gd name="T55" fmla="*/ 15 h 23"/>
                <a:gd name="T56" fmla="*/ 162 w 179"/>
                <a:gd name="T57" fmla="*/ 13 h 23"/>
                <a:gd name="T58" fmla="*/ 171 w 179"/>
                <a:gd name="T59" fmla="*/ 13 h 23"/>
                <a:gd name="T60" fmla="*/ 179 w 179"/>
                <a:gd name="T61" fmla="*/ 12 h 23"/>
                <a:gd name="T62" fmla="*/ 171 w 179"/>
                <a:gd name="T63" fmla="*/ 14 h 23"/>
                <a:gd name="T64" fmla="*/ 162 w 179"/>
                <a:gd name="T6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9" h="23">
                  <a:moveTo>
                    <a:pt x="101" y="23"/>
                  </a:moveTo>
                  <a:lnTo>
                    <a:pt x="94" y="23"/>
                  </a:lnTo>
                  <a:lnTo>
                    <a:pt x="88" y="23"/>
                  </a:lnTo>
                  <a:lnTo>
                    <a:pt x="74" y="22"/>
                  </a:lnTo>
                  <a:lnTo>
                    <a:pt x="60" y="20"/>
                  </a:lnTo>
                  <a:lnTo>
                    <a:pt x="47" y="17"/>
                  </a:lnTo>
                  <a:lnTo>
                    <a:pt x="35" y="1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15" y="5"/>
                  </a:lnTo>
                  <a:lnTo>
                    <a:pt x="36" y="9"/>
                  </a:lnTo>
                  <a:lnTo>
                    <a:pt x="61" y="13"/>
                  </a:lnTo>
                  <a:lnTo>
                    <a:pt x="88" y="15"/>
                  </a:lnTo>
                  <a:lnTo>
                    <a:pt x="98" y="16"/>
                  </a:lnTo>
                  <a:lnTo>
                    <a:pt x="109" y="16"/>
                  </a:lnTo>
                  <a:lnTo>
                    <a:pt x="121" y="16"/>
                  </a:lnTo>
                  <a:lnTo>
                    <a:pt x="133" y="15"/>
                  </a:lnTo>
                  <a:lnTo>
                    <a:pt x="144" y="15"/>
                  </a:lnTo>
                  <a:lnTo>
                    <a:pt x="154" y="14"/>
                  </a:lnTo>
                  <a:lnTo>
                    <a:pt x="154" y="16"/>
                  </a:lnTo>
                  <a:lnTo>
                    <a:pt x="155" y="18"/>
                  </a:lnTo>
                  <a:lnTo>
                    <a:pt x="143" y="20"/>
                  </a:lnTo>
                  <a:lnTo>
                    <a:pt x="130" y="22"/>
                  </a:lnTo>
                  <a:lnTo>
                    <a:pt x="116" y="23"/>
                  </a:lnTo>
                  <a:lnTo>
                    <a:pt x="101" y="23"/>
                  </a:lnTo>
                  <a:lnTo>
                    <a:pt x="101" y="23"/>
                  </a:lnTo>
                  <a:close/>
                  <a:moveTo>
                    <a:pt x="162" y="17"/>
                  </a:moveTo>
                  <a:lnTo>
                    <a:pt x="162" y="15"/>
                  </a:lnTo>
                  <a:lnTo>
                    <a:pt x="162" y="13"/>
                  </a:lnTo>
                  <a:lnTo>
                    <a:pt x="171" y="13"/>
                  </a:lnTo>
                  <a:lnTo>
                    <a:pt x="179" y="12"/>
                  </a:lnTo>
                  <a:lnTo>
                    <a:pt x="171" y="14"/>
                  </a:lnTo>
                  <a:lnTo>
                    <a:pt x="162" y="17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13634186" y="2730112"/>
              <a:ext cx="4448" cy="1483"/>
            </a:xfrm>
            <a:custGeom>
              <a:avLst/>
              <a:gdLst>
                <a:gd name="T0" fmla="*/ 1 w 8"/>
                <a:gd name="T1" fmla="*/ 5 h 5"/>
                <a:gd name="T2" fmla="*/ 0 w 8"/>
                <a:gd name="T3" fmla="*/ 3 h 5"/>
                <a:gd name="T4" fmla="*/ 0 w 8"/>
                <a:gd name="T5" fmla="*/ 1 h 5"/>
                <a:gd name="T6" fmla="*/ 4 w 8"/>
                <a:gd name="T7" fmla="*/ 1 h 5"/>
                <a:gd name="T8" fmla="*/ 8 w 8"/>
                <a:gd name="T9" fmla="*/ 0 h 5"/>
                <a:gd name="T10" fmla="*/ 8 w 8"/>
                <a:gd name="T11" fmla="*/ 2 h 5"/>
                <a:gd name="T12" fmla="*/ 8 w 8"/>
                <a:gd name="T13" fmla="*/ 4 h 5"/>
                <a:gd name="T14" fmla="*/ 5 w 8"/>
                <a:gd name="T15" fmla="*/ 4 h 5"/>
                <a:gd name="T16" fmla="*/ 1 w 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5">
                  <a:moveTo>
                    <a:pt x="1" y="5"/>
                  </a:moveTo>
                  <a:lnTo>
                    <a:pt x="0" y="3"/>
                  </a:lnTo>
                  <a:lnTo>
                    <a:pt x="0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927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13540779" y="2688597"/>
              <a:ext cx="77099" cy="4448"/>
            </a:xfrm>
            <a:custGeom>
              <a:avLst/>
              <a:gdLst>
                <a:gd name="T0" fmla="*/ 88 w 156"/>
                <a:gd name="T1" fmla="*/ 9 h 9"/>
                <a:gd name="T2" fmla="*/ 83 w 156"/>
                <a:gd name="T3" fmla="*/ 9 h 9"/>
                <a:gd name="T4" fmla="*/ 78 w 156"/>
                <a:gd name="T5" fmla="*/ 9 h 9"/>
                <a:gd name="T6" fmla="*/ 53 w 156"/>
                <a:gd name="T7" fmla="*/ 7 h 9"/>
                <a:gd name="T8" fmla="*/ 32 w 156"/>
                <a:gd name="T9" fmla="*/ 5 h 9"/>
                <a:gd name="T10" fmla="*/ 14 w 156"/>
                <a:gd name="T11" fmla="*/ 3 h 9"/>
                <a:gd name="T12" fmla="*/ 0 w 156"/>
                <a:gd name="T13" fmla="*/ 0 h 9"/>
                <a:gd name="T14" fmla="*/ 10 w 156"/>
                <a:gd name="T15" fmla="*/ 0 h 9"/>
                <a:gd name="T16" fmla="*/ 24 w 156"/>
                <a:gd name="T17" fmla="*/ 0 h 9"/>
                <a:gd name="T18" fmla="*/ 36 w 156"/>
                <a:gd name="T19" fmla="*/ 0 h 9"/>
                <a:gd name="T20" fmla="*/ 49 w 156"/>
                <a:gd name="T21" fmla="*/ 0 h 9"/>
                <a:gd name="T22" fmla="*/ 63 w 156"/>
                <a:gd name="T23" fmla="*/ 1 h 9"/>
                <a:gd name="T24" fmla="*/ 78 w 156"/>
                <a:gd name="T25" fmla="*/ 2 h 9"/>
                <a:gd name="T26" fmla="*/ 102 w 156"/>
                <a:gd name="T27" fmla="*/ 2 h 9"/>
                <a:gd name="T28" fmla="*/ 123 w 156"/>
                <a:gd name="T29" fmla="*/ 3 h 9"/>
                <a:gd name="T30" fmla="*/ 142 w 156"/>
                <a:gd name="T31" fmla="*/ 4 h 9"/>
                <a:gd name="T32" fmla="*/ 156 w 156"/>
                <a:gd name="T33" fmla="*/ 6 h 9"/>
                <a:gd name="T34" fmla="*/ 144 w 156"/>
                <a:gd name="T35" fmla="*/ 7 h 9"/>
                <a:gd name="T36" fmla="*/ 127 w 156"/>
                <a:gd name="T37" fmla="*/ 8 h 9"/>
                <a:gd name="T38" fmla="*/ 109 w 156"/>
                <a:gd name="T39" fmla="*/ 9 h 9"/>
                <a:gd name="T40" fmla="*/ 88 w 156"/>
                <a:gd name="T4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9">
                  <a:moveTo>
                    <a:pt x="88" y="9"/>
                  </a:moveTo>
                  <a:lnTo>
                    <a:pt x="83" y="9"/>
                  </a:lnTo>
                  <a:lnTo>
                    <a:pt x="78" y="9"/>
                  </a:lnTo>
                  <a:lnTo>
                    <a:pt x="53" y="7"/>
                  </a:lnTo>
                  <a:lnTo>
                    <a:pt x="32" y="5"/>
                  </a:lnTo>
                  <a:lnTo>
                    <a:pt x="14" y="3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49" y="0"/>
                  </a:lnTo>
                  <a:lnTo>
                    <a:pt x="63" y="1"/>
                  </a:lnTo>
                  <a:lnTo>
                    <a:pt x="78" y="2"/>
                  </a:lnTo>
                  <a:lnTo>
                    <a:pt x="102" y="2"/>
                  </a:lnTo>
                  <a:lnTo>
                    <a:pt x="123" y="3"/>
                  </a:lnTo>
                  <a:lnTo>
                    <a:pt x="142" y="4"/>
                  </a:lnTo>
                  <a:lnTo>
                    <a:pt x="156" y="6"/>
                  </a:lnTo>
                  <a:lnTo>
                    <a:pt x="144" y="7"/>
                  </a:lnTo>
                  <a:lnTo>
                    <a:pt x="127" y="8"/>
                  </a:lnTo>
                  <a:lnTo>
                    <a:pt x="109" y="9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13528918" y="2645600"/>
              <a:ext cx="51894" cy="11861"/>
            </a:xfrm>
            <a:custGeom>
              <a:avLst/>
              <a:gdLst>
                <a:gd name="T0" fmla="*/ 0 w 104"/>
                <a:gd name="T1" fmla="*/ 23 h 23"/>
                <a:gd name="T2" fmla="*/ 9 w 104"/>
                <a:gd name="T3" fmla="*/ 20 h 23"/>
                <a:gd name="T4" fmla="*/ 21 w 104"/>
                <a:gd name="T5" fmla="*/ 15 h 23"/>
                <a:gd name="T6" fmla="*/ 34 w 104"/>
                <a:gd name="T7" fmla="*/ 10 h 23"/>
                <a:gd name="T8" fmla="*/ 51 w 104"/>
                <a:gd name="T9" fmla="*/ 6 h 23"/>
                <a:gd name="T10" fmla="*/ 66 w 104"/>
                <a:gd name="T11" fmla="*/ 3 h 23"/>
                <a:gd name="T12" fmla="*/ 80 w 104"/>
                <a:gd name="T13" fmla="*/ 1 h 23"/>
                <a:gd name="T14" fmla="*/ 92 w 104"/>
                <a:gd name="T15" fmla="*/ 0 h 23"/>
                <a:gd name="T16" fmla="*/ 101 w 104"/>
                <a:gd name="T17" fmla="*/ 0 h 23"/>
                <a:gd name="T18" fmla="*/ 102 w 104"/>
                <a:gd name="T19" fmla="*/ 0 h 23"/>
                <a:gd name="T20" fmla="*/ 104 w 104"/>
                <a:gd name="T21" fmla="*/ 0 h 23"/>
                <a:gd name="T22" fmla="*/ 95 w 104"/>
                <a:gd name="T23" fmla="*/ 3 h 23"/>
                <a:gd name="T24" fmla="*/ 83 w 104"/>
                <a:gd name="T25" fmla="*/ 6 h 23"/>
                <a:gd name="T26" fmla="*/ 68 w 104"/>
                <a:gd name="T27" fmla="*/ 10 h 23"/>
                <a:gd name="T28" fmla="*/ 52 w 104"/>
                <a:gd name="T29" fmla="*/ 14 h 23"/>
                <a:gd name="T30" fmla="*/ 36 w 104"/>
                <a:gd name="T31" fmla="*/ 18 h 23"/>
                <a:gd name="T32" fmla="*/ 22 w 104"/>
                <a:gd name="T33" fmla="*/ 21 h 23"/>
                <a:gd name="T34" fmla="*/ 10 w 104"/>
                <a:gd name="T35" fmla="*/ 23 h 23"/>
                <a:gd name="T36" fmla="*/ 0 w 10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9" y="20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1" y="6"/>
                  </a:lnTo>
                  <a:lnTo>
                    <a:pt x="66" y="3"/>
                  </a:lnTo>
                  <a:lnTo>
                    <a:pt x="80" y="1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95" y="3"/>
                  </a:lnTo>
                  <a:lnTo>
                    <a:pt x="83" y="6"/>
                  </a:lnTo>
                  <a:lnTo>
                    <a:pt x="68" y="10"/>
                  </a:lnTo>
                  <a:lnTo>
                    <a:pt x="52" y="14"/>
                  </a:lnTo>
                  <a:lnTo>
                    <a:pt x="36" y="18"/>
                  </a:lnTo>
                  <a:lnTo>
                    <a:pt x="22" y="21"/>
                  </a:lnTo>
                  <a:lnTo>
                    <a:pt x="1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13485920" y="2608533"/>
              <a:ext cx="42998" cy="4448"/>
            </a:xfrm>
            <a:custGeom>
              <a:avLst/>
              <a:gdLst>
                <a:gd name="T0" fmla="*/ 50 w 87"/>
                <a:gd name="T1" fmla="*/ 9 h 9"/>
                <a:gd name="T2" fmla="*/ 47 w 87"/>
                <a:gd name="T3" fmla="*/ 9 h 9"/>
                <a:gd name="T4" fmla="*/ 43 w 87"/>
                <a:gd name="T5" fmla="*/ 9 h 9"/>
                <a:gd name="T6" fmla="*/ 30 w 87"/>
                <a:gd name="T7" fmla="*/ 8 h 9"/>
                <a:gd name="T8" fmla="*/ 18 w 87"/>
                <a:gd name="T9" fmla="*/ 6 h 9"/>
                <a:gd name="T10" fmla="*/ 8 w 87"/>
                <a:gd name="T11" fmla="*/ 3 h 9"/>
                <a:gd name="T12" fmla="*/ 0 w 87"/>
                <a:gd name="T13" fmla="*/ 1 h 9"/>
                <a:gd name="T14" fmla="*/ 7 w 87"/>
                <a:gd name="T15" fmla="*/ 0 h 9"/>
                <a:gd name="T16" fmla="*/ 14 w 87"/>
                <a:gd name="T17" fmla="*/ 0 h 9"/>
                <a:gd name="T18" fmla="*/ 28 w 87"/>
                <a:gd name="T19" fmla="*/ 1 h 9"/>
                <a:gd name="T20" fmla="*/ 43 w 87"/>
                <a:gd name="T21" fmla="*/ 2 h 9"/>
                <a:gd name="T22" fmla="*/ 57 w 87"/>
                <a:gd name="T23" fmla="*/ 2 h 9"/>
                <a:gd name="T24" fmla="*/ 69 w 87"/>
                <a:gd name="T25" fmla="*/ 3 h 9"/>
                <a:gd name="T26" fmla="*/ 79 w 87"/>
                <a:gd name="T27" fmla="*/ 5 h 9"/>
                <a:gd name="T28" fmla="*/ 87 w 87"/>
                <a:gd name="T29" fmla="*/ 6 h 9"/>
                <a:gd name="T30" fmla="*/ 80 w 87"/>
                <a:gd name="T31" fmla="*/ 8 h 9"/>
                <a:gd name="T32" fmla="*/ 71 w 87"/>
                <a:gd name="T33" fmla="*/ 9 h 9"/>
                <a:gd name="T34" fmla="*/ 61 w 87"/>
                <a:gd name="T35" fmla="*/ 9 h 9"/>
                <a:gd name="T36" fmla="*/ 50 w 87"/>
                <a:gd name="T3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9">
                  <a:moveTo>
                    <a:pt x="50" y="9"/>
                  </a:moveTo>
                  <a:lnTo>
                    <a:pt x="47" y="9"/>
                  </a:lnTo>
                  <a:lnTo>
                    <a:pt x="43" y="9"/>
                  </a:lnTo>
                  <a:lnTo>
                    <a:pt x="30" y="8"/>
                  </a:lnTo>
                  <a:lnTo>
                    <a:pt x="18" y="6"/>
                  </a:lnTo>
                  <a:lnTo>
                    <a:pt x="8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8" y="1"/>
                  </a:lnTo>
                  <a:lnTo>
                    <a:pt x="43" y="2"/>
                  </a:lnTo>
                  <a:lnTo>
                    <a:pt x="57" y="2"/>
                  </a:lnTo>
                  <a:lnTo>
                    <a:pt x="69" y="3"/>
                  </a:lnTo>
                  <a:lnTo>
                    <a:pt x="79" y="5"/>
                  </a:lnTo>
                  <a:lnTo>
                    <a:pt x="87" y="6"/>
                  </a:lnTo>
                  <a:lnTo>
                    <a:pt x="80" y="8"/>
                  </a:lnTo>
                  <a:lnTo>
                    <a:pt x="71" y="9"/>
                  </a:lnTo>
                  <a:lnTo>
                    <a:pt x="61" y="9"/>
                  </a:lnTo>
                  <a:lnTo>
                    <a:pt x="50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13466646" y="2575914"/>
              <a:ext cx="28171" cy="4448"/>
            </a:xfrm>
            <a:custGeom>
              <a:avLst/>
              <a:gdLst>
                <a:gd name="T0" fmla="*/ 54 w 58"/>
                <a:gd name="T1" fmla="*/ 10 h 10"/>
                <a:gd name="T2" fmla="*/ 42 w 58"/>
                <a:gd name="T3" fmla="*/ 9 h 10"/>
                <a:gd name="T4" fmla="*/ 29 w 58"/>
                <a:gd name="T5" fmla="*/ 7 h 10"/>
                <a:gd name="T6" fmla="*/ 12 w 58"/>
                <a:gd name="T7" fmla="*/ 6 h 10"/>
                <a:gd name="T8" fmla="*/ 0 w 58"/>
                <a:gd name="T9" fmla="*/ 3 h 10"/>
                <a:gd name="T10" fmla="*/ 10 w 58"/>
                <a:gd name="T11" fmla="*/ 1 h 10"/>
                <a:gd name="T12" fmla="*/ 23 w 58"/>
                <a:gd name="T13" fmla="*/ 0 h 10"/>
                <a:gd name="T14" fmla="*/ 26 w 58"/>
                <a:gd name="T15" fmla="*/ 0 h 10"/>
                <a:gd name="T16" fmla="*/ 29 w 58"/>
                <a:gd name="T17" fmla="*/ 0 h 10"/>
                <a:gd name="T18" fmla="*/ 38 w 58"/>
                <a:gd name="T19" fmla="*/ 1 h 10"/>
                <a:gd name="T20" fmla="*/ 47 w 58"/>
                <a:gd name="T21" fmla="*/ 3 h 10"/>
                <a:gd name="T22" fmla="*/ 53 w 58"/>
                <a:gd name="T23" fmla="*/ 6 h 10"/>
                <a:gd name="T24" fmla="*/ 58 w 58"/>
                <a:gd name="T25" fmla="*/ 10 h 10"/>
                <a:gd name="T26" fmla="*/ 56 w 58"/>
                <a:gd name="T27" fmla="*/ 10 h 10"/>
                <a:gd name="T28" fmla="*/ 54 w 5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0">
                  <a:moveTo>
                    <a:pt x="54" y="10"/>
                  </a:moveTo>
                  <a:lnTo>
                    <a:pt x="42" y="9"/>
                  </a:lnTo>
                  <a:lnTo>
                    <a:pt x="29" y="7"/>
                  </a:lnTo>
                  <a:lnTo>
                    <a:pt x="12" y="6"/>
                  </a:lnTo>
                  <a:lnTo>
                    <a:pt x="0" y="3"/>
                  </a:lnTo>
                  <a:lnTo>
                    <a:pt x="10" y="1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8" y="1"/>
                  </a:lnTo>
                  <a:lnTo>
                    <a:pt x="47" y="3"/>
                  </a:lnTo>
                  <a:lnTo>
                    <a:pt x="53" y="6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4" y="1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13414752" y="2537365"/>
              <a:ext cx="54859" cy="5931"/>
            </a:xfrm>
            <a:custGeom>
              <a:avLst/>
              <a:gdLst>
                <a:gd name="T0" fmla="*/ 96 w 109"/>
                <a:gd name="T1" fmla="*/ 12 h 12"/>
                <a:gd name="T2" fmla="*/ 87 w 109"/>
                <a:gd name="T3" fmla="*/ 12 h 12"/>
                <a:gd name="T4" fmla="*/ 77 w 109"/>
                <a:gd name="T5" fmla="*/ 11 h 12"/>
                <a:gd name="T6" fmla="*/ 66 w 109"/>
                <a:gd name="T7" fmla="*/ 11 h 12"/>
                <a:gd name="T8" fmla="*/ 54 w 109"/>
                <a:gd name="T9" fmla="*/ 9 h 12"/>
                <a:gd name="T10" fmla="*/ 38 w 109"/>
                <a:gd name="T11" fmla="*/ 7 h 12"/>
                <a:gd name="T12" fmla="*/ 22 w 109"/>
                <a:gd name="T13" fmla="*/ 5 h 12"/>
                <a:gd name="T14" fmla="*/ 10 w 109"/>
                <a:gd name="T15" fmla="*/ 3 h 12"/>
                <a:gd name="T16" fmla="*/ 0 w 109"/>
                <a:gd name="T17" fmla="*/ 0 h 12"/>
                <a:gd name="T18" fmla="*/ 6 w 109"/>
                <a:gd name="T19" fmla="*/ 0 h 12"/>
                <a:gd name="T20" fmla="*/ 13 w 109"/>
                <a:gd name="T21" fmla="*/ 0 h 12"/>
                <a:gd name="T22" fmla="*/ 22 w 109"/>
                <a:gd name="T23" fmla="*/ 0 h 12"/>
                <a:gd name="T24" fmla="*/ 33 w 109"/>
                <a:gd name="T25" fmla="*/ 0 h 12"/>
                <a:gd name="T26" fmla="*/ 44 w 109"/>
                <a:gd name="T27" fmla="*/ 1 h 12"/>
                <a:gd name="T28" fmla="*/ 55 w 109"/>
                <a:gd name="T29" fmla="*/ 2 h 12"/>
                <a:gd name="T30" fmla="*/ 73 w 109"/>
                <a:gd name="T31" fmla="*/ 4 h 12"/>
                <a:gd name="T32" fmla="*/ 87 w 109"/>
                <a:gd name="T33" fmla="*/ 6 h 12"/>
                <a:gd name="T34" fmla="*/ 100 w 109"/>
                <a:gd name="T35" fmla="*/ 9 h 12"/>
                <a:gd name="T36" fmla="*/ 109 w 109"/>
                <a:gd name="T37" fmla="*/ 11 h 12"/>
                <a:gd name="T38" fmla="*/ 103 w 109"/>
                <a:gd name="T39" fmla="*/ 12 h 12"/>
                <a:gd name="T40" fmla="*/ 96 w 109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2">
                  <a:moveTo>
                    <a:pt x="96" y="12"/>
                  </a:moveTo>
                  <a:lnTo>
                    <a:pt x="87" y="12"/>
                  </a:lnTo>
                  <a:lnTo>
                    <a:pt x="77" y="11"/>
                  </a:lnTo>
                  <a:lnTo>
                    <a:pt x="66" y="11"/>
                  </a:lnTo>
                  <a:lnTo>
                    <a:pt x="54" y="9"/>
                  </a:lnTo>
                  <a:lnTo>
                    <a:pt x="38" y="7"/>
                  </a:lnTo>
                  <a:lnTo>
                    <a:pt x="22" y="5"/>
                  </a:lnTo>
                  <a:lnTo>
                    <a:pt x="10" y="3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4" y="1"/>
                  </a:lnTo>
                  <a:lnTo>
                    <a:pt x="55" y="2"/>
                  </a:lnTo>
                  <a:lnTo>
                    <a:pt x="73" y="4"/>
                  </a:lnTo>
                  <a:lnTo>
                    <a:pt x="87" y="6"/>
                  </a:lnTo>
                  <a:lnTo>
                    <a:pt x="100" y="9"/>
                  </a:lnTo>
                  <a:lnTo>
                    <a:pt x="109" y="11"/>
                  </a:lnTo>
                  <a:lnTo>
                    <a:pt x="103" y="1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13389547" y="2507712"/>
              <a:ext cx="51894" cy="4448"/>
            </a:xfrm>
            <a:custGeom>
              <a:avLst/>
              <a:gdLst>
                <a:gd name="T0" fmla="*/ 88 w 104"/>
                <a:gd name="T1" fmla="*/ 10 h 10"/>
                <a:gd name="T2" fmla="*/ 80 w 104"/>
                <a:gd name="T3" fmla="*/ 10 h 10"/>
                <a:gd name="T4" fmla="*/ 71 w 104"/>
                <a:gd name="T5" fmla="*/ 10 h 10"/>
                <a:gd name="T6" fmla="*/ 62 w 104"/>
                <a:gd name="T7" fmla="*/ 9 h 10"/>
                <a:gd name="T8" fmla="*/ 52 w 104"/>
                <a:gd name="T9" fmla="*/ 8 h 10"/>
                <a:gd name="T10" fmla="*/ 36 w 104"/>
                <a:gd name="T11" fmla="*/ 8 h 10"/>
                <a:gd name="T12" fmla="*/ 22 w 104"/>
                <a:gd name="T13" fmla="*/ 7 h 10"/>
                <a:gd name="T14" fmla="*/ 10 w 104"/>
                <a:gd name="T15" fmla="*/ 5 h 10"/>
                <a:gd name="T16" fmla="*/ 0 w 104"/>
                <a:gd name="T17" fmla="*/ 4 h 10"/>
                <a:gd name="T18" fmla="*/ 9 w 104"/>
                <a:gd name="T19" fmla="*/ 3 h 10"/>
                <a:gd name="T20" fmla="*/ 19 w 104"/>
                <a:gd name="T21" fmla="*/ 2 h 10"/>
                <a:gd name="T22" fmla="*/ 31 w 104"/>
                <a:gd name="T23" fmla="*/ 0 h 10"/>
                <a:gd name="T24" fmla="*/ 46 w 104"/>
                <a:gd name="T25" fmla="*/ 0 h 10"/>
                <a:gd name="T26" fmla="*/ 49 w 104"/>
                <a:gd name="T27" fmla="*/ 0 h 10"/>
                <a:gd name="T28" fmla="*/ 53 w 104"/>
                <a:gd name="T29" fmla="*/ 0 h 10"/>
                <a:gd name="T30" fmla="*/ 68 w 104"/>
                <a:gd name="T31" fmla="*/ 3 h 10"/>
                <a:gd name="T32" fmla="*/ 82 w 104"/>
                <a:gd name="T33" fmla="*/ 5 h 10"/>
                <a:gd name="T34" fmla="*/ 95 w 104"/>
                <a:gd name="T35" fmla="*/ 7 h 10"/>
                <a:gd name="T36" fmla="*/ 104 w 104"/>
                <a:gd name="T37" fmla="*/ 9 h 10"/>
                <a:gd name="T38" fmla="*/ 97 w 104"/>
                <a:gd name="T39" fmla="*/ 10 h 10"/>
                <a:gd name="T40" fmla="*/ 88 w 104"/>
                <a:gd name="T4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">
                  <a:moveTo>
                    <a:pt x="88" y="10"/>
                  </a:moveTo>
                  <a:lnTo>
                    <a:pt x="80" y="10"/>
                  </a:lnTo>
                  <a:lnTo>
                    <a:pt x="71" y="10"/>
                  </a:lnTo>
                  <a:lnTo>
                    <a:pt x="62" y="9"/>
                  </a:lnTo>
                  <a:lnTo>
                    <a:pt x="52" y="8"/>
                  </a:lnTo>
                  <a:lnTo>
                    <a:pt x="36" y="8"/>
                  </a:lnTo>
                  <a:lnTo>
                    <a:pt x="22" y="7"/>
                  </a:lnTo>
                  <a:lnTo>
                    <a:pt x="10" y="5"/>
                  </a:lnTo>
                  <a:lnTo>
                    <a:pt x="0" y="4"/>
                  </a:lnTo>
                  <a:lnTo>
                    <a:pt x="9" y="3"/>
                  </a:lnTo>
                  <a:lnTo>
                    <a:pt x="19" y="2"/>
                  </a:lnTo>
                  <a:lnTo>
                    <a:pt x="31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8" y="3"/>
                  </a:lnTo>
                  <a:lnTo>
                    <a:pt x="82" y="5"/>
                  </a:lnTo>
                  <a:lnTo>
                    <a:pt x="95" y="7"/>
                  </a:lnTo>
                  <a:lnTo>
                    <a:pt x="104" y="9"/>
                  </a:lnTo>
                  <a:lnTo>
                    <a:pt x="97" y="10"/>
                  </a:lnTo>
                  <a:lnTo>
                    <a:pt x="88" y="10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13340619" y="2479542"/>
              <a:ext cx="40032" cy="4448"/>
            </a:xfrm>
            <a:custGeom>
              <a:avLst/>
              <a:gdLst>
                <a:gd name="T0" fmla="*/ 48 w 81"/>
                <a:gd name="T1" fmla="*/ 9 h 9"/>
                <a:gd name="T2" fmla="*/ 44 w 81"/>
                <a:gd name="T3" fmla="*/ 9 h 9"/>
                <a:gd name="T4" fmla="*/ 40 w 81"/>
                <a:gd name="T5" fmla="*/ 9 h 9"/>
                <a:gd name="T6" fmla="*/ 28 w 81"/>
                <a:gd name="T7" fmla="*/ 8 h 9"/>
                <a:gd name="T8" fmla="*/ 16 w 81"/>
                <a:gd name="T9" fmla="*/ 6 h 9"/>
                <a:gd name="T10" fmla="*/ 7 w 81"/>
                <a:gd name="T11" fmla="*/ 3 h 9"/>
                <a:gd name="T12" fmla="*/ 0 w 81"/>
                <a:gd name="T13" fmla="*/ 1 h 9"/>
                <a:gd name="T14" fmla="*/ 2 w 81"/>
                <a:gd name="T15" fmla="*/ 0 h 9"/>
                <a:gd name="T16" fmla="*/ 5 w 81"/>
                <a:gd name="T17" fmla="*/ 0 h 9"/>
                <a:gd name="T18" fmla="*/ 12 w 81"/>
                <a:gd name="T19" fmla="*/ 1 h 9"/>
                <a:gd name="T20" fmla="*/ 20 w 81"/>
                <a:gd name="T21" fmla="*/ 1 h 9"/>
                <a:gd name="T22" fmla="*/ 30 w 81"/>
                <a:gd name="T23" fmla="*/ 1 h 9"/>
                <a:gd name="T24" fmla="*/ 40 w 81"/>
                <a:gd name="T25" fmla="*/ 2 h 9"/>
                <a:gd name="T26" fmla="*/ 52 w 81"/>
                <a:gd name="T27" fmla="*/ 2 h 9"/>
                <a:gd name="T28" fmla="*/ 64 w 81"/>
                <a:gd name="T29" fmla="*/ 3 h 9"/>
                <a:gd name="T30" fmla="*/ 74 w 81"/>
                <a:gd name="T31" fmla="*/ 5 h 9"/>
                <a:gd name="T32" fmla="*/ 81 w 81"/>
                <a:gd name="T33" fmla="*/ 6 h 9"/>
                <a:gd name="T34" fmla="*/ 75 w 81"/>
                <a:gd name="T35" fmla="*/ 7 h 9"/>
                <a:gd name="T36" fmla="*/ 67 w 81"/>
                <a:gd name="T37" fmla="*/ 8 h 9"/>
                <a:gd name="T38" fmla="*/ 58 w 81"/>
                <a:gd name="T39" fmla="*/ 9 h 9"/>
                <a:gd name="T40" fmla="*/ 48 w 81"/>
                <a:gd name="T4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9">
                  <a:moveTo>
                    <a:pt x="48" y="9"/>
                  </a:moveTo>
                  <a:lnTo>
                    <a:pt x="44" y="9"/>
                  </a:lnTo>
                  <a:lnTo>
                    <a:pt x="40" y="9"/>
                  </a:lnTo>
                  <a:lnTo>
                    <a:pt x="28" y="8"/>
                  </a:lnTo>
                  <a:lnTo>
                    <a:pt x="16" y="6"/>
                  </a:lnTo>
                  <a:lnTo>
                    <a:pt x="7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12" y="1"/>
                  </a:lnTo>
                  <a:lnTo>
                    <a:pt x="20" y="1"/>
                  </a:lnTo>
                  <a:lnTo>
                    <a:pt x="30" y="1"/>
                  </a:lnTo>
                  <a:lnTo>
                    <a:pt x="40" y="2"/>
                  </a:lnTo>
                  <a:lnTo>
                    <a:pt x="52" y="2"/>
                  </a:lnTo>
                  <a:lnTo>
                    <a:pt x="64" y="3"/>
                  </a:lnTo>
                  <a:lnTo>
                    <a:pt x="74" y="5"/>
                  </a:lnTo>
                  <a:lnTo>
                    <a:pt x="81" y="6"/>
                  </a:lnTo>
                  <a:lnTo>
                    <a:pt x="75" y="7"/>
                  </a:lnTo>
                  <a:lnTo>
                    <a:pt x="67" y="8"/>
                  </a:lnTo>
                  <a:lnTo>
                    <a:pt x="58" y="9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978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14013748" y="2503264"/>
              <a:ext cx="75616" cy="7414"/>
            </a:xfrm>
            <a:custGeom>
              <a:avLst/>
              <a:gdLst>
                <a:gd name="T0" fmla="*/ 76 w 151"/>
                <a:gd name="T1" fmla="*/ 16 h 16"/>
                <a:gd name="T2" fmla="*/ 64 w 151"/>
                <a:gd name="T3" fmla="*/ 15 h 16"/>
                <a:gd name="T4" fmla="*/ 53 w 151"/>
                <a:gd name="T5" fmla="*/ 15 h 16"/>
                <a:gd name="T6" fmla="*/ 41 w 151"/>
                <a:gd name="T7" fmla="*/ 15 h 16"/>
                <a:gd name="T8" fmla="*/ 31 w 151"/>
                <a:gd name="T9" fmla="*/ 13 h 16"/>
                <a:gd name="T10" fmla="*/ 14 w 151"/>
                <a:gd name="T11" fmla="*/ 10 h 16"/>
                <a:gd name="T12" fmla="*/ 0 w 151"/>
                <a:gd name="T13" fmla="*/ 5 h 16"/>
                <a:gd name="T14" fmla="*/ 0 w 151"/>
                <a:gd name="T15" fmla="*/ 5 h 16"/>
                <a:gd name="T16" fmla="*/ 0 w 151"/>
                <a:gd name="T17" fmla="*/ 5 h 16"/>
                <a:gd name="T18" fmla="*/ 8 w 151"/>
                <a:gd name="T19" fmla="*/ 5 h 16"/>
                <a:gd name="T20" fmla="*/ 15 w 151"/>
                <a:gd name="T21" fmla="*/ 6 h 16"/>
                <a:gd name="T22" fmla="*/ 23 w 151"/>
                <a:gd name="T23" fmla="*/ 6 h 16"/>
                <a:gd name="T24" fmla="*/ 32 w 151"/>
                <a:gd name="T25" fmla="*/ 7 h 16"/>
                <a:gd name="T26" fmla="*/ 38 w 151"/>
                <a:gd name="T27" fmla="*/ 7 h 16"/>
                <a:gd name="T28" fmla="*/ 43 w 151"/>
                <a:gd name="T29" fmla="*/ 7 h 16"/>
                <a:gd name="T30" fmla="*/ 50 w 151"/>
                <a:gd name="T31" fmla="*/ 7 h 16"/>
                <a:gd name="T32" fmla="*/ 57 w 151"/>
                <a:gd name="T33" fmla="*/ 7 h 16"/>
                <a:gd name="T34" fmla="*/ 63 w 151"/>
                <a:gd name="T35" fmla="*/ 7 h 16"/>
                <a:gd name="T36" fmla="*/ 70 w 151"/>
                <a:gd name="T37" fmla="*/ 7 h 16"/>
                <a:gd name="T38" fmla="*/ 73 w 151"/>
                <a:gd name="T39" fmla="*/ 7 h 16"/>
                <a:gd name="T40" fmla="*/ 76 w 151"/>
                <a:gd name="T41" fmla="*/ 7 h 16"/>
                <a:gd name="T42" fmla="*/ 99 w 151"/>
                <a:gd name="T43" fmla="*/ 5 h 16"/>
                <a:gd name="T44" fmla="*/ 119 w 151"/>
                <a:gd name="T45" fmla="*/ 3 h 16"/>
                <a:gd name="T46" fmla="*/ 137 w 151"/>
                <a:gd name="T47" fmla="*/ 1 h 16"/>
                <a:gd name="T48" fmla="*/ 151 w 151"/>
                <a:gd name="T49" fmla="*/ 0 h 16"/>
                <a:gd name="T50" fmla="*/ 138 w 151"/>
                <a:gd name="T51" fmla="*/ 4 h 16"/>
                <a:gd name="T52" fmla="*/ 120 w 151"/>
                <a:gd name="T53" fmla="*/ 8 h 16"/>
                <a:gd name="T54" fmla="*/ 100 w 151"/>
                <a:gd name="T55" fmla="*/ 13 h 16"/>
                <a:gd name="T56" fmla="*/ 76 w 151"/>
                <a:gd name="T5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16">
                  <a:moveTo>
                    <a:pt x="76" y="16"/>
                  </a:moveTo>
                  <a:lnTo>
                    <a:pt x="64" y="15"/>
                  </a:lnTo>
                  <a:lnTo>
                    <a:pt x="53" y="15"/>
                  </a:lnTo>
                  <a:lnTo>
                    <a:pt x="41" y="15"/>
                  </a:lnTo>
                  <a:lnTo>
                    <a:pt x="31" y="13"/>
                  </a:lnTo>
                  <a:lnTo>
                    <a:pt x="14" y="1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5"/>
                  </a:lnTo>
                  <a:lnTo>
                    <a:pt x="15" y="6"/>
                  </a:lnTo>
                  <a:lnTo>
                    <a:pt x="23" y="6"/>
                  </a:lnTo>
                  <a:lnTo>
                    <a:pt x="32" y="7"/>
                  </a:lnTo>
                  <a:lnTo>
                    <a:pt x="38" y="7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7"/>
                  </a:lnTo>
                  <a:lnTo>
                    <a:pt x="63" y="7"/>
                  </a:lnTo>
                  <a:lnTo>
                    <a:pt x="70" y="7"/>
                  </a:lnTo>
                  <a:lnTo>
                    <a:pt x="73" y="7"/>
                  </a:lnTo>
                  <a:lnTo>
                    <a:pt x="76" y="7"/>
                  </a:lnTo>
                  <a:lnTo>
                    <a:pt x="99" y="5"/>
                  </a:lnTo>
                  <a:lnTo>
                    <a:pt x="119" y="3"/>
                  </a:lnTo>
                  <a:lnTo>
                    <a:pt x="137" y="1"/>
                  </a:lnTo>
                  <a:lnTo>
                    <a:pt x="151" y="0"/>
                  </a:lnTo>
                  <a:lnTo>
                    <a:pt x="138" y="4"/>
                  </a:lnTo>
                  <a:lnTo>
                    <a:pt x="120" y="8"/>
                  </a:lnTo>
                  <a:lnTo>
                    <a:pt x="100" y="13"/>
                  </a:lnTo>
                  <a:lnTo>
                    <a:pt x="76" y="16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14040436" y="2472128"/>
              <a:ext cx="68203" cy="7414"/>
            </a:xfrm>
            <a:custGeom>
              <a:avLst/>
              <a:gdLst>
                <a:gd name="T0" fmla="*/ 46 w 138"/>
                <a:gd name="T1" fmla="*/ 14 h 14"/>
                <a:gd name="T2" fmla="*/ 31 w 138"/>
                <a:gd name="T3" fmla="*/ 14 h 14"/>
                <a:gd name="T4" fmla="*/ 19 w 138"/>
                <a:gd name="T5" fmla="*/ 13 h 14"/>
                <a:gd name="T6" fmla="*/ 8 w 138"/>
                <a:gd name="T7" fmla="*/ 12 h 14"/>
                <a:gd name="T8" fmla="*/ 0 w 138"/>
                <a:gd name="T9" fmla="*/ 11 h 14"/>
                <a:gd name="T10" fmla="*/ 12 w 138"/>
                <a:gd name="T11" fmla="*/ 9 h 14"/>
                <a:gd name="T12" fmla="*/ 28 w 138"/>
                <a:gd name="T13" fmla="*/ 8 h 14"/>
                <a:gd name="T14" fmla="*/ 48 w 138"/>
                <a:gd name="T15" fmla="*/ 7 h 14"/>
                <a:gd name="T16" fmla="*/ 69 w 138"/>
                <a:gd name="T17" fmla="*/ 6 h 14"/>
                <a:gd name="T18" fmla="*/ 80 w 138"/>
                <a:gd name="T19" fmla="*/ 5 h 14"/>
                <a:gd name="T20" fmla="*/ 90 w 138"/>
                <a:gd name="T21" fmla="*/ 4 h 14"/>
                <a:gd name="T22" fmla="*/ 100 w 138"/>
                <a:gd name="T23" fmla="*/ 3 h 14"/>
                <a:gd name="T24" fmla="*/ 109 w 138"/>
                <a:gd name="T25" fmla="*/ 2 h 14"/>
                <a:gd name="T26" fmla="*/ 126 w 138"/>
                <a:gd name="T27" fmla="*/ 0 h 14"/>
                <a:gd name="T28" fmla="*/ 138 w 138"/>
                <a:gd name="T29" fmla="*/ 0 h 14"/>
                <a:gd name="T30" fmla="*/ 126 w 138"/>
                <a:gd name="T31" fmla="*/ 3 h 14"/>
                <a:gd name="T32" fmla="*/ 110 w 138"/>
                <a:gd name="T33" fmla="*/ 8 h 14"/>
                <a:gd name="T34" fmla="*/ 101 w 138"/>
                <a:gd name="T35" fmla="*/ 10 h 14"/>
                <a:gd name="T36" fmla="*/ 91 w 138"/>
                <a:gd name="T37" fmla="*/ 11 h 14"/>
                <a:gd name="T38" fmla="*/ 81 w 138"/>
                <a:gd name="T39" fmla="*/ 12 h 14"/>
                <a:gd name="T40" fmla="*/ 69 w 138"/>
                <a:gd name="T41" fmla="*/ 13 h 14"/>
                <a:gd name="T42" fmla="*/ 57 w 138"/>
                <a:gd name="T43" fmla="*/ 14 h 14"/>
                <a:gd name="T44" fmla="*/ 46 w 138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4">
                  <a:moveTo>
                    <a:pt x="46" y="14"/>
                  </a:moveTo>
                  <a:lnTo>
                    <a:pt x="31" y="14"/>
                  </a:lnTo>
                  <a:lnTo>
                    <a:pt x="19" y="13"/>
                  </a:lnTo>
                  <a:lnTo>
                    <a:pt x="8" y="12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28" y="8"/>
                  </a:lnTo>
                  <a:lnTo>
                    <a:pt x="48" y="7"/>
                  </a:lnTo>
                  <a:lnTo>
                    <a:pt x="69" y="6"/>
                  </a:lnTo>
                  <a:lnTo>
                    <a:pt x="80" y="5"/>
                  </a:lnTo>
                  <a:lnTo>
                    <a:pt x="90" y="4"/>
                  </a:lnTo>
                  <a:lnTo>
                    <a:pt x="100" y="3"/>
                  </a:lnTo>
                  <a:lnTo>
                    <a:pt x="109" y="2"/>
                  </a:lnTo>
                  <a:lnTo>
                    <a:pt x="126" y="0"/>
                  </a:lnTo>
                  <a:lnTo>
                    <a:pt x="138" y="0"/>
                  </a:lnTo>
                  <a:lnTo>
                    <a:pt x="126" y="3"/>
                  </a:lnTo>
                  <a:lnTo>
                    <a:pt x="110" y="8"/>
                  </a:lnTo>
                  <a:lnTo>
                    <a:pt x="101" y="10"/>
                  </a:lnTo>
                  <a:lnTo>
                    <a:pt x="91" y="11"/>
                  </a:lnTo>
                  <a:lnTo>
                    <a:pt x="81" y="12"/>
                  </a:lnTo>
                  <a:lnTo>
                    <a:pt x="69" y="13"/>
                  </a:lnTo>
                  <a:lnTo>
                    <a:pt x="57" y="14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14093812" y="2448405"/>
              <a:ext cx="60790" cy="8896"/>
            </a:xfrm>
            <a:custGeom>
              <a:avLst/>
              <a:gdLst>
                <a:gd name="T0" fmla="*/ 62 w 122"/>
                <a:gd name="T1" fmla="*/ 16 h 16"/>
                <a:gd name="T2" fmla="*/ 52 w 122"/>
                <a:gd name="T3" fmla="*/ 15 h 16"/>
                <a:gd name="T4" fmla="*/ 43 w 122"/>
                <a:gd name="T5" fmla="*/ 15 h 16"/>
                <a:gd name="T6" fmla="*/ 33 w 122"/>
                <a:gd name="T7" fmla="*/ 15 h 16"/>
                <a:gd name="T8" fmla="*/ 25 w 122"/>
                <a:gd name="T9" fmla="*/ 13 h 16"/>
                <a:gd name="T10" fmla="*/ 11 w 122"/>
                <a:gd name="T11" fmla="*/ 9 h 16"/>
                <a:gd name="T12" fmla="*/ 0 w 122"/>
                <a:gd name="T13" fmla="*/ 5 h 16"/>
                <a:gd name="T14" fmla="*/ 12 w 122"/>
                <a:gd name="T15" fmla="*/ 6 h 16"/>
                <a:gd name="T16" fmla="*/ 26 w 122"/>
                <a:gd name="T17" fmla="*/ 7 h 16"/>
                <a:gd name="T18" fmla="*/ 30 w 122"/>
                <a:gd name="T19" fmla="*/ 7 h 16"/>
                <a:gd name="T20" fmla="*/ 35 w 122"/>
                <a:gd name="T21" fmla="*/ 8 h 16"/>
                <a:gd name="T22" fmla="*/ 40 w 122"/>
                <a:gd name="T23" fmla="*/ 7 h 16"/>
                <a:gd name="T24" fmla="*/ 46 w 122"/>
                <a:gd name="T25" fmla="*/ 7 h 16"/>
                <a:gd name="T26" fmla="*/ 51 w 122"/>
                <a:gd name="T27" fmla="*/ 7 h 16"/>
                <a:gd name="T28" fmla="*/ 56 w 122"/>
                <a:gd name="T29" fmla="*/ 7 h 16"/>
                <a:gd name="T30" fmla="*/ 59 w 122"/>
                <a:gd name="T31" fmla="*/ 7 h 16"/>
                <a:gd name="T32" fmla="*/ 61 w 122"/>
                <a:gd name="T33" fmla="*/ 7 h 16"/>
                <a:gd name="T34" fmla="*/ 70 w 122"/>
                <a:gd name="T35" fmla="*/ 6 h 16"/>
                <a:gd name="T36" fmla="*/ 79 w 122"/>
                <a:gd name="T37" fmla="*/ 5 h 16"/>
                <a:gd name="T38" fmla="*/ 89 w 122"/>
                <a:gd name="T39" fmla="*/ 4 h 16"/>
                <a:gd name="T40" fmla="*/ 96 w 122"/>
                <a:gd name="T41" fmla="*/ 3 h 16"/>
                <a:gd name="T42" fmla="*/ 110 w 122"/>
                <a:gd name="T43" fmla="*/ 1 h 16"/>
                <a:gd name="T44" fmla="*/ 122 w 122"/>
                <a:gd name="T45" fmla="*/ 0 h 16"/>
                <a:gd name="T46" fmla="*/ 111 w 122"/>
                <a:gd name="T47" fmla="*/ 4 h 16"/>
                <a:gd name="T48" fmla="*/ 98 w 122"/>
                <a:gd name="T49" fmla="*/ 8 h 16"/>
                <a:gd name="T50" fmla="*/ 90 w 122"/>
                <a:gd name="T51" fmla="*/ 11 h 16"/>
                <a:gd name="T52" fmla="*/ 80 w 122"/>
                <a:gd name="T53" fmla="*/ 13 h 16"/>
                <a:gd name="T54" fmla="*/ 71 w 122"/>
                <a:gd name="T55" fmla="*/ 14 h 16"/>
                <a:gd name="T56" fmla="*/ 62 w 122"/>
                <a:gd name="T5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2" h="16">
                  <a:moveTo>
                    <a:pt x="62" y="16"/>
                  </a:moveTo>
                  <a:lnTo>
                    <a:pt x="52" y="15"/>
                  </a:lnTo>
                  <a:lnTo>
                    <a:pt x="43" y="15"/>
                  </a:lnTo>
                  <a:lnTo>
                    <a:pt x="33" y="15"/>
                  </a:lnTo>
                  <a:lnTo>
                    <a:pt x="25" y="13"/>
                  </a:lnTo>
                  <a:lnTo>
                    <a:pt x="11" y="9"/>
                  </a:lnTo>
                  <a:lnTo>
                    <a:pt x="0" y="5"/>
                  </a:lnTo>
                  <a:lnTo>
                    <a:pt x="12" y="6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5" y="8"/>
                  </a:lnTo>
                  <a:lnTo>
                    <a:pt x="40" y="7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6" y="7"/>
                  </a:lnTo>
                  <a:lnTo>
                    <a:pt x="59" y="7"/>
                  </a:lnTo>
                  <a:lnTo>
                    <a:pt x="61" y="7"/>
                  </a:lnTo>
                  <a:lnTo>
                    <a:pt x="70" y="6"/>
                  </a:lnTo>
                  <a:lnTo>
                    <a:pt x="79" y="5"/>
                  </a:lnTo>
                  <a:lnTo>
                    <a:pt x="89" y="4"/>
                  </a:lnTo>
                  <a:lnTo>
                    <a:pt x="96" y="3"/>
                  </a:lnTo>
                  <a:lnTo>
                    <a:pt x="110" y="1"/>
                  </a:lnTo>
                  <a:lnTo>
                    <a:pt x="122" y="0"/>
                  </a:lnTo>
                  <a:lnTo>
                    <a:pt x="111" y="4"/>
                  </a:lnTo>
                  <a:lnTo>
                    <a:pt x="98" y="8"/>
                  </a:lnTo>
                  <a:lnTo>
                    <a:pt x="90" y="11"/>
                  </a:lnTo>
                  <a:lnTo>
                    <a:pt x="80" y="13"/>
                  </a:lnTo>
                  <a:lnTo>
                    <a:pt x="71" y="14"/>
                  </a:lnTo>
                  <a:lnTo>
                    <a:pt x="62" y="16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14139775" y="2405408"/>
              <a:ext cx="40032" cy="13344"/>
            </a:xfrm>
            <a:custGeom>
              <a:avLst/>
              <a:gdLst>
                <a:gd name="T0" fmla="*/ 17 w 81"/>
                <a:gd name="T1" fmla="*/ 25 h 25"/>
                <a:gd name="T2" fmla="*/ 7 w 81"/>
                <a:gd name="T3" fmla="*/ 25 h 25"/>
                <a:gd name="T4" fmla="*/ 0 w 81"/>
                <a:gd name="T5" fmla="*/ 23 h 25"/>
                <a:gd name="T6" fmla="*/ 7 w 81"/>
                <a:gd name="T7" fmla="*/ 21 h 25"/>
                <a:gd name="T8" fmla="*/ 17 w 81"/>
                <a:gd name="T9" fmla="*/ 19 h 25"/>
                <a:gd name="T10" fmla="*/ 29 w 81"/>
                <a:gd name="T11" fmla="*/ 17 h 25"/>
                <a:gd name="T12" fmla="*/ 41 w 81"/>
                <a:gd name="T13" fmla="*/ 14 h 25"/>
                <a:gd name="T14" fmla="*/ 53 w 81"/>
                <a:gd name="T15" fmla="*/ 10 h 25"/>
                <a:gd name="T16" fmla="*/ 64 w 81"/>
                <a:gd name="T17" fmla="*/ 7 h 25"/>
                <a:gd name="T18" fmla="*/ 73 w 81"/>
                <a:gd name="T19" fmla="*/ 3 h 25"/>
                <a:gd name="T20" fmla="*/ 81 w 81"/>
                <a:gd name="T21" fmla="*/ 0 h 25"/>
                <a:gd name="T22" fmla="*/ 75 w 81"/>
                <a:gd name="T23" fmla="*/ 5 h 25"/>
                <a:gd name="T24" fmla="*/ 66 w 81"/>
                <a:gd name="T25" fmla="*/ 11 h 25"/>
                <a:gd name="T26" fmla="*/ 56 w 81"/>
                <a:gd name="T27" fmla="*/ 17 h 25"/>
                <a:gd name="T28" fmla="*/ 43 w 81"/>
                <a:gd name="T29" fmla="*/ 21 h 25"/>
                <a:gd name="T30" fmla="*/ 30 w 81"/>
                <a:gd name="T31" fmla="*/ 25 h 25"/>
                <a:gd name="T32" fmla="*/ 17 w 81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5">
                  <a:moveTo>
                    <a:pt x="17" y="25"/>
                  </a:moveTo>
                  <a:lnTo>
                    <a:pt x="7" y="25"/>
                  </a:lnTo>
                  <a:lnTo>
                    <a:pt x="0" y="23"/>
                  </a:lnTo>
                  <a:lnTo>
                    <a:pt x="7" y="21"/>
                  </a:lnTo>
                  <a:lnTo>
                    <a:pt x="17" y="19"/>
                  </a:lnTo>
                  <a:lnTo>
                    <a:pt x="29" y="17"/>
                  </a:lnTo>
                  <a:lnTo>
                    <a:pt x="41" y="14"/>
                  </a:lnTo>
                  <a:lnTo>
                    <a:pt x="53" y="10"/>
                  </a:lnTo>
                  <a:lnTo>
                    <a:pt x="64" y="7"/>
                  </a:lnTo>
                  <a:lnTo>
                    <a:pt x="73" y="3"/>
                  </a:lnTo>
                  <a:lnTo>
                    <a:pt x="81" y="0"/>
                  </a:lnTo>
                  <a:lnTo>
                    <a:pt x="75" y="5"/>
                  </a:lnTo>
                  <a:lnTo>
                    <a:pt x="66" y="11"/>
                  </a:lnTo>
                  <a:lnTo>
                    <a:pt x="56" y="17"/>
                  </a:lnTo>
                  <a:lnTo>
                    <a:pt x="43" y="21"/>
                  </a:lnTo>
                  <a:lnTo>
                    <a:pt x="30" y="25"/>
                  </a:lnTo>
                  <a:lnTo>
                    <a:pt x="17" y="25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14194634" y="2368341"/>
              <a:ext cx="13344" cy="5931"/>
            </a:xfrm>
            <a:custGeom>
              <a:avLst/>
              <a:gdLst>
                <a:gd name="T0" fmla="*/ 1 w 28"/>
                <a:gd name="T1" fmla="*/ 13 h 13"/>
                <a:gd name="T2" fmla="*/ 1 w 28"/>
                <a:gd name="T3" fmla="*/ 13 h 13"/>
                <a:gd name="T4" fmla="*/ 0 w 28"/>
                <a:gd name="T5" fmla="*/ 13 h 13"/>
                <a:gd name="T6" fmla="*/ 2 w 28"/>
                <a:gd name="T7" fmla="*/ 11 h 13"/>
                <a:gd name="T8" fmla="*/ 4 w 28"/>
                <a:gd name="T9" fmla="*/ 8 h 13"/>
                <a:gd name="T10" fmla="*/ 8 w 28"/>
                <a:gd name="T11" fmla="*/ 5 h 13"/>
                <a:gd name="T12" fmla="*/ 12 w 28"/>
                <a:gd name="T13" fmla="*/ 3 h 13"/>
                <a:gd name="T14" fmla="*/ 16 w 28"/>
                <a:gd name="T15" fmla="*/ 1 h 13"/>
                <a:gd name="T16" fmla="*/ 21 w 28"/>
                <a:gd name="T17" fmla="*/ 0 h 13"/>
                <a:gd name="T18" fmla="*/ 25 w 28"/>
                <a:gd name="T19" fmla="*/ 1 h 13"/>
                <a:gd name="T20" fmla="*/ 28 w 28"/>
                <a:gd name="T21" fmla="*/ 2 h 13"/>
                <a:gd name="T22" fmla="*/ 22 w 28"/>
                <a:gd name="T23" fmla="*/ 6 h 13"/>
                <a:gd name="T24" fmla="*/ 15 w 28"/>
                <a:gd name="T25" fmla="*/ 9 h 13"/>
                <a:gd name="T26" fmla="*/ 8 w 28"/>
                <a:gd name="T27" fmla="*/ 12 h 13"/>
                <a:gd name="T28" fmla="*/ 1 w 28"/>
                <a:gd name="T2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3">
                  <a:moveTo>
                    <a:pt x="1" y="13"/>
                  </a:moveTo>
                  <a:lnTo>
                    <a:pt x="1" y="13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2" y="3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8" y="2"/>
                  </a:lnTo>
                  <a:lnTo>
                    <a:pt x="22" y="6"/>
                  </a:lnTo>
                  <a:lnTo>
                    <a:pt x="15" y="9"/>
                  </a:lnTo>
                  <a:lnTo>
                    <a:pt x="8" y="12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998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13007020" y="5535313"/>
              <a:ext cx="240192" cy="31136"/>
            </a:xfrm>
            <a:custGeom>
              <a:avLst/>
              <a:gdLst>
                <a:gd name="T0" fmla="*/ 137 w 485"/>
                <a:gd name="T1" fmla="*/ 63 h 63"/>
                <a:gd name="T2" fmla="*/ 128 w 485"/>
                <a:gd name="T3" fmla="*/ 63 h 63"/>
                <a:gd name="T4" fmla="*/ 119 w 485"/>
                <a:gd name="T5" fmla="*/ 63 h 63"/>
                <a:gd name="T6" fmla="*/ 110 w 485"/>
                <a:gd name="T7" fmla="*/ 63 h 63"/>
                <a:gd name="T8" fmla="*/ 101 w 485"/>
                <a:gd name="T9" fmla="*/ 61 h 63"/>
                <a:gd name="T10" fmla="*/ 71 w 485"/>
                <a:gd name="T11" fmla="*/ 59 h 63"/>
                <a:gd name="T12" fmla="*/ 44 w 485"/>
                <a:gd name="T13" fmla="*/ 55 h 63"/>
                <a:gd name="T14" fmla="*/ 20 w 485"/>
                <a:gd name="T15" fmla="*/ 50 h 63"/>
                <a:gd name="T16" fmla="*/ 0 w 485"/>
                <a:gd name="T17" fmla="*/ 46 h 63"/>
                <a:gd name="T18" fmla="*/ 18 w 485"/>
                <a:gd name="T19" fmla="*/ 47 h 63"/>
                <a:gd name="T20" fmla="*/ 40 w 485"/>
                <a:gd name="T21" fmla="*/ 49 h 63"/>
                <a:gd name="T22" fmla="*/ 63 w 485"/>
                <a:gd name="T23" fmla="*/ 50 h 63"/>
                <a:gd name="T24" fmla="*/ 90 w 485"/>
                <a:gd name="T25" fmla="*/ 51 h 63"/>
                <a:gd name="T26" fmla="*/ 96 w 485"/>
                <a:gd name="T27" fmla="*/ 51 h 63"/>
                <a:gd name="T28" fmla="*/ 101 w 485"/>
                <a:gd name="T29" fmla="*/ 50 h 63"/>
                <a:gd name="T30" fmla="*/ 102 w 485"/>
                <a:gd name="T31" fmla="*/ 50 h 63"/>
                <a:gd name="T32" fmla="*/ 103 w 485"/>
                <a:gd name="T33" fmla="*/ 50 h 63"/>
                <a:gd name="T34" fmla="*/ 135 w 485"/>
                <a:gd name="T35" fmla="*/ 50 h 63"/>
                <a:gd name="T36" fmla="*/ 170 w 485"/>
                <a:gd name="T37" fmla="*/ 48 h 63"/>
                <a:gd name="T38" fmla="*/ 206 w 485"/>
                <a:gd name="T39" fmla="*/ 45 h 63"/>
                <a:gd name="T40" fmla="*/ 244 w 485"/>
                <a:gd name="T41" fmla="*/ 41 h 63"/>
                <a:gd name="T42" fmla="*/ 282 w 485"/>
                <a:gd name="T43" fmla="*/ 36 h 63"/>
                <a:gd name="T44" fmla="*/ 318 w 485"/>
                <a:gd name="T45" fmla="*/ 30 h 63"/>
                <a:gd name="T46" fmla="*/ 353 w 485"/>
                <a:gd name="T47" fmla="*/ 23 h 63"/>
                <a:gd name="T48" fmla="*/ 386 w 485"/>
                <a:gd name="T49" fmla="*/ 18 h 63"/>
                <a:gd name="T50" fmla="*/ 414 w 485"/>
                <a:gd name="T51" fmla="*/ 12 h 63"/>
                <a:gd name="T52" fmla="*/ 442 w 485"/>
                <a:gd name="T53" fmla="*/ 7 h 63"/>
                <a:gd name="T54" fmla="*/ 466 w 485"/>
                <a:gd name="T55" fmla="*/ 3 h 63"/>
                <a:gd name="T56" fmla="*/ 485 w 485"/>
                <a:gd name="T57" fmla="*/ 0 h 63"/>
                <a:gd name="T58" fmla="*/ 466 w 485"/>
                <a:gd name="T59" fmla="*/ 6 h 63"/>
                <a:gd name="T60" fmla="*/ 443 w 485"/>
                <a:gd name="T61" fmla="*/ 13 h 63"/>
                <a:gd name="T62" fmla="*/ 416 w 485"/>
                <a:gd name="T63" fmla="*/ 21 h 63"/>
                <a:gd name="T64" fmla="*/ 388 w 485"/>
                <a:gd name="T65" fmla="*/ 29 h 63"/>
                <a:gd name="T66" fmla="*/ 356 w 485"/>
                <a:gd name="T67" fmla="*/ 37 h 63"/>
                <a:gd name="T68" fmla="*/ 321 w 485"/>
                <a:gd name="T69" fmla="*/ 44 h 63"/>
                <a:gd name="T70" fmla="*/ 284 w 485"/>
                <a:gd name="T71" fmla="*/ 50 h 63"/>
                <a:gd name="T72" fmla="*/ 246 w 485"/>
                <a:gd name="T73" fmla="*/ 56 h 63"/>
                <a:gd name="T74" fmla="*/ 217 w 485"/>
                <a:gd name="T75" fmla="*/ 58 h 63"/>
                <a:gd name="T76" fmla="*/ 190 w 485"/>
                <a:gd name="T77" fmla="*/ 61 h 63"/>
                <a:gd name="T78" fmla="*/ 163 w 485"/>
                <a:gd name="T79" fmla="*/ 63 h 63"/>
                <a:gd name="T80" fmla="*/ 137 w 485"/>
                <a:gd name="T8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63">
                  <a:moveTo>
                    <a:pt x="137" y="63"/>
                  </a:moveTo>
                  <a:lnTo>
                    <a:pt x="128" y="63"/>
                  </a:lnTo>
                  <a:lnTo>
                    <a:pt x="119" y="63"/>
                  </a:lnTo>
                  <a:lnTo>
                    <a:pt x="110" y="63"/>
                  </a:lnTo>
                  <a:lnTo>
                    <a:pt x="101" y="61"/>
                  </a:lnTo>
                  <a:lnTo>
                    <a:pt x="71" y="59"/>
                  </a:lnTo>
                  <a:lnTo>
                    <a:pt x="44" y="55"/>
                  </a:lnTo>
                  <a:lnTo>
                    <a:pt x="20" y="50"/>
                  </a:lnTo>
                  <a:lnTo>
                    <a:pt x="0" y="46"/>
                  </a:lnTo>
                  <a:lnTo>
                    <a:pt x="18" y="47"/>
                  </a:lnTo>
                  <a:lnTo>
                    <a:pt x="40" y="49"/>
                  </a:lnTo>
                  <a:lnTo>
                    <a:pt x="63" y="50"/>
                  </a:lnTo>
                  <a:lnTo>
                    <a:pt x="90" y="51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2" y="50"/>
                  </a:lnTo>
                  <a:lnTo>
                    <a:pt x="103" y="50"/>
                  </a:lnTo>
                  <a:lnTo>
                    <a:pt x="135" y="50"/>
                  </a:lnTo>
                  <a:lnTo>
                    <a:pt x="170" y="48"/>
                  </a:lnTo>
                  <a:lnTo>
                    <a:pt x="206" y="45"/>
                  </a:lnTo>
                  <a:lnTo>
                    <a:pt x="244" y="41"/>
                  </a:lnTo>
                  <a:lnTo>
                    <a:pt x="282" y="36"/>
                  </a:lnTo>
                  <a:lnTo>
                    <a:pt x="318" y="30"/>
                  </a:lnTo>
                  <a:lnTo>
                    <a:pt x="353" y="23"/>
                  </a:lnTo>
                  <a:lnTo>
                    <a:pt x="386" y="18"/>
                  </a:lnTo>
                  <a:lnTo>
                    <a:pt x="414" y="12"/>
                  </a:lnTo>
                  <a:lnTo>
                    <a:pt x="442" y="7"/>
                  </a:lnTo>
                  <a:lnTo>
                    <a:pt x="466" y="3"/>
                  </a:lnTo>
                  <a:lnTo>
                    <a:pt x="485" y="0"/>
                  </a:lnTo>
                  <a:lnTo>
                    <a:pt x="466" y="6"/>
                  </a:lnTo>
                  <a:lnTo>
                    <a:pt x="443" y="13"/>
                  </a:lnTo>
                  <a:lnTo>
                    <a:pt x="416" y="21"/>
                  </a:lnTo>
                  <a:lnTo>
                    <a:pt x="388" y="29"/>
                  </a:lnTo>
                  <a:lnTo>
                    <a:pt x="356" y="37"/>
                  </a:lnTo>
                  <a:lnTo>
                    <a:pt x="321" y="44"/>
                  </a:lnTo>
                  <a:lnTo>
                    <a:pt x="284" y="50"/>
                  </a:lnTo>
                  <a:lnTo>
                    <a:pt x="246" y="56"/>
                  </a:lnTo>
                  <a:lnTo>
                    <a:pt x="217" y="58"/>
                  </a:lnTo>
                  <a:lnTo>
                    <a:pt x="190" y="61"/>
                  </a:lnTo>
                  <a:lnTo>
                    <a:pt x="163" y="63"/>
                  </a:lnTo>
                  <a:lnTo>
                    <a:pt x="137" y="63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13007020" y="5516039"/>
              <a:ext cx="155680" cy="14827"/>
            </a:xfrm>
            <a:custGeom>
              <a:avLst/>
              <a:gdLst>
                <a:gd name="T0" fmla="*/ 0 w 316"/>
                <a:gd name="T1" fmla="*/ 31 h 31"/>
                <a:gd name="T2" fmla="*/ 13 w 316"/>
                <a:gd name="T3" fmla="*/ 27 h 31"/>
                <a:gd name="T4" fmla="*/ 28 w 316"/>
                <a:gd name="T5" fmla="*/ 23 h 31"/>
                <a:gd name="T6" fmla="*/ 45 w 316"/>
                <a:gd name="T7" fmla="*/ 19 h 31"/>
                <a:gd name="T8" fmla="*/ 64 w 316"/>
                <a:gd name="T9" fmla="*/ 15 h 31"/>
                <a:gd name="T10" fmla="*/ 86 w 316"/>
                <a:gd name="T11" fmla="*/ 11 h 31"/>
                <a:gd name="T12" fmla="*/ 109 w 316"/>
                <a:gd name="T13" fmla="*/ 9 h 31"/>
                <a:gd name="T14" fmla="*/ 132 w 316"/>
                <a:gd name="T15" fmla="*/ 7 h 31"/>
                <a:gd name="T16" fmla="*/ 158 w 316"/>
                <a:gd name="T17" fmla="*/ 5 h 31"/>
                <a:gd name="T18" fmla="*/ 182 w 316"/>
                <a:gd name="T19" fmla="*/ 4 h 31"/>
                <a:gd name="T20" fmla="*/ 206 w 316"/>
                <a:gd name="T21" fmla="*/ 3 h 31"/>
                <a:gd name="T22" fmla="*/ 229 w 316"/>
                <a:gd name="T23" fmla="*/ 2 h 31"/>
                <a:gd name="T24" fmla="*/ 250 w 316"/>
                <a:gd name="T25" fmla="*/ 1 h 31"/>
                <a:gd name="T26" fmla="*/ 263 w 316"/>
                <a:gd name="T27" fmla="*/ 1 h 31"/>
                <a:gd name="T28" fmla="*/ 276 w 316"/>
                <a:gd name="T29" fmla="*/ 0 h 31"/>
                <a:gd name="T30" fmla="*/ 287 w 316"/>
                <a:gd name="T31" fmla="*/ 0 h 31"/>
                <a:gd name="T32" fmla="*/ 298 w 316"/>
                <a:gd name="T33" fmla="*/ 0 h 31"/>
                <a:gd name="T34" fmla="*/ 308 w 316"/>
                <a:gd name="T35" fmla="*/ 0 h 31"/>
                <a:gd name="T36" fmla="*/ 316 w 316"/>
                <a:gd name="T37" fmla="*/ 0 h 31"/>
                <a:gd name="T38" fmla="*/ 303 w 316"/>
                <a:gd name="T39" fmla="*/ 3 h 31"/>
                <a:gd name="T40" fmla="*/ 288 w 316"/>
                <a:gd name="T41" fmla="*/ 6 h 31"/>
                <a:gd name="T42" fmla="*/ 271 w 316"/>
                <a:gd name="T43" fmla="*/ 9 h 31"/>
                <a:gd name="T44" fmla="*/ 251 w 316"/>
                <a:gd name="T45" fmla="*/ 12 h 31"/>
                <a:gd name="T46" fmla="*/ 230 w 316"/>
                <a:gd name="T47" fmla="*/ 15 h 31"/>
                <a:gd name="T48" fmla="*/ 207 w 316"/>
                <a:gd name="T49" fmla="*/ 17 h 31"/>
                <a:gd name="T50" fmla="*/ 183 w 316"/>
                <a:gd name="T51" fmla="*/ 18 h 31"/>
                <a:gd name="T52" fmla="*/ 158 w 316"/>
                <a:gd name="T53" fmla="*/ 20 h 31"/>
                <a:gd name="T54" fmla="*/ 133 w 316"/>
                <a:gd name="T55" fmla="*/ 22 h 31"/>
                <a:gd name="T56" fmla="*/ 110 w 316"/>
                <a:gd name="T57" fmla="*/ 23 h 31"/>
                <a:gd name="T58" fmla="*/ 87 w 316"/>
                <a:gd name="T59" fmla="*/ 24 h 31"/>
                <a:gd name="T60" fmla="*/ 65 w 316"/>
                <a:gd name="T61" fmla="*/ 26 h 31"/>
                <a:gd name="T62" fmla="*/ 47 w 316"/>
                <a:gd name="T63" fmla="*/ 27 h 31"/>
                <a:gd name="T64" fmla="*/ 30 w 316"/>
                <a:gd name="T65" fmla="*/ 30 h 31"/>
                <a:gd name="T66" fmla="*/ 13 w 316"/>
                <a:gd name="T67" fmla="*/ 31 h 31"/>
                <a:gd name="T68" fmla="*/ 0 w 316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" h="31">
                  <a:moveTo>
                    <a:pt x="0" y="31"/>
                  </a:moveTo>
                  <a:lnTo>
                    <a:pt x="13" y="27"/>
                  </a:lnTo>
                  <a:lnTo>
                    <a:pt x="28" y="23"/>
                  </a:lnTo>
                  <a:lnTo>
                    <a:pt x="45" y="19"/>
                  </a:lnTo>
                  <a:lnTo>
                    <a:pt x="64" y="15"/>
                  </a:lnTo>
                  <a:lnTo>
                    <a:pt x="86" y="11"/>
                  </a:lnTo>
                  <a:lnTo>
                    <a:pt x="109" y="9"/>
                  </a:lnTo>
                  <a:lnTo>
                    <a:pt x="132" y="7"/>
                  </a:lnTo>
                  <a:lnTo>
                    <a:pt x="158" y="5"/>
                  </a:lnTo>
                  <a:lnTo>
                    <a:pt x="182" y="4"/>
                  </a:lnTo>
                  <a:lnTo>
                    <a:pt x="206" y="3"/>
                  </a:lnTo>
                  <a:lnTo>
                    <a:pt x="229" y="2"/>
                  </a:lnTo>
                  <a:lnTo>
                    <a:pt x="250" y="1"/>
                  </a:lnTo>
                  <a:lnTo>
                    <a:pt x="263" y="1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98" y="0"/>
                  </a:lnTo>
                  <a:lnTo>
                    <a:pt x="308" y="0"/>
                  </a:lnTo>
                  <a:lnTo>
                    <a:pt x="316" y="0"/>
                  </a:lnTo>
                  <a:lnTo>
                    <a:pt x="303" y="3"/>
                  </a:lnTo>
                  <a:lnTo>
                    <a:pt x="288" y="6"/>
                  </a:lnTo>
                  <a:lnTo>
                    <a:pt x="271" y="9"/>
                  </a:lnTo>
                  <a:lnTo>
                    <a:pt x="251" y="12"/>
                  </a:lnTo>
                  <a:lnTo>
                    <a:pt x="230" y="15"/>
                  </a:lnTo>
                  <a:lnTo>
                    <a:pt x="207" y="17"/>
                  </a:lnTo>
                  <a:lnTo>
                    <a:pt x="183" y="18"/>
                  </a:lnTo>
                  <a:lnTo>
                    <a:pt x="158" y="20"/>
                  </a:lnTo>
                  <a:lnTo>
                    <a:pt x="133" y="22"/>
                  </a:lnTo>
                  <a:lnTo>
                    <a:pt x="110" y="23"/>
                  </a:lnTo>
                  <a:lnTo>
                    <a:pt x="87" y="24"/>
                  </a:lnTo>
                  <a:lnTo>
                    <a:pt x="65" y="26"/>
                  </a:lnTo>
                  <a:lnTo>
                    <a:pt x="47" y="27"/>
                  </a:lnTo>
                  <a:lnTo>
                    <a:pt x="30" y="30"/>
                  </a:lnTo>
                  <a:lnTo>
                    <a:pt x="13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13104875" y="5459698"/>
              <a:ext cx="65237" cy="14827"/>
            </a:xfrm>
            <a:custGeom>
              <a:avLst/>
              <a:gdLst>
                <a:gd name="T0" fmla="*/ 4 w 134"/>
                <a:gd name="T1" fmla="*/ 30 h 30"/>
                <a:gd name="T2" fmla="*/ 2 w 134"/>
                <a:gd name="T3" fmla="*/ 23 h 30"/>
                <a:gd name="T4" fmla="*/ 0 w 134"/>
                <a:gd name="T5" fmla="*/ 16 h 30"/>
                <a:gd name="T6" fmla="*/ 41 w 134"/>
                <a:gd name="T7" fmla="*/ 9 h 30"/>
                <a:gd name="T8" fmla="*/ 78 w 134"/>
                <a:gd name="T9" fmla="*/ 4 h 30"/>
                <a:gd name="T10" fmla="*/ 110 w 134"/>
                <a:gd name="T11" fmla="*/ 1 h 30"/>
                <a:gd name="T12" fmla="*/ 134 w 134"/>
                <a:gd name="T13" fmla="*/ 0 h 30"/>
                <a:gd name="T14" fmla="*/ 111 w 134"/>
                <a:gd name="T15" fmla="*/ 6 h 30"/>
                <a:gd name="T16" fmla="*/ 80 w 134"/>
                <a:gd name="T17" fmla="*/ 14 h 30"/>
                <a:gd name="T18" fmla="*/ 45 w 134"/>
                <a:gd name="T19" fmla="*/ 22 h 30"/>
                <a:gd name="T20" fmla="*/ 4 w 134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30">
                  <a:moveTo>
                    <a:pt x="4" y="30"/>
                  </a:moveTo>
                  <a:lnTo>
                    <a:pt x="2" y="23"/>
                  </a:lnTo>
                  <a:lnTo>
                    <a:pt x="0" y="16"/>
                  </a:lnTo>
                  <a:lnTo>
                    <a:pt x="41" y="9"/>
                  </a:lnTo>
                  <a:lnTo>
                    <a:pt x="78" y="4"/>
                  </a:lnTo>
                  <a:lnTo>
                    <a:pt x="110" y="1"/>
                  </a:lnTo>
                  <a:lnTo>
                    <a:pt x="134" y="0"/>
                  </a:lnTo>
                  <a:lnTo>
                    <a:pt x="111" y="6"/>
                  </a:lnTo>
                  <a:lnTo>
                    <a:pt x="80" y="14"/>
                  </a:lnTo>
                  <a:lnTo>
                    <a:pt x="45" y="22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13018881" y="5467110"/>
              <a:ext cx="87478" cy="13344"/>
            </a:xfrm>
            <a:custGeom>
              <a:avLst/>
              <a:gdLst>
                <a:gd name="T0" fmla="*/ 62 w 178"/>
                <a:gd name="T1" fmla="*/ 27 h 27"/>
                <a:gd name="T2" fmla="*/ 43 w 178"/>
                <a:gd name="T3" fmla="*/ 27 h 27"/>
                <a:gd name="T4" fmla="*/ 27 w 178"/>
                <a:gd name="T5" fmla="*/ 26 h 27"/>
                <a:gd name="T6" fmla="*/ 13 w 178"/>
                <a:gd name="T7" fmla="*/ 24 h 27"/>
                <a:gd name="T8" fmla="*/ 0 w 178"/>
                <a:gd name="T9" fmla="*/ 22 h 27"/>
                <a:gd name="T10" fmla="*/ 28 w 178"/>
                <a:gd name="T11" fmla="*/ 20 h 27"/>
                <a:gd name="T12" fmla="*/ 64 w 178"/>
                <a:gd name="T13" fmla="*/ 15 h 27"/>
                <a:gd name="T14" fmla="*/ 107 w 178"/>
                <a:gd name="T15" fmla="*/ 10 h 27"/>
                <a:gd name="T16" fmla="*/ 154 w 178"/>
                <a:gd name="T17" fmla="*/ 3 h 27"/>
                <a:gd name="T18" fmla="*/ 164 w 178"/>
                <a:gd name="T19" fmla="*/ 1 h 27"/>
                <a:gd name="T20" fmla="*/ 174 w 178"/>
                <a:gd name="T21" fmla="*/ 0 h 27"/>
                <a:gd name="T22" fmla="*/ 176 w 178"/>
                <a:gd name="T23" fmla="*/ 7 h 27"/>
                <a:gd name="T24" fmla="*/ 178 w 178"/>
                <a:gd name="T25" fmla="*/ 14 h 27"/>
                <a:gd name="T26" fmla="*/ 168 w 178"/>
                <a:gd name="T27" fmla="*/ 16 h 27"/>
                <a:gd name="T28" fmla="*/ 156 w 178"/>
                <a:gd name="T29" fmla="*/ 19 h 27"/>
                <a:gd name="T30" fmla="*/ 131 w 178"/>
                <a:gd name="T31" fmla="*/ 23 h 27"/>
                <a:gd name="T32" fmla="*/ 106 w 178"/>
                <a:gd name="T33" fmla="*/ 25 h 27"/>
                <a:gd name="T34" fmla="*/ 84 w 178"/>
                <a:gd name="T35" fmla="*/ 27 h 27"/>
                <a:gd name="T36" fmla="*/ 62 w 178"/>
                <a:gd name="T3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8" h="27">
                  <a:moveTo>
                    <a:pt x="62" y="27"/>
                  </a:moveTo>
                  <a:lnTo>
                    <a:pt x="43" y="27"/>
                  </a:lnTo>
                  <a:lnTo>
                    <a:pt x="27" y="26"/>
                  </a:lnTo>
                  <a:lnTo>
                    <a:pt x="13" y="24"/>
                  </a:lnTo>
                  <a:lnTo>
                    <a:pt x="0" y="22"/>
                  </a:lnTo>
                  <a:lnTo>
                    <a:pt x="28" y="20"/>
                  </a:lnTo>
                  <a:lnTo>
                    <a:pt x="64" y="15"/>
                  </a:lnTo>
                  <a:lnTo>
                    <a:pt x="107" y="10"/>
                  </a:lnTo>
                  <a:lnTo>
                    <a:pt x="154" y="3"/>
                  </a:lnTo>
                  <a:lnTo>
                    <a:pt x="164" y="1"/>
                  </a:lnTo>
                  <a:lnTo>
                    <a:pt x="174" y="0"/>
                  </a:lnTo>
                  <a:lnTo>
                    <a:pt x="176" y="7"/>
                  </a:lnTo>
                  <a:lnTo>
                    <a:pt x="178" y="14"/>
                  </a:lnTo>
                  <a:lnTo>
                    <a:pt x="168" y="16"/>
                  </a:lnTo>
                  <a:lnTo>
                    <a:pt x="156" y="19"/>
                  </a:lnTo>
                  <a:lnTo>
                    <a:pt x="131" y="23"/>
                  </a:lnTo>
                  <a:lnTo>
                    <a:pt x="106" y="25"/>
                  </a:lnTo>
                  <a:lnTo>
                    <a:pt x="84" y="27"/>
                  </a:lnTo>
                  <a:lnTo>
                    <a:pt x="62" y="27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13093014" y="5418183"/>
              <a:ext cx="47445" cy="8896"/>
            </a:xfrm>
            <a:custGeom>
              <a:avLst/>
              <a:gdLst>
                <a:gd name="T0" fmla="*/ 3 w 97"/>
                <a:gd name="T1" fmla="*/ 18 h 18"/>
                <a:gd name="T2" fmla="*/ 1 w 97"/>
                <a:gd name="T3" fmla="*/ 10 h 18"/>
                <a:gd name="T4" fmla="*/ 0 w 97"/>
                <a:gd name="T5" fmla="*/ 2 h 18"/>
                <a:gd name="T6" fmla="*/ 10 w 97"/>
                <a:gd name="T7" fmla="*/ 1 h 18"/>
                <a:gd name="T8" fmla="*/ 22 w 97"/>
                <a:gd name="T9" fmla="*/ 1 h 18"/>
                <a:gd name="T10" fmla="*/ 32 w 97"/>
                <a:gd name="T11" fmla="*/ 0 h 18"/>
                <a:gd name="T12" fmla="*/ 41 w 97"/>
                <a:gd name="T13" fmla="*/ 0 h 18"/>
                <a:gd name="T14" fmla="*/ 59 w 97"/>
                <a:gd name="T15" fmla="*/ 1 h 18"/>
                <a:gd name="T16" fmla="*/ 73 w 97"/>
                <a:gd name="T17" fmla="*/ 1 h 18"/>
                <a:gd name="T18" fmla="*/ 86 w 97"/>
                <a:gd name="T19" fmla="*/ 3 h 18"/>
                <a:gd name="T20" fmla="*/ 97 w 97"/>
                <a:gd name="T21" fmla="*/ 4 h 18"/>
                <a:gd name="T22" fmla="*/ 79 w 97"/>
                <a:gd name="T23" fmla="*/ 7 h 18"/>
                <a:gd name="T24" fmla="*/ 58 w 97"/>
                <a:gd name="T25" fmla="*/ 11 h 18"/>
                <a:gd name="T26" fmla="*/ 32 w 97"/>
                <a:gd name="T27" fmla="*/ 14 h 18"/>
                <a:gd name="T28" fmla="*/ 3 w 97"/>
                <a:gd name="T2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8">
                  <a:moveTo>
                    <a:pt x="3" y="18"/>
                  </a:moveTo>
                  <a:lnTo>
                    <a:pt x="1" y="10"/>
                  </a:lnTo>
                  <a:lnTo>
                    <a:pt x="0" y="2"/>
                  </a:lnTo>
                  <a:lnTo>
                    <a:pt x="10" y="1"/>
                  </a:lnTo>
                  <a:lnTo>
                    <a:pt x="22" y="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59" y="1"/>
                  </a:lnTo>
                  <a:lnTo>
                    <a:pt x="73" y="1"/>
                  </a:lnTo>
                  <a:lnTo>
                    <a:pt x="86" y="3"/>
                  </a:lnTo>
                  <a:lnTo>
                    <a:pt x="97" y="4"/>
                  </a:lnTo>
                  <a:lnTo>
                    <a:pt x="79" y="7"/>
                  </a:lnTo>
                  <a:lnTo>
                    <a:pt x="58" y="11"/>
                  </a:lnTo>
                  <a:lnTo>
                    <a:pt x="32" y="14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13029259" y="5419665"/>
              <a:ext cx="65237" cy="19275"/>
            </a:xfrm>
            <a:custGeom>
              <a:avLst/>
              <a:gdLst>
                <a:gd name="T0" fmla="*/ 0 w 130"/>
                <a:gd name="T1" fmla="*/ 41 h 41"/>
                <a:gd name="T2" fmla="*/ 8 w 130"/>
                <a:gd name="T3" fmla="*/ 35 h 41"/>
                <a:gd name="T4" fmla="*/ 17 w 130"/>
                <a:gd name="T5" fmla="*/ 30 h 41"/>
                <a:gd name="T6" fmla="*/ 30 w 130"/>
                <a:gd name="T7" fmla="*/ 24 h 41"/>
                <a:gd name="T8" fmla="*/ 43 w 130"/>
                <a:gd name="T9" fmla="*/ 19 h 41"/>
                <a:gd name="T10" fmla="*/ 57 w 130"/>
                <a:gd name="T11" fmla="*/ 14 h 41"/>
                <a:gd name="T12" fmla="*/ 74 w 130"/>
                <a:gd name="T13" fmla="*/ 9 h 41"/>
                <a:gd name="T14" fmla="*/ 90 w 130"/>
                <a:gd name="T15" fmla="*/ 5 h 41"/>
                <a:gd name="T16" fmla="*/ 109 w 130"/>
                <a:gd name="T17" fmla="*/ 2 h 41"/>
                <a:gd name="T18" fmla="*/ 118 w 130"/>
                <a:gd name="T19" fmla="*/ 1 h 41"/>
                <a:gd name="T20" fmla="*/ 127 w 130"/>
                <a:gd name="T21" fmla="*/ 0 h 41"/>
                <a:gd name="T22" fmla="*/ 128 w 130"/>
                <a:gd name="T23" fmla="*/ 8 h 41"/>
                <a:gd name="T24" fmla="*/ 130 w 130"/>
                <a:gd name="T25" fmla="*/ 16 h 41"/>
                <a:gd name="T26" fmla="*/ 121 w 130"/>
                <a:gd name="T27" fmla="*/ 17 h 41"/>
                <a:gd name="T28" fmla="*/ 111 w 130"/>
                <a:gd name="T29" fmla="*/ 18 h 41"/>
                <a:gd name="T30" fmla="*/ 76 w 130"/>
                <a:gd name="T31" fmla="*/ 23 h 41"/>
                <a:gd name="T32" fmla="*/ 46 w 130"/>
                <a:gd name="T33" fmla="*/ 29 h 41"/>
                <a:gd name="T34" fmla="*/ 20 w 130"/>
                <a:gd name="T35" fmla="*/ 35 h 41"/>
                <a:gd name="T36" fmla="*/ 0 w 130"/>
                <a:gd name="T3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" h="41">
                  <a:moveTo>
                    <a:pt x="0" y="41"/>
                  </a:moveTo>
                  <a:lnTo>
                    <a:pt x="8" y="35"/>
                  </a:lnTo>
                  <a:lnTo>
                    <a:pt x="17" y="30"/>
                  </a:lnTo>
                  <a:lnTo>
                    <a:pt x="30" y="24"/>
                  </a:lnTo>
                  <a:lnTo>
                    <a:pt x="43" y="19"/>
                  </a:lnTo>
                  <a:lnTo>
                    <a:pt x="57" y="14"/>
                  </a:lnTo>
                  <a:lnTo>
                    <a:pt x="74" y="9"/>
                  </a:lnTo>
                  <a:lnTo>
                    <a:pt x="90" y="5"/>
                  </a:lnTo>
                  <a:lnTo>
                    <a:pt x="109" y="2"/>
                  </a:lnTo>
                  <a:lnTo>
                    <a:pt x="118" y="1"/>
                  </a:lnTo>
                  <a:lnTo>
                    <a:pt x="127" y="0"/>
                  </a:lnTo>
                  <a:lnTo>
                    <a:pt x="128" y="8"/>
                  </a:lnTo>
                  <a:lnTo>
                    <a:pt x="130" y="16"/>
                  </a:lnTo>
                  <a:lnTo>
                    <a:pt x="121" y="17"/>
                  </a:lnTo>
                  <a:lnTo>
                    <a:pt x="111" y="18"/>
                  </a:lnTo>
                  <a:lnTo>
                    <a:pt x="76" y="23"/>
                  </a:lnTo>
                  <a:lnTo>
                    <a:pt x="46" y="29"/>
                  </a:lnTo>
                  <a:lnTo>
                    <a:pt x="20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13087083" y="5378151"/>
              <a:ext cx="48928" cy="16310"/>
            </a:xfrm>
            <a:custGeom>
              <a:avLst/>
              <a:gdLst>
                <a:gd name="T0" fmla="*/ 2 w 101"/>
                <a:gd name="T1" fmla="*/ 32 h 32"/>
                <a:gd name="T2" fmla="*/ 1 w 101"/>
                <a:gd name="T3" fmla="*/ 25 h 32"/>
                <a:gd name="T4" fmla="*/ 0 w 101"/>
                <a:gd name="T5" fmla="*/ 17 h 32"/>
                <a:gd name="T6" fmla="*/ 14 w 101"/>
                <a:gd name="T7" fmla="*/ 14 h 32"/>
                <a:gd name="T8" fmla="*/ 29 w 101"/>
                <a:gd name="T9" fmla="*/ 11 h 32"/>
                <a:gd name="T10" fmla="*/ 43 w 101"/>
                <a:gd name="T11" fmla="*/ 9 h 32"/>
                <a:gd name="T12" fmla="*/ 55 w 101"/>
                <a:gd name="T13" fmla="*/ 7 h 32"/>
                <a:gd name="T14" fmla="*/ 69 w 101"/>
                <a:gd name="T15" fmla="*/ 4 h 32"/>
                <a:gd name="T16" fmla="*/ 81 w 101"/>
                <a:gd name="T17" fmla="*/ 2 h 32"/>
                <a:gd name="T18" fmla="*/ 92 w 101"/>
                <a:gd name="T19" fmla="*/ 1 h 32"/>
                <a:gd name="T20" fmla="*/ 101 w 101"/>
                <a:gd name="T21" fmla="*/ 0 h 32"/>
                <a:gd name="T22" fmla="*/ 92 w 101"/>
                <a:gd name="T23" fmla="*/ 4 h 32"/>
                <a:gd name="T24" fmla="*/ 83 w 101"/>
                <a:gd name="T25" fmla="*/ 8 h 32"/>
                <a:gd name="T26" fmla="*/ 72 w 101"/>
                <a:gd name="T27" fmla="*/ 13 h 32"/>
                <a:gd name="T28" fmla="*/ 58 w 101"/>
                <a:gd name="T29" fmla="*/ 18 h 32"/>
                <a:gd name="T30" fmla="*/ 46 w 101"/>
                <a:gd name="T31" fmla="*/ 22 h 32"/>
                <a:gd name="T32" fmla="*/ 32 w 101"/>
                <a:gd name="T33" fmla="*/ 26 h 32"/>
                <a:gd name="T34" fmla="*/ 17 w 101"/>
                <a:gd name="T35" fmla="*/ 29 h 32"/>
                <a:gd name="T36" fmla="*/ 2 w 101"/>
                <a:gd name="T3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32">
                  <a:moveTo>
                    <a:pt x="2" y="32"/>
                  </a:moveTo>
                  <a:lnTo>
                    <a:pt x="1" y="25"/>
                  </a:lnTo>
                  <a:lnTo>
                    <a:pt x="0" y="17"/>
                  </a:lnTo>
                  <a:lnTo>
                    <a:pt x="14" y="14"/>
                  </a:lnTo>
                  <a:lnTo>
                    <a:pt x="29" y="11"/>
                  </a:lnTo>
                  <a:lnTo>
                    <a:pt x="43" y="9"/>
                  </a:lnTo>
                  <a:lnTo>
                    <a:pt x="55" y="7"/>
                  </a:lnTo>
                  <a:lnTo>
                    <a:pt x="69" y="4"/>
                  </a:lnTo>
                  <a:lnTo>
                    <a:pt x="81" y="2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92" y="4"/>
                  </a:lnTo>
                  <a:lnTo>
                    <a:pt x="83" y="8"/>
                  </a:lnTo>
                  <a:lnTo>
                    <a:pt x="72" y="13"/>
                  </a:lnTo>
                  <a:lnTo>
                    <a:pt x="58" y="18"/>
                  </a:lnTo>
                  <a:lnTo>
                    <a:pt x="46" y="22"/>
                  </a:lnTo>
                  <a:lnTo>
                    <a:pt x="32" y="26"/>
                  </a:lnTo>
                  <a:lnTo>
                    <a:pt x="17" y="29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13029259" y="5387047"/>
              <a:ext cx="57824" cy="14827"/>
            </a:xfrm>
            <a:custGeom>
              <a:avLst/>
              <a:gdLst>
                <a:gd name="T0" fmla="*/ 1 w 117"/>
                <a:gd name="T1" fmla="*/ 29 h 29"/>
                <a:gd name="T2" fmla="*/ 1 w 117"/>
                <a:gd name="T3" fmla="*/ 29 h 29"/>
                <a:gd name="T4" fmla="*/ 0 w 117"/>
                <a:gd name="T5" fmla="*/ 29 h 29"/>
                <a:gd name="T6" fmla="*/ 19 w 117"/>
                <a:gd name="T7" fmla="*/ 22 h 29"/>
                <a:gd name="T8" fmla="*/ 44 w 117"/>
                <a:gd name="T9" fmla="*/ 15 h 29"/>
                <a:gd name="T10" fmla="*/ 74 w 117"/>
                <a:gd name="T11" fmla="*/ 8 h 29"/>
                <a:gd name="T12" fmla="*/ 108 w 117"/>
                <a:gd name="T13" fmla="*/ 2 h 29"/>
                <a:gd name="T14" fmla="*/ 111 w 117"/>
                <a:gd name="T15" fmla="*/ 1 h 29"/>
                <a:gd name="T16" fmla="*/ 115 w 117"/>
                <a:gd name="T17" fmla="*/ 0 h 29"/>
                <a:gd name="T18" fmla="*/ 116 w 117"/>
                <a:gd name="T19" fmla="*/ 8 h 29"/>
                <a:gd name="T20" fmla="*/ 117 w 117"/>
                <a:gd name="T21" fmla="*/ 15 h 29"/>
                <a:gd name="T22" fmla="*/ 114 w 117"/>
                <a:gd name="T23" fmla="*/ 16 h 29"/>
                <a:gd name="T24" fmla="*/ 110 w 117"/>
                <a:gd name="T25" fmla="*/ 16 h 29"/>
                <a:gd name="T26" fmla="*/ 77 w 117"/>
                <a:gd name="T27" fmla="*/ 22 h 29"/>
                <a:gd name="T28" fmla="*/ 47 w 117"/>
                <a:gd name="T29" fmla="*/ 26 h 29"/>
                <a:gd name="T30" fmla="*/ 22 w 117"/>
                <a:gd name="T31" fmla="*/ 28 h 29"/>
                <a:gd name="T32" fmla="*/ 1 w 117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29">
                  <a:moveTo>
                    <a:pt x="1" y="29"/>
                  </a:moveTo>
                  <a:lnTo>
                    <a:pt x="1" y="29"/>
                  </a:lnTo>
                  <a:lnTo>
                    <a:pt x="0" y="29"/>
                  </a:lnTo>
                  <a:lnTo>
                    <a:pt x="19" y="22"/>
                  </a:lnTo>
                  <a:lnTo>
                    <a:pt x="44" y="15"/>
                  </a:lnTo>
                  <a:lnTo>
                    <a:pt x="74" y="8"/>
                  </a:lnTo>
                  <a:lnTo>
                    <a:pt x="108" y="2"/>
                  </a:lnTo>
                  <a:lnTo>
                    <a:pt x="111" y="1"/>
                  </a:lnTo>
                  <a:lnTo>
                    <a:pt x="115" y="0"/>
                  </a:lnTo>
                  <a:lnTo>
                    <a:pt x="116" y="8"/>
                  </a:lnTo>
                  <a:lnTo>
                    <a:pt x="117" y="15"/>
                  </a:lnTo>
                  <a:lnTo>
                    <a:pt x="114" y="16"/>
                  </a:lnTo>
                  <a:lnTo>
                    <a:pt x="110" y="16"/>
                  </a:lnTo>
                  <a:lnTo>
                    <a:pt x="77" y="22"/>
                  </a:lnTo>
                  <a:lnTo>
                    <a:pt x="47" y="26"/>
                  </a:lnTo>
                  <a:lnTo>
                    <a:pt x="22" y="28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13081153" y="5341084"/>
              <a:ext cx="44480" cy="11861"/>
            </a:xfrm>
            <a:custGeom>
              <a:avLst/>
              <a:gdLst>
                <a:gd name="T0" fmla="*/ 1 w 89"/>
                <a:gd name="T1" fmla="*/ 25 h 25"/>
                <a:gd name="T2" fmla="*/ 0 w 89"/>
                <a:gd name="T3" fmla="*/ 17 h 25"/>
                <a:gd name="T4" fmla="*/ 0 w 89"/>
                <a:gd name="T5" fmla="*/ 9 h 25"/>
                <a:gd name="T6" fmla="*/ 1 w 89"/>
                <a:gd name="T7" fmla="*/ 9 h 25"/>
                <a:gd name="T8" fmla="*/ 2 w 89"/>
                <a:gd name="T9" fmla="*/ 9 h 25"/>
                <a:gd name="T10" fmla="*/ 25 w 89"/>
                <a:gd name="T11" fmla="*/ 5 h 25"/>
                <a:gd name="T12" fmla="*/ 46 w 89"/>
                <a:gd name="T13" fmla="*/ 2 h 25"/>
                <a:gd name="T14" fmla="*/ 64 w 89"/>
                <a:gd name="T15" fmla="*/ 0 h 25"/>
                <a:gd name="T16" fmla="*/ 81 w 89"/>
                <a:gd name="T17" fmla="*/ 0 h 25"/>
                <a:gd name="T18" fmla="*/ 85 w 89"/>
                <a:gd name="T19" fmla="*/ 0 h 25"/>
                <a:gd name="T20" fmla="*/ 89 w 89"/>
                <a:gd name="T21" fmla="*/ 0 h 25"/>
                <a:gd name="T22" fmla="*/ 74 w 89"/>
                <a:gd name="T23" fmla="*/ 6 h 25"/>
                <a:gd name="T24" fmla="*/ 55 w 89"/>
                <a:gd name="T25" fmla="*/ 12 h 25"/>
                <a:gd name="T26" fmla="*/ 31 w 89"/>
                <a:gd name="T27" fmla="*/ 18 h 25"/>
                <a:gd name="T28" fmla="*/ 6 w 89"/>
                <a:gd name="T29" fmla="*/ 24 h 25"/>
                <a:gd name="T30" fmla="*/ 3 w 89"/>
                <a:gd name="T31" fmla="*/ 25 h 25"/>
                <a:gd name="T32" fmla="*/ 1 w 89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25">
                  <a:moveTo>
                    <a:pt x="1" y="25"/>
                  </a:moveTo>
                  <a:lnTo>
                    <a:pt x="0" y="17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25" y="5"/>
                  </a:lnTo>
                  <a:lnTo>
                    <a:pt x="46" y="2"/>
                  </a:lnTo>
                  <a:lnTo>
                    <a:pt x="64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74" y="6"/>
                  </a:lnTo>
                  <a:lnTo>
                    <a:pt x="55" y="12"/>
                  </a:lnTo>
                  <a:lnTo>
                    <a:pt x="31" y="18"/>
                  </a:lnTo>
                  <a:lnTo>
                    <a:pt x="6" y="24"/>
                  </a:lnTo>
                  <a:lnTo>
                    <a:pt x="3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13041120" y="5345532"/>
              <a:ext cx="40032" cy="13344"/>
            </a:xfrm>
            <a:custGeom>
              <a:avLst/>
              <a:gdLst>
                <a:gd name="T0" fmla="*/ 0 w 81"/>
                <a:gd name="T1" fmla="*/ 29 h 29"/>
                <a:gd name="T2" fmla="*/ 14 w 81"/>
                <a:gd name="T3" fmla="*/ 23 h 29"/>
                <a:gd name="T4" fmla="*/ 32 w 81"/>
                <a:gd name="T5" fmla="*/ 16 h 29"/>
                <a:gd name="T6" fmla="*/ 54 w 81"/>
                <a:gd name="T7" fmla="*/ 7 h 29"/>
                <a:gd name="T8" fmla="*/ 80 w 81"/>
                <a:gd name="T9" fmla="*/ 0 h 29"/>
                <a:gd name="T10" fmla="*/ 80 w 81"/>
                <a:gd name="T11" fmla="*/ 8 h 29"/>
                <a:gd name="T12" fmla="*/ 81 w 81"/>
                <a:gd name="T13" fmla="*/ 16 h 29"/>
                <a:gd name="T14" fmla="*/ 56 w 81"/>
                <a:gd name="T15" fmla="*/ 22 h 29"/>
                <a:gd name="T16" fmla="*/ 33 w 81"/>
                <a:gd name="T17" fmla="*/ 26 h 29"/>
                <a:gd name="T18" fmla="*/ 15 w 81"/>
                <a:gd name="T19" fmla="*/ 29 h 29"/>
                <a:gd name="T20" fmla="*/ 0 w 81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29">
                  <a:moveTo>
                    <a:pt x="0" y="29"/>
                  </a:moveTo>
                  <a:lnTo>
                    <a:pt x="14" y="23"/>
                  </a:lnTo>
                  <a:lnTo>
                    <a:pt x="32" y="16"/>
                  </a:lnTo>
                  <a:lnTo>
                    <a:pt x="54" y="7"/>
                  </a:lnTo>
                  <a:lnTo>
                    <a:pt x="80" y="0"/>
                  </a:lnTo>
                  <a:lnTo>
                    <a:pt x="80" y="8"/>
                  </a:lnTo>
                  <a:lnTo>
                    <a:pt x="81" y="16"/>
                  </a:lnTo>
                  <a:lnTo>
                    <a:pt x="56" y="22"/>
                  </a:lnTo>
                  <a:lnTo>
                    <a:pt x="33" y="26"/>
                  </a:lnTo>
                  <a:lnTo>
                    <a:pt x="15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13078188" y="5298087"/>
              <a:ext cx="57824" cy="11861"/>
            </a:xfrm>
            <a:custGeom>
              <a:avLst/>
              <a:gdLst>
                <a:gd name="T0" fmla="*/ 5 w 119"/>
                <a:gd name="T1" fmla="*/ 25 h 25"/>
                <a:gd name="T2" fmla="*/ 2 w 119"/>
                <a:gd name="T3" fmla="*/ 25 h 25"/>
                <a:gd name="T4" fmla="*/ 0 w 119"/>
                <a:gd name="T5" fmla="*/ 25 h 25"/>
                <a:gd name="T6" fmla="*/ 0 w 119"/>
                <a:gd name="T7" fmla="*/ 22 h 25"/>
                <a:gd name="T8" fmla="*/ 0 w 119"/>
                <a:gd name="T9" fmla="*/ 18 h 25"/>
                <a:gd name="T10" fmla="*/ 12 w 119"/>
                <a:gd name="T11" fmla="*/ 15 h 25"/>
                <a:gd name="T12" fmla="*/ 24 w 119"/>
                <a:gd name="T13" fmla="*/ 11 h 25"/>
                <a:gd name="T14" fmla="*/ 37 w 119"/>
                <a:gd name="T15" fmla="*/ 8 h 25"/>
                <a:gd name="T16" fmla="*/ 52 w 119"/>
                <a:gd name="T17" fmla="*/ 5 h 25"/>
                <a:gd name="T18" fmla="*/ 66 w 119"/>
                <a:gd name="T19" fmla="*/ 3 h 25"/>
                <a:gd name="T20" fmla="*/ 79 w 119"/>
                <a:gd name="T21" fmla="*/ 2 h 25"/>
                <a:gd name="T22" fmla="*/ 92 w 119"/>
                <a:gd name="T23" fmla="*/ 1 h 25"/>
                <a:gd name="T24" fmla="*/ 103 w 119"/>
                <a:gd name="T25" fmla="*/ 0 h 25"/>
                <a:gd name="T26" fmla="*/ 111 w 119"/>
                <a:gd name="T27" fmla="*/ 1 h 25"/>
                <a:gd name="T28" fmla="*/ 119 w 119"/>
                <a:gd name="T29" fmla="*/ 1 h 25"/>
                <a:gd name="T30" fmla="*/ 108 w 119"/>
                <a:gd name="T31" fmla="*/ 6 h 25"/>
                <a:gd name="T32" fmla="*/ 93 w 119"/>
                <a:gd name="T33" fmla="*/ 11 h 25"/>
                <a:gd name="T34" fmla="*/ 75 w 119"/>
                <a:gd name="T35" fmla="*/ 16 h 25"/>
                <a:gd name="T36" fmla="*/ 55 w 119"/>
                <a:gd name="T37" fmla="*/ 20 h 25"/>
                <a:gd name="T38" fmla="*/ 40 w 119"/>
                <a:gd name="T39" fmla="*/ 22 h 25"/>
                <a:gd name="T40" fmla="*/ 27 w 119"/>
                <a:gd name="T41" fmla="*/ 24 h 25"/>
                <a:gd name="T42" fmla="*/ 15 w 119"/>
                <a:gd name="T43" fmla="*/ 25 h 25"/>
                <a:gd name="T44" fmla="*/ 5 w 119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25">
                  <a:moveTo>
                    <a:pt x="5" y="25"/>
                  </a:moveTo>
                  <a:lnTo>
                    <a:pt x="2" y="25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2" y="15"/>
                  </a:lnTo>
                  <a:lnTo>
                    <a:pt x="24" y="11"/>
                  </a:lnTo>
                  <a:lnTo>
                    <a:pt x="37" y="8"/>
                  </a:lnTo>
                  <a:lnTo>
                    <a:pt x="52" y="5"/>
                  </a:lnTo>
                  <a:lnTo>
                    <a:pt x="66" y="3"/>
                  </a:lnTo>
                  <a:lnTo>
                    <a:pt x="79" y="2"/>
                  </a:lnTo>
                  <a:lnTo>
                    <a:pt x="92" y="1"/>
                  </a:lnTo>
                  <a:lnTo>
                    <a:pt x="103" y="0"/>
                  </a:lnTo>
                  <a:lnTo>
                    <a:pt x="111" y="1"/>
                  </a:lnTo>
                  <a:lnTo>
                    <a:pt x="119" y="1"/>
                  </a:lnTo>
                  <a:lnTo>
                    <a:pt x="108" y="6"/>
                  </a:lnTo>
                  <a:lnTo>
                    <a:pt x="93" y="11"/>
                  </a:lnTo>
                  <a:lnTo>
                    <a:pt x="75" y="16"/>
                  </a:lnTo>
                  <a:lnTo>
                    <a:pt x="55" y="20"/>
                  </a:lnTo>
                  <a:lnTo>
                    <a:pt x="40" y="22"/>
                  </a:lnTo>
                  <a:lnTo>
                    <a:pt x="27" y="24"/>
                  </a:lnTo>
                  <a:lnTo>
                    <a:pt x="1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13072257" y="5306983"/>
              <a:ext cx="5931" cy="2965"/>
            </a:xfrm>
            <a:custGeom>
              <a:avLst/>
              <a:gdLst>
                <a:gd name="T0" fmla="*/ 12 w 12"/>
                <a:gd name="T1" fmla="*/ 7 h 7"/>
                <a:gd name="T2" fmla="*/ 6 w 12"/>
                <a:gd name="T3" fmla="*/ 7 h 7"/>
                <a:gd name="T4" fmla="*/ 0 w 12"/>
                <a:gd name="T5" fmla="*/ 6 h 7"/>
                <a:gd name="T6" fmla="*/ 5 w 12"/>
                <a:gd name="T7" fmla="*/ 3 h 7"/>
                <a:gd name="T8" fmla="*/ 12 w 12"/>
                <a:gd name="T9" fmla="*/ 0 h 7"/>
                <a:gd name="T10" fmla="*/ 12 w 12"/>
                <a:gd name="T11" fmla="*/ 4 h 7"/>
                <a:gd name="T12" fmla="*/ 12 w 1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6" y="7"/>
                  </a:lnTo>
                  <a:lnTo>
                    <a:pt x="0" y="6"/>
                  </a:lnTo>
                  <a:lnTo>
                    <a:pt x="5" y="3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13076704" y="5256572"/>
              <a:ext cx="59307" cy="14827"/>
            </a:xfrm>
            <a:custGeom>
              <a:avLst/>
              <a:gdLst>
                <a:gd name="T0" fmla="*/ 0 w 120"/>
                <a:gd name="T1" fmla="*/ 32 h 32"/>
                <a:gd name="T2" fmla="*/ 0 w 120"/>
                <a:gd name="T3" fmla="*/ 28 h 32"/>
                <a:gd name="T4" fmla="*/ 0 w 120"/>
                <a:gd name="T5" fmla="*/ 25 h 32"/>
                <a:gd name="T6" fmla="*/ 12 w 120"/>
                <a:gd name="T7" fmla="*/ 21 h 32"/>
                <a:gd name="T8" fmla="*/ 24 w 120"/>
                <a:gd name="T9" fmla="*/ 16 h 32"/>
                <a:gd name="T10" fmla="*/ 37 w 120"/>
                <a:gd name="T11" fmla="*/ 11 h 32"/>
                <a:gd name="T12" fmla="*/ 53 w 120"/>
                <a:gd name="T13" fmla="*/ 6 h 32"/>
                <a:gd name="T14" fmla="*/ 67 w 120"/>
                <a:gd name="T15" fmla="*/ 3 h 32"/>
                <a:gd name="T16" fmla="*/ 81 w 120"/>
                <a:gd name="T17" fmla="*/ 1 h 32"/>
                <a:gd name="T18" fmla="*/ 95 w 120"/>
                <a:gd name="T19" fmla="*/ 0 h 32"/>
                <a:gd name="T20" fmla="*/ 106 w 120"/>
                <a:gd name="T21" fmla="*/ 0 h 32"/>
                <a:gd name="T22" fmla="*/ 113 w 120"/>
                <a:gd name="T23" fmla="*/ 0 h 32"/>
                <a:gd name="T24" fmla="*/ 120 w 120"/>
                <a:gd name="T25" fmla="*/ 1 h 32"/>
                <a:gd name="T26" fmla="*/ 108 w 120"/>
                <a:gd name="T27" fmla="*/ 6 h 32"/>
                <a:gd name="T28" fmla="*/ 94 w 120"/>
                <a:gd name="T29" fmla="*/ 12 h 32"/>
                <a:gd name="T30" fmla="*/ 75 w 120"/>
                <a:gd name="T31" fmla="*/ 17 h 32"/>
                <a:gd name="T32" fmla="*/ 56 w 120"/>
                <a:gd name="T33" fmla="*/ 21 h 32"/>
                <a:gd name="T34" fmla="*/ 40 w 120"/>
                <a:gd name="T35" fmla="*/ 25 h 32"/>
                <a:gd name="T36" fmla="*/ 26 w 120"/>
                <a:gd name="T37" fmla="*/ 28 h 32"/>
                <a:gd name="T38" fmla="*/ 13 w 120"/>
                <a:gd name="T39" fmla="*/ 30 h 32"/>
                <a:gd name="T40" fmla="*/ 0 w 120"/>
                <a:gd name="T4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32">
                  <a:moveTo>
                    <a:pt x="0" y="32"/>
                  </a:moveTo>
                  <a:lnTo>
                    <a:pt x="0" y="28"/>
                  </a:lnTo>
                  <a:lnTo>
                    <a:pt x="0" y="25"/>
                  </a:lnTo>
                  <a:lnTo>
                    <a:pt x="12" y="21"/>
                  </a:lnTo>
                  <a:lnTo>
                    <a:pt x="24" y="16"/>
                  </a:lnTo>
                  <a:lnTo>
                    <a:pt x="37" y="11"/>
                  </a:lnTo>
                  <a:lnTo>
                    <a:pt x="53" y="6"/>
                  </a:lnTo>
                  <a:lnTo>
                    <a:pt x="67" y="3"/>
                  </a:lnTo>
                  <a:lnTo>
                    <a:pt x="81" y="1"/>
                  </a:lnTo>
                  <a:lnTo>
                    <a:pt x="95" y="0"/>
                  </a:lnTo>
                  <a:lnTo>
                    <a:pt x="106" y="0"/>
                  </a:lnTo>
                  <a:lnTo>
                    <a:pt x="113" y="0"/>
                  </a:lnTo>
                  <a:lnTo>
                    <a:pt x="120" y="1"/>
                  </a:lnTo>
                  <a:lnTo>
                    <a:pt x="108" y="6"/>
                  </a:lnTo>
                  <a:lnTo>
                    <a:pt x="94" y="12"/>
                  </a:lnTo>
                  <a:lnTo>
                    <a:pt x="75" y="17"/>
                  </a:lnTo>
                  <a:lnTo>
                    <a:pt x="56" y="21"/>
                  </a:lnTo>
                  <a:lnTo>
                    <a:pt x="40" y="25"/>
                  </a:lnTo>
                  <a:lnTo>
                    <a:pt x="26" y="28"/>
                  </a:lnTo>
                  <a:lnTo>
                    <a:pt x="13" y="3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13072257" y="5268433"/>
              <a:ext cx="4448" cy="2965"/>
            </a:xfrm>
            <a:custGeom>
              <a:avLst/>
              <a:gdLst>
                <a:gd name="T0" fmla="*/ 4 w 11"/>
                <a:gd name="T1" fmla="*/ 7 h 7"/>
                <a:gd name="T2" fmla="*/ 2 w 11"/>
                <a:gd name="T3" fmla="*/ 7 h 7"/>
                <a:gd name="T4" fmla="*/ 0 w 11"/>
                <a:gd name="T5" fmla="*/ 7 h 7"/>
                <a:gd name="T6" fmla="*/ 5 w 11"/>
                <a:gd name="T7" fmla="*/ 4 h 7"/>
                <a:gd name="T8" fmla="*/ 11 w 11"/>
                <a:gd name="T9" fmla="*/ 0 h 7"/>
                <a:gd name="T10" fmla="*/ 11 w 11"/>
                <a:gd name="T11" fmla="*/ 3 h 7"/>
                <a:gd name="T12" fmla="*/ 11 w 11"/>
                <a:gd name="T13" fmla="*/ 7 h 7"/>
                <a:gd name="T14" fmla="*/ 7 w 11"/>
                <a:gd name="T15" fmla="*/ 7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lnTo>
                    <a:pt x="2" y="7"/>
                  </a:lnTo>
                  <a:lnTo>
                    <a:pt x="0" y="7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7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3094496" y="5206162"/>
              <a:ext cx="26688" cy="10379"/>
            </a:xfrm>
            <a:custGeom>
              <a:avLst/>
              <a:gdLst>
                <a:gd name="T0" fmla="*/ 16 w 55"/>
                <a:gd name="T1" fmla="*/ 20 h 20"/>
                <a:gd name="T2" fmla="*/ 15 w 55"/>
                <a:gd name="T3" fmla="*/ 20 h 20"/>
                <a:gd name="T4" fmla="*/ 13 w 55"/>
                <a:gd name="T5" fmla="*/ 20 h 20"/>
                <a:gd name="T6" fmla="*/ 5 w 55"/>
                <a:gd name="T7" fmla="*/ 19 h 20"/>
                <a:gd name="T8" fmla="*/ 0 w 55"/>
                <a:gd name="T9" fmla="*/ 16 h 20"/>
                <a:gd name="T10" fmla="*/ 5 w 55"/>
                <a:gd name="T11" fmla="*/ 13 h 20"/>
                <a:gd name="T12" fmla="*/ 11 w 55"/>
                <a:gd name="T13" fmla="*/ 10 h 20"/>
                <a:gd name="T14" fmla="*/ 18 w 55"/>
                <a:gd name="T15" fmla="*/ 7 h 20"/>
                <a:gd name="T16" fmla="*/ 26 w 55"/>
                <a:gd name="T17" fmla="*/ 4 h 20"/>
                <a:gd name="T18" fmla="*/ 37 w 55"/>
                <a:gd name="T19" fmla="*/ 1 h 20"/>
                <a:gd name="T20" fmla="*/ 46 w 55"/>
                <a:gd name="T21" fmla="*/ 0 h 20"/>
                <a:gd name="T22" fmla="*/ 51 w 55"/>
                <a:gd name="T23" fmla="*/ 1 h 20"/>
                <a:gd name="T24" fmla="*/ 55 w 55"/>
                <a:gd name="T25" fmla="*/ 1 h 20"/>
                <a:gd name="T26" fmla="*/ 51 w 55"/>
                <a:gd name="T27" fmla="*/ 6 h 20"/>
                <a:gd name="T28" fmla="*/ 45 w 55"/>
                <a:gd name="T29" fmla="*/ 11 h 20"/>
                <a:gd name="T30" fmla="*/ 38 w 55"/>
                <a:gd name="T31" fmla="*/ 15 h 20"/>
                <a:gd name="T32" fmla="*/ 30 w 55"/>
                <a:gd name="T33" fmla="*/ 18 h 20"/>
                <a:gd name="T34" fmla="*/ 23 w 55"/>
                <a:gd name="T35" fmla="*/ 20 h 20"/>
                <a:gd name="T36" fmla="*/ 16 w 55"/>
                <a:gd name="T3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20">
                  <a:moveTo>
                    <a:pt x="16" y="20"/>
                  </a:moveTo>
                  <a:lnTo>
                    <a:pt x="15" y="20"/>
                  </a:lnTo>
                  <a:lnTo>
                    <a:pt x="13" y="20"/>
                  </a:lnTo>
                  <a:lnTo>
                    <a:pt x="5" y="19"/>
                  </a:lnTo>
                  <a:lnTo>
                    <a:pt x="0" y="16"/>
                  </a:lnTo>
                  <a:lnTo>
                    <a:pt x="5" y="13"/>
                  </a:lnTo>
                  <a:lnTo>
                    <a:pt x="11" y="10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7" y="1"/>
                  </a:lnTo>
                  <a:lnTo>
                    <a:pt x="46" y="0"/>
                  </a:lnTo>
                  <a:lnTo>
                    <a:pt x="51" y="1"/>
                  </a:lnTo>
                  <a:lnTo>
                    <a:pt x="55" y="1"/>
                  </a:lnTo>
                  <a:lnTo>
                    <a:pt x="51" y="6"/>
                  </a:lnTo>
                  <a:lnTo>
                    <a:pt x="45" y="11"/>
                  </a:lnTo>
                  <a:lnTo>
                    <a:pt x="38" y="15"/>
                  </a:lnTo>
                  <a:lnTo>
                    <a:pt x="30" y="18"/>
                  </a:lnTo>
                  <a:lnTo>
                    <a:pt x="23" y="20"/>
                  </a:lnTo>
                  <a:lnTo>
                    <a:pt x="16" y="20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13284277" y="5514556"/>
              <a:ext cx="44480" cy="8896"/>
            </a:xfrm>
            <a:custGeom>
              <a:avLst/>
              <a:gdLst>
                <a:gd name="T0" fmla="*/ 52 w 89"/>
                <a:gd name="T1" fmla="*/ 16 h 16"/>
                <a:gd name="T2" fmla="*/ 37 w 89"/>
                <a:gd name="T3" fmla="*/ 16 h 16"/>
                <a:gd name="T4" fmla="*/ 23 w 89"/>
                <a:gd name="T5" fmla="*/ 14 h 16"/>
                <a:gd name="T6" fmla="*/ 10 w 89"/>
                <a:gd name="T7" fmla="*/ 12 h 16"/>
                <a:gd name="T8" fmla="*/ 0 w 89"/>
                <a:gd name="T9" fmla="*/ 10 h 16"/>
                <a:gd name="T10" fmla="*/ 11 w 89"/>
                <a:gd name="T11" fmla="*/ 6 h 16"/>
                <a:gd name="T12" fmla="*/ 26 w 89"/>
                <a:gd name="T13" fmla="*/ 4 h 16"/>
                <a:gd name="T14" fmla="*/ 43 w 89"/>
                <a:gd name="T15" fmla="*/ 2 h 16"/>
                <a:gd name="T16" fmla="*/ 62 w 89"/>
                <a:gd name="T17" fmla="*/ 1 h 16"/>
                <a:gd name="T18" fmla="*/ 66 w 89"/>
                <a:gd name="T19" fmla="*/ 1 h 16"/>
                <a:gd name="T20" fmla="*/ 69 w 89"/>
                <a:gd name="T21" fmla="*/ 0 h 16"/>
                <a:gd name="T22" fmla="*/ 79 w 89"/>
                <a:gd name="T23" fmla="*/ 6 h 16"/>
                <a:gd name="T24" fmla="*/ 89 w 89"/>
                <a:gd name="T25" fmla="*/ 12 h 16"/>
                <a:gd name="T26" fmla="*/ 76 w 89"/>
                <a:gd name="T27" fmla="*/ 14 h 16"/>
                <a:gd name="T28" fmla="*/ 63 w 89"/>
                <a:gd name="T29" fmla="*/ 16 h 16"/>
                <a:gd name="T30" fmla="*/ 57 w 89"/>
                <a:gd name="T31" fmla="*/ 16 h 16"/>
                <a:gd name="T32" fmla="*/ 52 w 89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">
                  <a:moveTo>
                    <a:pt x="52" y="16"/>
                  </a:moveTo>
                  <a:lnTo>
                    <a:pt x="37" y="16"/>
                  </a:lnTo>
                  <a:lnTo>
                    <a:pt x="23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11" y="6"/>
                  </a:lnTo>
                  <a:lnTo>
                    <a:pt x="26" y="4"/>
                  </a:lnTo>
                  <a:lnTo>
                    <a:pt x="43" y="2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9" y="6"/>
                  </a:lnTo>
                  <a:lnTo>
                    <a:pt x="89" y="12"/>
                  </a:lnTo>
                  <a:lnTo>
                    <a:pt x="76" y="14"/>
                  </a:lnTo>
                  <a:lnTo>
                    <a:pt x="63" y="16"/>
                  </a:lnTo>
                  <a:lnTo>
                    <a:pt x="57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13318379" y="5514556"/>
              <a:ext cx="26688" cy="5931"/>
            </a:xfrm>
            <a:custGeom>
              <a:avLst/>
              <a:gdLst>
                <a:gd name="T0" fmla="*/ 20 w 54"/>
                <a:gd name="T1" fmla="*/ 13 h 13"/>
                <a:gd name="T2" fmla="*/ 10 w 54"/>
                <a:gd name="T3" fmla="*/ 7 h 13"/>
                <a:gd name="T4" fmla="*/ 0 w 54"/>
                <a:gd name="T5" fmla="*/ 1 h 13"/>
                <a:gd name="T6" fmla="*/ 12 w 54"/>
                <a:gd name="T7" fmla="*/ 0 h 13"/>
                <a:gd name="T8" fmla="*/ 23 w 54"/>
                <a:gd name="T9" fmla="*/ 0 h 13"/>
                <a:gd name="T10" fmla="*/ 33 w 54"/>
                <a:gd name="T11" fmla="*/ 0 h 13"/>
                <a:gd name="T12" fmla="*/ 41 w 54"/>
                <a:gd name="T13" fmla="*/ 1 h 13"/>
                <a:gd name="T14" fmla="*/ 48 w 54"/>
                <a:gd name="T15" fmla="*/ 2 h 13"/>
                <a:gd name="T16" fmla="*/ 54 w 54"/>
                <a:gd name="T17" fmla="*/ 3 h 13"/>
                <a:gd name="T18" fmla="*/ 48 w 54"/>
                <a:gd name="T19" fmla="*/ 6 h 13"/>
                <a:gd name="T20" fmla="*/ 40 w 54"/>
                <a:gd name="T21" fmla="*/ 8 h 13"/>
                <a:gd name="T22" fmla="*/ 31 w 54"/>
                <a:gd name="T23" fmla="*/ 11 h 13"/>
                <a:gd name="T24" fmla="*/ 20 w 54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3">
                  <a:moveTo>
                    <a:pt x="20" y="13"/>
                  </a:moveTo>
                  <a:lnTo>
                    <a:pt x="10" y="7"/>
                  </a:lnTo>
                  <a:lnTo>
                    <a:pt x="0" y="1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1" y="1"/>
                  </a:lnTo>
                  <a:lnTo>
                    <a:pt x="48" y="2"/>
                  </a:lnTo>
                  <a:lnTo>
                    <a:pt x="54" y="3"/>
                  </a:lnTo>
                  <a:lnTo>
                    <a:pt x="48" y="6"/>
                  </a:lnTo>
                  <a:lnTo>
                    <a:pt x="40" y="8"/>
                  </a:lnTo>
                  <a:lnTo>
                    <a:pt x="31" y="11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3201248" y="5496764"/>
              <a:ext cx="48928" cy="16310"/>
            </a:xfrm>
            <a:custGeom>
              <a:avLst/>
              <a:gdLst>
                <a:gd name="T0" fmla="*/ 9 w 100"/>
                <a:gd name="T1" fmla="*/ 32 h 32"/>
                <a:gd name="T2" fmla="*/ 4 w 100"/>
                <a:gd name="T3" fmla="*/ 32 h 32"/>
                <a:gd name="T4" fmla="*/ 0 w 100"/>
                <a:gd name="T5" fmla="*/ 32 h 32"/>
                <a:gd name="T6" fmla="*/ 8 w 100"/>
                <a:gd name="T7" fmla="*/ 25 h 32"/>
                <a:gd name="T8" fmla="*/ 19 w 100"/>
                <a:gd name="T9" fmla="*/ 20 h 32"/>
                <a:gd name="T10" fmla="*/ 33 w 100"/>
                <a:gd name="T11" fmla="*/ 15 h 32"/>
                <a:gd name="T12" fmla="*/ 48 w 100"/>
                <a:gd name="T13" fmla="*/ 10 h 32"/>
                <a:gd name="T14" fmla="*/ 62 w 100"/>
                <a:gd name="T15" fmla="*/ 6 h 32"/>
                <a:gd name="T16" fmla="*/ 75 w 100"/>
                <a:gd name="T17" fmla="*/ 3 h 32"/>
                <a:gd name="T18" fmla="*/ 87 w 100"/>
                <a:gd name="T19" fmla="*/ 1 h 32"/>
                <a:gd name="T20" fmla="*/ 96 w 100"/>
                <a:gd name="T21" fmla="*/ 0 h 32"/>
                <a:gd name="T22" fmla="*/ 98 w 100"/>
                <a:gd name="T23" fmla="*/ 0 h 32"/>
                <a:gd name="T24" fmla="*/ 100 w 100"/>
                <a:gd name="T25" fmla="*/ 1 h 32"/>
                <a:gd name="T26" fmla="*/ 92 w 100"/>
                <a:gd name="T27" fmla="*/ 6 h 32"/>
                <a:gd name="T28" fmla="*/ 82 w 100"/>
                <a:gd name="T29" fmla="*/ 13 h 32"/>
                <a:gd name="T30" fmla="*/ 68 w 100"/>
                <a:gd name="T31" fmla="*/ 19 h 32"/>
                <a:gd name="T32" fmla="*/ 53 w 100"/>
                <a:gd name="T33" fmla="*/ 24 h 32"/>
                <a:gd name="T34" fmla="*/ 41 w 100"/>
                <a:gd name="T35" fmla="*/ 27 h 32"/>
                <a:gd name="T36" fmla="*/ 29 w 100"/>
                <a:gd name="T37" fmla="*/ 30 h 32"/>
                <a:gd name="T38" fmla="*/ 18 w 100"/>
                <a:gd name="T39" fmla="*/ 32 h 32"/>
                <a:gd name="T40" fmla="*/ 9 w 100"/>
                <a:gd name="T4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32">
                  <a:moveTo>
                    <a:pt x="9" y="32"/>
                  </a:moveTo>
                  <a:lnTo>
                    <a:pt x="4" y="32"/>
                  </a:lnTo>
                  <a:lnTo>
                    <a:pt x="0" y="32"/>
                  </a:lnTo>
                  <a:lnTo>
                    <a:pt x="8" y="25"/>
                  </a:lnTo>
                  <a:lnTo>
                    <a:pt x="19" y="20"/>
                  </a:lnTo>
                  <a:lnTo>
                    <a:pt x="33" y="15"/>
                  </a:lnTo>
                  <a:lnTo>
                    <a:pt x="48" y="10"/>
                  </a:lnTo>
                  <a:lnTo>
                    <a:pt x="62" y="6"/>
                  </a:lnTo>
                  <a:lnTo>
                    <a:pt x="75" y="3"/>
                  </a:lnTo>
                  <a:lnTo>
                    <a:pt x="87" y="1"/>
                  </a:lnTo>
                  <a:lnTo>
                    <a:pt x="96" y="0"/>
                  </a:lnTo>
                  <a:lnTo>
                    <a:pt x="98" y="0"/>
                  </a:lnTo>
                  <a:lnTo>
                    <a:pt x="100" y="1"/>
                  </a:lnTo>
                  <a:lnTo>
                    <a:pt x="92" y="6"/>
                  </a:lnTo>
                  <a:lnTo>
                    <a:pt x="82" y="13"/>
                  </a:lnTo>
                  <a:lnTo>
                    <a:pt x="68" y="19"/>
                  </a:lnTo>
                  <a:lnTo>
                    <a:pt x="53" y="24"/>
                  </a:lnTo>
                  <a:lnTo>
                    <a:pt x="41" y="27"/>
                  </a:lnTo>
                  <a:lnTo>
                    <a:pt x="29" y="30"/>
                  </a:lnTo>
                  <a:lnTo>
                    <a:pt x="18" y="32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13181974" y="5438940"/>
              <a:ext cx="57824" cy="13344"/>
            </a:xfrm>
            <a:custGeom>
              <a:avLst/>
              <a:gdLst>
                <a:gd name="T0" fmla="*/ 13 w 115"/>
                <a:gd name="T1" fmla="*/ 26 h 26"/>
                <a:gd name="T2" fmla="*/ 6 w 115"/>
                <a:gd name="T3" fmla="*/ 25 h 26"/>
                <a:gd name="T4" fmla="*/ 0 w 115"/>
                <a:gd name="T5" fmla="*/ 25 h 26"/>
                <a:gd name="T6" fmla="*/ 9 w 115"/>
                <a:gd name="T7" fmla="*/ 20 h 26"/>
                <a:gd name="T8" fmla="*/ 22 w 115"/>
                <a:gd name="T9" fmla="*/ 15 h 26"/>
                <a:gd name="T10" fmla="*/ 38 w 115"/>
                <a:gd name="T11" fmla="*/ 10 h 26"/>
                <a:gd name="T12" fmla="*/ 55 w 115"/>
                <a:gd name="T13" fmla="*/ 6 h 26"/>
                <a:gd name="T14" fmla="*/ 69 w 115"/>
                <a:gd name="T15" fmla="*/ 4 h 26"/>
                <a:gd name="T16" fmla="*/ 80 w 115"/>
                <a:gd name="T17" fmla="*/ 1 h 26"/>
                <a:gd name="T18" fmla="*/ 91 w 115"/>
                <a:gd name="T19" fmla="*/ 0 h 26"/>
                <a:gd name="T20" fmla="*/ 100 w 115"/>
                <a:gd name="T21" fmla="*/ 0 h 26"/>
                <a:gd name="T22" fmla="*/ 109 w 115"/>
                <a:gd name="T23" fmla="*/ 0 h 26"/>
                <a:gd name="T24" fmla="*/ 115 w 115"/>
                <a:gd name="T25" fmla="*/ 1 h 26"/>
                <a:gd name="T26" fmla="*/ 105 w 115"/>
                <a:gd name="T27" fmla="*/ 7 h 26"/>
                <a:gd name="T28" fmla="*/ 92 w 115"/>
                <a:gd name="T29" fmla="*/ 12 h 26"/>
                <a:gd name="T30" fmla="*/ 77 w 115"/>
                <a:gd name="T31" fmla="*/ 17 h 26"/>
                <a:gd name="T32" fmla="*/ 58 w 115"/>
                <a:gd name="T33" fmla="*/ 21 h 26"/>
                <a:gd name="T34" fmla="*/ 46 w 115"/>
                <a:gd name="T35" fmla="*/ 23 h 26"/>
                <a:gd name="T36" fmla="*/ 35 w 115"/>
                <a:gd name="T37" fmla="*/ 24 h 26"/>
                <a:gd name="T38" fmla="*/ 23 w 115"/>
                <a:gd name="T39" fmla="*/ 25 h 26"/>
                <a:gd name="T40" fmla="*/ 13 w 115"/>
                <a:gd name="T4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26">
                  <a:moveTo>
                    <a:pt x="13" y="26"/>
                  </a:moveTo>
                  <a:lnTo>
                    <a:pt x="6" y="25"/>
                  </a:lnTo>
                  <a:lnTo>
                    <a:pt x="0" y="25"/>
                  </a:lnTo>
                  <a:lnTo>
                    <a:pt x="9" y="20"/>
                  </a:lnTo>
                  <a:lnTo>
                    <a:pt x="22" y="15"/>
                  </a:lnTo>
                  <a:lnTo>
                    <a:pt x="38" y="10"/>
                  </a:lnTo>
                  <a:lnTo>
                    <a:pt x="55" y="6"/>
                  </a:lnTo>
                  <a:lnTo>
                    <a:pt x="69" y="4"/>
                  </a:lnTo>
                  <a:lnTo>
                    <a:pt x="80" y="1"/>
                  </a:lnTo>
                  <a:lnTo>
                    <a:pt x="91" y="0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15" y="1"/>
                  </a:lnTo>
                  <a:lnTo>
                    <a:pt x="105" y="7"/>
                  </a:lnTo>
                  <a:lnTo>
                    <a:pt x="92" y="12"/>
                  </a:lnTo>
                  <a:lnTo>
                    <a:pt x="77" y="17"/>
                  </a:lnTo>
                  <a:lnTo>
                    <a:pt x="58" y="21"/>
                  </a:lnTo>
                  <a:lnTo>
                    <a:pt x="46" y="23"/>
                  </a:lnTo>
                  <a:lnTo>
                    <a:pt x="35" y="24"/>
                  </a:lnTo>
                  <a:lnTo>
                    <a:pt x="23" y="25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13162699" y="5385564"/>
              <a:ext cx="31136" cy="10379"/>
            </a:xfrm>
            <a:custGeom>
              <a:avLst/>
              <a:gdLst>
                <a:gd name="T0" fmla="*/ 20 w 61"/>
                <a:gd name="T1" fmla="*/ 22 h 22"/>
                <a:gd name="T2" fmla="*/ 14 w 61"/>
                <a:gd name="T3" fmla="*/ 21 h 22"/>
                <a:gd name="T4" fmla="*/ 8 w 61"/>
                <a:gd name="T5" fmla="*/ 20 h 22"/>
                <a:gd name="T6" fmla="*/ 4 w 61"/>
                <a:gd name="T7" fmla="*/ 19 h 22"/>
                <a:gd name="T8" fmla="*/ 0 w 61"/>
                <a:gd name="T9" fmla="*/ 17 h 22"/>
                <a:gd name="T10" fmla="*/ 6 w 61"/>
                <a:gd name="T11" fmla="*/ 14 h 22"/>
                <a:gd name="T12" fmla="*/ 12 w 61"/>
                <a:gd name="T13" fmla="*/ 11 h 22"/>
                <a:gd name="T14" fmla="*/ 20 w 61"/>
                <a:gd name="T15" fmla="*/ 8 h 22"/>
                <a:gd name="T16" fmla="*/ 30 w 61"/>
                <a:gd name="T17" fmla="*/ 5 h 22"/>
                <a:gd name="T18" fmla="*/ 43 w 61"/>
                <a:gd name="T19" fmla="*/ 3 h 22"/>
                <a:gd name="T20" fmla="*/ 55 w 61"/>
                <a:gd name="T21" fmla="*/ 0 h 22"/>
                <a:gd name="T22" fmla="*/ 58 w 61"/>
                <a:gd name="T23" fmla="*/ 2 h 22"/>
                <a:gd name="T24" fmla="*/ 61 w 61"/>
                <a:gd name="T25" fmla="*/ 2 h 22"/>
                <a:gd name="T26" fmla="*/ 57 w 61"/>
                <a:gd name="T27" fmla="*/ 7 h 22"/>
                <a:gd name="T28" fmla="*/ 51 w 61"/>
                <a:gd name="T29" fmla="*/ 12 h 22"/>
                <a:gd name="T30" fmla="*/ 43 w 61"/>
                <a:gd name="T31" fmla="*/ 17 h 22"/>
                <a:gd name="T32" fmla="*/ 34 w 61"/>
                <a:gd name="T33" fmla="*/ 20 h 22"/>
                <a:gd name="T34" fmla="*/ 26 w 61"/>
                <a:gd name="T35" fmla="*/ 21 h 22"/>
                <a:gd name="T36" fmla="*/ 20 w 61"/>
                <a:gd name="T3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22">
                  <a:moveTo>
                    <a:pt x="20" y="22"/>
                  </a:moveTo>
                  <a:lnTo>
                    <a:pt x="14" y="21"/>
                  </a:lnTo>
                  <a:lnTo>
                    <a:pt x="8" y="20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6" y="14"/>
                  </a:lnTo>
                  <a:lnTo>
                    <a:pt x="12" y="11"/>
                  </a:lnTo>
                  <a:lnTo>
                    <a:pt x="20" y="8"/>
                  </a:lnTo>
                  <a:lnTo>
                    <a:pt x="30" y="5"/>
                  </a:lnTo>
                  <a:lnTo>
                    <a:pt x="43" y="3"/>
                  </a:lnTo>
                  <a:lnTo>
                    <a:pt x="55" y="0"/>
                  </a:lnTo>
                  <a:lnTo>
                    <a:pt x="58" y="2"/>
                  </a:lnTo>
                  <a:lnTo>
                    <a:pt x="61" y="2"/>
                  </a:lnTo>
                  <a:lnTo>
                    <a:pt x="57" y="7"/>
                  </a:lnTo>
                  <a:lnTo>
                    <a:pt x="51" y="12"/>
                  </a:lnTo>
                  <a:lnTo>
                    <a:pt x="43" y="17"/>
                  </a:lnTo>
                  <a:lnTo>
                    <a:pt x="34" y="20"/>
                  </a:lnTo>
                  <a:lnTo>
                    <a:pt x="26" y="21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13147872" y="5332188"/>
              <a:ext cx="22240" cy="11861"/>
            </a:xfrm>
            <a:custGeom>
              <a:avLst/>
              <a:gdLst>
                <a:gd name="T0" fmla="*/ 6 w 46"/>
                <a:gd name="T1" fmla="*/ 24 h 24"/>
                <a:gd name="T2" fmla="*/ 3 w 46"/>
                <a:gd name="T3" fmla="*/ 24 h 24"/>
                <a:gd name="T4" fmla="*/ 0 w 46"/>
                <a:gd name="T5" fmla="*/ 23 h 24"/>
                <a:gd name="T6" fmla="*/ 3 w 46"/>
                <a:gd name="T7" fmla="*/ 19 h 24"/>
                <a:gd name="T8" fmla="*/ 7 w 46"/>
                <a:gd name="T9" fmla="*/ 14 h 24"/>
                <a:gd name="T10" fmla="*/ 13 w 46"/>
                <a:gd name="T11" fmla="*/ 9 h 24"/>
                <a:gd name="T12" fmla="*/ 20 w 46"/>
                <a:gd name="T13" fmla="*/ 5 h 24"/>
                <a:gd name="T14" fmla="*/ 26 w 46"/>
                <a:gd name="T15" fmla="*/ 3 h 24"/>
                <a:gd name="T16" fmla="*/ 31 w 46"/>
                <a:gd name="T17" fmla="*/ 1 h 24"/>
                <a:gd name="T18" fmla="*/ 36 w 46"/>
                <a:gd name="T19" fmla="*/ 1 h 24"/>
                <a:gd name="T20" fmla="*/ 40 w 46"/>
                <a:gd name="T21" fmla="*/ 0 h 24"/>
                <a:gd name="T22" fmla="*/ 43 w 46"/>
                <a:gd name="T23" fmla="*/ 0 h 24"/>
                <a:gd name="T24" fmla="*/ 46 w 46"/>
                <a:gd name="T25" fmla="*/ 1 h 24"/>
                <a:gd name="T26" fmla="*/ 43 w 46"/>
                <a:gd name="T27" fmla="*/ 6 h 24"/>
                <a:gd name="T28" fmla="*/ 39 w 46"/>
                <a:gd name="T29" fmla="*/ 10 h 24"/>
                <a:gd name="T30" fmla="*/ 34 w 46"/>
                <a:gd name="T31" fmla="*/ 15 h 24"/>
                <a:gd name="T32" fmla="*/ 27 w 46"/>
                <a:gd name="T33" fmla="*/ 19 h 24"/>
                <a:gd name="T34" fmla="*/ 22 w 46"/>
                <a:gd name="T35" fmla="*/ 21 h 24"/>
                <a:gd name="T36" fmla="*/ 15 w 46"/>
                <a:gd name="T37" fmla="*/ 23 h 24"/>
                <a:gd name="T38" fmla="*/ 11 w 46"/>
                <a:gd name="T39" fmla="*/ 24 h 24"/>
                <a:gd name="T40" fmla="*/ 6 w 46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24">
                  <a:moveTo>
                    <a:pt x="6" y="24"/>
                  </a:moveTo>
                  <a:lnTo>
                    <a:pt x="3" y="24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7" y="14"/>
                  </a:lnTo>
                  <a:lnTo>
                    <a:pt x="13" y="9"/>
                  </a:lnTo>
                  <a:lnTo>
                    <a:pt x="20" y="5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3" y="6"/>
                  </a:lnTo>
                  <a:lnTo>
                    <a:pt x="39" y="10"/>
                  </a:lnTo>
                  <a:lnTo>
                    <a:pt x="34" y="15"/>
                  </a:lnTo>
                  <a:lnTo>
                    <a:pt x="27" y="19"/>
                  </a:lnTo>
                  <a:lnTo>
                    <a:pt x="22" y="21"/>
                  </a:lnTo>
                  <a:lnTo>
                    <a:pt x="15" y="23"/>
                  </a:lnTo>
                  <a:lnTo>
                    <a:pt x="11" y="24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13391029" y="5484902"/>
              <a:ext cx="42998" cy="16310"/>
            </a:xfrm>
            <a:custGeom>
              <a:avLst/>
              <a:gdLst>
                <a:gd name="T0" fmla="*/ 12 w 86"/>
                <a:gd name="T1" fmla="*/ 32 h 32"/>
                <a:gd name="T2" fmla="*/ 6 w 86"/>
                <a:gd name="T3" fmla="*/ 32 h 32"/>
                <a:gd name="T4" fmla="*/ 0 w 86"/>
                <a:gd name="T5" fmla="*/ 31 h 32"/>
                <a:gd name="T6" fmla="*/ 8 w 86"/>
                <a:gd name="T7" fmla="*/ 26 h 32"/>
                <a:gd name="T8" fmla="*/ 18 w 86"/>
                <a:gd name="T9" fmla="*/ 21 h 32"/>
                <a:gd name="T10" fmla="*/ 29 w 86"/>
                <a:gd name="T11" fmla="*/ 16 h 32"/>
                <a:gd name="T12" fmla="*/ 43 w 86"/>
                <a:gd name="T13" fmla="*/ 11 h 32"/>
                <a:gd name="T14" fmla="*/ 55 w 86"/>
                <a:gd name="T15" fmla="*/ 7 h 32"/>
                <a:gd name="T16" fmla="*/ 67 w 86"/>
                <a:gd name="T17" fmla="*/ 4 h 32"/>
                <a:gd name="T18" fmla="*/ 76 w 86"/>
                <a:gd name="T19" fmla="*/ 1 h 32"/>
                <a:gd name="T20" fmla="*/ 86 w 86"/>
                <a:gd name="T21" fmla="*/ 0 h 32"/>
                <a:gd name="T22" fmla="*/ 79 w 86"/>
                <a:gd name="T23" fmla="*/ 7 h 32"/>
                <a:gd name="T24" fmla="*/ 71 w 86"/>
                <a:gd name="T25" fmla="*/ 14 h 32"/>
                <a:gd name="T26" fmla="*/ 60 w 86"/>
                <a:gd name="T27" fmla="*/ 21 h 32"/>
                <a:gd name="T28" fmla="*/ 47 w 86"/>
                <a:gd name="T29" fmla="*/ 26 h 32"/>
                <a:gd name="T30" fmla="*/ 37 w 86"/>
                <a:gd name="T31" fmla="*/ 29 h 32"/>
                <a:gd name="T32" fmla="*/ 28 w 86"/>
                <a:gd name="T33" fmla="*/ 31 h 32"/>
                <a:gd name="T34" fmla="*/ 20 w 86"/>
                <a:gd name="T35" fmla="*/ 32 h 32"/>
                <a:gd name="T36" fmla="*/ 12 w 86"/>
                <a:gd name="T3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32">
                  <a:moveTo>
                    <a:pt x="12" y="32"/>
                  </a:moveTo>
                  <a:lnTo>
                    <a:pt x="6" y="32"/>
                  </a:lnTo>
                  <a:lnTo>
                    <a:pt x="0" y="31"/>
                  </a:lnTo>
                  <a:lnTo>
                    <a:pt x="8" y="26"/>
                  </a:lnTo>
                  <a:lnTo>
                    <a:pt x="18" y="21"/>
                  </a:lnTo>
                  <a:lnTo>
                    <a:pt x="29" y="16"/>
                  </a:lnTo>
                  <a:lnTo>
                    <a:pt x="43" y="11"/>
                  </a:lnTo>
                  <a:lnTo>
                    <a:pt x="55" y="7"/>
                  </a:lnTo>
                  <a:lnTo>
                    <a:pt x="67" y="4"/>
                  </a:lnTo>
                  <a:lnTo>
                    <a:pt x="76" y="1"/>
                  </a:lnTo>
                  <a:lnTo>
                    <a:pt x="86" y="0"/>
                  </a:lnTo>
                  <a:lnTo>
                    <a:pt x="79" y="7"/>
                  </a:lnTo>
                  <a:lnTo>
                    <a:pt x="71" y="14"/>
                  </a:lnTo>
                  <a:lnTo>
                    <a:pt x="60" y="21"/>
                  </a:lnTo>
                  <a:lnTo>
                    <a:pt x="47" y="26"/>
                  </a:lnTo>
                  <a:lnTo>
                    <a:pt x="37" y="29"/>
                  </a:lnTo>
                  <a:lnTo>
                    <a:pt x="28" y="31"/>
                  </a:lnTo>
                  <a:lnTo>
                    <a:pt x="20" y="32"/>
                  </a:lnTo>
                  <a:lnTo>
                    <a:pt x="12" y="32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14350314" y="5191335"/>
              <a:ext cx="155680" cy="45963"/>
            </a:xfrm>
            <a:custGeom>
              <a:avLst/>
              <a:gdLst>
                <a:gd name="T0" fmla="*/ 0 w 315"/>
                <a:gd name="T1" fmla="*/ 92 h 92"/>
                <a:gd name="T2" fmla="*/ 12 w 315"/>
                <a:gd name="T3" fmla="*/ 88 h 92"/>
                <a:gd name="T4" fmla="*/ 28 w 315"/>
                <a:gd name="T5" fmla="*/ 84 h 92"/>
                <a:gd name="T6" fmla="*/ 46 w 315"/>
                <a:gd name="T7" fmla="*/ 79 h 92"/>
                <a:gd name="T8" fmla="*/ 65 w 315"/>
                <a:gd name="T9" fmla="*/ 74 h 92"/>
                <a:gd name="T10" fmla="*/ 86 w 315"/>
                <a:gd name="T11" fmla="*/ 69 h 92"/>
                <a:gd name="T12" fmla="*/ 108 w 315"/>
                <a:gd name="T13" fmla="*/ 61 h 92"/>
                <a:gd name="T14" fmla="*/ 132 w 315"/>
                <a:gd name="T15" fmla="*/ 54 h 92"/>
                <a:gd name="T16" fmla="*/ 158 w 315"/>
                <a:gd name="T17" fmla="*/ 48 h 92"/>
                <a:gd name="T18" fmla="*/ 182 w 315"/>
                <a:gd name="T19" fmla="*/ 40 h 92"/>
                <a:gd name="T20" fmla="*/ 206 w 315"/>
                <a:gd name="T21" fmla="*/ 33 h 92"/>
                <a:gd name="T22" fmla="*/ 228 w 315"/>
                <a:gd name="T23" fmla="*/ 25 h 92"/>
                <a:gd name="T24" fmla="*/ 249 w 315"/>
                <a:gd name="T25" fmla="*/ 18 h 92"/>
                <a:gd name="T26" fmla="*/ 268 w 315"/>
                <a:gd name="T27" fmla="*/ 13 h 92"/>
                <a:gd name="T28" fmla="*/ 286 w 315"/>
                <a:gd name="T29" fmla="*/ 7 h 92"/>
                <a:gd name="T30" fmla="*/ 301 w 315"/>
                <a:gd name="T31" fmla="*/ 3 h 92"/>
                <a:gd name="T32" fmla="*/ 315 w 315"/>
                <a:gd name="T33" fmla="*/ 0 h 92"/>
                <a:gd name="T34" fmla="*/ 302 w 315"/>
                <a:gd name="T35" fmla="*/ 6 h 92"/>
                <a:gd name="T36" fmla="*/ 288 w 315"/>
                <a:gd name="T37" fmla="*/ 13 h 92"/>
                <a:gd name="T38" fmla="*/ 271 w 315"/>
                <a:gd name="T39" fmla="*/ 21 h 92"/>
                <a:gd name="T40" fmla="*/ 253 w 315"/>
                <a:gd name="T41" fmla="*/ 30 h 92"/>
                <a:gd name="T42" fmla="*/ 232 w 315"/>
                <a:gd name="T43" fmla="*/ 38 h 92"/>
                <a:gd name="T44" fmla="*/ 210 w 315"/>
                <a:gd name="T45" fmla="*/ 46 h 92"/>
                <a:gd name="T46" fmla="*/ 186 w 315"/>
                <a:gd name="T47" fmla="*/ 54 h 92"/>
                <a:gd name="T48" fmla="*/ 162 w 315"/>
                <a:gd name="T49" fmla="*/ 62 h 92"/>
                <a:gd name="T50" fmla="*/ 136 w 315"/>
                <a:gd name="T51" fmla="*/ 69 h 92"/>
                <a:gd name="T52" fmla="*/ 112 w 315"/>
                <a:gd name="T53" fmla="*/ 76 h 92"/>
                <a:gd name="T54" fmla="*/ 89 w 315"/>
                <a:gd name="T55" fmla="*/ 81 h 92"/>
                <a:gd name="T56" fmla="*/ 67 w 315"/>
                <a:gd name="T57" fmla="*/ 85 h 92"/>
                <a:gd name="T58" fmla="*/ 47 w 315"/>
                <a:gd name="T59" fmla="*/ 88 h 92"/>
                <a:gd name="T60" fmla="*/ 29 w 315"/>
                <a:gd name="T61" fmla="*/ 90 h 92"/>
                <a:gd name="T62" fmla="*/ 13 w 315"/>
                <a:gd name="T63" fmla="*/ 91 h 92"/>
                <a:gd name="T64" fmla="*/ 0 w 315"/>
                <a:gd name="T6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5" h="92">
                  <a:moveTo>
                    <a:pt x="0" y="92"/>
                  </a:moveTo>
                  <a:lnTo>
                    <a:pt x="12" y="88"/>
                  </a:lnTo>
                  <a:lnTo>
                    <a:pt x="28" y="84"/>
                  </a:lnTo>
                  <a:lnTo>
                    <a:pt x="46" y="79"/>
                  </a:lnTo>
                  <a:lnTo>
                    <a:pt x="65" y="74"/>
                  </a:lnTo>
                  <a:lnTo>
                    <a:pt x="86" y="69"/>
                  </a:lnTo>
                  <a:lnTo>
                    <a:pt x="108" y="61"/>
                  </a:lnTo>
                  <a:lnTo>
                    <a:pt x="132" y="54"/>
                  </a:lnTo>
                  <a:lnTo>
                    <a:pt x="158" y="48"/>
                  </a:lnTo>
                  <a:lnTo>
                    <a:pt x="182" y="40"/>
                  </a:lnTo>
                  <a:lnTo>
                    <a:pt x="206" y="33"/>
                  </a:lnTo>
                  <a:lnTo>
                    <a:pt x="228" y="25"/>
                  </a:lnTo>
                  <a:lnTo>
                    <a:pt x="249" y="18"/>
                  </a:lnTo>
                  <a:lnTo>
                    <a:pt x="268" y="13"/>
                  </a:lnTo>
                  <a:lnTo>
                    <a:pt x="286" y="7"/>
                  </a:lnTo>
                  <a:lnTo>
                    <a:pt x="301" y="3"/>
                  </a:lnTo>
                  <a:lnTo>
                    <a:pt x="315" y="0"/>
                  </a:lnTo>
                  <a:lnTo>
                    <a:pt x="302" y="6"/>
                  </a:lnTo>
                  <a:lnTo>
                    <a:pt x="288" y="13"/>
                  </a:lnTo>
                  <a:lnTo>
                    <a:pt x="271" y="21"/>
                  </a:lnTo>
                  <a:lnTo>
                    <a:pt x="253" y="30"/>
                  </a:lnTo>
                  <a:lnTo>
                    <a:pt x="232" y="38"/>
                  </a:lnTo>
                  <a:lnTo>
                    <a:pt x="210" y="46"/>
                  </a:lnTo>
                  <a:lnTo>
                    <a:pt x="186" y="54"/>
                  </a:lnTo>
                  <a:lnTo>
                    <a:pt x="162" y="62"/>
                  </a:lnTo>
                  <a:lnTo>
                    <a:pt x="136" y="69"/>
                  </a:lnTo>
                  <a:lnTo>
                    <a:pt x="112" y="76"/>
                  </a:lnTo>
                  <a:lnTo>
                    <a:pt x="89" y="81"/>
                  </a:lnTo>
                  <a:lnTo>
                    <a:pt x="67" y="85"/>
                  </a:lnTo>
                  <a:lnTo>
                    <a:pt x="47" y="88"/>
                  </a:lnTo>
                  <a:lnTo>
                    <a:pt x="29" y="90"/>
                  </a:lnTo>
                  <a:lnTo>
                    <a:pt x="13" y="9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14425929" y="5149820"/>
              <a:ext cx="94891" cy="31136"/>
            </a:xfrm>
            <a:custGeom>
              <a:avLst/>
              <a:gdLst>
                <a:gd name="T0" fmla="*/ 0 w 192"/>
                <a:gd name="T1" fmla="*/ 62 h 62"/>
                <a:gd name="T2" fmla="*/ 17 w 192"/>
                <a:gd name="T3" fmla="*/ 54 h 62"/>
                <a:gd name="T4" fmla="*/ 39 w 192"/>
                <a:gd name="T5" fmla="*/ 45 h 62"/>
                <a:gd name="T6" fmla="*/ 65 w 192"/>
                <a:gd name="T7" fmla="*/ 36 h 62"/>
                <a:gd name="T8" fmla="*/ 95 w 192"/>
                <a:gd name="T9" fmla="*/ 27 h 62"/>
                <a:gd name="T10" fmla="*/ 125 w 192"/>
                <a:gd name="T11" fmla="*/ 17 h 62"/>
                <a:gd name="T12" fmla="*/ 151 w 192"/>
                <a:gd name="T13" fmla="*/ 9 h 62"/>
                <a:gd name="T14" fmla="*/ 175 w 192"/>
                <a:gd name="T15" fmla="*/ 3 h 62"/>
                <a:gd name="T16" fmla="*/ 192 w 192"/>
                <a:gd name="T17" fmla="*/ 0 h 62"/>
                <a:gd name="T18" fmla="*/ 177 w 192"/>
                <a:gd name="T19" fmla="*/ 10 h 62"/>
                <a:gd name="T20" fmla="*/ 155 w 192"/>
                <a:gd name="T21" fmla="*/ 20 h 62"/>
                <a:gd name="T22" fmla="*/ 129 w 192"/>
                <a:gd name="T23" fmla="*/ 30 h 62"/>
                <a:gd name="T24" fmla="*/ 100 w 192"/>
                <a:gd name="T25" fmla="*/ 42 h 62"/>
                <a:gd name="T26" fmla="*/ 69 w 192"/>
                <a:gd name="T27" fmla="*/ 50 h 62"/>
                <a:gd name="T28" fmla="*/ 41 w 192"/>
                <a:gd name="T29" fmla="*/ 56 h 62"/>
                <a:gd name="T30" fmla="*/ 19 w 192"/>
                <a:gd name="T31" fmla="*/ 60 h 62"/>
                <a:gd name="T32" fmla="*/ 0 w 192"/>
                <a:gd name="T3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62">
                  <a:moveTo>
                    <a:pt x="0" y="62"/>
                  </a:moveTo>
                  <a:lnTo>
                    <a:pt x="17" y="54"/>
                  </a:lnTo>
                  <a:lnTo>
                    <a:pt x="39" y="45"/>
                  </a:lnTo>
                  <a:lnTo>
                    <a:pt x="65" y="36"/>
                  </a:lnTo>
                  <a:lnTo>
                    <a:pt x="95" y="27"/>
                  </a:lnTo>
                  <a:lnTo>
                    <a:pt x="125" y="17"/>
                  </a:lnTo>
                  <a:lnTo>
                    <a:pt x="151" y="9"/>
                  </a:lnTo>
                  <a:lnTo>
                    <a:pt x="175" y="3"/>
                  </a:lnTo>
                  <a:lnTo>
                    <a:pt x="192" y="0"/>
                  </a:lnTo>
                  <a:lnTo>
                    <a:pt x="177" y="10"/>
                  </a:lnTo>
                  <a:lnTo>
                    <a:pt x="155" y="20"/>
                  </a:lnTo>
                  <a:lnTo>
                    <a:pt x="129" y="30"/>
                  </a:lnTo>
                  <a:lnTo>
                    <a:pt x="100" y="42"/>
                  </a:lnTo>
                  <a:lnTo>
                    <a:pt x="69" y="50"/>
                  </a:lnTo>
                  <a:lnTo>
                    <a:pt x="41" y="56"/>
                  </a:lnTo>
                  <a:lnTo>
                    <a:pt x="19" y="6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14434825" y="5111271"/>
              <a:ext cx="53376" cy="17792"/>
            </a:xfrm>
            <a:custGeom>
              <a:avLst/>
              <a:gdLst>
                <a:gd name="T0" fmla="*/ 27 w 108"/>
                <a:gd name="T1" fmla="*/ 34 h 34"/>
                <a:gd name="T2" fmla="*/ 24 w 108"/>
                <a:gd name="T3" fmla="*/ 34 h 34"/>
                <a:gd name="T4" fmla="*/ 23 w 108"/>
                <a:gd name="T5" fmla="*/ 34 h 34"/>
                <a:gd name="T6" fmla="*/ 10 w 108"/>
                <a:gd name="T7" fmla="*/ 33 h 34"/>
                <a:gd name="T8" fmla="*/ 0 w 108"/>
                <a:gd name="T9" fmla="*/ 31 h 34"/>
                <a:gd name="T10" fmla="*/ 9 w 108"/>
                <a:gd name="T11" fmla="*/ 27 h 34"/>
                <a:gd name="T12" fmla="*/ 22 w 108"/>
                <a:gd name="T13" fmla="*/ 23 h 34"/>
                <a:gd name="T14" fmla="*/ 37 w 108"/>
                <a:gd name="T15" fmla="*/ 19 h 34"/>
                <a:gd name="T16" fmla="*/ 53 w 108"/>
                <a:gd name="T17" fmla="*/ 14 h 34"/>
                <a:gd name="T18" fmla="*/ 69 w 108"/>
                <a:gd name="T19" fmla="*/ 8 h 34"/>
                <a:gd name="T20" fmla="*/ 84 w 108"/>
                <a:gd name="T21" fmla="*/ 4 h 34"/>
                <a:gd name="T22" fmla="*/ 96 w 108"/>
                <a:gd name="T23" fmla="*/ 1 h 34"/>
                <a:gd name="T24" fmla="*/ 108 w 108"/>
                <a:gd name="T25" fmla="*/ 0 h 34"/>
                <a:gd name="T26" fmla="*/ 99 w 108"/>
                <a:gd name="T27" fmla="*/ 7 h 34"/>
                <a:gd name="T28" fmla="*/ 88 w 108"/>
                <a:gd name="T29" fmla="*/ 15 h 34"/>
                <a:gd name="T30" fmla="*/ 74 w 108"/>
                <a:gd name="T31" fmla="*/ 22 h 34"/>
                <a:gd name="T32" fmla="*/ 57 w 108"/>
                <a:gd name="T33" fmla="*/ 29 h 34"/>
                <a:gd name="T34" fmla="*/ 49 w 108"/>
                <a:gd name="T35" fmla="*/ 31 h 34"/>
                <a:gd name="T36" fmla="*/ 41 w 108"/>
                <a:gd name="T37" fmla="*/ 32 h 34"/>
                <a:gd name="T38" fmla="*/ 34 w 108"/>
                <a:gd name="T39" fmla="*/ 33 h 34"/>
                <a:gd name="T40" fmla="*/ 27 w 108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34">
                  <a:moveTo>
                    <a:pt x="27" y="34"/>
                  </a:moveTo>
                  <a:lnTo>
                    <a:pt x="24" y="34"/>
                  </a:lnTo>
                  <a:lnTo>
                    <a:pt x="23" y="34"/>
                  </a:lnTo>
                  <a:lnTo>
                    <a:pt x="10" y="33"/>
                  </a:lnTo>
                  <a:lnTo>
                    <a:pt x="0" y="31"/>
                  </a:lnTo>
                  <a:lnTo>
                    <a:pt x="9" y="27"/>
                  </a:lnTo>
                  <a:lnTo>
                    <a:pt x="22" y="23"/>
                  </a:lnTo>
                  <a:lnTo>
                    <a:pt x="37" y="19"/>
                  </a:lnTo>
                  <a:lnTo>
                    <a:pt x="53" y="14"/>
                  </a:lnTo>
                  <a:lnTo>
                    <a:pt x="69" y="8"/>
                  </a:lnTo>
                  <a:lnTo>
                    <a:pt x="84" y="4"/>
                  </a:lnTo>
                  <a:lnTo>
                    <a:pt x="96" y="1"/>
                  </a:lnTo>
                  <a:lnTo>
                    <a:pt x="108" y="0"/>
                  </a:lnTo>
                  <a:lnTo>
                    <a:pt x="99" y="7"/>
                  </a:lnTo>
                  <a:lnTo>
                    <a:pt x="88" y="15"/>
                  </a:lnTo>
                  <a:lnTo>
                    <a:pt x="74" y="22"/>
                  </a:lnTo>
                  <a:lnTo>
                    <a:pt x="57" y="29"/>
                  </a:lnTo>
                  <a:lnTo>
                    <a:pt x="49" y="31"/>
                  </a:lnTo>
                  <a:lnTo>
                    <a:pt x="41" y="32"/>
                  </a:lnTo>
                  <a:lnTo>
                    <a:pt x="34" y="33"/>
                  </a:lnTo>
                  <a:lnTo>
                    <a:pt x="27" y="34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14418516" y="5069756"/>
              <a:ext cx="41515" cy="19275"/>
            </a:xfrm>
            <a:custGeom>
              <a:avLst/>
              <a:gdLst>
                <a:gd name="T0" fmla="*/ 6 w 84"/>
                <a:gd name="T1" fmla="*/ 39 h 39"/>
                <a:gd name="T2" fmla="*/ 3 w 84"/>
                <a:gd name="T3" fmla="*/ 39 h 39"/>
                <a:gd name="T4" fmla="*/ 0 w 84"/>
                <a:gd name="T5" fmla="*/ 39 h 39"/>
                <a:gd name="T6" fmla="*/ 7 w 84"/>
                <a:gd name="T7" fmla="*/ 33 h 39"/>
                <a:gd name="T8" fmla="*/ 16 w 84"/>
                <a:gd name="T9" fmla="*/ 28 h 39"/>
                <a:gd name="T10" fmla="*/ 27 w 84"/>
                <a:gd name="T11" fmla="*/ 22 h 39"/>
                <a:gd name="T12" fmla="*/ 40 w 84"/>
                <a:gd name="T13" fmla="*/ 14 h 39"/>
                <a:gd name="T14" fmla="*/ 52 w 84"/>
                <a:gd name="T15" fmla="*/ 8 h 39"/>
                <a:gd name="T16" fmla="*/ 65 w 84"/>
                <a:gd name="T17" fmla="*/ 4 h 39"/>
                <a:gd name="T18" fmla="*/ 76 w 84"/>
                <a:gd name="T19" fmla="*/ 1 h 39"/>
                <a:gd name="T20" fmla="*/ 84 w 84"/>
                <a:gd name="T21" fmla="*/ 0 h 39"/>
                <a:gd name="T22" fmla="*/ 78 w 84"/>
                <a:gd name="T23" fmla="*/ 7 h 39"/>
                <a:gd name="T24" fmla="*/ 70 w 84"/>
                <a:gd name="T25" fmla="*/ 14 h 39"/>
                <a:gd name="T26" fmla="*/ 60 w 84"/>
                <a:gd name="T27" fmla="*/ 22 h 39"/>
                <a:gd name="T28" fmla="*/ 46 w 84"/>
                <a:gd name="T29" fmla="*/ 29 h 39"/>
                <a:gd name="T30" fmla="*/ 33 w 84"/>
                <a:gd name="T31" fmla="*/ 34 h 39"/>
                <a:gd name="T32" fmla="*/ 21 w 84"/>
                <a:gd name="T33" fmla="*/ 38 h 39"/>
                <a:gd name="T34" fmla="*/ 12 w 84"/>
                <a:gd name="T35" fmla="*/ 39 h 39"/>
                <a:gd name="T36" fmla="*/ 6 w 84"/>
                <a:gd name="T3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39">
                  <a:moveTo>
                    <a:pt x="6" y="39"/>
                  </a:moveTo>
                  <a:lnTo>
                    <a:pt x="3" y="39"/>
                  </a:lnTo>
                  <a:lnTo>
                    <a:pt x="0" y="39"/>
                  </a:lnTo>
                  <a:lnTo>
                    <a:pt x="7" y="33"/>
                  </a:lnTo>
                  <a:lnTo>
                    <a:pt x="16" y="28"/>
                  </a:lnTo>
                  <a:lnTo>
                    <a:pt x="27" y="22"/>
                  </a:lnTo>
                  <a:lnTo>
                    <a:pt x="40" y="14"/>
                  </a:lnTo>
                  <a:lnTo>
                    <a:pt x="52" y="8"/>
                  </a:lnTo>
                  <a:lnTo>
                    <a:pt x="65" y="4"/>
                  </a:lnTo>
                  <a:lnTo>
                    <a:pt x="76" y="1"/>
                  </a:lnTo>
                  <a:lnTo>
                    <a:pt x="84" y="0"/>
                  </a:lnTo>
                  <a:lnTo>
                    <a:pt x="78" y="7"/>
                  </a:lnTo>
                  <a:lnTo>
                    <a:pt x="70" y="14"/>
                  </a:lnTo>
                  <a:lnTo>
                    <a:pt x="60" y="22"/>
                  </a:lnTo>
                  <a:lnTo>
                    <a:pt x="46" y="29"/>
                  </a:lnTo>
                  <a:lnTo>
                    <a:pt x="33" y="34"/>
                  </a:lnTo>
                  <a:lnTo>
                    <a:pt x="21" y="38"/>
                  </a:lnTo>
                  <a:lnTo>
                    <a:pt x="12" y="39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14442239" y="5025276"/>
              <a:ext cx="10379" cy="8896"/>
            </a:xfrm>
            <a:custGeom>
              <a:avLst/>
              <a:gdLst>
                <a:gd name="T0" fmla="*/ 9 w 23"/>
                <a:gd name="T1" fmla="*/ 17 h 17"/>
                <a:gd name="T2" fmla="*/ 6 w 23"/>
                <a:gd name="T3" fmla="*/ 17 h 17"/>
                <a:gd name="T4" fmla="*/ 3 w 23"/>
                <a:gd name="T5" fmla="*/ 16 h 17"/>
                <a:gd name="T6" fmla="*/ 1 w 23"/>
                <a:gd name="T7" fmla="*/ 15 h 17"/>
                <a:gd name="T8" fmla="*/ 0 w 23"/>
                <a:gd name="T9" fmla="*/ 13 h 17"/>
                <a:gd name="T10" fmla="*/ 1 w 23"/>
                <a:gd name="T11" fmla="*/ 10 h 17"/>
                <a:gd name="T12" fmla="*/ 3 w 23"/>
                <a:gd name="T13" fmla="*/ 7 h 17"/>
                <a:gd name="T14" fmla="*/ 5 w 23"/>
                <a:gd name="T15" fmla="*/ 4 h 17"/>
                <a:gd name="T16" fmla="*/ 8 w 23"/>
                <a:gd name="T17" fmla="*/ 3 h 17"/>
                <a:gd name="T18" fmla="*/ 10 w 23"/>
                <a:gd name="T19" fmla="*/ 1 h 17"/>
                <a:gd name="T20" fmla="*/ 14 w 23"/>
                <a:gd name="T21" fmla="*/ 0 h 17"/>
                <a:gd name="T22" fmla="*/ 17 w 23"/>
                <a:gd name="T23" fmla="*/ 0 h 17"/>
                <a:gd name="T24" fmla="*/ 20 w 23"/>
                <a:gd name="T25" fmla="*/ 1 h 17"/>
                <a:gd name="T26" fmla="*/ 22 w 23"/>
                <a:gd name="T27" fmla="*/ 4 h 17"/>
                <a:gd name="T28" fmla="*/ 23 w 23"/>
                <a:gd name="T29" fmla="*/ 6 h 17"/>
                <a:gd name="T30" fmla="*/ 22 w 23"/>
                <a:gd name="T31" fmla="*/ 9 h 17"/>
                <a:gd name="T32" fmla="*/ 20 w 23"/>
                <a:gd name="T33" fmla="*/ 12 h 17"/>
                <a:gd name="T34" fmla="*/ 18 w 23"/>
                <a:gd name="T35" fmla="*/ 14 h 17"/>
                <a:gd name="T36" fmla="*/ 15 w 23"/>
                <a:gd name="T37" fmla="*/ 16 h 17"/>
                <a:gd name="T38" fmla="*/ 13 w 23"/>
                <a:gd name="T39" fmla="*/ 17 h 17"/>
                <a:gd name="T40" fmla="*/ 9 w 23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17">
                  <a:moveTo>
                    <a:pt x="9" y="17"/>
                  </a:moveTo>
                  <a:lnTo>
                    <a:pt x="6" y="17"/>
                  </a:lnTo>
                  <a:lnTo>
                    <a:pt x="3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5" y="4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2" y="9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14369588" y="5186887"/>
              <a:ext cx="26688" cy="8896"/>
            </a:xfrm>
            <a:custGeom>
              <a:avLst/>
              <a:gdLst>
                <a:gd name="T0" fmla="*/ 3 w 53"/>
                <a:gd name="T1" fmla="*/ 18 h 18"/>
                <a:gd name="T2" fmla="*/ 1 w 53"/>
                <a:gd name="T3" fmla="*/ 17 h 18"/>
                <a:gd name="T4" fmla="*/ 0 w 53"/>
                <a:gd name="T5" fmla="*/ 17 h 18"/>
                <a:gd name="T6" fmla="*/ 6 w 53"/>
                <a:gd name="T7" fmla="*/ 13 h 18"/>
                <a:gd name="T8" fmla="*/ 14 w 53"/>
                <a:gd name="T9" fmla="*/ 10 h 18"/>
                <a:gd name="T10" fmla="*/ 23 w 53"/>
                <a:gd name="T11" fmla="*/ 7 h 18"/>
                <a:gd name="T12" fmla="*/ 33 w 53"/>
                <a:gd name="T13" fmla="*/ 5 h 18"/>
                <a:gd name="T14" fmla="*/ 43 w 53"/>
                <a:gd name="T15" fmla="*/ 2 h 18"/>
                <a:gd name="T16" fmla="*/ 53 w 53"/>
                <a:gd name="T17" fmla="*/ 0 h 18"/>
                <a:gd name="T18" fmla="*/ 40 w 53"/>
                <a:gd name="T19" fmla="*/ 5 h 18"/>
                <a:gd name="T20" fmla="*/ 27 w 53"/>
                <a:gd name="T21" fmla="*/ 10 h 18"/>
                <a:gd name="T22" fmla="*/ 15 w 53"/>
                <a:gd name="T23" fmla="*/ 14 h 18"/>
                <a:gd name="T24" fmla="*/ 3 w 53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8">
                  <a:moveTo>
                    <a:pt x="3" y="18"/>
                  </a:moveTo>
                  <a:lnTo>
                    <a:pt x="1" y="17"/>
                  </a:lnTo>
                  <a:lnTo>
                    <a:pt x="0" y="17"/>
                  </a:lnTo>
                  <a:lnTo>
                    <a:pt x="6" y="13"/>
                  </a:lnTo>
                  <a:lnTo>
                    <a:pt x="14" y="10"/>
                  </a:lnTo>
                  <a:lnTo>
                    <a:pt x="23" y="7"/>
                  </a:lnTo>
                  <a:lnTo>
                    <a:pt x="33" y="5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40" y="5"/>
                  </a:lnTo>
                  <a:lnTo>
                    <a:pt x="27" y="10"/>
                  </a:lnTo>
                  <a:lnTo>
                    <a:pt x="15" y="14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14371071" y="5186887"/>
              <a:ext cx="32619" cy="10379"/>
            </a:xfrm>
            <a:custGeom>
              <a:avLst/>
              <a:gdLst>
                <a:gd name="T0" fmla="*/ 17 w 66"/>
                <a:gd name="T1" fmla="*/ 21 h 21"/>
                <a:gd name="T2" fmla="*/ 8 w 66"/>
                <a:gd name="T3" fmla="*/ 20 h 21"/>
                <a:gd name="T4" fmla="*/ 0 w 66"/>
                <a:gd name="T5" fmla="*/ 18 h 21"/>
                <a:gd name="T6" fmla="*/ 12 w 66"/>
                <a:gd name="T7" fmla="*/ 14 h 21"/>
                <a:gd name="T8" fmla="*/ 24 w 66"/>
                <a:gd name="T9" fmla="*/ 10 h 21"/>
                <a:gd name="T10" fmla="*/ 37 w 66"/>
                <a:gd name="T11" fmla="*/ 5 h 21"/>
                <a:gd name="T12" fmla="*/ 50 w 66"/>
                <a:gd name="T13" fmla="*/ 0 h 21"/>
                <a:gd name="T14" fmla="*/ 53 w 66"/>
                <a:gd name="T15" fmla="*/ 0 h 21"/>
                <a:gd name="T16" fmla="*/ 56 w 66"/>
                <a:gd name="T17" fmla="*/ 0 h 21"/>
                <a:gd name="T18" fmla="*/ 61 w 66"/>
                <a:gd name="T19" fmla="*/ 0 h 21"/>
                <a:gd name="T20" fmla="*/ 66 w 66"/>
                <a:gd name="T21" fmla="*/ 2 h 21"/>
                <a:gd name="T22" fmla="*/ 61 w 66"/>
                <a:gd name="T23" fmla="*/ 7 h 21"/>
                <a:gd name="T24" fmla="*/ 54 w 66"/>
                <a:gd name="T25" fmla="*/ 11 h 21"/>
                <a:gd name="T26" fmla="*/ 45 w 66"/>
                <a:gd name="T27" fmla="*/ 16 h 21"/>
                <a:gd name="T28" fmla="*/ 33 w 66"/>
                <a:gd name="T29" fmla="*/ 19 h 21"/>
                <a:gd name="T30" fmla="*/ 25 w 66"/>
                <a:gd name="T31" fmla="*/ 21 h 21"/>
                <a:gd name="T32" fmla="*/ 17 w 66"/>
                <a:gd name="T3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21">
                  <a:moveTo>
                    <a:pt x="17" y="21"/>
                  </a:moveTo>
                  <a:lnTo>
                    <a:pt x="8" y="20"/>
                  </a:lnTo>
                  <a:lnTo>
                    <a:pt x="0" y="18"/>
                  </a:lnTo>
                  <a:lnTo>
                    <a:pt x="12" y="14"/>
                  </a:lnTo>
                  <a:lnTo>
                    <a:pt x="24" y="10"/>
                  </a:lnTo>
                  <a:lnTo>
                    <a:pt x="37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61" y="7"/>
                  </a:lnTo>
                  <a:lnTo>
                    <a:pt x="54" y="11"/>
                  </a:lnTo>
                  <a:lnTo>
                    <a:pt x="45" y="16"/>
                  </a:lnTo>
                  <a:lnTo>
                    <a:pt x="33" y="19"/>
                  </a:lnTo>
                  <a:lnTo>
                    <a:pt x="25" y="21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14293973" y="5244711"/>
              <a:ext cx="37067" cy="11861"/>
            </a:xfrm>
            <a:custGeom>
              <a:avLst/>
              <a:gdLst>
                <a:gd name="T0" fmla="*/ 9 w 77"/>
                <a:gd name="T1" fmla="*/ 25 h 25"/>
                <a:gd name="T2" fmla="*/ 4 w 77"/>
                <a:gd name="T3" fmla="*/ 24 h 25"/>
                <a:gd name="T4" fmla="*/ 0 w 77"/>
                <a:gd name="T5" fmla="*/ 24 h 25"/>
                <a:gd name="T6" fmla="*/ 6 w 77"/>
                <a:gd name="T7" fmla="*/ 19 h 25"/>
                <a:gd name="T8" fmla="*/ 14 w 77"/>
                <a:gd name="T9" fmla="*/ 14 h 25"/>
                <a:gd name="T10" fmla="*/ 24 w 77"/>
                <a:gd name="T11" fmla="*/ 9 h 25"/>
                <a:gd name="T12" fmla="*/ 36 w 77"/>
                <a:gd name="T13" fmla="*/ 5 h 25"/>
                <a:gd name="T14" fmla="*/ 45 w 77"/>
                <a:gd name="T15" fmla="*/ 3 h 25"/>
                <a:gd name="T16" fmla="*/ 52 w 77"/>
                <a:gd name="T17" fmla="*/ 2 h 25"/>
                <a:gd name="T18" fmla="*/ 60 w 77"/>
                <a:gd name="T19" fmla="*/ 1 h 25"/>
                <a:gd name="T20" fmla="*/ 67 w 77"/>
                <a:gd name="T21" fmla="*/ 0 h 25"/>
                <a:gd name="T22" fmla="*/ 72 w 77"/>
                <a:gd name="T23" fmla="*/ 1 h 25"/>
                <a:gd name="T24" fmla="*/ 77 w 77"/>
                <a:gd name="T25" fmla="*/ 1 h 25"/>
                <a:gd name="T26" fmla="*/ 70 w 77"/>
                <a:gd name="T27" fmla="*/ 6 h 25"/>
                <a:gd name="T28" fmla="*/ 62 w 77"/>
                <a:gd name="T29" fmla="*/ 11 h 25"/>
                <a:gd name="T30" fmla="*/ 52 w 77"/>
                <a:gd name="T31" fmla="*/ 16 h 25"/>
                <a:gd name="T32" fmla="*/ 41 w 77"/>
                <a:gd name="T33" fmla="*/ 20 h 25"/>
                <a:gd name="T34" fmla="*/ 32 w 77"/>
                <a:gd name="T35" fmla="*/ 22 h 25"/>
                <a:gd name="T36" fmla="*/ 24 w 77"/>
                <a:gd name="T37" fmla="*/ 23 h 25"/>
                <a:gd name="T38" fmla="*/ 16 w 77"/>
                <a:gd name="T39" fmla="*/ 24 h 25"/>
                <a:gd name="T40" fmla="*/ 9 w 77"/>
                <a:gd name="T4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25">
                  <a:moveTo>
                    <a:pt x="9" y="25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6" y="19"/>
                  </a:lnTo>
                  <a:lnTo>
                    <a:pt x="14" y="14"/>
                  </a:lnTo>
                  <a:lnTo>
                    <a:pt x="24" y="9"/>
                  </a:lnTo>
                  <a:lnTo>
                    <a:pt x="36" y="5"/>
                  </a:lnTo>
                  <a:lnTo>
                    <a:pt x="45" y="3"/>
                  </a:lnTo>
                  <a:lnTo>
                    <a:pt x="52" y="2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2" y="1"/>
                  </a:lnTo>
                  <a:lnTo>
                    <a:pt x="77" y="1"/>
                  </a:lnTo>
                  <a:lnTo>
                    <a:pt x="70" y="6"/>
                  </a:lnTo>
                  <a:lnTo>
                    <a:pt x="62" y="11"/>
                  </a:lnTo>
                  <a:lnTo>
                    <a:pt x="52" y="16"/>
                  </a:lnTo>
                  <a:lnTo>
                    <a:pt x="41" y="20"/>
                  </a:lnTo>
                  <a:lnTo>
                    <a:pt x="32" y="22"/>
                  </a:lnTo>
                  <a:lnTo>
                    <a:pt x="24" y="23"/>
                  </a:lnTo>
                  <a:lnTo>
                    <a:pt x="16" y="24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4734324" y="5394460"/>
              <a:ext cx="167542" cy="102304"/>
            </a:xfrm>
            <a:custGeom>
              <a:avLst/>
              <a:gdLst>
                <a:gd name="T0" fmla="*/ 21 w 339"/>
                <a:gd name="T1" fmla="*/ 207 h 207"/>
                <a:gd name="T2" fmla="*/ 10 w 339"/>
                <a:gd name="T3" fmla="*/ 207 h 207"/>
                <a:gd name="T4" fmla="*/ 0 w 339"/>
                <a:gd name="T5" fmla="*/ 207 h 207"/>
                <a:gd name="T6" fmla="*/ 8 w 339"/>
                <a:gd name="T7" fmla="*/ 201 h 207"/>
                <a:gd name="T8" fmla="*/ 18 w 339"/>
                <a:gd name="T9" fmla="*/ 197 h 207"/>
                <a:gd name="T10" fmla="*/ 27 w 339"/>
                <a:gd name="T11" fmla="*/ 193 h 207"/>
                <a:gd name="T12" fmla="*/ 36 w 339"/>
                <a:gd name="T13" fmla="*/ 188 h 207"/>
                <a:gd name="T14" fmla="*/ 49 w 339"/>
                <a:gd name="T15" fmla="*/ 182 h 207"/>
                <a:gd name="T16" fmla="*/ 63 w 339"/>
                <a:gd name="T17" fmla="*/ 174 h 207"/>
                <a:gd name="T18" fmla="*/ 76 w 339"/>
                <a:gd name="T19" fmla="*/ 167 h 207"/>
                <a:gd name="T20" fmla="*/ 91 w 339"/>
                <a:gd name="T21" fmla="*/ 158 h 207"/>
                <a:gd name="T22" fmla="*/ 105 w 339"/>
                <a:gd name="T23" fmla="*/ 150 h 207"/>
                <a:gd name="T24" fmla="*/ 120 w 339"/>
                <a:gd name="T25" fmla="*/ 141 h 207"/>
                <a:gd name="T26" fmla="*/ 136 w 339"/>
                <a:gd name="T27" fmla="*/ 133 h 207"/>
                <a:gd name="T28" fmla="*/ 151 w 339"/>
                <a:gd name="T29" fmla="*/ 123 h 207"/>
                <a:gd name="T30" fmla="*/ 180 w 339"/>
                <a:gd name="T31" fmla="*/ 104 h 207"/>
                <a:gd name="T32" fmla="*/ 208 w 339"/>
                <a:gd name="T33" fmla="*/ 86 h 207"/>
                <a:gd name="T34" fmla="*/ 236 w 339"/>
                <a:gd name="T35" fmla="*/ 69 h 207"/>
                <a:gd name="T36" fmla="*/ 261 w 339"/>
                <a:gd name="T37" fmla="*/ 51 h 207"/>
                <a:gd name="T38" fmla="*/ 283 w 339"/>
                <a:gd name="T39" fmla="*/ 36 h 207"/>
                <a:gd name="T40" fmla="*/ 304 w 339"/>
                <a:gd name="T41" fmla="*/ 22 h 207"/>
                <a:gd name="T42" fmla="*/ 322 w 339"/>
                <a:gd name="T43" fmla="*/ 10 h 207"/>
                <a:gd name="T44" fmla="*/ 339 w 339"/>
                <a:gd name="T45" fmla="*/ 0 h 207"/>
                <a:gd name="T46" fmla="*/ 324 w 339"/>
                <a:gd name="T47" fmla="*/ 12 h 207"/>
                <a:gd name="T48" fmla="*/ 308 w 339"/>
                <a:gd name="T49" fmla="*/ 27 h 207"/>
                <a:gd name="T50" fmla="*/ 289 w 339"/>
                <a:gd name="T51" fmla="*/ 43 h 207"/>
                <a:gd name="T52" fmla="*/ 267 w 339"/>
                <a:gd name="T53" fmla="*/ 61 h 207"/>
                <a:gd name="T54" fmla="*/ 243 w 339"/>
                <a:gd name="T55" fmla="*/ 79 h 207"/>
                <a:gd name="T56" fmla="*/ 217 w 339"/>
                <a:gd name="T57" fmla="*/ 98 h 207"/>
                <a:gd name="T58" fmla="*/ 188 w 339"/>
                <a:gd name="T59" fmla="*/ 117 h 207"/>
                <a:gd name="T60" fmla="*/ 158 w 339"/>
                <a:gd name="T61" fmla="*/ 137 h 207"/>
                <a:gd name="T62" fmla="*/ 143 w 339"/>
                <a:gd name="T63" fmla="*/ 145 h 207"/>
                <a:gd name="T64" fmla="*/ 127 w 339"/>
                <a:gd name="T65" fmla="*/ 154 h 207"/>
                <a:gd name="T66" fmla="*/ 112 w 339"/>
                <a:gd name="T67" fmla="*/ 162 h 207"/>
                <a:gd name="T68" fmla="*/ 98 w 339"/>
                <a:gd name="T69" fmla="*/ 171 h 207"/>
                <a:gd name="T70" fmla="*/ 83 w 339"/>
                <a:gd name="T71" fmla="*/ 178 h 207"/>
                <a:gd name="T72" fmla="*/ 69 w 339"/>
                <a:gd name="T73" fmla="*/ 186 h 207"/>
                <a:gd name="T74" fmla="*/ 55 w 339"/>
                <a:gd name="T75" fmla="*/ 192 h 207"/>
                <a:gd name="T76" fmla="*/ 41 w 339"/>
                <a:gd name="T77" fmla="*/ 198 h 207"/>
                <a:gd name="T78" fmla="*/ 31 w 339"/>
                <a:gd name="T79" fmla="*/ 203 h 207"/>
                <a:gd name="T80" fmla="*/ 21 w 339"/>
                <a:gd name="T8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9" h="207">
                  <a:moveTo>
                    <a:pt x="21" y="207"/>
                  </a:moveTo>
                  <a:lnTo>
                    <a:pt x="10" y="207"/>
                  </a:lnTo>
                  <a:lnTo>
                    <a:pt x="0" y="207"/>
                  </a:lnTo>
                  <a:lnTo>
                    <a:pt x="8" y="201"/>
                  </a:lnTo>
                  <a:lnTo>
                    <a:pt x="18" y="197"/>
                  </a:lnTo>
                  <a:lnTo>
                    <a:pt x="27" y="193"/>
                  </a:lnTo>
                  <a:lnTo>
                    <a:pt x="36" y="188"/>
                  </a:lnTo>
                  <a:lnTo>
                    <a:pt x="49" y="182"/>
                  </a:lnTo>
                  <a:lnTo>
                    <a:pt x="63" y="174"/>
                  </a:lnTo>
                  <a:lnTo>
                    <a:pt x="76" y="167"/>
                  </a:lnTo>
                  <a:lnTo>
                    <a:pt x="91" y="158"/>
                  </a:lnTo>
                  <a:lnTo>
                    <a:pt x="105" y="150"/>
                  </a:lnTo>
                  <a:lnTo>
                    <a:pt x="120" y="141"/>
                  </a:lnTo>
                  <a:lnTo>
                    <a:pt x="136" y="133"/>
                  </a:lnTo>
                  <a:lnTo>
                    <a:pt x="151" y="123"/>
                  </a:lnTo>
                  <a:lnTo>
                    <a:pt x="180" y="104"/>
                  </a:lnTo>
                  <a:lnTo>
                    <a:pt x="208" y="86"/>
                  </a:lnTo>
                  <a:lnTo>
                    <a:pt x="236" y="69"/>
                  </a:lnTo>
                  <a:lnTo>
                    <a:pt x="261" y="51"/>
                  </a:lnTo>
                  <a:lnTo>
                    <a:pt x="283" y="36"/>
                  </a:lnTo>
                  <a:lnTo>
                    <a:pt x="304" y="22"/>
                  </a:lnTo>
                  <a:lnTo>
                    <a:pt x="322" y="10"/>
                  </a:lnTo>
                  <a:lnTo>
                    <a:pt x="339" y="0"/>
                  </a:lnTo>
                  <a:lnTo>
                    <a:pt x="324" y="12"/>
                  </a:lnTo>
                  <a:lnTo>
                    <a:pt x="308" y="27"/>
                  </a:lnTo>
                  <a:lnTo>
                    <a:pt x="289" y="43"/>
                  </a:lnTo>
                  <a:lnTo>
                    <a:pt x="267" y="61"/>
                  </a:lnTo>
                  <a:lnTo>
                    <a:pt x="243" y="79"/>
                  </a:lnTo>
                  <a:lnTo>
                    <a:pt x="217" y="98"/>
                  </a:lnTo>
                  <a:lnTo>
                    <a:pt x="188" y="117"/>
                  </a:lnTo>
                  <a:lnTo>
                    <a:pt x="158" y="137"/>
                  </a:lnTo>
                  <a:lnTo>
                    <a:pt x="143" y="145"/>
                  </a:lnTo>
                  <a:lnTo>
                    <a:pt x="127" y="154"/>
                  </a:lnTo>
                  <a:lnTo>
                    <a:pt x="112" y="162"/>
                  </a:lnTo>
                  <a:lnTo>
                    <a:pt x="98" y="171"/>
                  </a:lnTo>
                  <a:lnTo>
                    <a:pt x="83" y="178"/>
                  </a:lnTo>
                  <a:lnTo>
                    <a:pt x="69" y="186"/>
                  </a:lnTo>
                  <a:lnTo>
                    <a:pt x="55" y="192"/>
                  </a:lnTo>
                  <a:lnTo>
                    <a:pt x="41" y="198"/>
                  </a:lnTo>
                  <a:lnTo>
                    <a:pt x="31" y="203"/>
                  </a:lnTo>
                  <a:lnTo>
                    <a:pt x="21" y="20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14718015" y="5496764"/>
              <a:ext cx="26688" cy="8896"/>
            </a:xfrm>
            <a:custGeom>
              <a:avLst/>
              <a:gdLst>
                <a:gd name="T0" fmla="*/ 1 w 55"/>
                <a:gd name="T1" fmla="*/ 20 h 20"/>
                <a:gd name="T2" fmla="*/ 0 w 55"/>
                <a:gd name="T3" fmla="*/ 18 h 20"/>
                <a:gd name="T4" fmla="*/ 0 w 55"/>
                <a:gd name="T5" fmla="*/ 17 h 20"/>
                <a:gd name="T6" fmla="*/ 8 w 55"/>
                <a:gd name="T7" fmla="*/ 13 h 20"/>
                <a:gd name="T8" fmla="*/ 16 w 55"/>
                <a:gd name="T9" fmla="*/ 9 h 20"/>
                <a:gd name="T10" fmla="*/ 25 w 55"/>
                <a:gd name="T11" fmla="*/ 4 h 20"/>
                <a:gd name="T12" fmla="*/ 34 w 55"/>
                <a:gd name="T13" fmla="*/ 0 h 20"/>
                <a:gd name="T14" fmla="*/ 44 w 55"/>
                <a:gd name="T15" fmla="*/ 0 h 20"/>
                <a:gd name="T16" fmla="*/ 55 w 55"/>
                <a:gd name="T17" fmla="*/ 0 h 20"/>
                <a:gd name="T18" fmla="*/ 39 w 55"/>
                <a:gd name="T19" fmla="*/ 6 h 20"/>
                <a:gd name="T20" fmla="*/ 26 w 55"/>
                <a:gd name="T21" fmla="*/ 11 h 20"/>
                <a:gd name="T22" fmla="*/ 13 w 55"/>
                <a:gd name="T23" fmla="*/ 15 h 20"/>
                <a:gd name="T24" fmla="*/ 1 w 55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20">
                  <a:moveTo>
                    <a:pt x="1" y="20"/>
                  </a:moveTo>
                  <a:lnTo>
                    <a:pt x="0" y="18"/>
                  </a:lnTo>
                  <a:lnTo>
                    <a:pt x="0" y="17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39" y="6"/>
                  </a:lnTo>
                  <a:lnTo>
                    <a:pt x="26" y="11"/>
                  </a:lnTo>
                  <a:lnTo>
                    <a:pt x="13" y="15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84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14712084" y="5504178"/>
              <a:ext cx="5931" cy="4448"/>
            </a:xfrm>
            <a:custGeom>
              <a:avLst/>
              <a:gdLst>
                <a:gd name="T0" fmla="*/ 0 w 13"/>
                <a:gd name="T1" fmla="*/ 7 h 7"/>
                <a:gd name="T2" fmla="*/ 6 w 13"/>
                <a:gd name="T3" fmla="*/ 4 h 7"/>
                <a:gd name="T4" fmla="*/ 12 w 13"/>
                <a:gd name="T5" fmla="*/ 0 h 7"/>
                <a:gd name="T6" fmla="*/ 12 w 13"/>
                <a:gd name="T7" fmla="*/ 1 h 7"/>
                <a:gd name="T8" fmla="*/ 13 w 13"/>
                <a:gd name="T9" fmla="*/ 3 h 7"/>
                <a:gd name="T10" fmla="*/ 6 w 13"/>
                <a:gd name="T11" fmla="*/ 5 h 7"/>
                <a:gd name="T12" fmla="*/ 0 w 1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6" y="4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14934484" y="5312913"/>
              <a:ext cx="57824" cy="50411"/>
            </a:xfrm>
            <a:custGeom>
              <a:avLst/>
              <a:gdLst>
                <a:gd name="T0" fmla="*/ 0 w 116"/>
                <a:gd name="T1" fmla="*/ 100 h 100"/>
                <a:gd name="T2" fmla="*/ 29 w 116"/>
                <a:gd name="T3" fmla="*/ 77 h 100"/>
                <a:gd name="T4" fmla="*/ 58 w 116"/>
                <a:gd name="T5" fmla="*/ 53 h 100"/>
                <a:gd name="T6" fmla="*/ 88 w 116"/>
                <a:gd name="T7" fmla="*/ 27 h 100"/>
                <a:gd name="T8" fmla="*/ 116 w 116"/>
                <a:gd name="T9" fmla="*/ 0 h 100"/>
                <a:gd name="T10" fmla="*/ 106 w 116"/>
                <a:gd name="T11" fmla="*/ 13 h 100"/>
                <a:gd name="T12" fmla="*/ 93 w 116"/>
                <a:gd name="T13" fmla="*/ 25 h 100"/>
                <a:gd name="T14" fmla="*/ 79 w 116"/>
                <a:gd name="T15" fmla="*/ 39 h 100"/>
                <a:gd name="T16" fmla="*/ 65 w 116"/>
                <a:gd name="T17" fmla="*/ 52 h 100"/>
                <a:gd name="T18" fmla="*/ 48 w 116"/>
                <a:gd name="T19" fmla="*/ 66 h 100"/>
                <a:gd name="T20" fmla="*/ 31 w 116"/>
                <a:gd name="T21" fmla="*/ 79 h 100"/>
                <a:gd name="T22" fmla="*/ 15 w 116"/>
                <a:gd name="T23" fmla="*/ 90 h 100"/>
                <a:gd name="T24" fmla="*/ 0 w 116"/>
                <a:gd name="T2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0">
                  <a:moveTo>
                    <a:pt x="0" y="100"/>
                  </a:moveTo>
                  <a:lnTo>
                    <a:pt x="29" y="77"/>
                  </a:lnTo>
                  <a:lnTo>
                    <a:pt x="58" y="53"/>
                  </a:lnTo>
                  <a:lnTo>
                    <a:pt x="88" y="27"/>
                  </a:lnTo>
                  <a:lnTo>
                    <a:pt x="116" y="0"/>
                  </a:lnTo>
                  <a:lnTo>
                    <a:pt x="106" y="13"/>
                  </a:lnTo>
                  <a:lnTo>
                    <a:pt x="93" y="25"/>
                  </a:lnTo>
                  <a:lnTo>
                    <a:pt x="79" y="39"/>
                  </a:lnTo>
                  <a:lnTo>
                    <a:pt x="65" y="52"/>
                  </a:lnTo>
                  <a:lnTo>
                    <a:pt x="48" y="66"/>
                  </a:lnTo>
                  <a:lnTo>
                    <a:pt x="31" y="79"/>
                  </a:lnTo>
                  <a:lnTo>
                    <a:pt x="15" y="9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14921139" y="5298087"/>
              <a:ext cx="83029" cy="72651"/>
            </a:xfrm>
            <a:custGeom>
              <a:avLst/>
              <a:gdLst>
                <a:gd name="T0" fmla="*/ 0 w 169"/>
                <a:gd name="T1" fmla="*/ 147 h 147"/>
                <a:gd name="T2" fmla="*/ 14 w 169"/>
                <a:gd name="T3" fmla="*/ 131 h 147"/>
                <a:gd name="T4" fmla="*/ 33 w 169"/>
                <a:gd name="T5" fmla="*/ 113 h 147"/>
                <a:gd name="T6" fmla="*/ 56 w 169"/>
                <a:gd name="T7" fmla="*/ 92 h 147"/>
                <a:gd name="T8" fmla="*/ 83 w 169"/>
                <a:gd name="T9" fmla="*/ 71 h 147"/>
                <a:gd name="T10" fmla="*/ 108 w 169"/>
                <a:gd name="T11" fmla="*/ 48 h 147"/>
                <a:gd name="T12" fmla="*/ 132 w 169"/>
                <a:gd name="T13" fmla="*/ 27 h 147"/>
                <a:gd name="T14" fmla="*/ 153 w 169"/>
                <a:gd name="T15" fmla="*/ 12 h 147"/>
                <a:gd name="T16" fmla="*/ 169 w 169"/>
                <a:gd name="T17" fmla="*/ 0 h 147"/>
                <a:gd name="T18" fmla="*/ 159 w 169"/>
                <a:gd name="T19" fmla="*/ 14 h 147"/>
                <a:gd name="T20" fmla="*/ 143 w 169"/>
                <a:gd name="T21" fmla="*/ 30 h 147"/>
                <a:gd name="T22" fmla="*/ 115 w 169"/>
                <a:gd name="T23" fmla="*/ 57 h 147"/>
                <a:gd name="T24" fmla="*/ 85 w 169"/>
                <a:gd name="T25" fmla="*/ 83 h 147"/>
                <a:gd name="T26" fmla="*/ 56 w 169"/>
                <a:gd name="T27" fmla="*/ 107 h 147"/>
                <a:gd name="T28" fmla="*/ 27 w 169"/>
                <a:gd name="T29" fmla="*/ 130 h 147"/>
                <a:gd name="T30" fmla="*/ 12 w 169"/>
                <a:gd name="T31" fmla="*/ 139 h 147"/>
                <a:gd name="T32" fmla="*/ 0 w 169"/>
                <a:gd name="T3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47">
                  <a:moveTo>
                    <a:pt x="0" y="147"/>
                  </a:moveTo>
                  <a:lnTo>
                    <a:pt x="14" y="131"/>
                  </a:lnTo>
                  <a:lnTo>
                    <a:pt x="33" y="113"/>
                  </a:lnTo>
                  <a:lnTo>
                    <a:pt x="56" y="92"/>
                  </a:lnTo>
                  <a:lnTo>
                    <a:pt x="83" y="71"/>
                  </a:lnTo>
                  <a:lnTo>
                    <a:pt x="108" y="48"/>
                  </a:lnTo>
                  <a:lnTo>
                    <a:pt x="132" y="27"/>
                  </a:lnTo>
                  <a:lnTo>
                    <a:pt x="153" y="12"/>
                  </a:lnTo>
                  <a:lnTo>
                    <a:pt x="169" y="0"/>
                  </a:lnTo>
                  <a:lnTo>
                    <a:pt x="159" y="14"/>
                  </a:lnTo>
                  <a:lnTo>
                    <a:pt x="143" y="30"/>
                  </a:lnTo>
                  <a:lnTo>
                    <a:pt x="115" y="57"/>
                  </a:lnTo>
                  <a:lnTo>
                    <a:pt x="85" y="83"/>
                  </a:lnTo>
                  <a:lnTo>
                    <a:pt x="56" y="107"/>
                  </a:lnTo>
                  <a:lnTo>
                    <a:pt x="27" y="130"/>
                  </a:lnTo>
                  <a:lnTo>
                    <a:pt x="12" y="139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15050132" y="5243229"/>
              <a:ext cx="13344" cy="13344"/>
            </a:xfrm>
            <a:custGeom>
              <a:avLst/>
              <a:gdLst>
                <a:gd name="T0" fmla="*/ 0 w 25"/>
                <a:gd name="T1" fmla="*/ 27 h 27"/>
                <a:gd name="T2" fmla="*/ 13 w 25"/>
                <a:gd name="T3" fmla="*/ 14 h 27"/>
                <a:gd name="T4" fmla="*/ 25 w 25"/>
                <a:gd name="T5" fmla="*/ 0 h 27"/>
                <a:gd name="T6" fmla="*/ 20 w 25"/>
                <a:gd name="T7" fmla="*/ 7 h 27"/>
                <a:gd name="T8" fmla="*/ 14 w 25"/>
                <a:gd name="T9" fmla="*/ 14 h 27"/>
                <a:gd name="T10" fmla="*/ 7 w 25"/>
                <a:gd name="T11" fmla="*/ 21 h 27"/>
                <a:gd name="T12" fmla="*/ 0 w 25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7">
                  <a:moveTo>
                    <a:pt x="0" y="27"/>
                  </a:moveTo>
                  <a:lnTo>
                    <a:pt x="13" y="14"/>
                  </a:lnTo>
                  <a:lnTo>
                    <a:pt x="25" y="0"/>
                  </a:lnTo>
                  <a:lnTo>
                    <a:pt x="20" y="7"/>
                  </a:lnTo>
                  <a:lnTo>
                    <a:pt x="14" y="14"/>
                  </a:lnTo>
                  <a:lnTo>
                    <a:pt x="7" y="2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8D9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15030856" y="5222471"/>
              <a:ext cx="42998" cy="45963"/>
            </a:xfrm>
            <a:custGeom>
              <a:avLst/>
              <a:gdLst>
                <a:gd name="T0" fmla="*/ 0 w 86"/>
                <a:gd name="T1" fmla="*/ 93 h 93"/>
                <a:gd name="T2" fmla="*/ 8 w 86"/>
                <a:gd name="T3" fmla="*/ 84 h 93"/>
                <a:gd name="T4" fmla="*/ 17 w 86"/>
                <a:gd name="T5" fmla="*/ 72 h 93"/>
                <a:gd name="T6" fmla="*/ 28 w 86"/>
                <a:gd name="T7" fmla="*/ 60 h 93"/>
                <a:gd name="T8" fmla="*/ 41 w 86"/>
                <a:gd name="T9" fmla="*/ 46 h 93"/>
                <a:gd name="T10" fmla="*/ 54 w 86"/>
                <a:gd name="T11" fmla="*/ 31 h 93"/>
                <a:gd name="T12" fmla="*/ 66 w 86"/>
                <a:gd name="T13" fmla="*/ 19 h 93"/>
                <a:gd name="T14" fmla="*/ 76 w 86"/>
                <a:gd name="T15" fmla="*/ 9 h 93"/>
                <a:gd name="T16" fmla="*/ 86 w 86"/>
                <a:gd name="T17" fmla="*/ 0 h 93"/>
                <a:gd name="T18" fmla="*/ 82 w 86"/>
                <a:gd name="T19" fmla="*/ 9 h 93"/>
                <a:gd name="T20" fmla="*/ 78 w 86"/>
                <a:gd name="T21" fmla="*/ 19 h 93"/>
                <a:gd name="T22" fmla="*/ 72 w 86"/>
                <a:gd name="T23" fmla="*/ 30 h 93"/>
                <a:gd name="T24" fmla="*/ 64 w 86"/>
                <a:gd name="T25" fmla="*/ 42 h 93"/>
                <a:gd name="T26" fmla="*/ 52 w 86"/>
                <a:gd name="T27" fmla="*/ 56 h 93"/>
                <a:gd name="T28" fmla="*/ 39 w 86"/>
                <a:gd name="T29" fmla="*/ 69 h 93"/>
                <a:gd name="T30" fmla="*/ 31 w 86"/>
                <a:gd name="T31" fmla="*/ 75 h 93"/>
                <a:gd name="T32" fmla="*/ 24 w 86"/>
                <a:gd name="T33" fmla="*/ 81 h 93"/>
                <a:gd name="T34" fmla="*/ 11 w 86"/>
                <a:gd name="T35" fmla="*/ 89 h 93"/>
                <a:gd name="T36" fmla="*/ 0 w 86"/>
                <a:gd name="T3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3">
                  <a:moveTo>
                    <a:pt x="0" y="93"/>
                  </a:moveTo>
                  <a:lnTo>
                    <a:pt x="8" y="84"/>
                  </a:lnTo>
                  <a:lnTo>
                    <a:pt x="17" y="72"/>
                  </a:lnTo>
                  <a:lnTo>
                    <a:pt x="28" y="60"/>
                  </a:lnTo>
                  <a:lnTo>
                    <a:pt x="41" y="46"/>
                  </a:lnTo>
                  <a:lnTo>
                    <a:pt x="54" y="31"/>
                  </a:lnTo>
                  <a:lnTo>
                    <a:pt x="66" y="19"/>
                  </a:lnTo>
                  <a:lnTo>
                    <a:pt x="76" y="9"/>
                  </a:lnTo>
                  <a:lnTo>
                    <a:pt x="86" y="0"/>
                  </a:lnTo>
                  <a:lnTo>
                    <a:pt x="82" y="9"/>
                  </a:lnTo>
                  <a:lnTo>
                    <a:pt x="78" y="19"/>
                  </a:lnTo>
                  <a:lnTo>
                    <a:pt x="72" y="30"/>
                  </a:lnTo>
                  <a:lnTo>
                    <a:pt x="64" y="42"/>
                  </a:lnTo>
                  <a:lnTo>
                    <a:pt x="52" y="56"/>
                  </a:lnTo>
                  <a:lnTo>
                    <a:pt x="39" y="69"/>
                  </a:lnTo>
                  <a:lnTo>
                    <a:pt x="31" y="75"/>
                  </a:lnTo>
                  <a:lnTo>
                    <a:pt x="24" y="81"/>
                  </a:lnTo>
                  <a:lnTo>
                    <a:pt x="11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15248809" y="3745737"/>
              <a:ext cx="26688" cy="96374"/>
            </a:xfrm>
            <a:custGeom>
              <a:avLst/>
              <a:gdLst>
                <a:gd name="T0" fmla="*/ 53 w 55"/>
                <a:gd name="T1" fmla="*/ 194 h 194"/>
                <a:gd name="T2" fmla="*/ 51 w 55"/>
                <a:gd name="T3" fmla="*/ 185 h 194"/>
                <a:gd name="T4" fmla="*/ 49 w 55"/>
                <a:gd name="T5" fmla="*/ 175 h 194"/>
                <a:gd name="T6" fmla="*/ 47 w 55"/>
                <a:gd name="T7" fmla="*/ 164 h 194"/>
                <a:gd name="T8" fmla="*/ 45 w 55"/>
                <a:gd name="T9" fmla="*/ 153 h 194"/>
                <a:gd name="T10" fmla="*/ 42 w 55"/>
                <a:gd name="T11" fmla="*/ 139 h 194"/>
                <a:gd name="T12" fmla="*/ 37 w 55"/>
                <a:gd name="T13" fmla="*/ 126 h 194"/>
                <a:gd name="T14" fmla="*/ 34 w 55"/>
                <a:gd name="T15" fmla="*/ 111 h 194"/>
                <a:gd name="T16" fmla="*/ 30 w 55"/>
                <a:gd name="T17" fmla="*/ 96 h 194"/>
                <a:gd name="T18" fmla="*/ 25 w 55"/>
                <a:gd name="T19" fmla="*/ 82 h 194"/>
                <a:gd name="T20" fmla="*/ 20 w 55"/>
                <a:gd name="T21" fmla="*/ 67 h 194"/>
                <a:gd name="T22" fmla="*/ 16 w 55"/>
                <a:gd name="T23" fmla="*/ 53 h 194"/>
                <a:gd name="T24" fmla="*/ 12 w 55"/>
                <a:gd name="T25" fmla="*/ 40 h 194"/>
                <a:gd name="T26" fmla="*/ 8 w 55"/>
                <a:gd name="T27" fmla="*/ 29 h 194"/>
                <a:gd name="T28" fmla="*/ 4 w 55"/>
                <a:gd name="T29" fmla="*/ 18 h 194"/>
                <a:gd name="T30" fmla="*/ 2 w 55"/>
                <a:gd name="T31" fmla="*/ 9 h 194"/>
                <a:gd name="T32" fmla="*/ 0 w 55"/>
                <a:gd name="T33" fmla="*/ 0 h 194"/>
                <a:gd name="T34" fmla="*/ 5 w 55"/>
                <a:gd name="T35" fmla="*/ 8 h 194"/>
                <a:gd name="T36" fmla="*/ 10 w 55"/>
                <a:gd name="T37" fmla="*/ 16 h 194"/>
                <a:gd name="T38" fmla="*/ 16 w 55"/>
                <a:gd name="T39" fmla="*/ 25 h 194"/>
                <a:gd name="T40" fmla="*/ 22 w 55"/>
                <a:gd name="T41" fmla="*/ 36 h 194"/>
                <a:gd name="T42" fmla="*/ 28 w 55"/>
                <a:gd name="T43" fmla="*/ 49 h 194"/>
                <a:gd name="T44" fmla="*/ 33 w 55"/>
                <a:gd name="T45" fmla="*/ 62 h 194"/>
                <a:gd name="T46" fmla="*/ 40 w 55"/>
                <a:gd name="T47" fmla="*/ 76 h 194"/>
                <a:gd name="T48" fmla="*/ 45 w 55"/>
                <a:gd name="T49" fmla="*/ 92 h 194"/>
                <a:gd name="T50" fmla="*/ 49 w 55"/>
                <a:gd name="T51" fmla="*/ 107 h 194"/>
                <a:gd name="T52" fmla="*/ 52 w 55"/>
                <a:gd name="T53" fmla="*/ 123 h 194"/>
                <a:gd name="T54" fmla="*/ 54 w 55"/>
                <a:gd name="T55" fmla="*/ 137 h 194"/>
                <a:gd name="T56" fmla="*/ 55 w 55"/>
                <a:gd name="T57" fmla="*/ 150 h 194"/>
                <a:gd name="T58" fmla="*/ 55 w 55"/>
                <a:gd name="T59" fmla="*/ 164 h 194"/>
                <a:gd name="T60" fmla="*/ 55 w 55"/>
                <a:gd name="T61" fmla="*/ 175 h 194"/>
                <a:gd name="T62" fmla="*/ 54 w 55"/>
                <a:gd name="T63" fmla="*/ 184 h 194"/>
                <a:gd name="T64" fmla="*/ 53 w 55"/>
                <a:gd name="T6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194">
                  <a:moveTo>
                    <a:pt x="53" y="194"/>
                  </a:moveTo>
                  <a:lnTo>
                    <a:pt x="51" y="185"/>
                  </a:lnTo>
                  <a:lnTo>
                    <a:pt x="49" y="175"/>
                  </a:lnTo>
                  <a:lnTo>
                    <a:pt x="47" y="164"/>
                  </a:lnTo>
                  <a:lnTo>
                    <a:pt x="45" y="153"/>
                  </a:lnTo>
                  <a:lnTo>
                    <a:pt x="42" y="139"/>
                  </a:lnTo>
                  <a:lnTo>
                    <a:pt x="37" y="126"/>
                  </a:lnTo>
                  <a:lnTo>
                    <a:pt x="34" y="111"/>
                  </a:lnTo>
                  <a:lnTo>
                    <a:pt x="30" y="96"/>
                  </a:lnTo>
                  <a:lnTo>
                    <a:pt x="25" y="82"/>
                  </a:lnTo>
                  <a:lnTo>
                    <a:pt x="20" y="67"/>
                  </a:lnTo>
                  <a:lnTo>
                    <a:pt x="16" y="53"/>
                  </a:lnTo>
                  <a:lnTo>
                    <a:pt x="12" y="40"/>
                  </a:lnTo>
                  <a:lnTo>
                    <a:pt x="8" y="29"/>
                  </a:lnTo>
                  <a:lnTo>
                    <a:pt x="4" y="18"/>
                  </a:lnTo>
                  <a:lnTo>
                    <a:pt x="2" y="9"/>
                  </a:lnTo>
                  <a:lnTo>
                    <a:pt x="0" y="0"/>
                  </a:lnTo>
                  <a:lnTo>
                    <a:pt x="5" y="8"/>
                  </a:lnTo>
                  <a:lnTo>
                    <a:pt x="10" y="16"/>
                  </a:lnTo>
                  <a:lnTo>
                    <a:pt x="16" y="25"/>
                  </a:lnTo>
                  <a:lnTo>
                    <a:pt x="22" y="36"/>
                  </a:lnTo>
                  <a:lnTo>
                    <a:pt x="28" y="49"/>
                  </a:lnTo>
                  <a:lnTo>
                    <a:pt x="33" y="62"/>
                  </a:lnTo>
                  <a:lnTo>
                    <a:pt x="40" y="76"/>
                  </a:lnTo>
                  <a:lnTo>
                    <a:pt x="45" y="92"/>
                  </a:lnTo>
                  <a:lnTo>
                    <a:pt x="49" y="107"/>
                  </a:lnTo>
                  <a:lnTo>
                    <a:pt x="52" y="123"/>
                  </a:lnTo>
                  <a:lnTo>
                    <a:pt x="54" y="137"/>
                  </a:lnTo>
                  <a:lnTo>
                    <a:pt x="55" y="150"/>
                  </a:lnTo>
                  <a:lnTo>
                    <a:pt x="55" y="164"/>
                  </a:lnTo>
                  <a:lnTo>
                    <a:pt x="55" y="175"/>
                  </a:lnTo>
                  <a:lnTo>
                    <a:pt x="54" y="184"/>
                  </a:lnTo>
                  <a:lnTo>
                    <a:pt x="53" y="194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15217672" y="3762046"/>
              <a:ext cx="19275" cy="41515"/>
            </a:xfrm>
            <a:custGeom>
              <a:avLst/>
              <a:gdLst>
                <a:gd name="T0" fmla="*/ 38 w 38"/>
                <a:gd name="T1" fmla="*/ 86 h 86"/>
                <a:gd name="T2" fmla="*/ 32 w 38"/>
                <a:gd name="T3" fmla="*/ 79 h 86"/>
                <a:gd name="T4" fmla="*/ 25 w 38"/>
                <a:gd name="T5" fmla="*/ 70 h 86"/>
                <a:gd name="T6" fmla="*/ 17 w 38"/>
                <a:gd name="T7" fmla="*/ 59 h 86"/>
                <a:gd name="T8" fmla="*/ 11 w 38"/>
                <a:gd name="T9" fmla="*/ 45 h 86"/>
                <a:gd name="T10" fmla="*/ 7 w 38"/>
                <a:gd name="T11" fmla="*/ 32 h 86"/>
                <a:gd name="T12" fmla="*/ 4 w 38"/>
                <a:gd name="T13" fmla="*/ 20 h 86"/>
                <a:gd name="T14" fmla="*/ 1 w 38"/>
                <a:gd name="T15" fmla="*/ 9 h 86"/>
                <a:gd name="T16" fmla="*/ 0 w 38"/>
                <a:gd name="T17" fmla="*/ 0 h 86"/>
                <a:gd name="T18" fmla="*/ 6 w 38"/>
                <a:gd name="T19" fmla="*/ 6 h 86"/>
                <a:gd name="T20" fmla="*/ 13 w 38"/>
                <a:gd name="T21" fmla="*/ 15 h 86"/>
                <a:gd name="T22" fmla="*/ 20 w 38"/>
                <a:gd name="T23" fmla="*/ 27 h 86"/>
                <a:gd name="T24" fmla="*/ 26 w 38"/>
                <a:gd name="T25" fmla="*/ 40 h 86"/>
                <a:gd name="T26" fmla="*/ 31 w 38"/>
                <a:gd name="T27" fmla="*/ 54 h 86"/>
                <a:gd name="T28" fmla="*/ 34 w 38"/>
                <a:gd name="T29" fmla="*/ 66 h 86"/>
                <a:gd name="T30" fmla="*/ 37 w 38"/>
                <a:gd name="T31" fmla="*/ 76 h 86"/>
                <a:gd name="T32" fmla="*/ 38 w 38"/>
                <a:gd name="T3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86">
                  <a:moveTo>
                    <a:pt x="38" y="86"/>
                  </a:moveTo>
                  <a:lnTo>
                    <a:pt x="32" y="79"/>
                  </a:lnTo>
                  <a:lnTo>
                    <a:pt x="25" y="70"/>
                  </a:lnTo>
                  <a:lnTo>
                    <a:pt x="17" y="59"/>
                  </a:lnTo>
                  <a:lnTo>
                    <a:pt x="11" y="45"/>
                  </a:lnTo>
                  <a:lnTo>
                    <a:pt x="7" y="32"/>
                  </a:lnTo>
                  <a:lnTo>
                    <a:pt x="4" y="20"/>
                  </a:lnTo>
                  <a:lnTo>
                    <a:pt x="1" y="9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5"/>
                  </a:lnTo>
                  <a:lnTo>
                    <a:pt x="20" y="27"/>
                  </a:lnTo>
                  <a:lnTo>
                    <a:pt x="26" y="40"/>
                  </a:lnTo>
                  <a:lnTo>
                    <a:pt x="31" y="54"/>
                  </a:lnTo>
                  <a:lnTo>
                    <a:pt x="34" y="66"/>
                  </a:lnTo>
                  <a:lnTo>
                    <a:pt x="37" y="76"/>
                  </a:lnTo>
                  <a:lnTo>
                    <a:pt x="38" y="8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Freeform 158"/>
            <p:cNvSpPr>
              <a:spLocks/>
            </p:cNvSpPr>
            <p:nvPr/>
          </p:nvSpPr>
          <p:spPr bwMode="auto">
            <a:xfrm>
              <a:off x="15281427" y="3880659"/>
              <a:ext cx="10379" cy="34102"/>
            </a:xfrm>
            <a:custGeom>
              <a:avLst/>
              <a:gdLst>
                <a:gd name="T0" fmla="*/ 17 w 21"/>
                <a:gd name="T1" fmla="*/ 69 h 69"/>
                <a:gd name="T2" fmla="*/ 14 w 21"/>
                <a:gd name="T3" fmla="*/ 63 h 69"/>
                <a:gd name="T4" fmla="*/ 10 w 21"/>
                <a:gd name="T5" fmla="*/ 55 h 69"/>
                <a:gd name="T6" fmla="*/ 7 w 21"/>
                <a:gd name="T7" fmla="*/ 46 h 69"/>
                <a:gd name="T8" fmla="*/ 4 w 21"/>
                <a:gd name="T9" fmla="*/ 36 h 69"/>
                <a:gd name="T10" fmla="*/ 2 w 21"/>
                <a:gd name="T11" fmla="*/ 25 h 69"/>
                <a:gd name="T12" fmla="*/ 1 w 21"/>
                <a:gd name="T13" fmla="*/ 15 h 69"/>
                <a:gd name="T14" fmla="*/ 0 w 21"/>
                <a:gd name="T15" fmla="*/ 7 h 69"/>
                <a:gd name="T16" fmla="*/ 1 w 21"/>
                <a:gd name="T17" fmla="*/ 0 h 69"/>
                <a:gd name="T18" fmla="*/ 6 w 21"/>
                <a:gd name="T19" fmla="*/ 5 h 69"/>
                <a:gd name="T20" fmla="*/ 12 w 21"/>
                <a:gd name="T21" fmla="*/ 12 h 69"/>
                <a:gd name="T22" fmla="*/ 16 w 21"/>
                <a:gd name="T23" fmla="*/ 21 h 69"/>
                <a:gd name="T24" fmla="*/ 20 w 21"/>
                <a:gd name="T25" fmla="*/ 32 h 69"/>
                <a:gd name="T26" fmla="*/ 21 w 21"/>
                <a:gd name="T27" fmla="*/ 43 h 69"/>
                <a:gd name="T28" fmla="*/ 21 w 21"/>
                <a:gd name="T29" fmla="*/ 53 h 69"/>
                <a:gd name="T30" fmla="*/ 20 w 21"/>
                <a:gd name="T31" fmla="*/ 63 h 69"/>
                <a:gd name="T32" fmla="*/ 17 w 21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69">
                  <a:moveTo>
                    <a:pt x="17" y="69"/>
                  </a:moveTo>
                  <a:lnTo>
                    <a:pt x="14" y="63"/>
                  </a:lnTo>
                  <a:lnTo>
                    <a:pt x="10" y="55"/>
                  </a:lnTo>
                  <a:lnTo>
                    <a:pt x="7" y="46"/>
                  </a:lnTo>
                  <a:lnTo>
                    <a:pt x="4" y="36"/>
                  </a:lnTo>
                  <a:lnTo>
                    <a:pt x="2" y="25"/>
                  </a:lnTo>
                  <a:lnTo>
                    <a:pt x="1" y="15"/>
                  </a:lnTo>
                  <a:lnTo>
                    <a:pt x="0" y="7"/>
                  </a:lnTo>
                  <a:lnTo>
                    <a:pt x="1" y="0"/>
                  </a:lnTo>
                  <a:lnTo>
                    <a:pt x="6" y="5"/>
                  </a:lnTo>
                  <a:lnTo>
                    <a:pt x="12" y="12"/>
                  </a:lnTo>
                  <a:lnTo>
                    <a:pt x="16" y="21"/>
                  </a:lnTo>
                  <a:lnTo>
                    <a:pt x="20" y="32"/>
                  </a:lnTo>
                  <a:lnTo>
                    <a:pt x="21" y="43"/>
                  </a:lnTo>
                  <a:lnTo>
                    <a:pt x="21" y="53"/>
                  </a:lnTo>
                  <a:lnTo>
                    <a:pt x="20" y="63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2984779" y="4799911"/>
              <a:ext cx="121579" cy="78582"/>
            </a:xfrm>
            <a:custGeom>
              <a:avLst/>
              <a:gdLst>
                <a:gd name="T0" fmla="*/ 238 w 245"/>
                <a:gd name="T1" fmla="*/ 155 h 159"/>
                <a:gd name="T2" fmla="*/ 223 w 245"/>
                <a:gd name="T3" fmla="*/ 145 h 159"/>
                <a:gd name="T4" fmla="*/ 202 w 245"/>
                <a:gd name="T5" fmla="*/ 121 h 159"/>
                <a:gd name="T6" fmla="*/ 178 w 245"/>
                <a:gd name="T7" fmla="*/ 92 h 159"/>
                <a:gd name="T8" fmla="*/ 162 w 245"/>
                <a:gd name="T9" fmla="*/ 72 h 159"/>
                <a:gd name="T10" fmla="*/ 143 w 245"/>
                <a:gd name="T11" fmla="*/ 50 h 159"/>
                <a:gd name="T12" fmla="*/ 123 w 245"/>
                <a:gd name="T13" fmla="*/ 31 h 159"/>
                <a:gd name="T14" fmla="*/ 110 w 245"/>
                <a:gd name="T15" fmla="*/ 25 h 159"/>
                <a:gd name="T16" fmla="*/ 88 w 245"/>
                <a:gd name="T17" fmla="*/ 17 h 159"/>
                <a:gd name="T18" fmla="*/ 64 w 245"/>
                <a:gd name="T19" fmla="*/ 15 h 159"/>
                <a:gd name="T20" fmla="*/ 56 w 245"/>
                <a:gd name="T21" fmla="*/ 15 h 159"/>
                <a:gd name="T22" fmla="*/ 43 w 245"/>
                <a:gd name="T23" fmla="*/ 17 h 159"/>
                <a:gd name="T24" fmla="*/ 31 w 245"/>
                <a:gd name="T25" fmla="*/ 23 h 159"/>
                <a:gd name="T26" fmla="*/ 22 w 245"/>
                <a:gd name="T27" fmla="*/ 29 h 159"/>
                <a:gd name="T28" fmla="*/ 15 w 245"/>
                <a:gd name="T29" fmla="*/ 37 h 159"/>
                <a:gd name="T30" fmla="*/ 11 w 245"/>
                <a:gd name="T31" fmla="*/ 47 h 159"/>
                <a:gd name="T32" fmla="*/ 8 w 245"/>
                <a:gd name="T33" fmla="*/ 58 h 159"/>
                <a:gd name="T34" fmla="*/ 7 w 245"/>
                <a:gd name="T35" fmla="*/ 78 h 159"/>
                <a:gd name="T36" fmla="*/ 10 w 245"/>
                <a:gd name="T37" fmla="*/ 97 h 159"/>
                <a:gd name="T38" fmla="*/ 13 w 245"/>
                <a:gd name="T39" fmla="*/ 113 h 159"/>
                <a:gd name="T40" fmla="*/ 7 w 245"/>
                <a:gd name="T41" fmla="*/ 98 h 159"/>
                <a:gd name="T42" fmla="*/ 1 w 245"/>
                <a:gd name="T43" fmla="*/ 79 h 159"/>
                <a:gd name="T44" fmla="*/ 0 w 245"/>
                <a:gd name="T45" fmla="*/ 57 h 159"/>
                <a:gd name="T46" fmla="*/ 1 w 245"/>
                <a:gd name="T47" fmla="*/ 44 h 159"/>
                <a:gd name="T48" fmla="*/ 6 w 245"/>
                <a:gd name="T49" fmla="*/ 32 h 159"/>
                <a:gd name="T50" fmla="*/ 14 w 245"/>
                <a:gd name="T51" fmla="*/ 21 h 159"/>
                <a:gd name="T52" fmla="*/ 25 w 245"/>
                <a:gd name="T53" fmla="*/ 11 h 159"/>
                <a:gd name="T54" fmla="*/ 40 w 245"/>
                <a:gd name="T55" fmla="*/ 5 h 159"/>
                <a:gd name="T56" fmla="*/ 54 w 245"/>
                <a:gd name="T57" fmla="*/ 1 h 159"/>
                <a:gd name="T58" fmla="*/ 67 w 245"/>
                <a:gd name="T59" fmla="*/ 0 h 159"/>
                <a:gd name="T60" fmla="*/ 92 w 245"/>
                <a:gd name="T61" fmla="*/ 3 h 159"/>
                <a:gd name="T62" fmla="*/ 117 w 245"/>
                <a:gd name="T63" fmla="*/ 10 h 159"/>
                <a:gd name="T64" fmla="*/ 132 w 245"/>
                <a:gd name="T65" fmla="*/ 18 h 159"/>
                <a:gd name="T66" fmla="*/ 143 w 245"/>
                <a:gd name="T67" fmla="*/ 29 h 159"/>
                <a:gd name="T68" fmla="*/ 164 w 245"/>
                <a:gd name="T69" fmla="*/ 52 h 159"/>
                <a:gd name="T70" fmla="*/ 180 w 245"/>
                <a:gd name="T71" fmla="*/ 75 h 159"/>
                <a:gd name="T72" fmla="*/ 196 w 245"/>
                <a:gd name="T73" fmla="*/ 97 h 159"/>
                <a:gd name="T74" fmla="*/ 221 w 245"/>
                <a:gd name="T75" fmla="*/ 134 h 159"/>
                <a:gd name="T76" fmla="*/ 233 w 245"/>
                <a:gd name="T77" fmla="*/ 148 h 159"/>
                <a:gd name="T78" fmla="*/ 245 w 245"/>
                <a:gd name="T7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5" h="159">
                  <a:moveTo>
                    <a:pt x="245" y="159"/>
                  </a:moveTo>
                  <a:lnTo>
                    <a:pt x="238" y="155"/>
                  </a:lnTo>
                  <a:lnTo>
                    <a:pt x="231" y="150"/>
                  </a:lnTo>
                  <a:lnTo>
                    <a:pt x="223" y="145"/>
                  </a:lnTo>
                  <a:lnTo>
                    <a:pt x="216" y="138"/>
                  </a:lnTo>
                  <a:lnTo>
                    <a:pt x="202" y="121"/>
                  </a:lnTo>
                  <a:lnTo>
                    <a:pt x="186" y="103"/>
                  </a:lnTo>
                  <a:lnTo>
                    <a:pt x="178" y="92"/>
                  </a:lnTo>
                  <a:lnTo>
                    <a:pt x="170" y="82"/>
                  </a:lnTo>
                  <a:lnTo>
                    <a:pt x="162" y="72"/>
                  </a:lnTo>
                  <a:lnTo>
                    <a:pt x="153" y="61"/>
                  </a:lnTo>
                  <a:lnTo>
                    <a:pt x="143" y="50"/>
                  </a:lnTo>
                  <a:lnTo>
                    <a:pt x="133" y="40"/>
                  </a:lnTo>
                  <a:lnTo>
                    <a:pt x="123" y="31"/>
                  </a:lnTo>
                  <a:lnTo>
                    <a:pt x="118" y="27"/>
                  </a:lnTo>
                  <a:lnTo>
                    <a:pt x="110" y="25"/>
                  </a:lnTo>
                  <a:lnTo>
                    <a:pt x="99" y="21"/>
                  </a:lnTo>
                  <a:lnTo>
                    <a:pt x="88" y="17"/>
                  </a:lnTo>
                  <a:lnTo>
                    <a:pt x="77" y="15"/>
                  </a:lnTo>
                  <a:lnTo>
                    <a:pt x="64" y="15"/>
                  </a:lnTo>
                  <a:lnTo>
                    <a:pt x="60" y="15"/>
                  </a:lnTo>
                  <a:lnTo>
                    <a:pt x="56" y="15"/>
                  </a:lnTo>
                  <a:lnTo>
                    <a:pt x="49" y="16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1" y="23"/>
                  </a:lnTo>
                  <a:lnTo>
                    <a:pt x="26" y="26"/>
                  </a:lnTo>
                  <a:lnTo>
                    <a:pt x="22" y="29"/>
                  </a:lnTo>
                  <a:lnTo>
                    <a:pt x="18" y="33"/>
                  </a:lnTo>
                  <a:lnTo>
                    <a:pt x="15" y="37"/>
                  </a:lnTo>
                  <a:lnTo>
                    <a:pt x="13" y="42"/>
                  </a:lnTo>
                  <a:lnTo>
                    <a:pt x="11" y="47"/>
                  </a:lnTo>
                  <a:lnTo>
                    <a:pt x="9" y="52"/>
                  </a:lnTo>
                  <a:lnTo>
                    <a:pt x="8" y="58"/>
                  </a:lnTo>
                  <a:lnTo>
                    <a:pt x="7" y="69"/>
                  </a:lnTo>
                  <a:lnTo>
                    <a:pt x="7" y="78"/>
                  </a:lnTo>
                  <a:lnTo>
                    <a:pt x="9" y="88"/>
                  </a:lnTo>
                  <a:lnTo>
                    <a:pt x="10" y="97"/>
                  </a:lnTo>
                  <a:lnTo>
                    <a:pt x="12" y="105"/>
                  </a:lnTo>
                  <a:lnTo>
                    <a:pt x="13" y="113"/>
                  </a:lnTo>
                  <a:lnTo>
                    <a:pt x="10" y="106"/>
                  </a:lnTo>
                  <a:lnTo>
                    <a:pt x="7" y="98"/>
                  </a:lnTo>
                  <a:lnTo>
                    <a:pt x="4" y="89"/>
                  </a:lnTo>
                  <a:lnTo>
                    <a:pt x="1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6" y="32"/>
                  </a:lnTo>
                  <a:lnTo>
                    <a:pt x="9" y="26"/>
                  </a:lnTo>
                  <a:lnTo>
                    <a:pt x="14" y="21"/>
                  </a:lnTo>
                  <a:lnTo>
                    <a:pt x="19" y="15"/>
                  </a:lnTo>
                  <a:lnTo>
                    <a:pt x="25" y="11"/>
                  </a:lnTo>
                  <a:lnTo>
                    <a:pt x="33" y="7"/>
                  </a:lnTo>
                  <a:lnTo>
                    <a:pt x="40" y="5"/>
                  </a:lnTo>
                  <a:lnTo>
                    <a:pt x="47" y="3"/>
                  </a:lnTo>
                  <a:lnTo>
                    <a:pt x="54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80" y="1"/>
                  </a:lnTo>
                  <a:lnTo>
                    <a:pt x="92" y="3"/>
                  </a:lnTo>
                  <a:lnTo>
                    <a:pt x="104" y="6"/>
                  </a:lnTo>
                  <a:lnTo>
                    <a:pt x="117" y="10"/>
                  </a:lnTo>
                  <a:lnTo>
                    <a:pt x="125" y="14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3" y="29"/>
                  </a:lnTo>
                  <a:lnTo>
                    <a:pt x="155" y="40"/>
                  </a:lnTo>
                  <a:lnTo>
                    <a:pt x="164" y="52"/>
                  </a:lnTo>
                  <a:lnTo>
                    <a:pt x="172" y="64"/>
                  </a:lnTo>
                  <a:lnTo>
                    <a:pt x="180" y="75"/>
                  </a:lnTo>
                  <a:lnTo>
                    <a:pt x="188" y="85"/>
                  </a:lnTo>
                  <a:lnTo>
                    <a:pt x="196" y="97"/>
                  </a:lnTo>
                  <a:lnTo>
                    <a:pt x="209" y="116"/>
                  </a:lnTo>
                  <a:lnTo>
                    <a:pt x="221" y="134"/>
                  </a:lnTo>
                  <a:lnTo>
                    <a:pt x="227" y="141"/>
                  </a:lnTo>
                  <a:lnTo>
                    <a:pt x="233" y="148"/>
                  </a:lnTo>
                  <a:lnTo>
                    <a:pt x="239" y="154"/>
                  </a:lnTo>
                  <a:lnTo>
                    <a:pt x="245" y="159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Freeform 160"/>
            <p:cNvSpPr>
              <a:spLocks/>
            </p:cNvSpPr>
            <p:nvPr/>
          </p:nvSpPr>
          <p:spPr bwMode="auto">
            <a:xfrm>
              <a:off x="13058912" y="4914077"/>
              <a:ext cx="25206" cy="20757"/>
            </a:xfrm>
            <a:custGeom>
              <a:avLst/>
              <a:gdLst>
                <a:gd name="T0" fmla="*/ 14 w 51"/>
                <a:gd name="T1" fmla="*/ 44 h 44"/>
                <a:gd name="T2" fmla="*/ 8 w 51"/>
                <a:gd name="T3" fmla="*/ 40 h 44"/>
                <a:gd name="T4" fmla="*/ 0 w 51"/>
                <a:gd name="T5" fmla="*/ 36 h 44"/>
                <a:gd name="T6" fmla="*/ 3 w 51"/>
                <a:gd name="T7" fmla="*/ 27 h 44"/>
                <a:gd name="T8" fmla="*/ 6 w 51"/>
                <a:gd name="T9" fmla="*/ 19 h 44"/>
                <a:gd name="T10" fmla="*/ 8 w 51"/>
                <a:gd name="T11" fmla="*/ 14 h 44"/>
                <a:gd name="T12" fmla="*/ 10 w 51"/>
                <a:gd name="T13" fmla="*/ 10 h 44"/>
                <a:gd name="T14" fmla="*/ 13 w 51"/>
                <a:gd name="T15" fmla="*/ 3 h 44"/>
                <a:gd name="T16" fmla="*/ 15 w 51"/>
                <a:gd name="T17" fmla="*/ 0 h 44"/>
                <a:gd name="T18" fmla="*/ 19 w 51"/>
                <a:gd name="T19" fmla="*/ 0 h 44"/>
                <a:gd name="T20" fmla="*/ 26 w 51"/>
                <a:gd name="T21" fmla="*/ 1 h 44"/>
                <a:gd name="T22" fmla="*/ 31 w 51"/>
                <a:gd name="T23" fmla="*/ 2 h 44"/>
                <a:gd name="T24" fmla="*/ 35 w 51"/>
                <a:gd name="T25" fmla="*/ 4 h 44"/>
                <a:gd name="T26" fmla="*/ 39 w 51"/>
                <a:gd name="T27" fmla="*/ 7 h 44"/>
                <a:gd name="T28" fmla="*/ 45 w 51"/>
                <a:gd name="T29" fmla="*/ 14 h 44"/>
                <a:gd name="T30" fmla="*/ 48 w 51"/>
                <a:gd name="T31" fmla="*/ 21 h 44"/>
                <a:gd name="T32" fmla="*/ 49 w 51"/>
                <a:gd name="T33" fmla="*/ 26 h 44"/>
                <a:gd name="T34" fmla="*/ 51 w 51"/>
                <a:gd name="T35" fmla="*/ 30 h 44"/>
                <a:gd name="T36" fmla="*/ 41 w 51"/>
                <a:gd name="T37" fmla="*/ 24 h 44"/>
                <a:gd name="T38" fmla="*/ 33 w 51"/>
                <a:gd name="T39" fmla="*/ 17 h 44"/>
                <a:gd name="T40" fmla="*/ 27 w 51"/>
                <a:gd name="T41" fmla="*/ 15 h 44"/>
                <a:gd name="T42" fmla="*/ 24 w 51"/>
                <a:gd name="T43" fmla="*/ 15 h 44"/>
                <a:gd name="T44" fmla="*/ 24 w 51"/>
                <a:gd name="T45" fmla="*/ 16 h 44"/>
                <a:gd name="T46" fmla="*/ 23 w 51"/>
                <a:gd name="T47" fmla="*/ 17 h 44"/>
                <a:gd name="T48" fmla="*/ 21 w 51"/>
                <a:gd name="T49" fmla="*/ 21 h 44"/>
                <a:gd name="T50" fmla="*/ 20 w 51"/>
                <a:gd name="T51" fmla="*/ 24 h 44"/>
                <a:gd name="T52" fmla="*/ 16 w 51"/>
                <a:gd name="T53" fmla="*/ 35 h 44"/>
                <a:gd name="T54" fmla="*/ 14 w 51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44">
                  <a:moveTo>
                    <a:pt x="14" y="44"/>
                  </a:moveTo>
                  <a:lnTo>
                    <a:pt x="8" y="40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6" y="19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3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39" y="7"/>
                  </a:lnTo>
                  <a:lnTo>
                    <a:pt x="45" y="14"/>
                  </a:lnTo>
                  <a:lnTo>
                    <a:pt x="48" y="21"/>
                  </a:lnTo>
                  <a:lnTo>
                    <a:pt x="49" y="26"/>
                  </a:lnTo>
                  <a:lnTo>
                    <a:pt x="51" y="30"/>
                  </a:lnTo>
                  <a:lnTo>
                    <a:pt x="41" y="24"/>
                  </a:lnTo>
                  <a:lnTo>
                    <a:pt x="33" y="17"/>
                  </a:lnTo>
                  <a:lnTo>
                    <a:pt x="27" y="15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20" y="24"/>
                  </a:lnTo>
                  <a:lnTo>
                    <a:pt x="16" y="35"/>
                  </a:lnTo>
                  <a:lnTo>
                    <a:pt x="14" y="44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1" name="Freeform 161"/>
            <p:cNvSpPr>
              <a:spLocks/>
            </p:cNvSpPr>
            <p:nvPr/>
          </p:nvSpPr>
          <p:spPr bwMode="auto">
            <a:xfrm>
              <a:off x="13058912" y="4931869"/>
              <a:ext cx="5931" cy="19275"/>
            </a:xfrm>
            <a:custGeom>
              <a:avLst/>
              <a:gdLst>
                <a:gd name="T0" fmla="*/ 12 w 14"/>
                <a:gd name="T1" fmla="*/ 40 h 40"/>
                <a:gd name="T2" fmla="*/ 9 w 14"/>
                <a:gd name="T3" fmla="*/ 36 h 40"/>
                <a:gd name="T4" fmla="*/ 7 w 14"/>
                <a:gd name="T5" fmla="*/ 31 h 40"/>
                <a:gd name="T6" fmla="*/ 4 w 14"/>
                <a:gd name="T7" fmla="*/ 25 h 40"/>
                <a:gd name="T8" fmla="*/ 1 w 14"/>
                <a:gd name="T9" fmla="*/ 18 h 40"/>
                <a:gd name="T10" fmla="*/ 0 w 14"/>
                <a:gd name="T11" fmla="*/ 9 h 40"/>
                <a:gd name="T12" fmla="*/ 0 w 14"/>
                <a:gd name="T13" fmla="*/ 0 h 40"/>
                <a:gd name="T14" fmla="*/ 8 w 14"/>
                <a:gd name="T15" fmla="*/ 4 h 40"/>
                <a:gd name="T16" fmla="*/ 14 w 14"/>
                <a:gd name="T17" fmla="*/ 8 h 40"/>
                <a:gd name="T18" fmla="*/ 13 w 14"/>
                <a:gd name="T19" fmla="*/ 18 h 40"/>
                <a:gd name="T20" fmla="*/ 13 w 14"/>
                <a:gd name="T21" fmla="*/ 27 h 40"/>
                <a:gd name="T22" fmla="*/ 12 w 14"/>
                <a:gd name="T23" fmla="*/ 34 h 40"/>
                <a:gd name="T24" fmla="*/ 12 w 14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40">
                  <a:moveTo>
                    <a:pt x="12" y="40"/>
                  </a:moveTo>
                  <a:lnTo>
                    <a:pt x="9" y="36"/>
                  </a:lnTo>
                  <a:lnTo>
                    <a:pt x="7" y="31"/>
                  </a:lnTo>
                  <a:lnTo>
                    <a:pt x="4" y="25"/>
                  </a:lnTo>
                  <a:lnTo>
                    <a:pt x="1" y="18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8"/>
                  </a:lnTo>
                  <a:lnTo>
                    <a:pt x="13" y="18"/>
                  </a:lnTo>
                  <a:lnTo>
                    <a:pt x="13" y="27"/>
                  </a:lnTo>
                  <a:lnTo>
                    <a:pt x="12" y="34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2" name="Freeform 162"/>
            <p:cNvSpPr>
              <a:spLocks/>
            </p:cNvSpPr>
            <p:nvPr/>
          </p:nvSpPr>
          <p:spPr bwMode="auto">
            <a:xfrm>
              <a:off x="13290208" y="4478174"/>
              <a:ext cx="40032" cy="19275"/>
            </a:xfrm>
            <a:custGeom>
              <a:avLst/>
              <a:gdLst>
                <a:gd name="T0" fmla="*/ 0 w 82"/>
                <a:gd name="T1" fmla="*/ 39 h 39"/>
                <a:gd name="T2" fmla="*/ 2 w 82"/>
                <a:gd name="T3" fmla="*/ 35 h 39"/>
                <a:gd name="T4" fmla="*/ 4 w 82"/>
                <a:gd name="T5" fmla="*/ 31 h 39"/>
                <a:gd name="T6" fmla="*/ 11 w 82"/>
                <a:gd name="T7" fmla="*/ 26 h 39"/>
                <a:gd name="T8" fmla="*/ 18 w 82"/>
                <a:gd name="T9" fmla="*/ 20 h 39"/>
                <a:gd name="T10" fmla="*/ 26 w 82"/>
                <a:gd name="T11" fmla="*/ 14 h 39"/>
                <a:gd name="T12" fmla="*/ 35 w 82"/>
                <a:gd name="T13" fmla="*/ 9 h 39"/>
                <a:gd name="T14" fmla="*/ 46 w 82"/>
                <a:gd name="T15" fmla="*/ 5 h 39"/>
                <a:gd name="T16" fmla="*/ 57 w 82"/>
                <a:gd name="T17" fmla="*/ 2 h 39"/>
                <a:gd name="T18" fmla="*/ 67 w 82"/>
                <a:gd name="T19" fmla="*/ 1 h 39"/>
                <a:gd name="T20" fmla="*/ 75 w 82"/>
                <a:gd name="T21" fmla="*/ 0 h 39"/>
                <a:gd name="T22" fmla="*/ 79 w 82"/>
                <a:gd name="T23" fmla="*/ 0 h 39"/>
                <a:gd name="T24" fmla="*/ 82 w 82"/>
                <a:gd name="T25" fmla="*/ 1 h 39"/>
                <a:gd name="T26" fmla="*/ 75 w 82"/>
                <a:gd name="T27" fmla="*/ 6 h 39"/>
                <a:gd name="T28" fmla="*/ 66 w 82"/>
                <a:gd name="T29" fmla="*/ 12 h 39"/>
                <a:gd name="T30" fmla="*/ 55 w 82"/>
                <a:gd name="T31" fmla="*/ 18 h 39"/>
                <a:gd name="T32" fmla="*/ 42 w 82"/>
                <a:gd name="T33" fmla="*/ 24 h 39"/>
                <a:gd name="T34" fmla="*/ 30 w 82"/>
                <a:gd name="T35" fmla="*/ 29 h 39"/>
                <a:gd name="T36" fmla="*/ 19 w 82"/>
                <a:gd name="T37" fmla="*/ 34 h 39"/>
                <a:gd name="T38" fmla="*/ 10 w 82"/>
                <a:gd name="T39" fmla="*/ 37 h 39"/>
                <a:gd name="T40" fmla="*/ 0 w 82"/>
                <a:gd name="T4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9">
                  <a:moveTo>
                    <a:pt x="0" y="39"/>
                  </a:moveTo>
                  <a:lnTo>
                    <a:pt x="2" y="35"/>
                  </a:lnTo>
                  <a:lnTo>
                    <a:pt x="4" y="31"/>
                  </a:lnTo>
                  <a:lnTo>
                    <a:pt x="11" y="26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5" y="9"/>
                  </a:lnTo>
                  <a:lnTo>
                    <a:pt x="46" y="5"/>
                  </a:lnTo>
                  <a:lnTo>
                    <a:pt x="57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82" y="1"/>
                  </a:lnTo>
                  <a:lnTo>
                    <a:pt x="75" y="6"/>
                  </a:lnTo>
                  <a:lnTo>
                    <a:pt x="66" y="12"/>
                  </a:lnTo>
                  <a:lnTo>
                    <a:pt x="55" y="18"/>
                  </a:lnTo>
                  <a:lnTo>
                    <a:pt x="42" y="24"/>
                  </a:lnTo>
                  <a:lnTo>
                    <a:pt x="30" y="29"/>
                  </a:lnTo>
                  <a:lnTo>
                    <a:pt x="19" y="34"/>
                  </a:lnTo>
                  <a:lnTo>
                    <a:pt x="10" y="37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Freeform 163"/>
            <p:cNvSpPr>
              <a:spLocks/>
            </p:cNvSpPr>
            <p:nvPr/>
          </p:nvSpPr>
          <p:spPr bwMode="auto">
            <a:xfrm>
              <a:off x="13288726" y="4493000"/>
              <a:ext cx="2965" cy="4448"/>
            </a:xfrm>
            <a:custGeom>
              <a:avLst/>
              <a:gdLst>
                <a:gd name="T0" fmla="*/ 0 w 6"/>
                <a:gd name="T1" fmla="*/ 8 h 8"/>
                <a:gd name="T2" fmla="*/ 3 w 6"/>
                <a:gd name="T3" fmla="*/ 4 h 8"/>
                <a:gd name="T4" fmla="*/ 6 w 6"/>
                <a:gd name="T5" fmla="*/ 0 h 8"/>
                <a:gd name="T6" fmla="*/ 4 w 6"/>
                <a:gd name="T7" fmla="*/ 4 h 8"/>
                <a:gd name="T8" fmla="*/ 2 w 6"/>
                <a:gd name="T9" fmla="*/ 8 h 8"/>
                <a:gd name="T10" fmla="*/ 1 w 6"/>
                <a:gd name="T11" fmla="*/ 8 h 8"/>
                <a:gd name="T12" fmla="*/ 0 w 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lnTo>
                    <a:pt x="3" y="4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A8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Freeform 164"/>
            <p:cNvSpPr>
              <a:spLocks/>
            </p:cNvSpPr>
            <p:nvPr/>
          </p:nvSpPr>
          <p:spPr bwMode="auto">
            <a:xfrm>
              <a:off x="13288726" y="4509309"/>
              <a:ext cx="31136" cy="14827"/>
            </a:xfrm>
            <a:custGeom>
              <a:avLst/>
              <a:gdLst>
                <a:gd name="T0" fmla="*/ 0 w 62"/>
                <a:gd name="T1" fmla="*/ 32 h 32"/>
                <a:gd name="T2" fmla="*/ 3 w 62"/>
                <a:gd name="T3" fmla="*/ 25 h 32"/>
                <a:gd name="T4" fmla="*/ 8 w 62"/>
                <a:gd name="T5" fmla="*/ 18 h 32"/>
                <a:gd name="T6" fmla="*/ 16 w 62"/>
                <a:gd name="T7" fmla="*/ 11 h 32"/>
                <a:gd name="T8" fmla="*/ 26 w 62"/>
                <a:gd name="T9" fmla="*/ 6 h 32"/>
                <a:gd name="T10" fmla="*/ 33 w 62"/>
                <a:gd name="T11" fmla="*/ 3 h 32"/>
                <a:gd name="T12" fmla="*/ 40 w 62"/>
                <a:gd name="T13" fmla="*/ 1 h 32"/>
                <a:gd name="T14" fmla="*/ 46 w 62"/>
                <a:gd name="T15" fmla="*/ 0 h 32"/>
                <a:gd name="T16" fmla="*/ 53 w 62"/>
                <a:gd name="T17" fmla="*/ 0 h 32"/>
                <a:gd name="T18" fmla="*/ 58 w 62"/>
                <a:gd name="T19" fmla="*/ 0 h 32"/>
                <a:gd name="T20" fmla="*/ 62 w 62"/>
                <a:gd name="T21" fmla="*/ 1 h 32"/>
                <a:gd name="T22" fmla="*/ 57 w 62"/>
                <a:gd name="T23" fmla="*/ 6 h 32"/>
                <a:gd name="T24" fmla="*/ 49 w 62"/>
                <a:gd name="T25" fmla="*/ 11 h 32"/>
                <a:gd name="T26" fmla="*/ 41 w 62"/>
                <a:gd name="T27" fmla="*/ 15 h 32"/>
                <a:gd name="T28" fmla="*/ 32 w 62"/>
                <a:gd name="T29" fmla="*/ 19 h 32"/>
                <a:gd name="T30" fmla="*/ 23 w 62"/>
                <a:gd name="T31" fmla="*/ 24 h 32"/>
                <a:gd name="T32" fmla="*/ 15 w 62"/>
                <a:gd name="T33" fmla="*/ 27 h 32"/>
                <a:gd name="T34" fmla="*/ 7 w 62"/>
                <a:gd name="T35" fmla="*/ 30 h 32"/>
                <a:gd name="T36" fmla="*/ 0 w 62"/>
                <a:gd name="T3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" y="25"/>
                  </a:lnTo>
                  <a:lnTo>
                    <a:pt x="8" y="18"/>
                  </a:lnTo>
                  <a:lnTo>
                    <a:pt x="16" y="11"/>
                  </a:lnTo>
                  <a:lnTo>
                    <a:pt x="26" y="6"/>
                  </a:lnTo>
                  <a:lnTo>
                    <a:pt x="33" y="3"/>
                  </a:lnTo>
                  <a:lnTo>
                    <a:pt x="40" y="1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2" y="1"/>
                  </a:lnTo>
                  <a:lnTo>
                    <a:pt x="57" y="6"/>
                  </a:lnTo>
                  <a:lnTo>
                    <a:pt x="49" y="11"/>
                  </a:lnTo>
                  <a:lnTo>
                    <a:pt x="41" y="15"/>
                  </a:lnTo>
                  <a:lnTo>
                    <a:pt x="32" y="19"/>
                  </a:lnTo>
                  <a:lnTo>
                    <a:pt x="23" y="24"/>
                  </a:lnTo>
                  <a:lnTo>
                    <a:pt x="15" y="27"/>
                  </a:lnTo>
                  <a:lnTo>
                    <a:pt x="7" y="3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Freeform 165"/>
            <p:cNvSpPr>
              <a:spLocks/>
            </p:cNvSpPr>
            <p:nvPr/>
          </p:nvSpPr>
          <p:spPr bwMode="auto">
            <a:xfrm>
              <a:off x="13356928" y="4466312"/>
              <a:ext cx="23723" cy="7414"/>
            </a:xfrm>
            <a:custGeom>
              <a:avLst/>
              <a:gdLst>
                <a:gd name="T0" fmla="*/ 19 w 46"/>
                <a:gd name="T1" fmla="*/ 16 h 16"/>
                <a:gd name="T2" fmla="*/ 13 w 46"/>
                <a:gd name="T3" fmla="*/ 16 h 16"/>
                <a:gd name="T4" fmla="*/ 8 w 46"/>
                <a:gd name="T5" fmla="*/ 15 h 16"/>
                <a:gd name="T6" fmla="*/ 3 w 46"/>
                <a:gd name="T7" fmla="*/ 13 h 16"/>
                <a:gd name="T8" fmla="*/ 0 w 46"/>
                <a:gd name="T9" fmla="*/ 10 h 16"/>
                <a:gd name="T10" fmla="*/ 4 w 46"/>
                <a:gd name="T11" fmla="*/ 7 h 16"/>
                <a:gd name="T12" fmla="*/ 9 w 46"/>
                <a:gd name="T13" fmla="*/ 3 h 16"/>
                <a:gd name="T14" fmla="*/ 15 w 46"/>
                <a:gd name="T15" fmla="*/ 2 h 16"/>
                <a:gd name="T16" fmla="*/ 22 w 46"/>
                <a:gd name="T17" fmla="*/ 0 h 16"/>
                <a:gd name="T18" fmla="*/ 28 w 46"/>
                <a:gd name="T19" fmla="*/ 0 h 16"/>
                <a:gd name="T20" fmla="*/ 34 w 46"/>
                <a:gd name="T21" fmla="*/ 0 h 16"/>
                <a:gd name="T22" fmla="*/ 40 w 46"/>
                <a:gd name="T23" fmla="*/ 0 h 16"/>
                <a:gd name="T24" fmla="*/ 46 w 46"/>
                <a:gd name="T25" fmla="*/ 1 h 16"/>
                <a:gd name="T26" fmla="*/ 43 w 46"/>
                <a:gd name="T27" fmla="*/ 7 h 16"/>
                <a:gd name="T28" fmla="*/ 39 w 46"/>
                <a:gd name="T29" fmla="*/ 11 h 16"/>
                <a:gd name="T30" fmla="*/ 32 w 46"/>
                <a:gd name="T31" fmla="*/ 14 h 16"/>
                <a:gd name="T32" fmla="*/ 24 w 46"/>
                <a:gd name="T33" fmla="*/ 16 h 16"/>
                <a:gd name="T34" fmla="*/ 22 w 46"/>
                <a:gd name="T35" fmla="*/ 16 h 16"/>
                <a:gd name="T36" fmla="*/ 19 w 46"/>
                <a:gd name="T3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6">
                  <a:moveTo>
                    <a:pt x="19" y="16"/>
                  </a:moveTo>
                  <a:lnTo>
                    <a:pt x="13" y="16"/>
                  </a:lnTo>
                  <a:lnTo>
                    <a:pt x="8" y="15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4" y="7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1"/>
                  </a:lnTo>
                  <a:lnTo>
                    <a:pt x="43" y="7"/>
                  </a:lnTo>
                  <a:lnTo>
                    <a:pt x="39" y="11"/>
                  </a:lnTo>
                  <a:lnTo>
                    <a:pt x="32" y="14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9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Freeform 166"/>
            <p:cNvSpPr>
              <a:spLocks/>
            </p:cNvSpPr>
            <p:nvPr/>
          </p:nvSpPr>
          <p:spPr bwMode="auto">
            <a:xfrm>
              <a:off x="12489569" y="5656892"/>
              <a:ext cx="429973" cy="68203"/>
            </a:xfrm>
            <a:custGeom>
              <a:avLst/>
              <a:gdLst>
                <a:gd name="T0" fmla="*/ 17 w 870"/>
                <a:gd name="T1" fmla="*/ 133 h 138"/>
                <a:gd name="T2" fmla="*/ 55 w 870"/>
                <a:gd name="T3" fmla="*/ 123 h 138"/>
                <a:gd name="T4" fmla="*/ 100 w 870"/>
                <a:gd name="T5" fmla="*/ 111 h 138"/>
                <a:gd name="T6" fmla="*/ 150 w 870"/>
                <a:gd name="T7" fmla="*/ 97 h 138"/>
                <a:gd name="T8" fmla="*/ 205 w 870"/>
                <a:gd name="T9" fmla="*/ 83 h 138"/>
                <a:gd name="T10" fmla="*/ 265 w 870"/>
                <a:gd name="T11" fmla="*/ 69 h 138"/>
                <a:gd name="T12" fmla="*/ 329 w 870"/>
                <a:gd name="T13" fmla="*/ 57 h 138"/>
                <a:gd name="T14" fmla="*/ 395 w 870"/>
                <a:gd name="T15" fmla="*/ 45 h 138"/>
                <a:gd name="T16" fmla="*/ 465 w 870"/>
                <a:gd name="T17" fmla="*/ 34 h 138"/>
                <a:gd name="T18" fmla="*/ 533 w 870"/>
                <a:gd name="T19" fmla="*/ 24 h 138"/>
                <a:gd name="T20" fmla="*/ 597 w 870"/>
                <a:gd name="T21" fmla="*/ 16 h 138"/>
                <a:gd name="T22" fmla="*/ 658 w 870"/>
                <a:gd name="T23" fmla="*/ 10 h 138"/>
                <a:gd name="T24" fmla="*/ 715 w 870"/>
                <a:gd name="T25" fmla="*/ 7 h 138"/>
                <a:gd name="T26" fmla="*/ 767 w 870"/>
                <a:gd name="T27" fmla="*/ 4 h 138"/>
                <a:gd name="T28" fmla="*/ 813 w 870"/>
                <a:gd name="T29" fmla="*/ 2 h 138"/>
                <a:gd name="T30" fmla="*/ 853 w 870"/>
                <a:gd name="T31" fmla="*/ 0 h 138"/>
                <a:gd name="T32" fmla="*/ 853 w 870"/>
                <a:gd name="T33" fmla="*/ 2 h 138"/>
                <a:gd name="T34" fmla="*/ 813 w 870"/>
                <a:gd name="T35" fmla="*/ 6 h 138"/>
                <a:gd name="T36" fmla="*/ 768 w 870"/>
                <a:gd name="T37" fmla="*/ 11 h 138"/>
                <a:gd name="T38" fmla="*/ 715 w 870"/>
                <a:gd name="T39" fmla="*/ 16 h 138"/>
                <a:gd name="T40" fmla="*/ 659 w 870"/>
                <a:gd name="T41" fmla="*/ 21 h 138"/>
                <a:gd name="T42" fmla="*/ 598 w 870"/>
                <a:gd name="T43" fmla="*/ 29 h 138"/>
                <a:gd name="T44" fmla="*/ 535 w 870"/>
                <a:gd name="T45" fmla="*/ 39 h 138"/>
                <a:gd name="T46" fmla="*/ 467 w 870"/>
                <a:gd name="T47" fmla="*/ 48 h 138"/>
                <a:gd name="T48" fmla="*/ 398 w 870"/>
                <a:gd name="T49" fmla="*/ 59 h 138"/>
                <a:gd name="T50" fmla="*/ 332 w 870"/>
                <a:gd name="T51" fmla="*/ 72 h 138"/>
                <a:gd name="T52" fmla="*/ 267 w 870"/>
                <a:gd name="T53" fmla="*/ 83 h 138"/>
                <a:gd name="T54" fmla="*/ 208 w 870"/>
                <a:gd name="T55" fmla="*/ 94 h 138"/>
                <a:gd name="T56" fmla="*/ 152 w 870"/>
                <a:gd name="T57" fmla="*/ 107 h 138"/>
                <a:gd name="T58" fmla="*/ 102 w 870"/>
                <a:gd name="T59" fmla="*/ 118 h 138"/>
                <a:gd name="T60" fmla="*/ 57 w 870"/>
                <a:gd name="T61" fmla="*/ 127 h 138"/>
                <a:gd name="T62" fmla="*/ 17 w 870"/>
                <a:gd name="T63" fmla="*/ 13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0" h="138">
                  <a:moveTo>
                    <a:pt x="0" y="138"/>
                  </a:moveTo>
                  <a:lnTo>
                    <a:pt x="17" y="133"/>
                  </a:lnTo>
                  <a:lnTo>
                    <a:pt x="35" y="128"/>
                  </a:lnTo>
                  <a:lnTo>
                    <a:pt x="55" y="123"/>
                  </a:lnTo>
                  <a:lnTo>
                    <a:pt x="76" y="117"/>
                  </a:lnTo>
                  <a:lnTo>
                    <a:pt x="100" y="111"/>
                  </a:lnTo>
                  <a:lnTo>
                    <a:pt x="124" y="103"/>
                  </a:lnTo>
                  <a:lnTo>
                    <a:pt x="150" y="97"/>
                  </a:lnTo>
                  <a:lnTo>
                    <a:pt x="177" y="90"/>
                  </a:lnTo>
                  <a:lnTo>
                    <a:pt x="205" y="83"/>
                  </a:lnTo>
                  <a:lnTo>
                    <a:pt x="234" y="76"/>
                  </a:lnTo>
                  <a:lnTo>
                    <a:pt x="265" y="69"/>
                  </a:lnTo>
                  <a:lnTo>
                    <a:pt x="296" y="63"/>
                  </a:lnTo>
                  <a:lnTo>
                    <a:pt x="329" y="57"/>
                  </a:lnTo>
                  <a:lnTo>
                    <a:pt x="361" y="51"/>
                  </a:lnTo>
                  <a:lnTo>
                    <a:pt x="395" y="45"/>
                  </a:lnTo>
                  <a:lnTo>
                    <a:pt x="430" y="38"/>
                  </a:lnTo>
                  <a:lnTo>
                    <a:pt x="465" y="34"/>
                  </a:lnTo>
                  <a:lnTo>
                    <a:pt x="499" y="28"/>
                  </a:lnTo>
                  <a:lnTo>
                    <a:pt x="533" y="24"/>
                  </a:lnTo>
                  <a:lnTo>
                    <a:pt x="566" y="20"/>
                  </a:lnTo>
                  <a:lnTo>
                    <a:pt x="597" y="16"/>
                  </a:lnTo>
                  <a:lnTo>
                    <a:pt x="628" y="13"/>
                  </a:lnTo>
                  <a:lnTo>
                    <a:pt x="658" y="10"/>
                  </a:lnTo>
                  <a:lnTo>
                    <a:pt x="687" y="8"/>
                  </a:lnTo>
                  <a:lnTo>
                    <a:pt x="715" y="7"/>
                  </a:lnTo>
                  <a:lnTo>
                    <a:pt x="741" y="5"/>
                  </a:lnTo>
                  <a:lnTo>
                    <a:pt x="767" y="4"/>
                  </a:lnTo>
                  <a:lnTo>
                    <a:pt x="790" y="3"/>
                  </a:lnTo>
                  <a:lnTo>
                    <a:pt x="813" y="2"/>
                  </a:lnTo>
                  <a:lnTo>
                    <a:pt x="833" y="1"/>
                  </a:lnTo>
                  <a:lnTo>
                    <a:pt x="853" y="0"/>
                  </a:lnTo>
                  <a:lnTo>
                    <a:pt x="870" y="0"/>
                  </a:lnTo>
                  <a:lnTo>
                    <a:pt x="853" y="2"/>
                  </a:lnTo>
                  <a:lnTo>
                    <a:pt x="833" y="4"/>
                  </a:lnTo>
                  <a:lnTo>
                    <a:pt x="813" y="6"/>
                  </a:lnTo>
                  <a:lnTo>
                    <a:pt x="791" y="9"/>
                  </a:lnTo>
                  <a:lnTo>
                    <a:pt x="768" y="11"/>
                  </a:lnTo>
                  <a:lnTo>
                    <a:pt x="742" y="14"/>
                  </a:lnTo>
                  <a:lnTo>
                    <a:pt x="715" y="16"/>
                  </a:lnTo>
                  <a:lnTo>
                    <a:pt x="688" y="19"/>
                  </a:lnTo>
                  <a:lnTo>
                    <a:pt x="659" y="21"/>
                  </a:lnTo>
                  <a:lnTo>
                    <a:pt x="629" y="25"/>
                  </a:lnTo>
                  <a:lnTo>
                    <a:pt x="598" y="29"/>
                  </a:lnTo>
                  <a:lnTo>
                    <a:pt x="568" y="35"/>
                  </a:lnTo>
                  <a:lnTo>
                    <a:pt x="535" y="39"/>
                  </a:lnTo>
                  <a:lnTo>
                    <a:pt x="501" y="44"/>
                  </a:lnTo>
                  <a:lnTo>
                    <a:pt x="467" y="48"/>
                  </a:lnTo>
                  <a:lnTo>
                    <a:pt x="432" y="53"/>
                  </a:lnTo>
                  <a:lnTo>
                    <a:pt x="398" y="59"/>
                  </a:lnTo>
                  <a:lnTo>
                    <a:pt x="365" y="65"/>
                  </a:lnTo>
                  <a:lnTo>
                    <a:pt x="332" y="72"/>
                  </a:lnTo>
                  <a:lnTo>
                    <a:pt x="299" y="78"/>
                  </a:lnTo>
                  <a:lnTo>
                    <a:pt x="267" y="83"/>
                  </a:lnTo>
                  <a:lnTo>
                    <a:pt x="237" y="89"/>
                  </a:lnTo>
                  <a:lnTo>
                    <a:pt x="208" y="94"/>
                  </a:lnTo>
                  <a:lnTo>
                    <a:pt x="179" y="100"/>
                  </a:lnTo>
                  <a:lnTo>
                    <a:pt x="152" y="107"/>
                  </a:lnTo>
                  <a:lnTo>
                    <a:pt x="127" y="113"/>
                  </a:lnTo>
                  <a:lnTo>
                    <a:pt x="102" y="118"/>
                  </a:lnTo>
                  <a:lnTo>
                    <a:pt x="78" y="123"/>
                  </a:lnTo>
                  <a:lnTo>
                    <a:pt x="57" y="127"/>
                  </a:lnTo>
                  <a:lnTo>
                    <a:pt x="36" y="131"/>
                  </a:lnTo>
                  <a:lnTo>
                    <a:pt x="17" y="135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Freeform 167"/>
            <p:cNvSpPr>
              <a:spLocks/>
            </p:cNvSpPr>
            <p:nvPr/>
          </p:nvSpPr>
          <p:spPr bwMode="auto">
            <a:xfrm>
              <a:off x="12341303" y="5768092"/>
              <a:ext cx="68203" cy="48928"/>
            </a:xfrm>
            <a:custGeom>
              <a:avLst/>
              <a:gdLst>
                <a:gd name="T0" fmla="*/ 0 w 138"/>
                <a:gd name="T1" fmla="*/ 100 h 100"/>
                <a:gd name="T2" fmla="*/ 11 w 138"/>
                <a:gd name="T3" fmla="*/ 89 h 100"/>
                <a:gd name="T4" fmla="*/ 25 w 138"/>
                <a:gd name="T5" fmla="*/ 75 h 100"/>
                <a:gd name="T6" fmla="*/ 44 w 138"/>
                <a:gd name="T7" fmla="*/ 60 h 100"/>
                <a:gd name="T8" fmla="*/ 64 w 138"/>
                <a:gd name="T9" fmla="*/ 44 h 100"/>
                <a:gd name="T10" fmla="*/ 86 w 138"/>
                <a:gd name="T11" fmla="*/ 28 h 100"/>
                <a:gd name="T12" fmla="*/ 106 w 138"/>
                <a:gd name="T13" fmla="*/ 16 h 100"/>
                <a:gd name="T14" fmla="*/ 124 w 138"/>
                <a:gd name="T15" fmla="*/ 7 h 100"/>
                <a:gd name="T16" fmla="*/ 138 w 138"/>
                <a:gd name="T17" fmla="*/ 0 h 100"/>
                <a:gd name="T18" fmla="*/ 128 w 138"/>
                <a:gd name="T19" fmla="*/ 12 h 100"/>
                <a:gd name="T20" fmla="*/ 113 w 138"/>
                <a:gd name="T21" fmla="*/ 25 h 100"/>
                <a:gd name="T22" fmla="*/ 94 w 138"/>
                <a:gd name="T23" fmla="*/ 41 h 100"/>
                <a:gd name="T24" fmla="*/ 74 w 138"/>
                <a:gd name="T25" fmla="*/ 56 h 100"/>
                <a:gd name="T26" fmla="*/ 52 w 138"/>
                <a:gd name="T27" fmla="*/ 72 h 100"/>
                <a:gd name="T28" fmla="*/ 32 w 138"/>
                <a:gd name="T29" fmla="*/ 84 h 100"/>
                <a:gd name="T30" fmla="*/ 14 w 138"/>
                <a:gd name="T31" fmla="*/ 94 h 100"/>
                <a:gd name="T32" fmla="*/ 0 w 138"/>
                <a:gd name="T3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00">
                  <a:moveTo>
                    <a:pt x="0" y="100"/>
                  </a:moveTo>
                  <a:lnTo>
                    <a:pt x="11" y="89"/>
                  </a:lnTo>
                  <a:lnTo>
                    <a:pt x="25" y="75"/>
                  </a:lnTo>
                  <a:lnTo>
                    <a:pt x="44" y="60"/>
                  </a:lnTo>
                  <a:lnTo>
                    <a:pt x="64" y="44"/>
                  </a:lnTo>
                  <a:lnTo>
                    <a:pt x="86" y="28"/>
                  </a:lnTo>
                  <a:lnTo>
                    <a:pt x="106" y="16"/>
                  </a:lnTo>
                  <a:lnTo>
                    <a:pt x="124" y="7"/>
                  </a:lnTo>
                  <a:lnTo>
                    <a:pt x="138" y="0"/>
                  </a:lnTo>
                  <a:lnTo>
                    <a:pt x="128" y="12"/>
                  </a:lnTo>
                  <a:lnTo>
                    <a:pt x="113" y="25"/>
                  </a:lnTo>
                  <a:lnTo>
                    <a:pt x="94" y="41"/>
                  </a:lnTo>
                  <a:lnTo>
                    <a:pt x="74" y="56"/>
                  </a:lnTo>
                  <a:lnTo>
                    <a:pt x="52" y="72"/>
                  </a:lnTo>
                  <a:lnTo>
                    <a:pt x="32" y="84"/>
                  </a:lnTo>
                  <a:lnTo>
                    <a:pt x="14" y="94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2253826" y="5867430"/>
              <a:ext cx="48928" cy="37067"/>
            </a:xfrm>
            <a:custGeom>
              <a:avLst/>
              <a:gdLst>
                <a:gd name="T0" fmla="*/ 0 w 101"/>
                <a:gd name="T1" fmla="*/ 77 h 77"/>
                <a:gd name="T2" fmla="*/ 7 w 101"/>
                <a:gd name="T3" fmla="*/ 67 h 77"/>
                <a:gd name="T4" fmla="*/ 18 w 101"/>
                <a:gd name="T5" fmla="*/ 57 h 77"/>
                <a:gd name="T6" fmla="*/ 31 w 101"/>
                <a:gd name="T7" fmla="*/ 44 h 77"/>
                <a:gd name="T8" fmla="*/ 46 w 101"/>
                <a:gd name="T9" fmla="*/ 32 h 77"/>
                <a:gd name="T10" fmla="*/ 62 w 101"/>
                <a:gd name="T11" fmla="*/ 21 h 77"/>
                <a:gd name="T12" fmla="*/ 77 w 101"/>
                <a:gd name="T13" fmla="*/ 12 h 77"/>
                <a:gd name="T14" fmla="*/ 90 w 101"/>
                <a:gd name="T15" fmla="*/ 4 h 77"/>
                <a:gd name="T16" fmla="*/ 101 w 101"/>
                <a:gd name="T17" fmla="*/ 0 h 77"/>
                <a:gd name="T18" fmla="*/ 94 w 101"/>
                <a:gd name="T19" fmla="*/ 9 h 77"/>
                <a:gd name="T20" fmla="*/ 83 w 101"/>
                <a:gd name="T21" fmla="*/ 20 h 77"/>
                <a:gd name="T22" fmla="*/ 70 w 101"/>
                <a:gd name="T23" fmla="*/ 32 h 77"/>
                <a:gd name="T24" fmla="*/ 56 w 101"/>
                <a:gd name="T25" fmla="*/ 44 h 77"/>
                <a:gd name="T26" fmla="*/ 39 w 101"/>
                <a:gd name="T27" fmla="*/ 56 h 77"/>
                <a:gd name="T28" fmla="*/ 25 w 101"/>
                <a:gd name="T29" fmla="*/ 65 h 77"/>
                <a:gd name="T30" fmla="*/ 12 w 101"/>
                <a:gd name="T31" fmla="*/ 72 h 77"/>
                <a:gd name="T32" fmla="*/ 0 w 101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77">
                  <a:moveTo>
                    <a:pt x="0" y="77"/>
                  </a:moveTo>
                  <a:lnTo>
                    <a:pt x="7" y="67"/>
                  </a:lnTo>
                  <a:lnTo>
                    <a:pt x="18" y="57"/>
                  </a:lnTo>
                  <a:lnTo>
                    <a:pt x="31" y="44"/>
                  </a:lnTo>
                  <a:lnTo>
                    <a:pt x="46" y="32"/>
                  </a:lnTo>
                  <a:lnTo>
                    <a:pt x="62" y="21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1" y="0"/>
                  </a:lnTo>
                  <a:lnTo>
                    <a:pt x="94" y="9"/>
                  </a:lnTo>
                  <a:lnTo>
                    <a:pt x="83" y="20"/>
                  </a:lnTo>
                  <a:lnTo>
                    <a:pt x="70" y="32"/>
                  </a:lnTo>
                  <a:lnTo>
                    <a:pt x="56" y="44"/>
                  </a:lnTo>
                  <a:lnTo>
                    <a:pt x="39" y="56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12931403" y="6665104"/>
              <a:ext cx="214987" cy="62272"/>
            </a:xfrm>
            <a:custGeom>
              <a:avLst/>
              <a:gdLst>
                <a:gd name="T0" fmla="*/ 0 w 435"/>
                <a:gd name="T1" fmla="*/ 127 h 127"/>
                <a:gd name="T2" fmla="*/ 10 w 435"/>
                <a:gd name="T3" fmla="*/ 124 h 127"/>
                <a:gd name="T4" fmla="*/ 20 w 435"/>
                <a:gd name="T5" fmla="*/ 121 h 127"/>
                <a:gd name="T6" fmla="*/ 32 w 435"/>
                <a:gd name="T7" fmla="*/ 118 h 127"/>
                <a:gd name="T8" fmla="*/ 44 w 435"/>
                <a:gd name="T9" fmla="*/ 114 h 127"/>
                <a:gd name="T10" fmla="*/ 61 w 435"/>
                <a:gd name="T11" fmla="*/ 109 h 127"/>
                <a:gd name="T12" fmla="*/ 80 w 435"/>
                <a:gd name="T13" fmla="*/ 103 h 127"/>
                <a:gd name="T14" fmla="*/ 99 w 435"/>
                <a:gd name="T15" fmla="*/ 98 h 127"/>
                <a:gd name="T16" fmla="*/ 121 w 435"/>
                <a:gd name="T17" fmla="*/ 93 h 127"/>
                <a:gd name="T18" fmla="*/ 140 w 435"/>
                <a:gd name="T19" fmla="*/ 88 h 127"/>
                <a:gd name="T20" fmla="*/ 162 w 435"/>
                <a:gd name="T21" fmla="*/ 82 h 127"/>
                <a:gd name="T22" fmla="*/ 184 w 435"/>
                <a:gd name="T23" fmla="*/ 75 h 127"/>
                <a:gd name="T24" fmla="*/ 205 w 435"/>
                <a:gd name="T25" fmla="*/ 67 h 127"/>
                <a:gd name="T26" fmla="*/ 229 w 435"/>
                <a:gd name="T27" fmla="*/ 60 h 127"/>
                <a:gd name="T28" fmla="*/ 251 w 435"/>
                <a:gd name="T29" fmla="*/ 53 h 127"/>
                <a:gd name="T30" fmla="*/ 276 w 435"/>
                <a:gd name="T31" fmla="*/ 46 h 127"/>
                <a:gd name="T32" fmla="*/ 299 w 435"/>
                <a:gd name="T33" fmla="*/ 39 h 127"/>
                <a:gd name="T34" fmla="*/ 310 w 435"/>
                <a:gd name="T35" fmla="*/ 36 h 127"/>
                <a:gd name="T36" fmla="*/ 320 w 435"/>
                <a:gd name="T37" fmla="*/ 33 h 127"/>
                <a:gd name="T38" fmla="*/ 330 w 435"/>
                <a:gd name="T39" fmla="*/ 29 h 127"/>
                <a:gd name="T40" fmla="*/ 341 w 435"/>
                <a:gd name="T41" fmla="*/ 26 h 127"/>
                <a:gd name="T42" fmla="*/ 363 w 435"/>
                <a:gd name="T43" fmla="*/ 19 h 127"/>
                <a:gd name="T44" fmla="*/ 386 w 435"/>
                <a:gd name="T45" fmla="*/ 13 h 127"/>
                <a:gd name="T46" fmla="*/ 409 w 435"/>
                <a:gd name="T47" fmla="*/ 7 h 127"/>
                <a:gd name="T48" fmla="*/ 433 w 435"/>
                <a:gd name="T49" fmla="*/ 0 h 127"/>
                <a:gd name="T50" fmla="*/ 435 w 435"/>
                <a:gd name="T51" fmla="*/ 11 h 127"/>
                <a:gd name="T52" fmla="*/ 404 w 435"/>
                <a:gd name="T53" fmla="*/ 21 h 127"/>
                <a:gd name="T54" fmla="*/ 371 w 435"/>
                <a:gd name="T55" fmla="*/ 31 h 127"/>
                <a:gd name="T56" fmla="*/ 338 w 435"/>
                <a:gd name="T57" fmla="*/ 43 h 127"/>
                <a:gd name="T58" fmla="*/ 305 w 435"/>
                <a:gd name="T59" fmla="*/ 53 h 127"/>
                <a:gd name="T60" fmla="*/ 280 w 435"/>
                <a:gd name="T61" fmla="*/ 60 h 127"/>
                <a:gd name="T62" fmla="*/ 256 w 435"/>
                <a:gd name="T63" fmla="*/ 67 h 127"/>
                <a:gd name="T64" fmla="*/ 233 w 435"/>
                <a:gd name="T65" fmla="*/ 75 h 127"/>
                <a:gd name="T66" fmla="*/ 209 w 435"/>
                <a:gd name="T67" fmla="*/ 82 h 127"/>
                <a:gd name="T68" fmla="*/ 187 w 435"/>
                <a:gd name="T69" fmla="*/ 88 h 127"/>
                <a:gd name="T70" fmla="*/ 165 w 435"/>
                <a:gd name="T71" fmla="*/ 94 h 127"/>
                <a:gd name="T72" fmla="*/ 144 w 435"/>
                <a:gd name="T73" fmla="*/ 99 h 127"/>
                <a:gd name="T74" fmla="*/ 123 w 435"/>
                <a:gd name="T75" fmla="*/ 103 h 127"/>
                <a:gd name="T76" fmla="*/ 87 w 435"/>
                <a:gd name="T77" fmla="*/ 112 h 127"/>
                <a:gd name="T78" fmla="*/ 54 w 435"/>
                <a:gd name="T79" fmla="*/ 118 h 127"/>
                <a:gd name="T80" fmla="*/ 25 w 435"/>
                <a:gd name="T81" fmla="*/ 123 h 127"/>
                <a:gd name="T82" fmla="*/ 0 w 435"/>
                <a:gd name="T8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" h="127">
                  <a:moveTo>
                    <a:pt x="0" y="127"/>
                  </a:moveTo>
                  <a:lnTo>
                    <a:pt x="10" y="124"/>
                  </a:lnTo>
                  <a:lnTo>
                    <a:pt x="20" y="121"/>
                  </a:lnTo>
                  <a:lnTo>
                    <a:pt x="32" y="118"/>
                  </a:lnTo>
                  <a:lnTo>
                    <a:pt x="44" y="114"/>
                  </a:lnTo>
                  <a:lnTo>
                    <a:pt x="61" y="109"/>
                  </a:lnTo>
                  <a:lnTo>
                    <a:pt x="80" y="103"/>
                  </a:lnTo>
                  <a:lnTo>
                    <a:pt x="99" y="98"/>
                  </a:lnTo>
                  <a:lnTo>
                    <a:pt x="121" y="93"/>
                  </a:lnTo>
                  <a:lnTo>
                    <a:pt x="140" y="88"/>
                  </a:lnTo>
                  <a:lnTo>
                    <a:pt x="162" y="82"/>
                  </a:lnTo>
                  <a:lnTo>
                    <a:pt x="184" y="75"/>
                  </a:lnTo>
                  <a:lnTo>
                    <a:pt x="205" y="67"/>
                  </a:lnTo>
                  <a:lnTo>
                    <a:pt x="229" y="60"/>
                  </a:lnTo>
                  <a:lnTo>
                    <a:pt x="251" y="53"/>
                  </a:lnTo>
                  <a:lnTo>
                    <a:pt x="276" y="46"/>
                  </a:lnTo>
                  <a:lnTo>
                    <a:pt x="299" y="39"/>
                  </a:lnTo>
                  <a:lnTo>
                    <a:pt x="310" y="36"/>
                  </a:lnTo>
                  <a:lnTo>
                    <a:pt x="320" y="33"/>
                  </a:lnTo>
                  <a:lnTo>
                    <a:pt x="330" y="29"/>
                  </a:lnTo>
                  <a:lnTo>
                    <a:pt x="341" y="26"/>
                  </a:lnTo>
                  <a:lnTo>
                    <a:pt x="363" y="19"/>
                  </a:lnTo>
                  <a:lnTo>
                    <a:pt x="386" y="13"/>
                  </a:lnTo>
                  <a:lnTo>
                    <a:pt x="409" y="7"/>
                  </a:lnTo>
                  <a:lnTo>
                    <a:pt x="433" y="0"/>
                  </a:lnTo>
                  <a:lnTo>
                    <a:pt x="435" y="11"/>
                  </a:lnTo>
                  <a:lnTo>
                    <a:pt x="404" y="21"/>
                  </a:lnTo>
                  <a:lnTo>
                    <a:pt x="371" y="31"/>
                  </a:lnTo>
                  <a:lnTo>
                    <a:pt x="338" y="43"/>
                  </a:lnTo>
                  <a:lnTo>
                    <a:pt x="305" y="53"/>
                  </a:lnTo>
                  <a:lnTo>
                    <a:pt x="280" y="60"/>
                  </a:lnTo>
                  <a:lnTo>
                    <a:pt x="256" y="67"/>
                  </a:lnTo>
                  <a:lnTo>
                    <a:pt x="233" y="75"/>
                  </a:lnTo>
                  <a:lnTo>
                    <a:pt x="209" y="82"/>
                  </a:lnTo>
                  <a:lnTo>
                    <a:pt x="187" y="88"/>
                  </a:lnTo>
                  <a:lnTo>
                    <a:pt x="165" y="94"/>
                  </a:lnTo>
                  <a:lnTo>
                    <a:pt x="144" y="99"/>
                  </a:lnTo>
                  <a:lnTo>
                    <a:pt x="123" y="103"/>
                  </a:lnTo>
                  <a:lnTo>
                    <a:pt x="87" y="112"/>
                  </a:lnTo>
                  <a:lnTo>
                    <a:pt x="54" y="118"/>
                  </a:lnTo>
                  <a:lnTo>
                    <a:pt x="25" y="123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68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13164182" y="6648795"/>
              <a:ext cx="40032" cy="14827"/>
            </a:xfrm>
            <a:custGeom>
              <a:avLst/>
              <a:gdLst>
                <a:gd name="T0" fmla="*/ 1 w 80"/>
                <a:gd name="T1" fmla="*/ 30 h 30"/>
                <a:gd name="T2" fmla="*/ 0 w 80"/>
                <a:gd name="T3" fmla="*/ 21 h 30"/>
                <a:gd name="T4" fmla="*/ 19 w 80"/>
                <a:gd name="T5" fmla="*/ 16 h 30"/>
                <a:gd name="T6" fmla="*/ 39 w 80"/>
                <a:gd name="T7" fmla="*/ 11 h 30"/>
                <a:gd name="T8" fmla="*/ 59 w 80"/>
                <a:gd name="T9" fmla="*/ 5 h 30"/>
                <a:gd name="T10" fmla="*/ 79 w 80"/>
                <a:gd name="T11" fmla="*/ 0 h 30"/>
                <a:gd name="T12" fmla="*/ 80 w 80"/>
                <a:gd name="T13" fmla="*/ 3 h 30"/>
                <a:gd name="T14" fmla="*/ 64 w 80"/>
                <a:gd name="T15" fmla="*/ 9 h 30"/>
                <a:gd name="T16" fmla="*/ 47 w 80"/>
                <a:gd name="T17" fmla="*/ 14 h 30"/>
                <a:gd name="T18" fmla="*/ 30 w 80"/>
                <a:gd name="T19" fmla="*/ 20 h 30"/>
                <a:gd name="T20" fmla="*/ 11 w 80"/>
                <a:gd name="T21" fmla="*/ 26 h 30"/>
                <a:gd name="T22" fmla="*/ 6 w 80"/>
                <a:gd name="T23" fmla="*/ 29 h 30"/>
                <a:gd name="T24" fmla="*/ 1 w 80"/>
                <a:gd name="T2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30">
                  <a:moveTo>
                    <a:pt x="1" y="30"/>
                  </a:moveTo>
                  <a:lnTo>
                    <a:pt x="0" y="21"/>
                  </a:lnTo>
                  <a:lnTo>
                    <a:pt x="19" y="16"/>
                  </a:lnTo>
                  <a:lnTo>
                    <a:pt x="39" y="11"/>
                  </a:lnTo>
                  <a:lnTo>
                    <a:pt x="59" y="5"/>
                  </a:lnTo>
                  <a:lnTo>
                    <a:pt x="79" y="0"/>
                  </a:lnTo>
                  <a:lnTo>
                    <a:pt x="80" y="3"/>
                  </a:lnTo>
                  <a:lnTo>
                    <a:pt x="64" y="9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1" y="26"/>
                  </a:lnTo>
                  <a:lnTo>
                    <a:pt x="6" y="29"/>
                  </a:lnTo>
                  <a:lnTo>
                    <a:pt x="1" y="30"/>
                  </a:lnTo>
                  <a:close/>
                </a:path>
              </a:pathLst>
            </a:custGeom>
            <a:solidFill>
              <a:srgbClr val="68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13222006" y="6642864"/>
              <a:ext cx="4448" cy="1483"/>
            </a:xfrm>
            <a:custGeom>
              <a:avLst/>
              <a:gdLst>
                <a:gd name="T0" fmla="*/ 0 w 7"/>
                <a:gd name="T1" fmla="*/ 2 h 2"/>
                <a:gd name="T2" fmla="*/ 3 w 7"/>
                <a:gd name="T3" fmla="*/ 1 h 2"/>
                <a:gd name="T4" fmla="*/ 7 w 7"/>
                <a:gd name="T5" fmla="*/ 0 h 2"/>
                <a:gd name="T6" fmla="*/ 7 w 7"/>
                <a:gd name="T7" fmla="*/ 0 h 2"/>
                <a:gd name="T8" fmla="*/ 3 w 7"/>
                <a:gd name="T9" fmla="*/ 1 h 2"/>
                <a:gd name="T10" fmla="*/ 0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96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2" name="Freeform 172"/>
            <p:cNvSpPr>
              <a:spLocks noEditPoints="1"/>
            </p:cNvSpPr>
            <p:nvPr/>
          </p:nvSpPr>
          <p:spPr bwMode="auto">
            <a:xfrm>
              <a:off x="12926956" y="6641381"/>
              <a:ext cx="303947" cy="87478"/>
            </a:xfrm>
            <a:custGeom>
              <a:avLst/>
              <a:gdLst>
                <a:gd name="T0" fmla="*/ 0 w 615"/>
                <a:gd name="T1" fmla="*/ 178 h 178"/>
                <a:gd name="T2" fmla="*/ 11 w 615"/>
                <a:gd name="T3" fmla="*/ 174 h 178"/>
                <a:gd name="T4" fmla="*/ 23 w 615"/>
                <a:gd name="T5" fmla="*/ 171 h 178"/>
                <a:gd name="T6" fmla="*/ 37 w 615"/>
                <a:gd name="T7" fmla="*/ 167 h 178"/>
                <a:gd name="T8" fmla="*/ 51 w 615"/>
                <a:gd name="T9" fmla="*/ 163 h 178"/>
                <a:gd name="T10" fmla="*/ 39 w 615"/>
                <a:gd name="T11" fmla="*/ 167 h 178"/>
                <a:gd name="T12" fmla="*/ 27 w 615"/>
                <a:gd name="T13" fmla="*/ 170 h 178"/>
                <a:gd name="T14" fmla="*/ 17 w 615"/>
                <a:gd name="T15" fmla="*/ 173 h 178"/>
                <a:gd name="T16" fmla="*/ 7 w 615"/>
                <a:gd name="T17" fmla="*/ 176 h 178"/>
                <a:gd name="T18" fmla="*/ 3 w 615"/>
                <a:gd name="T19" fmla="*/ 177 h 178"/>
                <a:gd name="T20" fmla="*/ 0 w 615"/>
                <a:gd name="T21" fmla="*/ 178 h 178"/>
                <a:gd name="T22" fmla="*/ 348 w 615"/>
                <a:gd name="T23" fmla="*/ 75 h 178"/>
                <a:gd name="T24" fmla="*/ 384 w 615"/>
                <a:gd name="T25" fmla="*/ 63 h 178"/>
                <a:gd name="T26" fmla="*/ 419 w 615"/>
                <a:gd name="T27" fmla="*/ 53 h 178"/>
                <a:gd name="T28" fmla="*/ 454 w 615"/>
                <a:gd name="T29" fmla="*/ 42 h 178"/>
                <a:gd name="T30" fmla="*/ 486 w 615"/>
                <a:gd name="T31" fmla="*/ 33 h 178"/>
                <a:gd name="T32" fmla="*/ 525 w 615"/>
                <a:gd name="T33" fmla="*/ 23 h 178"/>
                <a:gd name="T34" fmla="*/ 559 w 615"/>
                <a:gd name="T35" fmla="*/ 14 h 178"/>
                <a:gd name="T36" fmla="*/ 590 w 615"/>
                <a:gd name="T37" fmla="*/ 6 h 178"/>
                <a:gd name="T38" fmla="*/ 615 w 615"/>
                <a:gd name="T39" fmla="*/ 0 h 178"/>
                <a:gd name="T40" fmla="*/ 610 w 615"/>
                <a:gd name="T41" fmla="*/ 2 h 178"/>
                <a:gd name="T42" fmla="*/ 604 w 615"/>
                <a:gd name="T43" fmla="*/ 4 h 178"/>
                <a:gd name="T44" fmla="*/ 600 w 615"/>
                <a:gd name="T45" fmla="*/ 5 h 178"/>
                <a:gd name="T46" fmla="*/ 597 w 615"/>
                <a:gd name="T47" fmla="*/ 6 h 178"/>
                <a:gd name="T48" fmla="*/ 597 w 615"/>
                <a:gd name="T49" fmla="*/ 6 h 178"/>
                <a:gd name="T50" fmla="*/ 597 w 615"/>
                <a:gd name="T51" fmla="*/ 7 h 178"/>
                <a:gd name="T52" fmla="*/ 588 w 615"/>
                <a:gd name="T53" fmla="*/ 11 h 178"/>
                <a:gd name="T54" fmla="*/ 578 w 615"/>
                <a:gd name="T55" fmla="*/ 14 h 178"/>
                <a:gd name="T56" fmla="*/ 569 w 615"/>
                <a:gd name="T57" fmla="*/ 17 h 178"/>
                <a:gd name="T58" fmla="*/ 559 w 615"/>
                <a:gd name="T59" fmla="*/ 20 h 178"/>
                <a:gd name="T60" fmla="*/ 558 w 615"/>
                <a:gd name="T61" fmla="*/ 17 h 178"/>
                <a:gd name="T62" fmla="*/ 538 w 615"/>
                <a:gd name="T63" fmla="*/ 22 h 178"/>
                <a:gd name="T64" fmla="*/ 518 w 615"/>
                <a:gd name="T65" fmla="*/ 28 h 178"/>
                <a:gd name="T66" fmla="*/ 498 w 615"/>
                <a:gd name="T67" fmla="*/ 33 h 178"/>
                <a:gd name="T68" fmla="*/ 479 w 615"/>
                <a:gd name="T69" fmla="*/ 38 h 178"/>
                <a:gd name="T70" fmla="*/ 479 w 615"/>
                <a:gd name="T71" fmla="*/ 38 h 178"/>
                <a:gd name="T72" fmla="*/ 480 w 615"/>
                <a:gd name="T73" fmla="*/ 47 h 178"/>
                <a:gd name="T74" fmla="*/ 471 w 615"/>
                <a:gd name="T75" fmla="*/ 50 h 178"/>
                <a:gd name="T76" fmla="*/ 461 w 615"/>
                <a:gd name="T77" fmla="*/ 53 h 178"/>
                <a:gd name="T78" fmla="*/ 451 w 615"/>
                <a:gd name="T79" fmla="*/ 56 h 178"/>
                <a:gd name="T80" fmla="*/ 442 w 615"/>
                <a:gd name="T81" fmla="*/ 60 h 178"/>
                <a:gd name="T82" fmla="*/ 440 w 615"/>
                <a:gd name="T83" fmla="*/ 49 h 178"/>
                <a:gd name="T84" fmla="*/ 416 w 615"/>
                <a:gd name="T85" fmla="*/ 56 h 178"/>
                <a:gd name="T86" fmla="*/ 393 w 615"/>
                <a:gd name="T87" fmla="*/ 62 h 178"/>
                <a:gd name="T88" fmla="*/ 370 w 615"/>
                <a:gd name="T89" fmla="*/ 68 h 178"/>
                <a:gd name="T90" fmla="*/ 348 w 615"/>
                <a:gd name="T91" fmla="*/ 7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178">
                  <a:moveTo>
                    <a:pt x="0" y="178"/>
                  </a:moveTo>
                  <a:lnTo>
                    <a:pt x="11" y="174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1" y="163"/>
                  </a:lnTo>
                  <a:lnTo>
                    <a:pt x="39" y="167"/>
                  </a:lnTo>
                  <a:lnTo>
                    <a:pt x="27" y="170"/>
                  </a:lnTo>
                  <a:lnTo>
                    <a:pt x="17" y="173"/>
                  </a:lnTo>
                  <a:lnTo>
                    <a:pt x="7" y="176"/>
                  </a:lnTo>
                  <a:lnTo>
                    <a:pt x="3" y="177"/>
                  </a:lnTo>
                  <a:lnTo>
                    <a:pt x="0" y="178"/>
                  </a:lnTo>
                  <a:close/>
                  <a:moveTo>
                    <a:pt x="348" y="75"/>
                  </a:moveTo>
                  <a:lnTo>
                    <a:pt x="384" y="63"/>
                  </a:lnTo>
                  <a:lnTo>
                    <a:pt x="419" y="53"/>
                  </a:lnTo>
                  <a:lnTo>
                    <a:pt x="454" y="42"/>
                  </a:lnTo>
                  <a:lnTo>
                    <a:pt x="486" y="33"/>
                  </a:lnTo>
                  <a:lnTo>
                    <a:pt x="525" y="23"/>
                  </a:lnTo>
                  <a:lnTo>
                    <a:pt x="559" y="14"/>
                  </a:lnTo>
                  <a:lnTo>
                    <a:pt x="590" y="6"/>
                  </a:lnTo>
                  <a:lnTo>
                    <a:pt x="615" y="0"/>
                  </a:lnTo>
                  <a:lnTo>
                    <a:pt x="610" y="2"/>
                  </a:lnTo>
                  <a:lnTo>
                    <a:pt x="604" y="4"/>
                  </a:lnTo>
                  <a:lnTo>
                    <a:pt x="600" y="5"/>
                  </a:lnTo>
                  <a:lnTo>
                    <a:pt x="597" y="6"/>
                  </a:lnTo>
                  <a:lnTo>
                    <a:pt x="597" y="6"/>
                  </a:lnTo>
                  <a:lnTo>
                    <a:pt x="597" y="7"/>
                  </a:lnTo>
                  <a:lnTo>
                    <a:pt x="588" y="11"/>
                  </a:lnTo>
                  <a:lnTo>
                    <a:pt x="578" y="14"/>
                  </a:lnTo>
                  <a:lnTo>
                    <a:pt x="569" y="17"/>
                  </a:lnTo>
                  <a:lnTo>
                    <a:pt x="559" y="20"/>
                  </a:lnTo>
                  <a:lnTo>
                    <a:pt x="558" y="17"/>
                  </a:lnTo>
                  <a:lnTo>
                    <a:pt x="538" y="22"/>
                  </a:lnTo>
                  <a:lnTo>
                    <a:pt x="518" y="28"/>
                  </a:lnTo>
                  <a:lnTo>
                    <a:pt x="498" y="33"/>
                  </a:lnTo>
                  <a:lnTo>
                    <a:pt x="479" y="38"/>
                  </a:lnTo>
                  <a:lnTo>
                    <a:pt x="479" y="38"/>
                  </a:lnTo>
                  <a:lnTo>
                    <a:pt x="480" y="47"/>
                  </a:lnTo>
                  <a:lnTo>
                    <a:pt x="471" y="50"/>
                  </a:lnTo>
                  <a:lnTo>
                    <a:pt x="461" y="53"/>
                  </a:lnTo>
                  <a:lnTo>
                    <a:pt x="451" y="56"/>
                  </a:lnTo>
                  <a:lnTo>
                    <a:pt x="442" y="60"/>
                  </a:lnTo>
                  <a:lnTo>
                    <a:pt x="440" y="49"/>
                  </a:lnTo>
                  <a:lnTo>
                    <a:pt x="416" y="56"/>
                  </a:lnTo>
                  <a:lnTo>
                    <a:pt x="393" y="62"/>
                  </a:lnTo>
                  <a:lnTo>
                    <a:pt x="370" y="68"/>
                  </a:lnTo>
                  <a:lnTo>
                    <a:pt x="348" y="75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13222006" y="6642864"/>
              <a:ext cx="4448" cy="1483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2 h 3"/>
                <a:gd name="T4" fmla="*/ 3 w 7"/>
                <a:gd name="T5" fmla="*/ 1 h 3"/>
                <a:gd name="T6" fmla="*/ 7 w 7"/>
                <a:gd name="T7" fmla="*/ 0 h 3"/>
                <a:gd name="T8" fmla="*/ 4 w 7"/>
                <a:gd name="T9" fmla="*/ 1 h 3"/>
                <a:gd name="T10" fmla="*/ 0 w 7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4" name="Freeform 174"/>
            <p:cNvSpPr>
              <a:spLocks/>
            </p:cNvSpPr>
            <p:nvPr/>
          </p:nvSpPr>
          <p:spPr bwMode="auto">
            <a:xfrm>
              <a:off x="13026294" y="6590970"/>
              <a:ext cx="209056" cy="62272"/>
            </a:xfrm>
            <a:custGeom>
              <a:avLst/>
              <a:gdLst>
                <a:gd name="T0" fmla="*/ 5 w 424"/>
                <a:gd name="T1" fmla="*/ 124 h 124"/>
                <a:gd name="T2" fmla="*/ 2 w 424"/>
                <a:gd name="T3" fmla="*/ 124 h 124"/>
                <a:gd name="T4" fmla="*/ 0 w 424"/>
                <a:gd name="T5" fmla="*/ 123 h 124"/>
                <a:gd name="T6" fmla="*/ 17 w 424"/>
                <a:gd name="T7" fmla="*/ 120 h 124"/>
                <a:gd name="T8" fmla="*/ 38 w 424"/>
                <a:gd name="T9" fmla="*/ 114 h 124"/>
                <a:gd name="T10" fmla="*/ 61 w 424"/>
                <a:gd name="T11" fmla="*/ 105 h 124"/>
                <a:gd name="T12" fmla="*/ 87 w 424"/>
                <a:gd name="T13" fmla="*/ 97 h 124"/>
                <a:gd name="T14" fmla="*/ 116 w 424"/>
                <a:gd name="T15" fmla="*/ 89 h 124"/>
                <a:gd name="T16" fmla="*/ 145 w 424"/>
                <a:gd name="T17" fmla="*/ 80 h 124"/>
                <a:gd name="T18" fmla="*/ 177 w 424"/>
                <a:gd name="T19" fmla="*/ 69 h 124"/>
                <a:gd name="T20" fmla="*/ 210 w 424"/>
                <a:gd name="T21" fmla="*/ 59 h 124"/>
                <a:gd name="T22" fmla="*/ 244 w 424"/>
                <a:gd name="T23" fmla="*/ 50 h 124"/>
                <a:gd name="T24" fmla="*/ 276 w 424"/>
                <a:gd name="T25" fmla="*/ 40 h 124"/>
                <a:gd name="T26" fmla="*/ 307 w 424"/>
                <a:gd name="T27" fmla="*/ 31 h 124"/>
                <a:gd name="T28" fmla="*/ 334 w 424"/>
                <a:gd name="T29" fmla="*/ 23 h 124"/>
                <a:gd name="T30" fmla="*/ 361 w 424"/>
                <a:gd name="T31" fmla="*/ 16 h 124"/>
                <a:gd name="T32" fmla="*/ 385 w 424"/>
                <a:gd name="T33" fmla="*/ 10 h 124"/>
                <a:gd name="T34" fmla="*/ 405 w 424"/>
                <a:gd name="T35" fmla="*/ 5 h 124"/>
                <a:gd name="T36" fmla="*/ 424 w 424"/>
                <a:gd name="T37" fmla="*/ 0 h 124"/>
                <a:gd name="T38" fmla="*/ 406 w 424"/>
                <a:gd name="T39" fmla="*/ 8 h 124"/>
                <a:gd name="T40" fmla="*/ 387 w 424"/>
                <a:gd name="T41" fmla="*/ 16 h 124"/>
                <a:gd name="T42" fmla="*/ 364 w 424"/>
                <a:gd name="T43" fmla="*/ 24 h 124"/>
                <a:gd name="T44" fmla="*/ 338 w 424"/>
                <a:gd name="T45" fmla="*/ 34 h 124"/>
                <a:gd name="T46" fmla="*/ 310 w 424"/>
                <a:gd name="T47" fmla="*/ 44 h 124"/>
                <a:gd name="T48" fmla="*/ 280 w 424"/>
                <a:gd name="T49" fmla="*/ 54 h 124"/>
                <a:gd name="T50" fmla="*/ 248 w 424"/>
                <a:gd name="T51" fmla="*/ 64 h 124"/>
                <a:gd name="T52" fmla="*/ 215 w 424"/>
                <a:gd name="T53" fmla="*/ 75 h 124"/>
                <a:gd name="T54" fmla="*/ 181 w 424"/>
                <a:gd name="T55" fmla="*/ 84 h 124"/>
                <a:gd name="T56" fmla="*/ 150 w 424"/>
                <a:gd name="T57" fmla="*/ 93 h 124"/>
                <a:gd name="T58" fmla="*/ 119 w 424"/>
                <a:gd name="T59" fmla="*/ 101 h 124"/>
                <a:gd name="T60" fmla="*/ 90 w 424"/>
                <a:gd name="T61" fmla="*/ 108 h 124"/>
                <a:gd name="T62" fmla="*/ 65 w 424"/>
                <a:gd name="T63" fmla="*/ 114 h 124"/>
                <a:gd name="T64" fmla="*/ 43 w 424"/>
                <a:gd name="T65" fmla="*/ 119 h 124"/>
                <a:gd name="T66" fmla="*/ 22 w 424"/>
                <a:gd name="T67" fmla="*/ 122 h 124"/>
                <a:gd name="T68" fmla="*/ 5 w 424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4" h="124">
                  <a:moveTo>
                    <a:pt x="5" y="124"/>
                  </a:moveTo>
                  <a:lnTo>
                    <a:pt x="2" y="124"/>
                  </a:lnTo>
                  <a:lnTo>
                    <a:pt x="0" y="123"/>
                  </a:lnTo>
                  <a:lnTo>
                    <a:pt x="17" y="120"/>
                  </a:lnTo>
                  <a:lnTo>
                    <a:pt x="38" y="114"/>
                  </a:lnTo>
                  <a:lnTo>
                    <a:pt x="61" y="105"/>
                  </a:lnTo>
                  <a:lnTo>
                    <a:pt x="87" y="97"/>
                  </a:lnTo>
                  <a:lnTo>
                    <a:pt x="116" y="89"/>
                  </a:lnTo>
                  <a:lnTo>
                    <a:pt x="145" y="80"/>
                  </a:lnTo>
                  <a:lnTo>
                    <a:pt x="177" y="69"/>
                  </a:lnTo>
                  <a:lnTo>
                    <a:pt x="210" y="59"/>
                  </a:lnTo>
                  <a:lnTo>
                    <a:pt x="244" y="50"/>
                  </a:lnTo>
                  <a:lnTo>
                    <a:pt x="276" y="40"/>
                  </a:lnTo>
                  <a:lnTo>
                    <a:pt x="307" y="31"/>
                  </a:lnTo>
                  <a:lnTo>
                    <a:pt x="334" y="23"/>
                  </a:lnTo>
                  <a:lnTo>
                    <a:pt x="361" y="16"/>
                  </a:lnTo>
                  <a:lnTo>
                    <a:pt x="385" y="10"/>
                  </a:lnTo>
                  <a:lnTo>
                    <a:pt x="405" y="5"/>
                  </a:lnTo>
                  <a:lnTo>
                    <a:pt x="424" y="0"/>
                  </a:lnTo>
                  <a:lnTo>
                    <a:pt x="406" y="8"/>
                  </a:lnTo>
                  <a:lnTo>
                    <a:pt x="387" y="16"/>
                  </a:lnTo>
                  <a:lnTo>
                    <a:pt x="364" y="24"/>
                  </a:lnTo>
                  <a:lnTo>
                    <a:pt x="338" y="34"/>
                  </a:lnTo>
                  <a:lnTo>
                    <a:pt x="310" y="44"/>
                  </a:lnTo>
                  <a:lnTo>
                    <a:pt x="280" y="54"/>
                  </a:lnTo>
                  <a:lnTo>
                    <a:pt x="248" y="64"/>
                  </a:lnTo>
                  <a:lnTo>
                    <a:pt x="215" y="75"/>
                  </a:lnTo>
                  <a:lnTo>
                    <a:pt x="181" y="84"/>
                  </a:lnTo>
                  <a:lnTo>
                    <a:pt x="150" y="93"/>
                  </a:lnTo>
                  <a:lnTo>
                    <a:pt x="119" y="101"/>
                  </a:lnTo>
                  <a:lnTo>
                    <a:pt x="90" y="108"/>
                  </a:lnTo>
                  <a:lnTo>
                    <a:pt x="65" y="114"/>
                  </a:lnTo>
                  <a:lnTo>
                    <a:pt x="43" y="119"/>
                  </a:lnTo>
                  <a:lnTo>
                    <a:pt x="22" y="122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5" name="Freeform 175"/>
            <p:cNvSpPr>
              <a:spLocks/>
            </p:cNvSpPr>
            <p:nvPr/>
          </p:nvSpPr>
          <p:spPr bwMode="auto">
            <a:xfrm>
              <a:off x="12995158" y="6576144"/>
              <a:ext cx="145301" cy="29653"/>
            </a:xfrm>
            <a:custGeom>
              <a:avLst/>
              <a:gdLst>
                <a:gd name="T0" fmla="*/ 0 w 293"/>
                <a:gd name="T1" fmla="*/ 61 h 61"/>
                <a:gd name="T2" fmla="*/ 26 w 293"/>
                <a:gd name="T3" fmla="*/ 53 h 61"/>
                <a:gd name="T4" fmla="*/ 60 w 293"/>
                <a:gd name="T5" fmla="*/ 45 h 61"/>
                <a:gd name="T6" fmla="*/ 101 w 293"/>
                <a:gd name="T7" fmla="*/ 36 h 61"/>
                <a:gd name="T8" fmla="*/ 145 w 293"/>
                <a:gd name="T9" fmla="*/ 26 h 61"/>
                <a:gd name="T10" fmla="*/ 190 w 293"/>
                <a:gd name="T11" fmla="*/ 16 h 61"/>
                <a:gd name="T12" fmla="*/ 231 w 293"/>
                <a:gd name="T13" fmla="*/ 9 h 61"/>
                <a:gd name="T14" fmla="*/ 266 w 293"/>
                <a:gd name="T15" fmla="*/ 3 h 61"/>
                <a:gd name="T16" fmla="*/ 293 w 293"/>
                <a:gd name="T17" fmla="*/ 0 h 61"/>
                <a:gd name="T18" fmla="*/ 267 w 293"/>
                <a:gd name="T19" fmla="*/ 9 h 61"/>
                <a:gd name="T20" fmla="*/ 233 w 293"/>
                <a:gd name="T21" fmla="*/ 19 h 61"/>
                <a:gd name="T22" fmla="*/ 193 w 293"/>
                <a:gd name="T23" fmla="*/ 31 h 61"/>
                <a:gd name="T24" fmla="*/ 149 w 293"/>
                <a:gd name="T25" fmla="*/ 41 h 61"/>
                <a:gd name="T26" fmla="*/ 103 w 293"/>
                <a:gd name="T27" fmla="*/ 49 h 61"/>
                <a:gd name="T28" fmla="*/ 62 w 293"/>
                <a:gd name="T29" fmla="*/ 55 h 61"/>
                <a:gd name="T30" fmla="*/ 27 w 293"/>
                <a:gd name="T31" fmla="*/ 59 h 61"/>
                <a:gd name="T32" fmla="*/ 0 w 293"/>
                <a:gd name="T3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61">
                  <a:moveTo>
                    <a:pt x="0" y="61"/>
                  </a:moveTo>
                  <a:lnTo>
                    <a:pt x="26" y="53"/>
                  </a:lnTo>
                  <a:lnTo>
                    <a:pt x="60" y="45"/>
                  </a:lnTo>
                  <a:lnTo>
                    <a:pt x="101" y="36"/>
                  </a:lnTo>
                  <a:lnTo>
                    <a:pt x="145" y="26"/>
                  </a:lnTo>
                  <a:lnTo>
                    <a:pt x="190" y="16"/>
                  </a:lnTo>
                  <a:lnTo>
                    <a:pt x="231" y="9"/>
                  </a:lnTo>
                  <a:lnTo>
                    <a:pt x="266" y="3"/>
                  </a:lnTo>
                  <a:lnTo>
                    <a:pt x="293" y="0"/>
                  </a:lnTo>
                  <a:lnTo>
                    <a:pt x="267" y="9"/>
                  </a:lnTo>
                  <a:lnTo>
                    <a:pt x="233" y="19"/>
                  </a:lnTo>
                  <a:lnTo>
                    <a:pt x="193" y="31"/>
                  </a:lnTo>
                  <a:lnTo>
                    <a:pt x="149" y="41"/>
                  </a:lnTo>
                  <a:lnTo>
                    <a:pt x="103" y="49"/>
                  </a:lnTo>
                  <a:lnTo>
                    <a:pt x="62" y="55"/>
                  </a:lnTo>
                  <a:lnTo>
                    <a:pt x="27" y="59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6" name="Freeform 176"/>
            <p:cNvSpPr>
              <a:spLocks/>
            </p:cNvSpPr>
            <p:nvPr/>
          </p:nvSpPr>
          <p:spPr bwMode="auto">
            <a:xfrm>
              <a:off x="13072257" y="6510906"/>
              <a:ext cx="22240" cy="10379"/>
            </a:xfrm>
            <a:custGeom>
              <a:avLst/>
              <a:gdLst>
                <a:gd name="T0" fmla="*/ 8 w 45"/>
                <a:gd name="T1" fmla="*/ 19 h 19"/>
                <a:gd name="T2" fmla="*/ 4 w 45"/>
                <a:gd name="T3" fmla="*/ 15 h 19"/>
                <a:gd name="T4" fmla="*/ 0 w 45"/>
                <a:gd name="T5" fmla="*/ 11 h 19"/>
                <a:gd name="T6" fmla="*/ 13 w 45"/>
                <a:gd name="T7" fmla="*/ 7 h 19"/>
                <a:gd name="T8" fmla="*/ 26 w 45"/>
                <a:gd name="T9" fmla="*/ 4 h 19"/>
                <a:gd name="T10" fmla="*/ 36 w 45"/>
                <a:gd name="T11" fmla="*/ 2 h 19"/>
                <a:gd name="T12" fmla="*/ 45 w 45"/>
                <a:gd name="T13" fmla="*/ 0 h 19"/>
                <a:gd name="T14" fmla="*/ 38 w 45"/>
                <a:gd name="T15" fmla="*/ 4 h 19"/>
                <a:gd name="T16" fmla="*/ 29 w 45"/>
                <a:gd name="T17" fmla="*/ 8 h 19"/>
                <a:gd name="T18" fmla="*/ 20 w 45"/>
                <a:gd name="T19" fmla="*/ 13 h 19"/>
                <a:gd name="T20" fmla="*/ 8 w 45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9">
                  <a:moveTo>
                    <a:pt x="8" y="19"/>
                  </a:moveTo>
                  <a:lnTo>
                    <a:pt x="4" y="15"/>
                  </a:lnTo>
                  <a:lnTo>
                    <a:pt x="0" y="11"/>
                  </a:lnTo>
                  <a:lnTo>
                    <a:pt x="13" y="7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38" y="4"/>
                  </a:lnTo>
                  <a:lnTo>
                    <a:pt x="29" y="8"/>
                  </a:lnTo>
                  <a:lnTo>
                    <a:pt x="20" y="13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7" name="Freeform 177"/>
            <p:cNvSpPr>
              <a:spLocks/>
            </p:cNvSpPr>
            <p:nvPr/>
          </p:nvSpPr>
          <p:spPr bwMode="auto">
            <a:xfrm>
              <a:off x="12972918" y="6516837"/>
              <a:ext cx="103787" cy="40032"/>
            </a:xfrm>
            <a:custGeom>
              <a:avLst/>
              <a:gdLst>
                <a:gd name="T0" fmla="*/ 0 w 209"/>
                <a:gd name="T1" fmla="*/ 82 h 82"/>
                <a:gd name="T2" fmla="*/ 21 w 209"/>
                <a:gd name="T3" fmla="*/ 70 h 82"/>
                <a:gd name="T4" fmla="*/ 49 w 209"/>
                <a:gd name="T5" fmla="*/ 57 h 82"/>
                <a:gd name="T6" fmla="*/ 82 w 209"/>
                <a:gd name="T7" fmla="*/ 43 h 82"/>
                <a:gd name="T8" fmla="*/ 120 w 209"/>
                <a:gd name="T9" fmla="*/ 28 h 82"/>
                <a:gd name="T10" fmla="*/ 143 w 209"/>
                <a:gd name="T11" fmla="*/ 20 h 82"/>
                <a:gd name="T12" fmla="*/ 163 w 209"/>
                <a:gd name="T13" fmla="*/ 13 h 82"/>
                <a:gd name="T14" fmla="*/ 184 w 209"/>
                <a:gd name="T15" fmla="*/ 6 h 82"/>
                <a:gd name="T16" fmla="*/ 201 w 209"/>
                <a:gd name="T17" fmla="*/ 0 h 82"/>
                <a:gd name="T18" fmla="*/ 205 w 209"/>
                <a:gd name="T19" fmla="*/ 4 h 82"/>
                <a:gd name="T20" fmla="*/ 209 w 209"/>
                <a:gd name="T21" fmla="*/ 8 h 82"/>
                <a:gd name="T22" fmla="*/ 191 w 209"/>
                <a:gd name="T23" fmla="*/ 16 h 82"/>
                <a:gd name="T24" fmla="*/ 170 w 209"/>
                <a:gd name="T25" fmla="*/ 25 h 82"/>
                <a:gd name="T26" fmla="*/ 149 w 209"/>
                <a:gd name="T27" fmla="*/ 33 h 82"/>
                <a:gd name="T28" fmla="*/ 126 w 209"/>
                <a:gd name="T29" fmla="*/ 43 h 82"/>
                <a:gd name="T30" fmla="*/ 87 w 209"/>
                <a:gd name="T31" fmla="*/ 56 h 82"/>
                <a:gd name="T32" fmla="*/ 53 w 209"/>
                <a:gd name="T33" fmla="*/ 67 h 82"/>
                <a:gd name="T34" fmla="*/ 24 w 209"/>
                <a:gd name="T35" fmla="*/ 76 h 82"/>
                <a:gd name="T36" fmla="*/ 0 w 209"/>
                <a:gd name="T3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9" h="82">
                  <a:moveTo>
                    <a:pt x="0" y="82"/>
                  </a:moveTo>
                  <a:lnTo>
                    <a:pt x="21" y="70"/>
                  </a:lnTo>
                  <a:lnTo>
                    <a:pt x="49" y="57"/>
                  </a:lnTo>
                  <a:lnTo>
                    <a:pt x="82" y="43"/>
                  </a:lnTo>
                  <a:lnTo>
                    <a:pt x="120" y="28"/>
                  </a:lnTo>
                  <a:lnTo>
                    <a:pt x="143" y="20"/>
                  </a:lnTo>
                  <a:lnTo>
                    <a:pt x="163" y="13"/>
                  </a:lnTo>
                  <a:lnTo>
                    <a:pt x="184" y="6"/>
                  </a:lnTo>
                  <a:lnTo>
                    <a:pt x="201" y="0"/>
                  </a:lnTo>
                  <a:lnTo>
                    <a:pt x="205" y="4"/>
                  </a:lnTo>
                  <a:lnTo>
                    <a:pt x="209" y="8"/>
                  </a:lnTo>
                  <a:lnTo>
                    <a:pt x="191" y="16"/>
                  </a:lnTo>
                  <a:lnTo>
                    <a:pt x="170" y="25"/>
                  </a:lnTo>
                  <a:lnTo>
                    <a:pt x="149" y="33"/>
                  </a:lnTo>
                  <a:lnTo>
                    <a:pt x="126" y="43"/>
                  </a:lnTo>
                  <a:lnTo>
                    <a:pt x="87" y="56"/>
                  </a:lnTo>
                  <a:lnTo>
                    <a:pt x="53" y="67"/>
                  </a:lnTo>
                  <a:lnTo>
                    <a:pt x="24" y="76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8" name="Freeform 178"/>
            <p:cNvSpPr>
              <a:spLocks/>
            </p:cNvSpPr>
            <p:nvPr/>
          </p:nvSpPr>
          <p:spPr bwMode="auto">
            <a:xfrm>
              <a:off x="12958091" y="6496080"/>
              <a:ext cx="83029" cy="22240"/>
            </a:xfrm>
            <a:custGeom>
              <a:avLst/>
              <a:gdLst>
                <a:gd name="T0" fmla="*/ 0 w 170"/>
                <a:gd name="T1" fmla="*/ 46 h 46"/>
                <a:gd name="T2" fmla="*/ 6 w 170"/>
                <a:gd name="T3" fmla="*/ 42 h 46"/>
                <a:gd name="T4" fmla="*/ 14 w 170"/>
                <a:gd name="T5" fmla="*/ 38 h 46"/>
                <a:gd name="T6" fmla="*/ 23 w 170"/>
                <a:gd name="T7" fmla="*/ 33 h 46"/>
                <a:gd name="T8" fmla="*/ 33 w 170"/>
                <a:gd name="T9" fmla="*/ 29 h 46"/>
                <a:gd name="T10" fmla="*/ 43 w 170"/>
                <a:gd name="T11" fmla="*/ 24 h 46"/>
                <a:gd name="T12" fmla="*/ 56 w 170"/>
                <a:gd name="T13" fmla="*/ 21 h 46"/>
                <a:gd name="T14" fmla="*/ 69 w 170"/>
                <a:gd name="T15" fmla="*/ 17 h 46"/>
                <a:gd name="T16" fmla="*/ 82 w 170"/>
                <a:gd name="T17" fmla="*/ 13 h 46"/>
                <a:gd name="T18" fmla="*/ 109 w 170"/>
                <a:gd name="T19" fmla="*/ 7 h 46"/>
                <a:gd name="T20" fmla="*/ 133 w 170"/>
                <a:gd name="T21" fmla="*/ 3 h 46"/>
                <a:gd name="T22" fmla="*/ 153 w 170"/>
                <a:gd name="T23" fmla="*/ 1 h 46"/>
                <a:gd name="T24" fmla="*/ 170 w 170"/>
                <a:gd name="T25" fmla="*/ 0 h 46"/>
                <a:gd name="T26" fmla="*/ 170 w 170"/>
                <a:gd name="T27" fmla="*/ 0 h 46"/>
                <a:gd name="T28" fmla="*/ 170 w 170"/>
                <a:gd name="T29" fmla="*/ 0 h 46"/>
                <a:gd name="T30" fmla="*/ 155 w 170"/>
                <a:gd name="T31" fmla="*/ 7 h 46"/>
                <a:gd name="T32" fmla="*/ 136 w 170"/>
                <a:gd name="T33" fmla="*/ 15 h 46"/>
                <a:gd name="T34" fmla="*/ 112 w 170"/>
                <a:gd name="T35" fmla="*/ 22 h 46"/>
                <a:gd name="T36" fmla="*/ 85 w 170"/>
                <a:gd name="T37" fmla="*/ 28 h 46"/>
                <a:gd name="T38" fmla="*/ 72 w 170"/>
                <a:gd name="T39" fmla="*/ 31 h 46"/>
                <a:gd name="T40" fmla="*/ 60 w 170"/>
                <a:gd name="T41" fmla="*/ 34 h 46"/>
                <a:gd name="T42" fmla="*/ 47 w 170"/>
                <a:gd name="T43" fmla="*/ 36 h 46"/>
                <a:gd name="T44" fmla="*/ 36 w 170"/>
                <a:gd name="T45" fmla="*/ 39 h 46"/>
                <a:gd name="T46" fmla="*/ 26 w 170"/>
                <a:gd name="T47" fmla="*/ 41 h 46"/>
                <a:gd name="T48" fmla="*/ 16 w 170"/>
                <a:gd name="T49" fmla="*/ 43 h 46"/>
                <a:gd name="T50" fmla="*/ 7 w 170"/>
                <a:gd name="T51" fmla="*/ 45 h 46"/>
                <a:gd name="T52" fmla="*/ 0 w 170"/>
                <a:gd name="T5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0" h="46">
                  <a:moveTo>
                    <a:pt x="0" y="46"/>
                  </a:moveTo>
                  <a:lnTo>
                    <a:pt x="6" y="42"/>
                  </a:lnTo>
                  <a:lnTo>
                    <a:pt x="14" y="38"/>
                  </a:lnTo>
                  <a:lnTo>
                    <a:pt x="23" y="33"/>
                  </a:lnTo>
                  <a:lnTo>
                    <a:pt x="33" y="29"/>
                  </a:lnTo>
                  <a:lnTo>
                    <a:pt x="43" y="24"/>
                  </a:lnTo>
                  <a:lnTo>
                    <a:pt x="56" y="21"/>
                  </a:lnTo>
                  <a:lnTo>
                    <a:pt x="69" y="17"/>
                  </a:lnTo>
                  <a:lnTo>
                    <a:pt x="82" y="13"/>
                  </a:lnTo>
                  <a:lnTo>
                    <a:pt x="109" y="7"/>
                  </a:lnTo>
                  <a:lnTo>
                    <a:pt x="133" y="3"/>
                  </a:lnTo>
                  <a:lnTo>
                    <a:pt x="153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5" y="7"/>
                  </a:lnTo>
                  <a:lnTo>
                    <a:pt x="136" y="15"/>
                  </a:lnTo>
                  <a:lnTo>
                    <a:pt x="112" y="22"/>
                  </a:lnTo>
                  <a:lnTo>
                    <a:pt x="85" y="28"/>
                  </a:lnTo>
                  <a:lnTo>
                    <a:pt x="72" y="31"/>
                  </a:lnTo>
                  <a:lnTo>
                    <a:pt x="60" y="34"/>
                  </a:lnTo>
                  <a:lnTo>
                    <a:pt x="47" y="36"/>
                  </a:lnTo>
                  <a:lnTo>
                    <a:pt x="36" y="39"/>
                  </a:lnTo>
                  <a:lnTo>
                    <a:pt x="26" y="41"/>
                  </a:lnTo>
                  <a:lnTo>
                    <a:pt x="16" y="43"/>
                  </a:lnTo>
                  <a:lnTo>
                    <a:pt x="7" y="45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9" name="Freeform 179"/>
            <p:cNvSpPr>
              <a:spLocks/>
            </p:cNvSpPr>
            <p:nvPr/>
          </p:nvSpPr>
          <p:spPr bwMode="auto">
            <a:xfrm>
              <a:off x="13030742" y="6450118"/>
              <a:ext cx="5931" cy="2965"/>
            </a:xfrm>
            <a:custGeom>
              <a:avLst/>
              <a:gdLst>
                <a:gd name="T0" fmla="*/ 3 w 14"/>
                <a:gd name="T1" fmla="*/ 6 h 6"/>
                <a:gd name="T2" fmla="*/ 2 w 14"/>
                <a:gd name="T3" fmla="*/ 4 h 6"/>
                <a:gd name="T4" fmla="*/ 0 w 14"/>
                <a:gd name="T5" fmla="*/ 1 h 6"/>
                <a:gd name="T6" fmla="*/ 8 w 14"/>
                <a:gd name="T7" fmla="*/ 0 h 6"/>
                <a:gd name="T8" fmla="*/ 14 w 14"/>
                <a:gd name="T9" fmla="*/ 0 h 6"/>
                <a:gd name="T10" fmla="*/ 9 w 14"/>
                <a:gd name="T11" fmla="*/ 3 h 6"/>
                <a:gd name="T12" fmla="*/ 3 w 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3" y="6"/>
                  </a:moveTo>
                  <a:lnTo>
                    <a:pt x="2" y="4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9" y="3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12961057" y="6451600"/>
              <a:ext cx="71168" cy="17792"/>
            </a:xfrm>
            <a:custGeom>
              <a:avLst/>
              <a:gdLst>
                <a:gd name="T0" fmla="*/ 10 w 143"/>
                <a:gd name="T1" fmla="*/ 38 h 38"/>
                <a:gd name="T2" fmla="*/ 5 w 143"/>
                <a:gd name="T3" fmla="*/ 37 h 38"/>
                <a:gd name="T4" fmla="*/ 0 w 143"/>
                <a:gd name="T5" fmla="*/ 37 h 38"/>
                <a:gd name="T6" fmla="*/ 15 w 143"/>
                <a:gd name="T7" fmla="*/ 31 h 38"/>
                <a:gd name="T8" fmla="*/ 32 w 143"/>
                <a:gd name="T9" fmla="*/ 24 h 38"/>
                <a:gd name="T10" fmla="*/ 53 w 143"/>
                <a:gd name="T11" fmla="*/ 19 h 38"/>
                <a:gd name="T12" fmla="*/ 76 w 143"/>
                <a:gd name="T13" fmla="*/ 13 h 38"/>
                <a:gd name="T14" fmla="*/ 95 w 143"/>
                <a:gd name="T15" fmla="*/ 9 h 38"/>
                <a:gd name="T16" fmla="*/ 111 w 143"/>
                <a:gd name="T17" fmla="*/ 5 h 38"/>
                <a:gd name="T18" fmla="*/ 127 w 143"/>
                <a:gd name="T19" fmla="*/ 2 h 38"/>
                <a:gd name="T20" fmla="*/ 140 w 143"/>
                <a:gd name="T21" fmla="*/ 0 h 38"/>
                <a:gd name="T22" fmla="*/ 142 w 143"/>
                <a:gd name="T23" fmla="*/ 2 h 38"/>
                <a:gd name="T24" fmla="*/ 143 w 143"/>
                <a:gd name="T25" fmla="*/ 5 h 38"/>
                <a:gd name="T26" fmla="*/ 130 w 143"/>
                <a:gd name="T27" fmla="*/ 11 h 38"/>
                <a:gd name="T28" fmla="*/ 115 w 143"/>
                <a:gd name="T29" fmla="*/ 17 h 38"/>
                <a:gd name="T30" fmla="*/ 99 w 143"/>
                <a:gd name="T31" fmla="*/ 22 h 38"/>
                <a:gd name="T32" fmla="*/ 80 w 143"/>
                <a:gd name="T33" fmla="*/ 28 h 38"/>
                <a:gd name="T34" fmla="*/ 60 w 143"/>
                <a:gd name="T35" fmla="*/ 33 h 38"/>
                <a:gd name="T36" fmla="*/ 40 w 143"/>
                <a:gd name="T37" fmla="*/ 35 h 38"/>
                <a:gd name="T38" fmla="*/ 24 w 143"/>
                <a:gd name="T39" fmla="*/ 37 h 38"/>
                <a:gd name="T40" fmla="*/ 10 w 143"/>
                <a:gd name="T4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" h="38">
                  <a:moveTo>
                    <a:pt x="10" y="38"/>
                  </a:moveTo>
                  <a:lnTo>
                    <a:pt x="5" y="37"/>
                  </a:lnTo>
                  <a:lnTo>
                    <a:pt x="0" y="37"/>
                  </a:lnTo>
                  <a:lnTo>
                    <a:pt x="15" y="31"/>
                  </a:lnTo>
                  <a:lnTo>
                    <a:pt x="32" y="24"/>
                  </a:lnTo>
                  <a:lnTo>
                    <a:pt x="53" y="19"/>
                  </a:lnTo>
                  <a:lnTo>
                    <a:pt x="76" y="13"/>
                  </a:lnTo>
                  <a:lnTo>
                    <a:pt x="95" y="9"/>
                  </a:lnTo>
                  <a:lnTo>
                    <a:pt x="111" y="5"/>
                  </a:lnTo>
                  <a:lnTo>
                    <a:pt x="127" y="2"/>
                  </a:lnTo>
                  <a:lnTo>
                    <a:pt x="140" y="0"/>
                  </a:lnTo>
                  <a:lnTo>
                    <a:pt x="142" y="2"/>
                  </a:lnTo>
                  <a:lnTo>
                    <a:pt x="143" y="5"/>
                  </a:lnTo>
                  <a:lnTo>
                    <a:pt x="130" y="11"/>
                  </a:lnTo>
                  <a:lnTo>
                    <a:pt x="115" y="17"/>
                  </a:lnTo>
                  <a:lnTo>
                    <a:pt x="99" y="22"/>
                  </a:lnTo>
                  <a:lnTo>
                    <a:pt x="80" y="28"/>
                  </a:lnTo>
                  <a:lnTo>
                    <a:pt x="60" y="33"/>
                  </a:lnTo>
                  <a:lnTo>
                    <a:pt x="40" y="35"/>
                  </a:lnTo>
                  <a:lnTo>
                    <a:pt x="24" y="37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12946230" y="6404155"/>
              <a:ext cx="57824" cy="19275"/>
            </a:xfrm>
            <a:custGeom>
              <a:avLst/>
              <a:gdLst>
                <a:gd name="T0" fmla="*/ 12 w 116"/>
                <a:gd name="T1" fmla="*/ 39 h 39"/>
                <a:gd name="T2" fmla="*/ 6 w 116"/>
                <a:gd name="T3" fmla="*/ 39 h 39"/>
                <a:gd name="T4" fmla="*/ 0 w 116"/>
                <a:gd name="T5" fmla="*/ 38 h 39"/>
                <a:gd name="T6" fmla="*/ 10 w 116"/>
                <a:gd name="T7" fmla="*/ 33 h 39"/>
                <a:gd name="T8" fmla="*/ 23 w 116"/>
                <a:gd name="T9" fmla="*/ 28 h 39"/>
                <a:gd name="T10" fmla="*/ 40 w 116"/>
                <a:gd name="T11" fmla="*/ 22 h 39"/>
                <a:gd name="T12" fmla="*/ 57 w 116"/>
                <a:gd name="T13" fmla="*/ 16 h 39"/>
                <a:gd name="T14" fmla="*/ 75 w 116"/>
                <a:gd name="T15" fmla="*/ 10 h 39"/>
                <a:gd name="T16" fmla="*/ 90 w 116"/>
                <a:gd name="T17" fmla="*/ 5 h 39"/>
                <a:gd name="T18" fmla="*/ 104 w 116"/>
                <a:gd name="T19" fmla="*/ 1 h 39"/>
                <a:gd name="T20" fmla="*/ 116 w 116"/>
                <a:gd name="T21" fmla="*/ 0 h 39"/>
                <a:gd name="T22" fmla="*/ 106 w 116"/>
                <a:gd name="T23" fmla="*/ 7 h 39"/>
                <a:gd name="T24" fmla="*/ 95 w 116"/>
                <a:gd name="T25" fmla="*/ 16 h 39"/>
                <a:gd name="T26" fmla="*/ 80 w 116"/>
                <a:gd name="T27" fmla="*/ 24 h 39"/>
                <a:gd name="T28" fmla="*/ 61 w 116"/>
                <a:gd name="T29" fmla="*/ 31 h 39"/>
                <a:gd name="T30" fmla="*/ 48 w 116"/>
                <a:gd name="T31" fmla="*/ 35 h 39"/>
                <a:gd name="T32" fmla="*/ 35 w 116"/>
                <a:gd name="T33" fmla="*/ 37 h 39"/>
                <a:gd name="T34" fmla="*/ 23 w 116"/>
                <a:gd name="T35" fmla="*/ 39 h 39"/>
                <a:gd name="T36" fmla="*/ 12 w 116"/>
                <a:gd name="T3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39">
                  <a:moveTo>
                    <a:pt x="12" y="39"/>
                  </a:moveTo>
                  <a:lnTo>
                    <a:pt x="6" y="39"/>
                  </a:lnTo>
                  <a:lnTo>
                    <a:pt x="0" y="38"/>
                  </a:lnTo>
                  <a:lnTo>
                    <a:pt x="10" y="33"/>
                  </a:lnTo>
                  <a:lnTo>
                    <a:pt x="23" y="28"/>
                  </a:lnTo>
                  <a:lnTo>
                    <a:pt x="40" y="22"/>
                  </a:lnTo>
                  <a:lnTo>
                    <a:pt x="57" y="16"/>
                  </a:lnTo>
                  <a:lnTo>
                    <a:pt x="75" y="10"/>
                  </a:lnTo>
                  <a:lnTo>
                    <a:pt x="90" y="5"/>
                  </a:lnTo>
                  <a:lnTo>
                    <a:pt x="104" y="1"/>
                  </a:lnTo>
                  <a:lnTo>
                    <a:pt x="116" y="0"/>
                  </a:lnTo>
                  <a:lnTo>
                    <a:pt x="106" y="7"/>
                  </a:lnTo>
                  <a:lnTo>
                    <a:pt x="95" y="16"/>
                  </a:lnTo>
                  <a:lnTo>
                    <a:pt x="80" y="24"/>
                  </a:lnTo>
                  <a:lnTo>
                    <a:pt x="61" y="31"/>
                  </a:lnTo>
                  <a:lnTo>
                    <a:pt x="48" y="35"/>
                  </a:lnTo>
                  <a:lnTo>
                    <a:pt x="35" y="37"/>
                  </a:lnTo>
                  <a:lnTo>
                    <a:pt x="23" y="39"/>
                  </a:lnTo>
                  <a:lnTo>
                    <a:pt x="12" y="39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12950678" y="6358192"/>
              <a:ext cx="17792" cy="8896"/>
            </a:xfrm>
            <a:custGeom>
              <a:avLst/>
              <a:gdLst>
                <a:gd name="T0" fmla="*/ 10 w 38"/>
                <a:gd name="T1" fmla="*/ 18 h 18"/>
                <a:gd name="T2" fmla="*/ 5 w 38"/>
                <a:gd name="T3" fmla="*/ 17 h 18"/>
                <a:gd name="T4" fmla="*/ 0 w 38"/>
                <a:gd name="T5" fmla="*/ 16 h 18"/>
                <a:gd name="T6" fmla="*/ 2 w 38"/>
                <a:gd name="T7" fmla="*/ 11 h 18"/>
                <a:gd name="T8" fmla="*/ 6 w 38"/>
                <a:gd name="T9" fmla="*/ 7 h 18"/>
                <a:gd name="T10" fmla="*/ 11 w 38"/>
                <a:gd name="T11" fmla="*/ 4 h 18"/>
                <a:gd name="T12" fmla="*/ 17 w 38"/>
                <a:gd name="T13" fmla="*/ 2 h 18"/>
                <a:gd name="T14" fmla="*/ 22 w 38"/>
                <a:gd name="T15" fmla="*/ 0 h 18"/>
                <a:gd name="T16" fmla="*/ 27 w 38"/>
                <a:gd name="T17" fmla="*/ 0 h 18"/>
                <a:gd name="T18" fmla="*/ 28 w 38"/>
                <a:gd name="T19" fmla="*/ 0 h 18"/>
                <a:gd name="T20" fmla="*/ 29 w 38"/>
                <a:gd name="T21" fmla="*/ 0 h 18"/>
                <a:gd name="T22" fmla="*/ 30 w 38"/>
                <a:gd name="T23" fmla="*/ 0 h 18"/>
                <a:gd name="T24" fmla="*/ 32 w 38"/>
                <a:gd name="T25" fmla="*/ 0 h 18"/>
                <a:gd name="T26" fmla="*/ 35 w 38"/>
                <a:gd name="T27" fmla="*/ 0 h 18"/>
                <a:gd name="T28" fmla="*/ 38 w 38"/>
                <a:gd name="T29" fmla="*/ 1 h 18"/>
                <a:gd name="T30" fmla="*/ 37 w 38"/>
                <a:gd name="T31" fmla="*/ 5 h 18"/>
                <a:gd name="T32" fmla="*/ 33 w 38"/>
                <a:gd name="T33" fmla="*/ 10 h 18"/>
                <a:gd name="T34" fmla="*/ 28 w 38"/>
                <a:gd name="T35" fmla="*/ 13 h 18"/>
                <a:gd name="T36" fmla="*/ 21 w 38"/>
                <a:gd name="T37" fmla="*/ 16 h 18"/>
                <a:gd name="T38" fmla="*/ 15 w 38"/>
                <a:gd name="T39" fmla="*/ 17 h 18"/>
                <a:gd name="T40" fmla="*/ 10 w 38"/>
                <a:gd name="T4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18">
                  <a:moveTo>
                    <a:pt x="10" y="18"/>
                  </a:moveTo>
                  <a:lnTo>
                    <a:pt x="5" y="17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6" y="7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37" y="5"/>
                  </a:lnTo>
                  <a:lnTo>
                    <a:pt x="33" y="10"/>
                  </a:lnTo>
                  <a:lnTo>
                    <a:pt x="28" y="13"/>
                  </a:lnTo>
                  <a:lnTo>
                    <a:pt x="21" y="16"/>
                  </a:lnTo>
                  <a:lnTo>
                    <a:pt x="15" y="17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12946230" y="6312229"/>
              <a:ext cx="22240" cy="13344"/>
            </a:xfrm>
            <a:custGeom>
              <a:avLst/>
              <a:gdLst>
                <a:gd name="T0" fmla="*/ 6 w 46"/>
                <a:gd name="T1" fmla="*/ 25 h 25"/>
                <a:gd name="T2" fmla="*/ 3 w 46"/>
                <a:gd name="T3" fmla="*/ 25 h 25"/>
                <a:gd name="T4" fmla="*/ 0 w 46"/>
                <a:gd name="T5" fmla="*/ 24 h 25"/>
                <a:gd name="T6" fmla="*/ 3 w 46"/>
                <a:gd name="T7" fmla="*/ 19 h 25"/>
                <a:gd name="T8" fmla="*/ 7 w 46"/>
                <a:gd name="T9" fmla="*/ 14 h 25"/>
                <a:gd name="T10" fmla="*/ 13 w 46"/>
                <a:gd name="T11" fmla="*/ 9 h 25"/>
                <a:gd name="T12" fmla="*/ 19 w 46"/>
                <a:gd name="T13" fmla="*/ 5 h 25"/>
                <a:gd name="T14" fmla="*/ 25 w 46"/>
                <a:gd name="T15" fmla="*/ 3 h 25"/>
                <a:gd name="T16" fmla="*/ 30 w 46"/>
                <a:gd name="T17" fmla="*/ 1 h 25"/>
                <a:gd name="T18" fmla="*/ 36 w 46"/>
                <a:gd name="T19" fmla="*/ 0 h 25"/>
                <a:gd name="T20" fmla="*/ 40 w 46"/>
                <a:gd name="T21" fmla="*/ 0 h 25"/>
                <a:gd name="T22" fmla="*/ 44 w 46"/>
                <a:gd name="T23" fmla="*/ 0 h 25"/>
                <a:gd name="T24" fmla="*/ 46 w 46"/>
                <a:gd name="T25" fmla="*/ 1 h 25"/>
                <a:gd name="T26" fmla="*/ 44 w 46"/>
                <a:gd name="T27" fmla="*/ 5 h 25"/>
                <a:gd name="T28" fmla="*/ 39 w 46"/>
                <a:gd name="T29" fmla="*/ 10 h 25"/>
                <a:gd name="T30" fmla="*/ 34 w 46"/>
                <a:gd name="T31" fmla="*/ 15 h 25"/>
                <a:gd name="T32" fmla="*/ 26 w 46"/>
                <a:gd name="T33" fmla="*/ 19 h 25"/>
                <a:gd name="T34" fmla="*/ 21 w 46"/>
                <a:gd name="T35" fmla="*/ 22 h 25"/>
                <a:gd name="T36" fmla="*/ 16 w 46"/>
                <a:gd name="T37" fmla="*/ 23 h 25"/>
                <a:gd name="T38" fmla="*/ 11 w 46"/>
                <a:gd name="T39" fmla="*/ 24 h 25"/>
                <a:gd name="T40" fmla="*/ 6 w 46"/>
                <a:gd name="T4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25">
                  <a:moveTo>
                    <a:pt x="6" y="25"/>
                  </a:moveTo>
                  <a:lnTo>
                    <a:pt x="3" y="25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7" y="14"/>
                  </a:lnTo>
                  <a:lnTo>
                    <a:pt x="13" y="9"/>
                  </a:lnTo>
                  <a:lnTo>
                    <a:pt x="19" y="5"/>
                  </a:lnTo>
                  <a:lnTo>
                    <a:pt x="25" y="3"/>
                  </a:lnTo>
                  <a:lnTo>
                    <a:pt x="30" y="1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4" y="5"/>
                  </a:lnTo>
                  <a:lnTo>
                    <a:pt x="39" y="10"/>
                  </a:lnTo>
                  <a:lnTo>
                    <a:pt x="34" y="15"/>
                  </a:lnTo>
                  <a:lnTo>
                    <a:pt x="26" y="19"/>
                  </a:lnTo>
                  <a:lnTo>
                    <a:pt x="21" y="22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4" name="Freeform 184"/>
            <p:cNvSpPr>
              <a:spLocks/>
            </p:cNvSpPr>
            <p:nvPr/>
          </p:nvSpPr>
          <p:spPr bwMode="auto">
            <a:xfrm>
              <a:off x="12950678" y="6278129"/>
              <a:ext cx="10379" cy="7414"/>
            </a:xfrm>
            <a:custGeom>
              <a:avLst/>
              <a:gdLst>
                <a:gd name="T0" fmla="*/ 10 w 23"/>
                <a:gd name="T1" fmla="*/ 16 h 16"/>
                <a:gd name="T2" fmla="*/ 7 w 23"/>
                <a:gd name="T3" fmla="*/ 14 h 16"/>
                <a:gd name="T4" fmla="*/ 4 w 23"/>
                <a:gd name="T5" fmla="*/ 13 h 16"/>
                <a:gd name="T6" fmla="*/ 2 w 23"/>
                <a:gd name="T7" fmla="*/ 11 h 16"/>
                <a:gd name="T8" fmla="*/ 0 w 23"/>
                <a:gd name="T9" fmla="*/ 9 h 16"/>
                <a:gd name="T10" fmla="*/ 2 w 23"/>
                <a:gd name="T11" fmla="*/ 5 h 16"/>
                <a:gd name="T12" fmla="*/ 5 w 23"/>
                <a:gd name="T13" fmla="*/ 3 h 16"/>
                <a:gd name="T14" fmla="*/ 7 w 23"/>
                <a:gd name="T15" fmla="*/ 1 h 16"/>
                <a:gd name="T16" fmla="*/ 10 w 23"/>
                <a:gd name="T17" fmla="*/ 0 h 16"/>
                <a:gd name="T18" fmla="*/ 12 w 23"/>
                <a:gd name="T19" fmla="*/ 0 h 16"/>
                <a:gd name="T20" fmla="*/ 14 w 23"/>
                <a:gd name="T21" fmla="*/ 0 h 16"/>
                <a:gd name="T22" fmla="*/ 18 w 23"/>
                <a:gd name="T23" fmla="*/ 0 h 16"/>
                <a:gd name="T24" fmla="*/ 22 w 23"/>
                <a:gd name="T25" fmla="*/ 1 h 16"/>
                <a:gd name="T26" fmla="*/ 23 w 23"/>
                <a:gd name="T27" fmla="*/ 5 h 16"/>
                <a:gd name="T28" fmla="*/ 21 w 23"/>
                <a:gd name="T29" fmla="*/ 9 h 16"/>
                <a:gd name="T30" fmla="*/ 19 w 23"/>
                <a:gd name="T31" fmla="*/ 12 h 16"/>
                <a:gd name="T32" fmla="*/ 14 w 23"/>
                <a:gd name="T33" fmla="*/ 14 h 16"/>
                <a:gd name="T34" fmla="*/ 12 w 23"/>
                <a:gd name="T35" fmla="*/ 16 h 16"/>
                <a:gd name="T36" fmla="*/ 10 w 23"/>
                <a:gd name="T3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6">
                  <a:moveTo>
                    <a:pt x="10" y="16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1"/>
                  </a:lnTo>
                  <a:lnTo>
                    <a:pt x="23" y="5"/>
                  </a:lnTo>
                  <a:lnTo>
                    <a:pt x="21" y="9"/>
                  </a:lnTo>
                  <a:lnTo>
                    <a:pt x="19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5" name="Freeform 185"/>
            <p:cNvSpPr>
              <a:spLocks/>
            </p:cNvSpPr>
            <p:nvPr/>
          </p:nvSpPr>
          <p:spPr bwMode="auto">
            <a:xfrm>
              <a:off x="14590506" y="6373019"/>
              <a:ext cx="189781" cy="28171"/>
            </a:xfrm>
            <a:custGeom>
              <a:avLst/>
              <a:gdLst>
                <a:gd name="T0" fmla="*/ 0 w 386"/>
                <a:gd name="T1" fmla="*/ 56 h 56"/>
                <a:gd name="T2" fmla="*/ 15 w 386"/>
                <a:gd name="T3" fmla="*/ 51 h 56"/>
                <a:gd name="T4" fmla="*/ 34 w 386"/>
                <a:gd name="T5" fmla="*/ 45 h 56"/>
                <a:gd name="T6" fmla="*/ 54 w 386"/>
                <a:gd name="T7" fmla="*/ 37 h 56"/>
                <a:gd name="T8" fmla="*/ 78 w 386"/>
                <a:gd name="T9" fmla="*/ 30 h 56"/>
                <a:gd name="T10" fmla="*/ 86 w 386"/>
                <a:gd name="T11" fmla="*/ 28 h 56"/>
                <a:gd name="T12" fmla="*/ 95 w 386"/>
                <a:gd name="T13" fmla="*/ 25 h 56"/>
                <a:gd name="T14" fmla="*/ 129 w 386"/>
                <a:gd name="T15" fmla="*/ 22 h 56"/>
                <a:gd name="T16" fmla="*/ 163 w 386"/>
                <a:gd name="T17" fmla="*/ 19 h 56"/>
                <a:gd name="T18" fmla="*/ 198 w 386"/>
                <a:gd name="T19" fmla="*/ 16 h 56"/>
                <a:gd name="T20" fmla="*/ 232 w 386"/>
                <a:gd name="T21" fmla="*/ 13 h 56"/>
                <a:gd name="T22" fmla="*/ 266 w 386"/>
                <a:gd name="T23" fmla="*/ 10 h 56"/>
                <a:gd name="T24" fmla="*/ 299 w 386"/>
                <a:gd name="T25" fmla="*/ 7 h 56"/>
                <a:gd name="T26" fmla="*/ 333 w 386"/>
                <a:gd name="T27" fmla="*/ 3 h 56"/>
                <a:gd name="T28" fmla="*/ 367 w 386"/>
                <a:gd name="T29" fmla="*/ 0 h 56"/>
                <a:gd name="T30" fmla="*/ 376 w 386"/>
                <a:gd name="T31" fmla="*/ 1 h 56"/>
                <a:gd name="T32" fmla="*/ 386 w 386"/>
                <a:gd name="T33" fmla="*/ 2 h 56"/>
                <a:gd name="T34" fmla="*/ 369 w 386"/>
                <a:gd name="T35" fmla="*/ 4 h 56"/>
                <a:gd name="T36" fmla="*/ 350 w 386"/>
                <a:gd name="T37" fmla="*/ 7 h 56"/>
                <a:gd name="T38" fmla="*/ 328 w 386"/>
                <a:gd name="T39" fmla="*/ 9 h 56"/>
                <a:gd name="T40" fmla="*/ 305 w 386"/>
                <a:gd name="T41" fmla="*/ 10 h 56"/>
                <a:gd name="T42" fmla="*/ 279 w 386"/>
                <a:gd name="T43" fmla="*/ 13 h 56"/>
                <a:gd name="T44" fmla="*/ 251 w 386"/>
                <a:gd name="T45" fmla="*/ 16 h 56"/>
                <a:gd name="T46" fmla="*/ 222 w 386"/>
                <a:gd name="T47" fmla="*/ 19 h 56"/>
                <a:gd name="T48" fmla="*/ 192 w 386"/>
                <a:gd name="T49" fmla="*/ 23 h 56"/>
                <a:gd name="T50" fmla="*/ 176 w 386"/>
                <a:gd name="T51" fmla="*/ 25 h 56"/>
                <a:gd name="T52" fmla="*/ 162 w 386"/>
                <a:gd name="T53" fmla="*/ 27 h 56"/>
                <a:gd name="T54" fmla="*/ 147 w 386"/>
                <a:gd name="T55" fmla="*/ 30 h 56"/>
                <a:gd name="T56" fmla="*/ 133 w 386"/>
                <a:gd name="T57" fmla="*/ 32 h 56"/>
                <a:gd name="T58" fmla="*/ 119 w 386"/>
                <a:gd name="T59" fmla="*/ 34 h 56"/>
                <a:gd name="T60" fmla="*/ 105 w 386"/>
                <a:gd name="T61" fmla="*/ 36 h 56"/>
                <a:gd name="T62" fmla="*/ 92 w 386"/>
                <a:gd name="T63" fmla="*/ 38 h 56"/>
                <a:gd name="T64" fmla="*/ 80 w 386"/>
                <a:gd name="T65" fmla="*/ 42 h 56"/>
                <a:gd name="T66" fmla="*/ 56 w 386"/>
                <a:gd name="T67" fmla="*/ 47 h 56"/>
                <a:gd name="T68" fmla="*/ 35 w 386"/>
                <a:gd name="T69" fmla="*/ 51 h 56"/>
                <a:gd name="T70" fmla="*/ 16 w 386"/>
                <a:gd name="T71" fmla="*/ 54 h 56"/>
                <a:gd name="T72" fmla="*/ 0 w 386"/>
                <a:gd name="T7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6" h="56">
                  <a:moveTo>
                    <a:pt x="0" y="56"/>
                  </a:moveTo>
                  <a:lnTo>
                    <a:pt x="15" y="51"/>
                  </a:lnTo>
                  <a:lnTo>
                    <a:pt x="34" y="45"/>
                  </a:lnTo>
                  <a:lnTo>
                    <a:pt x="54" y="37"/>
                  </a:lnTo>
                  <a:lnTo>
                    <a:pt x="78" y="30"/>
                  </a:lnTo>
                  <a:lnTo>
                    <a:pt x="86" y="28"/>
                  </a:lnTo>
                  <a:lnTo>
                    <a:pt x="95" y="25"/>
                  </a:lnTo>
                  <a:lnTo>
                    <a:pt x="129" y="22"/>
                  </a:lnTo>
                  <a:lnTo>
                    <a:pt x="163" y="19"/>
                  </a:lnTo>
                  <a:lnTo>
                    <a:pt x="198" y="16"/>
                  </a:lnTo>
                  <a:lnTo>
                    <a:pt x="232" y="13"/>
                  </a:lnTo>
                  <a:lnTo>
                    <a:pt x="266" y="10"/>
                  </a:lnTo>
                  <a:lnTo>
                    <a:pt x="299" y="7"/>
                  </a:lnTo>
                  <a:lnTo>
                    <a:pt x="333" y="3"/>
                  </a:lnTo>
                  <a:lnTo>
                    <a:pt x="367" y="0"/>
                  </a:lnTo>
                  <a:lnTo>
                    <a:pt x="376" y="1"/>
                  </a:lnTo>
                  <a:lnTo>
                    <a:pt x="386" y="2"/>
                  </a:lnTo>
                  <a:lnTo>
                    <a:pt x="369" y="4"/>
                  </a:lnTo>
                  <a:lnTo>
                    <a:pt x="350" y="7"/>
                  </a:lnTo>
                  <a:lnTo>
                    <a:pt x="328" y="9"/>
                  </a:lnTo>
                  <a:lnTo>
                    <a:pt x="305" y="10"/>
                  </a:lnTo>
                  <a:lnTo>
                    <a:pt x="279" y="13"/>
                  </a:lnTo>
                  <a:lnTo>
                    <a:pt x="251" y="16"/>
                  </a:lnTo>
                  <a:lnTo>
                    <a:pt x="222" y="19"/>
                  </a:lnTo>
                  <a:lnTo>
                    <a:pt x="192" y="23"/>
                  </a:lnTo>
                  <a:lnTo>
                    <a:pt x="176" y="25"/>
                  </a:lnTo>
                  <a:lnTo>
                    <a:pt x="162" y="27"/>
                  </a:lnTo>
                  <a:lnTo>
                    <a:pt x="147" y="30"/>
                  </a:lnTo>
                  <a:lnTo>
                    <a:pt x="133" y="32"/>
                  </a:lnTo>
                  <a:lnTo>
                    <a:pt x="119" y="34"/>
                  </a:lnTo>
                  <a:lnTo>
                    <a:pt x="105" y="36"/>
                  </a:lnTo>
                  <a:lnTo>
                    <a:pt x="92" y="38"/>
                  </a:lnTo>
                  <a:lnTo>
                    <a:pt x="80" y="42"/>
                  </a:lnTo>
                  <a:lnTo>
                    <a:pt x="56" y="47"/>
                  </a:lnTo>
                  <a:lnTo>
                    <a:pt x="35" y="51"/>
                  </a:lnTo>
                  <a:lnTo>
                    <a:pt x="16" y="5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796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14636468" y="6373019"/>
              <a:ext cx="134923" cy="11861"/>
            </a:xfrm>
            <a:custGeom>
              <a:avLst/>
              <a:gdLst>
                <a:gd name="T0" fmla="*/ 0 w 272"/>
                <a:gd name="T1" fmla="*/ 26 h 26"/>
                <a:gd name="T2" fmla="*/ 8 w 272"/>
                <a:gd name="T3" fmla="*/ 25 h 26"/>
                <a:gd name="T4" fmla="*/ 18 w 272"/>
                <a:gd name="T5" fmla="*/ 23 h 26"/>
                <a:gd name="T6" fmla="*/ 26 w 272"/>
                <a:gd name="T7" fmla="*/ 21 h 26"/>
                <a:gd name="T8" fmla="*/ 35 w 272"/>
                <a:gd name="T9" fmla="*/ 19 h 26"/>
                <a:gd name="T10" fmla="*/ 49 w 272"/>
                <a:gd name="T11" fmla="*/ 17 h 26"/>
                <a:gd name="T12" fmla="*/ 64 w 272"/>
                <a:gd name="T13" fmla="*/ 14 h 26"/>
                <a:gd name="T14" fmla="*/ 79 w 272"/>
                <a:gd name="T15" fmla="*/ 12 h 26"/>
                <a:gd name="T16" fmla="*/ 95 w 272"/>
                <a:gd name="T17" fmla="*/ 9 h 26"/>
                <a:gd name="T18" fmla="*/ 125 w 272"/>
                <a:gd name="T19" fmla="*/ 5 h 26"/>
                <a:gd name="T20" fmla="*/ 154 w 272"/>
                <a:gd name="T21" fmla="*/ 2 h 26"/>
                <a:gd name="T22" fmla="*/ 182 w 272"/>
                <a:gd name="T23" fmla="*/ 0 h 26"/>
                <a:gd name="T24" fmla="*/ 207 w 272"/>
                <a:gd name="T25" fmla="*/ 0 h 26"/>
                <a:gd name="T26" fmla="*/ 208 w 272"/>
                <a:gd name="T27" fmla="*/ 0 h 26"/>
                <a:gd name="T28" fmla="*/ 210 w 272"/>
                <a:gd name="T29" fmla="*/ 0 h 26"/>
                <a:gd name="T30" fmla="*/ 227 w 272"/>
                <a:gd name="T31" fmla="*/ 0 h 26"/>
                <a:gd name="T32" fmla="*/ 243 w 272"/>
                <a:gd name="T33" fmla="*/ 0 h 26"/>
                <a:gd name="T34" fmla="*/ 258 w 272"/>
                <a:gd name="T35" fmla="*/ 1 h 26"/>
                <a:gd name="T36" fmla="*/ 272 w 272"/>
                <a:gd name="T37" fmla="*/ 1 h 26"/>
                <a:gd name="T38" fmla="*/ 238 w 272"/>
                <a:gd name="T39" fmla="*/ 4 h 26"/>
                <a:gd name="T40" fmla="*/ 204 w 272"/>
                <a:gd name="T41" fmla="*/ 8 h 26"/>
                <a:gd name="T42" fmla="*/ 171 w 272"/>
                <a:gd name="T43" fmla="*/ 11 h 26"/>
                <a:gd name="T44" fmla="*/ 137 w 272"/>
                <a:gd name="T45" fmla="*/ 14 h 26"/>
                <a:gd name="T46" fmla="*/ 103 w 272"/>
                <a:gd name="T47" fmla="*/ 17 h 26"/>
                <a:gd name="T48" fmla="*/ 69 w 272"/>
                <a:gd name="T49" fmla="*/ 20 h 26"/>
                <a:gd name="T50" fmla="*/ 34 w 272"/>
                <a:gd name="T51" fmla="*/ 23 h 26"/>
                <a:gd name="T52" fmla="*/ 0 w 272"/>
                <a:gd name="T5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2" h="26">
                  <a:moveTo>
                    <a:pt x="0" y="26"/>
                  </a:moveTo>
                  <a:lnTo>
                    <a:pt x="8" y="25"/>
                  </a:lnTo>
                  <a:lnTo>
                    <a:pt x="18" y="23"/>
                  </a:lnTo>
                  <a:lnTo>
                    <a:pt x="26" y="21"/>
                  </a:lnTo>
                  <a:lnTo>
                    <a:pt x="35" y="19"/>
                  </a:lnTo>
                  <a:lnTo>
                    <a:pt x="49" y="17"/>
                  </a:lnTo>
                  <a:lnTo>
                    <a:pt x="64" y="14"/>
                  </a:lnTo>
                  <a:lnTo>
                    <a:pt x="79" y="12"/>
                  </a:lnTo>
                  <a:lnTo>
                    <a:pt x="95" y="9"/>
                  </a:lnTo>
                  <a:lnTo>
                    <a:pt x="125" y="5"/>
                  </a:lnTo>
                  <a:lnTo>
                    <a:pt x="154" y="2"/>
                  </a:lnTo>
                  <a:lnTo>
                    <a:pt x="182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10" y="0"/>
                  </a:lnTo>
                  <a:lnTo>
                    <a:pt x="227" y="0"/>
                  </a:lnTo>
                  <a:lnTo>
                    <a:pt x="243" y="0"/>
                  </a:lnTo>
                  <a:lnTo>
                    <a:pt x="258" y="1"/>
                  </a:lnTo>
                  <a:lnTo>
                    <a:pt x="272" y="1"/>
                  </a:lnTo>
                  <a:lnTo>
                    <a:pt x="238" y="4"/>
                  </a:lnTo>
                  <a:lnTo>
                    <a:pt x="204" y="8"/>
                  </a:lnTo>
                  <a:lnTo>
                    <a:pt x="171" y="11"/>
                  </a:lnTo>
                  <a:lnTo>
                    <a:pt x="137" y="14"/>
                  </a:lnTo>
                  <a:lnTo>
                    <a:pt x="103" y="17"/>
                  </a:lnTo>
                  <a:lnTo>
                    <a:pt x="69" y="20"/>
                  </a:lnTo>
                  <a:lnTo>
                    <a:pt x="34" y="2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7" name="Freeform 187"/>
            <p:cNvSpPr>
              <a:spLocks/>
            </p:cNvSpPr>
            <p:nvPr/>
          </p:nvSpPr>
          <p:spPr bwMode="auto">
            <a:xfrm>
              <a:off x="14685396" y="6318160"/>
              <a:ext cx="99339" cy="13344"/>
            </a:xfrm>
            <a:custGeom>
              <a:avLst/>
              <a:gdLst>
                <a:gd name="T0" fmla="*/ 2 w 200"/>
                <a:gd name="T1" fmla="*/ 28 h 28"/>
                <a:gd name="T2" fmla="*/ 1 w 200"/>
                <a:gd name="T3" fmla="*/ 28 h 28"/>
                <a:gd name="T4" fmla="*/ 0 w 200"/>
                <a:gd name="T5" fmla="*/ 28 h 28"/>
                <a:gd name="T6" fmla="*/ 17 w 200"/>
                <a:gd name="T7" fmla="*/ 22 h 28"/>
                <a:gd name="T8" fmla="*/ 40 w 200"/>
                <a:gd name="T9" fmla="*/ 15 h 28"/>
                <a:gd name="T10" fmla="*/ 67 w 200"/>
                <a:gd name="T11" fmla="*/ 9 h 28"/>
                <a:gd name="T12" fmla="*/ 98 w 200"/>
                <a:gd name="T13" fmla="*/ 3 h 28"/>
                <a:gd name="T14" fmla="*/ 112 w 200"/>
                <a:gd name="T15" fmla="*/ 2 h 28"/>
                <a:gd name="T16" fmla="*/ 124 w 200"/>
                <a:gd name="T17" fmla="*/ 1 h 28"/>
                <a:gd name="T18" fmla="*/ 136 w 200"/>
                <a:gd name="T19" fmla="*/ 0 h 28"/>
                <a:gd name="T20" fmla="*/ 147 w 200"/>
                <a:gd name="T21" fmla="*/ 0 h 28"/>
                <a:gd name="T22" fmla="*/ 153 w 200"/>
                <a:gd name="T23" fmla="*/ 0 h 28"/>
                <a:gd name="T24" fmla="*/ 158 w 200"/>
                <a:gd name="T25" fmla="*/ 0 h 28"/>
                <a:gd name="T26" fmla="*/ 170 w 200"/>
                <a:gd name="T27" fmla="*/ 1 h 28"/>
                <a:gd name="T28" fmla="*/ 181 w 200"/>
                <a:gd name="T29" fmla="*/ 2 h 28"/>
                <a:gd name="T30" fmla="*/ 192 w 200"/>
                <a:gd name="T31" fmla="*/ 3 h 28"/>
                <a:gd name="T32" fmla="*/ 200 w 200"/>
                <a:gd name="T33" fmla="*/ 5 h 28"/>
                <a:gd name="T34" fmla="*/ 192 w 200"/>
                <a:gd name="T35" fmla="*/ 7 h 28"/>
                <a:gd name="T36" fmla="*/ 181 w 200"/>
                <a:gd name="T37" fmla="*/ 9 h 28"/>
                <a:gd name="T38" fmla="*/ 171 w 200"/>
                <a:gd name="T39" fmla="*/ 11 h 28"/>
                <a:gd name="T40" fmla="*/ 159 w 200"/>
                <a:gd name="T41" fmla="*/ 12 h 28"/>
                <a:gd name="T42" fmla="*/ 145 w 200"/>
                <a:gd name="T43" fmla="*/ 14 h 28"/>
                <a:gd name="T44" fmla="*/ 131 w 200"/>
                <a:gd name="T45" fmla="*/ 15 h 28"/>
                <a:gd name="T46" fmla="*/ 116 w 200"/>
                <a:gd name="T47" fmla="*/ 17 h 28"/>
                <a:gd name="T48" fmla="*/ 100 w 200"/>
                <a:gd name="T49" fmla="*/ 19 h 28"/>
                <a:gd name="T50" fmla="*/ 70 w 200"/>
                <a:gd name="T51" fmla="*/ 22 h 28"/>
                <a:gd name="T52" fmla="*/ 44 w 200"/>
                <a:gd name="T53" fmla="*/ 25 h 28"/>
                <a:gd name="T54" fmla="*/ 21 w 200"/>
                <a:gd name="T55" fmla="*/ 27 h 28"/>
                <a:gd name="T56" fmla="*/ 2 w 200"/>
                <a:gd name="T5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0" h="28">
                  <a:moveTo>
                    <a:pt x="2" y="28"/>
                  </a:moveTo>
                  <a:lnTo>
                    <a:pt x="1" y="28"/>
                  </a:lnTo>
                  <a:lnTo>
                    <a:pt x="0" y="28"/>
                  </a:lnTo>
                  <a:lnTo>
                    <a:pt x="17" y="22"/>
                  </a:lnTo>
                  <a:lnTo>
                    <a:pt x="40" y="15"/>
                  </a:lnTo>
                  <a:lnTo>
                    <a:pt x="67" y="9"/>
                  </a:lnTo>
                  <a:lnTo>
                    <a:pt x="98" y="3"/>
                  </a:lnTo>
                  <a:lnTo>
                    <a:pt x="112" y="2"/>
                  </a:lnTo>
                  <a:lnTo>
                    <a:pt x="124" y="1"/>
                  </a:lnTo>
                  <a:lnTo>
                    <a:pt x="136" y="0"/>
                  </a:lnTo>
                  <a:lnTo>
                    <a:pt x="147" y="0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1"/>
                  </a:lnTo>
                  <a:lnTo>
                    <a:pt x="181" y="2"/>
                  </a:lnTo>
                  <a:lnTo>
                    <a:pt x="192" y="3"/>
                  </a:lnTo>
                  <a:lnTo>
                    <a:pt x="200" y="5"/>
                  </a:lnTo>
                  <a:lnTo>
                    <a:pt x="192" y="7"/>
                  </a:lnTo>
                  <a:lnTo>
                    <a:pt x="181" y="9"/>
                  </a:lnTo>
                  <a:lnTo>
                    <a:pt x="171" y="11"/>
                  </a:lnTo>
                  <a:lnTo>
                    <a:pt x="159" y="12"/>
                  </a:lnTo>
                  <a:lnTo>
                    <a:pt x="145" y="14"/>
                  </a:lnTo>
                  <a:lnTo>
                    <a:pt x="131" y="15"/>
                  </a:lnTo>
                  <a:lnTo>
                    <a:pt x="116" y="17"/>
                  </a:lnTo>
                  <a:lnTo>
                    <a:pt x="100" y="19"/>
                  </a:lnTo>
                  <a:lnTo>
                    <a:pt x="70" y="22"/>
                  </a:lnTo>
                  <a:lnTo>
                    <a:pt x="44" y="25"/>
                  </a:lnTo>
                  <a:lnTo>
                    <a:pt x="21" y="27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14700223" y="6263302"/>
              <a:ext cx="68203" cy="10379"/>
            </a:xfrm>
            <a:custGeom>
              <a:avLst/>
              <a:gdLst>
                <a:gd name="T0" fmla="*/ 43 w 139"/>
                <a:gd name="T1" fmla="*/ 21 h 21"/>
                <a:gd name="T2" fmla="*/ 30 w 139"/>
                <a:gd name="T3" fmla="*/ 20 h 21"/>
                <a:gd name="T4" fmla="*/ 18 w 139"/>
                <a:gd name="T5" fmla="*/ 20 h 21"/>
                <a:gd name="T6" fmla="*/ 9 w 139"/>
                <a:gd name="T7" fmla="*/ 19 h 21"/>
                <a:gd name="T8" fmla="*/ 0 w 139"/>
                <a:gd name="T9" fmla="*/ 17 h 21"/>
                <a:gd name="T10" fmla="*/ 13 w 139"/>
                <a:gd name="T11" fmla="*/ 13 h 21"/>
                <a:gd name="T12" fmla="*/ 29 w 139"/>
                <a:gd name="T13" fmla="*/ 10 h 21"/>
                <a:gd name="T14" fmla="*/ 48 w 139"/>
                <a:gd name="T15" fmla="*/ 6 h 21"/>
                <a:gd name="T16" fmla="*/ 69 w 139"/>
                <a:gd name="T17" fmla="*/ 4 h 21"/>
                <a:gd name="T18" fmla="*/ 83 w 139"/>
                <a:gd name="T19" fmla="*/ 2 h 21"/>
                <a:gd name="T20" fmla="*/ 96 w 139"/>
                <a:gd name="T21" fmla="*/ 1 h 21"/>
                <a:gd name="T22" fmla="*/ 108 w 139"/>
                <a:gd name="T23" fmla="*/ 0 h 21"/>
                <a:gd name="T24" fmla="*/ 119 w 139"/>
                <a:gd name="T25" fmla="*/ 0 h 21"/>
                <a:gd name="T26" fmla="*/ 130 w 139"/>
                <a:gd name="T27" fmla="*/ 0 h 21"/>
                <a:gd name="T28" fmla="*/ 139 w 139"/>
                <a:gd name="T29" fmla="*/ 1 h 21"/>
                <a:gd name="T30" fmla="*/ 127 w 139"/>
                <a:gd name="T31" fmla="*/ 6 h 21"/>
                <a:gd name="T32" fmla="*/ 111 w 139"/>
                <a:gd name="T33" fmla="*/ 12 h 21"/>
                <a:gd name="T34" fmla="*/ 93 w 139"/>
                <a:gd name="T35" fmla="*/ 16 h 21"/>
                <a:gd name="T36" fmla="*/ 71 w 139"/>
                <a:gd name="T37" fmla="*/ 20 h 21"/>
                <a:gd name="T38" fmla="*/ 57 w 139"/>
                <a:gd name="T39" fmla="*/ 20 h 21"/>
                <a:gd name="T40" fmla="*/ 43 w 139"/>
                <a:gd name="T4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9" h="21">
                  <a:moveTo>
                    <a:pt x="43" y="21"/>
                  </a:moveTo>
                  <a:lnTo>
                    <a:pt x="30" y="20"/>
                  </a:lnTo>
                  <a:lnTo>
                    <a:pt x="18" y="20"/>
                  </a:lnTo>
                  <a:lnTo>
                    <a:pt x="9" y="19"/>
                  </a:lnTo>
                  <a:lnTo>
                    <a:pt x="0" y="17"/>
                  </a:lnTo>
                  <a:lnTo>
                    <a:pt x="13" y="13"/>
                  </a:lnTo>
                  <a:lnTo>
                    <a:pt x="29" y="10"/>
                  </a:lnTo>
                  <a:lnTo>
                    <a:pt x="48" y="6"/>
                  </a:lnTo>
                  <a:lnTo>
                    <a:pt x="69" y="4"/>
                  </a:lnTo>
                  <a:lnTo>
                    <a:pt x="83" y="2"/>
                  </a:lnTo>
                  <a:lnTo>
                    <a:pt x="96" y="1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27" y="6"/>
                  </a:lnTo>
                  <a:lnTo>
                    <a:pt x="111" y="12"/>
                  </a:lnTo>
                  <a:lnTo>
                    <a:pt x="93" y="16"/>
                  </a:lnTo>
                  <a:lnTo>
                    <a:pt x="71" y="20"/>
                  </a:lnTo>
                  <a:lnTo>
                    <a:pt x="57" y="20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9" name="Freeform 189"/>
            <p:cNvSpPr>
              <a:spLocks/>
            </p:cNvSpPr>
            <p:nvPr/>
          </p:nvSpPr>
          <p:spPr bwMode="auto">
            <a:xfrm>
              <a:off x="14697257" y="6205477"/>
              <a:ext cx="56341" cy="19275"/>
            </a:xfrm>
            <a:custGeom>
              <a:avLst/>
              <a:gdLst>
                <a:gd name="T0" fmla="*/ 5 w 115"/>
                <a:gd name="T1" fmla="*/ 39 h 39"/>
                <a:gd name="T2" fmla="*/ 2 w 115"/>
                <a:gd name="T3" fmla="*/ 39 h 39"/>
                <a:gd name="T4" fmla="*/ 0 w 115"/>
                <a:gd name="T5" fmla="*/ 39 h 39"/>
                <a:gd name="T6" fmla="*/ 10 w 115"/>
                <a:gd name="T7" fmla="*/ 33 h 39"/>
                <a:gd name="T8" fmla="*/ 23 w 115"/>
                <a:gd name="T9" fmla="*/ 27 h 39"/>
                <a:gd name="T10" fmla="*/ 38 w 115"/>
                <a:gd name="T11" fmla="*/ 21 h 39"/>
                <a:gd name="T12" fmla="*/ 56 w 115"/>
                <a:gd name="T13" fmla="*/ 16 h 39"/>
                <a:gd name="T14" fmla="*/ 73 w 115"/>
                <a:gd name="T15" fmla="*/ 9 h 39"/>
                <a:gd name="T16" fmla="*/ 90 w 115"/>
                <a:gd name="T17" fmla="*/ 4 h 39"/>
                <a:gd name="T18" fmla="*/ 104 w 115"/>
                <a:gd name="T19" fmla="*/ 1 h 39"/>
                <a:gd name="T20" fmla="*/ 115 w 115"/>
                <a:gd name="T21" fmla="*/ 0 h 39"/>
                <a:gd name="T22" fmla="*/ 106 w 115"/>
                <a:gd name="T23" fmla="*/ 7 h 39"/>
                <a:gd name="T24" fmla="*/ 94 w 115"/>
                <a:gd name="T25" fmla="*/ 14 h 39"/>
                <a:gd name="T26" fmla="*/ 78 w 115"/>
                <a:gd name="T27" fmla="*/ 23 h 39"/>
                <a:gd name="T28" fmla="*/ 61 w 115"/>
                <a:gd name="T29" fmla="*/ 30 h 39"/>
                <a:gd name="T30" fmla="*/ 44 w 115"/>
                <a:gd name="T31" fmla="*/ 34 h 39"/>
                <a:gd name="T32" fmla="*/ 30 w 115"/>
                <a:gd name="T33" fmla="*/ 37 h 39"/>
                <a:gd name="T34" fmla="*/ 17 w 115"/>
                <a:gd name="T35" fmla="*/ 39 h 39"/>
                <a:gd name="T36" fmla="*/ 5 w 115"/>
                <a:gd name="T3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39">
                  <a:moveTo>
                    <a:pt x="5" y="39"/>
                  </a:moveTo>
                  <a:lnTo>
                    <a:pt x="2" y="39"/>
                  </a:lnTo>
                  <a:lnTo>
                    <a:pt x="0" y="39"/>
                  </a:lnTo>
                  <a:lnTo>
                    <a:pt x="10" y="33"/>
                  </a:lnTo>
                  <a:lnTo>
                    <a:pt x="23" y="27"/>
                  </a:lnTo>
                  <a:lnTo>
                    <a:pt x="38" y="21"/>
                  </a:lnTo>
                  <a:lnTo>
                    <a:pt x="56" y="16"/>
                  </a:lnTo>
                  <a:lnTo>
                    <a:pt x="73" y="9"/>
                  </a:lnTo>
                  <a:lnTo>
                    <a:pt x="90" y="4"/>
                  </a:lnTo>
                  <a:lnTo>
                    <a:pt x="104" y="1"/>
                  </a:lnTo>
                  <a:lnTo>
                    <a:pt x="115" y="0"/>
                  </a:lnTo>
                  <a:lnTo>
                    <a:pt x="106" y="7"/>
                  </a:lnTo>
                  <a:lnTo>
                    <a:pt x="94" y="14"/>
                  </a:lnTo>
                  <a:lnTo>
                    <a:pt x="78" y="23"/>
                  </a:lnTo>
                  <a:lnTo>
                    <a:pt x="61" y="30"/>
                  </a:lnTo>
                  <a:lnTo>
                    <a:pt x="44" y="34"/>
                  </a:lnTo>
                  <a:lnTo>
                    <a:pt x="30" y="37"/>
                  </a:lnTo>
                  <a:lnTo>
                    <a:pt x="17" y="39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14707636" y="6137275"/>
              <a:ext cx="65237" cy="23723"/>
            </a:xfrm>
            <a:custGeom>
              <a:avLst/>
              <a:gdLst>
                <a:gd name="T0" fmla="*/ 10 w 131"/>
                <a:gd name="T1" fmla="*/ 48 h 48"/>
                <a:gd name="T2" fmla="*/ 5 w 131"/>
                <a:gd name="T3" fmla="*/ 48 h 48"/>
                <a:gd name="T4" fmla="*/ 0 w 131"/>
                <a:gd name="T5" fmla="*/ 47 h 48"/>
                <a:gd name="T6" fmla="*/ 11 w 131"/>
                <a:gd name="T7" fmla="*/ 41 h 48"/>
                <a:gd name="T8" fmla="*/ 27 w 131"/>
                <a:gd name="T9" fmla="*/ 35 h 48"/>
                <a:gd name="T10" fmla="*/ 36 w 131"/>
                <a:gd name="T11" fmla="*/ 32 h 48"/>
                <a:gd name="T12" fmla="*/ 45 w 131"/>
                <a:gd name="T13" fmla="*/ 29 h 48"/>
                <a:gd name="T14" fmla="*/ 54 w 131"/>
                <a:gd name="T15" fmla="*/ 26 h 48"/>
                <a:gd name="T16" fmla="*/ 64 w 131"/>
                <a:gd name="T17" fmla="*/ 23 h 48"/>
                <a:gd name="T18" fmla="*/ 75 w 131"/>
                <a:gd name="T19" fmla="*/ 19 h 48"/>
                <a:gd name="T20" fmla="*/ 85 w 131"/>
                <a:gd name="T21" fmla="*/ 16 h 48"/>
                <a:gd name="T22" fmla="*/ 94 w 131"/>
                <a:gd name="T23" fmla="*/ 13 h 48"/>
                <a:gd name="T24" fmla="*/ 102 w 131"/>
                <a:gd name="T25" fmla="*/ 10 h 48"/>
                <a:gd name="T26" fmla="*/ 118 w 131"/>
                <a:gd name="T27" fmla="*/ 3 h 48"/>
                <a:gd name="T28" fmla="*/ 131 w 131"/>
                <a:gd name="T29" fmla="*/ 0 h 48"/>
                <a:gd name="T30" fmla="*/ 121 w 131"/>
                <a:gd name="T31" fmla="*/ 10 h 48"/>
                <a:gd name="T32" fmla="*/ 108 w 131"/>
                <a:gd name="T33" fmla="*/ 19 h 48"/>
                <a:gd name="T34" fmla="*/ 99 w 131"/>
                <a:gd name="T35" fmla="*/ 24 h 48"/>
                <a:gd name="T36" fmla="*/ 90 w 131"/>
                <a:gd name="T37" fmla="*/ 28 h 48"/>
                <a:gd name="T38" fmla="*/ 80 w 131"/>
                <a:gd name="T39" fmla="*/ 33 h 48"/>
                <a:gd name="T40" fmla="*/ 70 w 131"/>
                <a:gd name="T41" fmla="*/ 37 h 48"/>
                <a:gd name="T42" fmla="*/ 59 w 131"/>
                <a:gd name="T43" fmla="*/ 40 h 48"/>
                <a:gd name="T44" fmla="*/ 49 w 131"/>
                <a:gd name="T45" fmla="*/ 42 h 48"/>
                <a:gd name="T46" fmla="*/ 39 w 131"/>
                <a:gd name="T47" fmla="*/ 46 h 48"/>
                <a:gd name="T48" fmla="*/ 30 w 131"/>
                <a:gd name="T49" fmla="*/ 47 h 48"/>
                <a:gd name="T50" fmla="*/ 19 w 131"/>
                <a:gd name="T51" fmla="*/ 48 h 48"/>
                <a:gd name="T52" fmla="*/ 10 w 131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48">
                  <a:moveTo>
                    <a:pt x="10" y="48"/>
                  </a:moveTo>
                  <a:lnTo>
                    <a:pt x="5" y="48"/>
                  </a:lnTo>
                  <a:lnTo>
                    <a:pt x="0" y="47"/>
                  </a:lnTo>
                  <a:lnTo>
                    <a:pt x="11" y="41"/>
                  </a:lnTo>
                  <a:lnTo>
                    <a:pt x="27" y="35"/>
                  </a:lnTo>
                  <a:lnTo>
                    <a:pt x="36" y="32"/>
                  </a:lnTo>
                  <a:lnTo>
                    <a:pt x="45" y="29"/>
                  </a:lnTo>
                  <a:lnTo>
                    <a:pt x="54" y="26"/>
                  </a:lnTo>
                  <a:lnTo>
                    <a:pt x="64" y="23"/>
                  </a:lnTo>
                  <a:lnTo>
                    <a:pt x="75" y="19"/>
                  </a:lnTo>
                  <a:lnTo>
                    <a:pt x="85" y="16"/>
                  </a:lnTo>
                  <a:lnTo>
                    <a:pt x="94" y="13"/>
                  </a:lnTo>
                  <a:lnTo>
                    <a:pt x="102" y="10"/>
                  </a:lnTo>
                  <a:lnTo>
                    <a:pt x="118" y="3"/>
                  </a:lnTo>
                  <a:lnTo>
                    <a:pt x="131" y="0"/>
                  </a:lnTo>
                  <a:lnTo>
                    <a:pt x="121" y="10"/>
                  </a:lnTo>
                  <a:lnTo>
                    <a:pt x="108" y="19"/>
                  </a:lnTo>
                  <a:lnTo>
                    <a:pt x="99" y="24"/>
                  </a:lnTo>
                  <a:lnTo>
                    <a:pt x="90" y="28"/>
                  </a:lnTo>
                  <a:lnTo>
                    <a:pt x="80" y="33"/>
                  </a:lnTo>
                  <a:lnTo>
                    <a:pt x="70" y="37"/>
                  </a:lnTo>
                  <a:lnTo>
                    <a:pt x="59" y="40"/>
                  </a:lnTo>
                  <a:lnTo>
                    <a:pt x="49" y="42"/>
                  </a:lnTo>
                  <a:lnTo>
                    <a:pt x="39" y="46"/>
                  </a:lnTo>
                  <a:lnTo>
                    <a:pt x="30" y="47"/>
                  </a:lnTo>
                  <a:lnTo>
                    <a:pt x="19" y="48"/>
                  </a:lnTo>
                  <a:lnTo>
                    <a:pt x="10" y="48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1" name="Freeform 191"/>
            <p:cNvSpPr>
              <a:spLocks/>
            </p:cNvSpPr>
            <p:nvPr/>
          </p:nvSpPr>
          <p:spPr bwMode="auto">
            <a:xfrm>
              <a:off x="14743220" y="6088347"/>
              <a:ext cx="17792" cy="11861"/>
            </a:xfrm>
            <a:custGeom>
              <a:avLst/>
              <a:gdLst>
                <a:gd name="T0" fmla="*/ 5 w 38"/>
                <a:gd name="T1" fmla="*/ 24 h 24"/>
                <a:gd name="T2" fmla="*/ 2 w 38"/>
                <a:gd name="T3" fmla="*/ 24 h 24"/>
                <a:gd name="T4" fmla="*/ 0 w 38"/>
                <a:gd name="T5" fmla="*/ 23 h 24"/>
                <a:gd name="T6" fmla="*/ 2 w 38"/>
                <a:gd name="T7" fmla="*/ 19 h 24"/>
                <a:gd name="T8" fmla="*/ 5 w 38"/>
                <a:gd name="T9" fmla="*/ 14 h 24"/>
                <a:gd name="T10" fmla="*/ 9 w 38"/>
                <a:gd name="T11" fmla="*/ 10 h 24"/>
                <a:gd name="T12" fmla="*/ 14 w 38"/>
                <a:gd name="T13" fmla="*/ 6 h 24"/>
                <a:gd name="T14" fmla="*/ 19 w 38"/>
                <a:gd name="T15" fmla="*/ 3 h 24"/>
                <a:gd name="T16" fmla="*/ 24 w 38"/>
                <a:gd name="T17" fmla="*/ 2 h 24"/>
                <a:gd name="T18" fmla="*/ 28 w 38"/>
                <a:gd name="T19" fmla="*/ 0 h 24"/>
                <a:gd name="T20" fmla="*/ 32 w 38"/>
                <a:gd name="T21" fmla="*/ 0 h 24"/>
                <a:gd name="T22" fmla="*/ 36 w 38"/>
                <a:gd name="T23" fmla="*/ 0 h 24"/>
                <a:gd name="T24" fmla="*/ 38 w 38"/>
                <a:gd name="T25" fmla="*/ 1 h 24"/>
                <a:gd name="T26" fmla="*/ 36 w 38"/>
                <a:gd name="T27" fmla="*/ 6 h 24"/>
                <a:gd name="T28" fmla="*/ 32 w 38"/>
                <a:gd name="T29" fmla="*/ 10 h 24"/>
                <a:gd name="T30" fmla="*/ 28 w 38"/>
                <a:gd name="T31" fmla="*/ 14 h 24"/>
                <a:gd name="T32" fmla="*/ 23 w 38"/>
                <a:gd name="T33" fmla="*/ 18 h 24"/>
                <a:gd name="T34" fmla="*/ 18 w 38"/>
                <a:gd name="T35" fmla="*/ 21 h 24"/>
                <a:gd name="T36" fmla="*/ 13 w 38"/>
                <a:gd name="T37" fmla="*/ 23 h 24"/>
                <a:gd name="T38" fmla="*/ 9 w 38"/>
                <a:gd name="T39" fmla="*/ 24 h 24"/>
                <a:gd name="T40" fmla="*/ 5 w 38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4">
                  <a:moveTo>
                    <a:pt x="5" y="24"/>
                  </a:moveTo>
                  <a:lnTo>
                    <a:pt x="2" y="24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36" y="6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23" y="18"/>
                  </a:lnTo>
                  <a:lnTo>
                    <a:pt x="18" y="21"/>
                  </a:lnTo>
                  <a:lnTo>
                    <a:pt x="13" y="23"/>
                  </a:lnTo>
                  <a:lnTo>
                    <a:pt x="9" y="24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2" name="Freeform 192"/>
            <p:cNvSpPr>
              <a:spLocks/>
            </p:cNvSpPr>
            <p:nvPr/>
          </p:nvSpPr>
          <p:spPr bwMode="auto">
            <a:xfrm>
              <a:off x="14726911" y="6034972"/>
              <a:ext cx="26688" cy="11861"/>
            </a:xfrm>
            <a:custGeom>
              <a:avLst/>
              <a:gdLst>
                <a:gd name="T0" fmla="*/ 8 w 53"/>
                <a:gd name="T1" fmla="*/ 24 h 24"/>
                <a:gd name="T2" fmla="*/ 3 w 53"/>
                <a:gd name="T3" fmla="*/ 24 h 24"/>
                <a:gd name="T4" fmla="*/ 0 w 53"/>
                <a:gd name="T5" fmla="*/ 23 h 24"/>
                <a:gd name="T6" fmla="*/ 3 w 53"/>
                <a:gd name="T7" fmla="*/ 18 h 24"/>
                <a:gd name="T8" fmla="*/ 9 w 53"/>
                <a:gd name="T9" fmla="*/ 14 h 24"/>
                <a:gd name="T10" fmla="*/ 15 w 53"/>
                <a:gd name="T11" fmla="*/ 10 h 24"/>
                <a:gd name="T12" fmla="*/ 23 w 53"/>
                <a:gd name="T13" fmla="*/ 6 h 24"/>
                <a:gd name="T14" fmla="*/ 31 w 53"/>
                <a:gd name="T15" fmla="*/ 4 h 24"/>
                <a:gd name="T16" fmla="*/ 37 w 53"/>
                <a:gd name="T17" fmla="*/ 2 h 24"/>
                <a:gd name="T18" fmla="*/ 43 w 53"/>
                <a:gd name="T19" fmla="*/ 1 h 24"/>
                <a:gd name="T20" fmla="*/ 48 w 53"/>
                <a:gd name="T21" fmla="*/ 0 h 24"/>
                <a:gd name="T22" fmla="*/ 51 w 53"/>
                <a:gd name="T23" fmla="*/ 0 h 24"/>
                <a:gd name="T24" fmla="*/ 53 w 53"/>
                <a:gd name="T25" fmla="*/ 1 h 24"/>
                <a:gd name="T26" fmla="*/ 50 w 53"/>
                <a:gd name="T27" fmla="*/ 6 h 24"/>
                <a:gd name="T28" fmla="*/ 45 w 53"/>
                <a:gd name="T29" fmla="*/ 11 h 24"/>
                <a:gd name="T30" fmla="*/ 38 w 53"/>
                <a:gd name="T31" fmla="*/ 16 h 24"/>
                <a:gd name="T32" fmla="*/ 30 w 53"/>
                <a:gd name="T33" fmla="*/ 20 h 24"/>
                <a:gd name="T34" fmla="*/ 18 w 53"/>
                <a:gd name="T35" fmla="*/ 23 h 24"/>
                <a:gd name="T36" fmla="*/ 8 w 53"/>
                <a:gd name="T3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24">
                  <a:moveTo>
                    <a:pt x="8" y="24"/>
                  </a:moveTo>
                  <a:lnTo>
                    <a:pt x="3" y="24"/>
                  </a:lnTo>
                  <a:lnTo>
                    <a:pt x="0" y="23"/>
                  </a:lnTo>
                  <a:lnTo>
                    <a:pt x="3" y="18"/>
                  </a:lnTo>
                  <a:lnTo>
                    <a:pt x="9" y="14"/>
                  </a:lnTo>
                  <a:lnTo>
                    <a:pt x="15" y="10"/>
                  </a:lnTo>
                  <a:lnTo>
                    <a:pt x="23" y="6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3" y="1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3" y="1"/>
                  </a:lnTo>
                  <a:lnTo>
                    <a:pt x="50" y="6"/>
                  </a:lnTo>
                  <a:lnTo>
                    <a:pt x="45" y="11"/>
                  </a:lnTo>
                  <a:lnTo>
                    <a:pt x="38" y="16"/>
                  </a:lnTo>
                  <a:lnTo>
                    <a:pt x="30" y="20"/>
                  </a:lnTo>
                  <a:lnTo>
                    <a:pt x="18" y="23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3" name="Freeform 193"/>
            <p:cNvSpPr>
              <a:spLocks/>
            </p:cNvSpPr>
            <p:nvPr/>
          </p:nvSpPr>
          <p:spPr bwMode="auto">
            <a:xfrm>
              <a:off x="14731358" y="6000870"/>
              <a:ext cx="14827" cy="14827"/>
            </a:xfrm>
            <a:custGeom>
              <a:avLst/>
              <a:gdLst>
                <a:gd name="T0" fmla="*/ 1 w 32"/>
                <a:gd name="T1" fmla="*/ 30 h 30"/>
                <a:gd name="T2" fmla="*/ 1 w 32"/>
                <a:gd name="T3" fmla="*/ 30 h 30"/>
                <a:gd name="T4" fmla="*/ 0 w 32"/>
                <a:gd name="T5" fmla="*/ 30 h 30"/>
                <a:gd name="T6" fmla="*/ 1 w 32"/>
                <a:gd name="T7" fmla="*/ 25 h 30"/>
                <a:gd name="T8" fmla="*/ 4 w 32"/>
                <a:gd name="T9" fmla="*/ 20 h 30"/>
                <a:gd name="T10" fmla="*/ 7 w 32"/>
                <a:gd name="T11" fmla="*/ 15 h 30"/>
                <a:gd name="T12" fmla="*/ 12 w 32"/>
                <a:gd name="T13" fmla="*/ 11 h 30"/>
                <a:gd name="T14" fmla="*/ 16 w 32"/>
                <a:gd name="T15" fmla="*/ 7 h 30"/>
                <a:gd name="T16" fmla="*/ 22 w 32"/>
                <a:gd name="T17" fmla="*/ 4 h 30"/>
                <a:gd name="T18" fmla="*/ 26 w 32"/>
                <a:gd name="T19" fmla="*/ 2 h 30"/>
                <a:gd name="T20" fmla="*/ 31 w 32"/>
                <a:gd name="T21" fmla="*/ 0 h 30"/>
                <a:gd name="T22" fmla="*/ 32 w 32"/>
                <a:gd name="T23" fmla="*/ 5 h 30"/>
                <a:gd name="T24" fmla="*/ 30 w 32"/>
                <a:gd name="T25" fmla="*/ 11 h 30"/>
                <a:gd name="T26" fmla="*/ 27 w 32"/>
                <a:gd name="T27" fmla="*/ 17 h 30"/>
                <a:gd name="T28" fmla="*/ 23 w 32"/>
                <a:gd name="T29" fmla="*/ 22 h 30"/>
                <a:gd name="T30" fmla="*/ 16 w 32"/>
                <a:gd name="T31" fmla="*/ 26 h 30"/>
                <a:gd name="T32" fmla="*/ 11 w 32"/>
                <a:gd name="T33" fmla="*/ 28 h 30"/>
                <a:gd name="T34" fmla="*/ 6 w 32"/>
                <a:gd name="T35" fmla="*/ 30 h 30"/>
                <a:gd name="T36" fmla="*/ 1 w 32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0">
                  <a:moveTo>
                    <a:pt x="1" y="30"/>
                  </a:moveTo>
                  <a:lnTo>
                    <a:pt x="1" y="30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4" y="20"/>
                  </a:lnTo>
                  <a:lnTo>
                    <a:pt x="7" y="15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2" y="5"/>
                  </a:lnTo>
                  <a:lnTo>
                    <a:pt x="30" y="11"/>
                  </a:lnTo>
                  <a:lnTo>
                    <a:pt x="27" y="17"/>
                  </a:lnTo>
                  <a:lnTo>
                    <a:pt x="23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6" y="30"/>
                  </a:lnTo>
                  <a:lnTo>
                    <a:pt x="1" y="30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" name="Freeform 194"/>
            <p:cNvSpPr>
              <a:spLocks/>
            </p:cNvSpPr>
            <p:nvPr/>
          </p:nvSpPr>
          <p:spPr bwMode="auto">
            <a:xfrm>
              <a:off x="13794314" y="6375984"/>
              <a:ext cx="16310" cy="5931"/>
            </a:xfrm>
            <a:custGeom>
              <a:avLst/>
              <a:gdLst>
                <a:gd name="T0" fmla="*/ 11 w 33"/>
                <a:gd name="T1" fmla="*/ 12 h 12"/>
                <a:gd name="T2" fmla="*/ 5 w 33"/>
                <a:gd name="T3" fmla="*/ 12 h 12"/>
                <a:gd name="T4" fmla="*/ 0 w 33"/>
                <a:gd name="T5" fmla="*/ 12 h 12"/>
                <a:gd name="T6" fmla="*/ 11 w 33"/>
                <a:gd name="T7" fmla="*/ 6 h 12"/>
                <a:gd name="T8" fmla="*/ 27 w 33"/>
                <a:gd name="T9" fmla="*/ 0 h 12"/>
                <a:gd name="T10" fmla="*/ 30 w 33"/>
                <a:gd name="T11" fmla="*/ 5 h 12"/>
                <a:gd name="T12" fmla="*/ 33 w 33"/>
                <a:gd name="T13" fmla="*/ 11 h 12"/>
                <a:gd name="T14" fmla="*/ 22 w 33"/>
                <a:gd name="T15" fmla="*/ 12 h 12"/>
                <a:gd name="T16" fmla="*/ 11 w 3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">
                  <a:moveTo>
                    <a:pt x="11" y="12"/>
                  </a:moveTo>
                  <a:lnTo>
                    <a:pt x="5" y="12"/>
                  </a:lnTo>
                  <a:lnTo>
                    <a:pt x="0" y="12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30" y="5"/>
                  </a:lnTo>
                  <a:lnTo>
                    <a:pt x="33" y="11"/>
                  </a:lnTo>
                  <a:lnTo>
                    <a:pt x="22" y="12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" name="Freeform 195"/>
            <p:cNvSpPr>
              <a:spLocks/>
            </p:cNvSpPr>
            <p:nvPr/>
          </p:nvSpPr>
          <p:spPr bwMode="auto">
            <a:xfrm>
              <a:off x="13807659" y="6362640"/>
              <a:ext cx="47445" cy="19275"/>
            </a:xfrm>
            <a:custGeom>
              <a:avLst/>
              <a:gdLst>
                <a:gd name="T0" fmla="*/ 6 w 96"/>
                <a:gd name="T1" fmla="*/ 38 h 38"/>
                <a:gd name="T2" fmla="*/ 3 w 96"/>
                <a:gd name="T3" fmla="*/ 32 h 38"/>
                <a:gd name="T4" fmla="*/ 0 w 96"/>
                <a:gd name="T5" fmla="*/ 27 h 38"/>
                <a:gd name="T6" fmla="*/ 7 w 96"/>
                <a:gd name="T7" fmla="*/ 24 h 38"/>
                <a:gd name="T8" fmla="*/ 15 w 96"/>
                <a:gd name="T9" fmla="*/ 21 h 38"/>
                <a:gd name="T10" fmla="*/ 24 w 96"/>
                <a:gd name="T11" fmla="*/ 18 h 38"/>
                <a:gd name="T12" fmla="*/ 34 w 96"/>
                <a:gd name="T13" fmla="*/ 15 h 38"/>
                <a:gd name="T14" fmla="*/ 52 w 96"/>
                <a:gd name="T15" fmla="*/ 9 h 38"/>
                <a:gd name="T16" fmla="*/ 70 w 96"/>
                <a:gd name="T17" fmla="*/ 5 h 38"/>
                <a:gd name="T18" fmla="*/ 84 w 96"/>
                <a:gd name="T19" fmla="*/ 1 h 38"/>
                <a:gd name="T20" fmla="*/ 96 w 96"/>
                <a:gd name="T21" fmla="*/ 0 h 38"/>
                <a:gd name="T22" fmla="*/ 87 w 96"/>
                <a:gd name="T23" fmla="*/ 7 h 38"/>
                <a:gd name="T24" fmla="*/ 74 w 96"/>
                <a:gd name="T25" fmla="*/ 15 h 38"/>
                <a:gd name="T26" fmla="*/ 57 w 96"/>
                <a:gd name="T27" fmla="*/ 22 h 38"/>
                <a:gd name="T28" fmla="*/ 38 w 96"/>
                <a:gd name="T29" fmla="*/ 30 h 38"/>
                <a:gd name="T30" fmla="*/ 30 w 96"/>
                <a:gd name="T31" fmla="*/ 33 h 38"/>
                <a:gd name="T32" fmla="*/ 21 w 96"/>
                <a:gd name="T33" fmla="*/ 35 h 38"/>
                <a:gd name="T34" fmla="*/ 13 w 96"/>
                <a:gd name="T35" fmla="*/ 36 h 38"/>
                <a:gd name="T36" fmla="*/ 6 w 96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38">
                  <a:moveTo>
                    <a:pt x="6" y="38"/>
                  </a:moveTo>
                  <a:lnTo>
                    <a:pt x="3" y="32"/>
                  </a:lnTo>
                  <a:lnTo>
                    <a:pt x="0" y="27"/>
                  </a:lnTo>
                  <a:lnTo>
                    <a:pt x="7" y="24"/>
                  </a:lnTo>
                  <a:lnTo>
                    <a:pt x="15" y="21"/>
                  </a:lnTo>
                  <a:lnTo>
                    <a:pt x="24" y="18"/>
                  </a:lnTo>
                  <a:lnTo>
                    <a:pt x="34" y="15"/>
                  </a:lnTo>
                  <a:lnTo>
                    <a:pt x="52" y="9"/>
                  </a:lnTo>
                  <a:lnTo>
                    <a:pt x="70" y="5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87" y="7"/>
                  </a:lnTo>
                  <a:lnTo>
                    <a:pt x="74" y="15"/>
                  </a:lnTo>
                  <a:lnTo>
                    <a:pt x="57" y="22"/>
                  </a:lnTo>
                  <a:lnTo>
                    <a:pt x="38" y="30"/>
                  </a:lnTo>
                  <a:lnTo>
                    <a:pt x="30" y="33"/>
                  </a:lnTo>
                  <a:lnTo>
                    <a:pt x="21" y="35"/>
                  </a:lnTo>
                  <a:lnTo>
                    <a:pt x="13" y="36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6" name="Freeform 196"/>
            <p:cNvSpPr>
              <a:spLocks/>
            </p:cNvSpPr>
            <p:nvPr/>
          </p:nvSpPr>
          <p:spPr bwMode="auto">
            <a:xfrm>
              <a:off x="13779487" y="6330021"/>
              <a:ext cx="2965" cy="1483"/>
            </a:xfrm>
            <a:custGeom>
              <a:avLst/>
              <a:gdLst>
                <a:gd name="T0" fmla="*/ 0 w 6"/>
                <a:gd name="T1" fmla="*/ 5 h 5"/>
                <a:gd name="T2" fmla="*/ 2 w 6"/>
                <a:gd name="T3" fmla="*/ 3 h 5"/>
                <a:gd name="T4" fmla="*/ 5 w 6"/>
                <a:gd name="T5" fmla="*/ 0 h 5"/>
                <a:gd name="T6" fmla="*/ 6 w 6"/>
                <a:gd name="T7" fmla="*/ 2 h 5"/>
                <a:gd name="T8" fmla="*/ 6 w 6"/>
                <a:gd name="T9" fmla="*/ 4 h 5"/>
                <a:gd name="T10" fmla="*/ 3 w 6"/>
                <a:gd name="T11" fmla="*/ 4 h 5"/>
                <a:gd name="T12" fmla="*/ 0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lnTo>
                    <a:pt x="2" y="3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7" name="Freeform 197"/>
            <p:cNvSpPr>
              <a:spLocks/>
            </p:cNvSpPr>
            <p:nvPr/>
          </p:nvSpPr>
          <p:spPr bwMode="auto">
            <a:xfrm>
              <a:off x="13782453" y="6309264"/>
              <a:ext cx="53376" cy="22240"/>
            </a:xfrm>
            <a:custGeom>
              <a:avLst/>
              <a:gdLst>
                <a:gd name="T0" fmla="*/ 1 w 110"/>
                <a:gd name="T1" fmla="*/ 45 h 45"/>
                <a:gd name="T2" fmla="*/ 1 w 110"/>
                <a:gd name="T3" fmla="*/ 43 h 45"/>
                <a:gd name="T4" fmla="*/ 0 w 110"/>
                <a:gd name="T5" fmla="*/ 41 h 45"/>
                <a:gd name="T6" fmla="*/ 9 w 110"/>
                <a:gd name="T7" fmla="*/ 34 h 45"/>
                <a:gd name="T8" fmla="*/ 20 w 110"/>
                <a:gd name="T9" fmla="*/ 26 h 45"/>
                <a:gd name="T10" fmla="*/ 33 w 110"/>
                <a:gd name="T11" fmla="*/ 18 h 45"/>
                <a:gd name="T12" fmla="*/ 48 w 110"/>
                <a:gd name="T13" fmla="*/ 11 h 45"/>
                <a:gd name="T14" fmla="*/ 58 w 110"/>
                <a:gd name="T15" fmla="*/ 8 h 45"/>
                <a:gd name="T16" fmla="*/ 67 w 110"/>
                <a:gd name="T17" fmla="*/ 5 h 45"/>
                <a:gd name="T18" fmla="*/ 75 w 110"/>
                <a:gd name="T19" fmla="*/ 3 h 45"/>
                <a:gd name="T20" fmla="*/ 84 w 110"/>
                <a:gd name="T21" fmla="*/ 1 h 45"/>
                <a:gd name="T22" fmla="*/ 94 w 110"/>
                <a:gd name="T23" fmla="*/ 0 h 45"/>
                <a:gd name="T24" fmla="*/ 103 w 110"/>
                <a:gd name="T25" fmla="*/ 0 h 45"/>
                <a:gd name="T26" fmla="*/ 107 w 110"/>
                <a:gd name="T27" fmla="*/ 0 h 45"/>
                <a:gd name="T28" fmla="*/ 110 w 110"/>
                <a:gd name="T29" fmla="*/ 0 h 45"/>
                <a:gd name="T30" fmla="*/ 100 w 110"/>
                <a:gd name="T31" fmla="*/ 6 h 45"/>
                <a:gd name="T32" fmla="*/ 87 w 110"/>
                <a:gd name="T33" fmla="*/ 11 h 45"/>
                <a:gd name="T34" fmla="*/ 79 w 110"/>
                <a:gd name="T35" fmla="*/ 15 h 45"/>
                <a:gd name="T36" fmla="*/ 71 w 110"/>
                <a:gd name="T37" fmla="*/ 18 h 45"/>
                <a:gd name="T38" fmla="*/ 63 w 110"/>
                <a:gd name="T39" fmla="*/ 21 h 45"/>
                <a:gd name="T40" fmla="*/ 54 w 110"/>
                <a:gd name="T41" fmla="*/ 26 h 45"/>
                <a:gd name="T42" fmla="*/ 39 w 110"/>
                <a:gd name="T43" fmla="*/ 32 h 45"/>
                <a:gd name="T44" fmla="*/ 25 w 110"/>
                <a:gd name="T45" fmla="*/ 37 h 45"/>
                <a:gd name="T46" fmla="*/ 13 w 110"/>
                <a:gd name="T47" fmla="*/ 41 h 45"/>
                <a:gd name="T48" fmla="*/ 1 w 110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5">
                  <a:moveTo>
                    <a:pt x="1" y="45"/>
                  </a:moveTo>
                  <a:lnTo>
                    <a:pt x="1" y="43"/>
                  </a:lnTo>
                  <a:lnTo>
                    <a:pt x="0" y="41"/>
                  </a:lnTo>
                  <a:lnTo>
                    <a:pt x="9" y="34"/>
                  </a:lnTo>
                  <a:lnTo>
                    <a:pt x="20" y="26"/>
                  </a:lnTo>
                  <a:lnTo>
                    <a:pt x="33" y="18"/>
                  </a:lnTo>
                  <a:lnTo>
                    <a:pt x="48" y="11"/>
                  </a:lnTo>
                  <a:lnTo>
                    <a:pt x="58" y="8"/>
                  </a:lnTo>
                  <a:lnTo>
                    <a:pt x="67" y="5"/>
                  </a:lnTo>
                  <a:lnTo>
                    <a:pt x="75" y="3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10" y="0"/>
                  </a:lnTo>
                  <a:lnTo>
                    <a:pt x="100" y="6"/>
                  </a:lnTo>
                  <a:lnTo>
                    <a:pt x="87" y="11"/>
                  </a:lnTo>
                  <a:lnTo>
                    <a:pt x="79" y="15"/>
                  </a:lnTo>
                  <a:lnTo>
                    <a:pt x="71" y="18"/>
                  </a:lnTo>
                  <a:lnTo>
                    <a:pt x="63" y="21"/>
                  </a:lnTo>
                  <a:lnTo>
                    <a:pt x="54" y="26"/>
                  </a:lnTo>
                  <a:lnTo>
                    <a:pt x="39" y="32"/>
                  </a:lnTo>
                  <a:lnTo>
                    <a:pt x="25" y="37"/>
                  </a:lnTo>
                  <a:lnTo>
                    <a:pt x="13" y="4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Freeform 198"/>
            <p:cNvSpPr>
              <a:spLocks/>
            </p:cNvSpPr>
            <p:nvPr/>
          </p:nvSpPr>
          <p:spPr bwMode="auto">
            <a:xfrm>
              <a:off x="13772075" y="6255888"/>
              <a:ext cx="56341" cy="22240"/>
            </a:xfrm>
            <a:custGeom>
              <a:avLst/>
              <a:gdLst>
                <a:gd name="T0" fmla="*/ 0 w 115"/>
                <a:gd name="T1" fmla="*/ 46 h 46"/>
                <a:gd name="T2" fmla="*/ 9 w 115"/>
                <a:gd name="T3" fmla="*/ 39 h 46"/>
                <a:gd name="T4" fmla="*/ 21 w 115"/>
                <a:gd name="T5" fmla="*/ 32 h 46"/>
                <a:gd name="T6" fmla="*/ 37 w 115"/>
                <a:gd name="T7" fmla="*/ 24 h 46"/>
                <a:gd name="T8" fmla="*/ 54 w 115"/>
                <a:gd name="T9" fmla="*/ 16 h 46"/>
                <a:gd name="T10" fmla="*/ 73 w 115"/>
                <a:gd name="T11" fmla="*/ 9 h 46"/>
                <a:gd name="T12" fmla="*/ 89 w 115"/>
                <a:gd name="T13" fmla="*/ 4 h 46"/>
                <a:gd name="T14" fmla="*/ 104 w 115"/>
                <a:gd name="T15" fmla="*/ 1 h 46"/>
                <a:gd name="T16" fmla="*/ 115 w 115"/>
                <a:gd name="T17" fmla="*/ 0 h 46"/>
                <a:gd name="T18" fmla="*/ 106 w 115"/>
                <a:gd name="T19" fmla="*/ 7 h 46"/>
                <a:gd name="T20" fmla="*/ 93 w 115"/>
                <a:gd name="T21" fmla="*/ 14 h 46"/>
                <a:gd name="T22" fmla="*/ 78 w 115"/>
                <a:gd name="T23" fmla="*/ 22 h 46"/>
                <a:gd name="T24" fmla="*/ 60 w 115"/>
                <a:gd name="T25" fmla="*/ 30 h 46"/>
                <a:gd name="T26" fmla="*/ 42 w 115"/>
                <a:gd name="T27" fmla="*/ 37 h 46"/>
                <a:gd name="T28" fmla="*/ 26 w 115"/>
                <a:gd name="T29" fmla="*/ 42 h 46"/>
                <a:gd name="T30" fmla="*/ 11 w 115"/>
                <a:gd name="T31" fmla="*/ 45 h 46"/>
                <a:gd name="T32" fmla="*/ 0 w 115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46">
                  <a:moveTo>
                    <a:pt x="0" y="46"/>
                  </a:moveTo>
                  <a:lnTo>
                    <a:pt x="9" y="39"/>
                  </a:lnTo>
                  <a:lnTo>
                    <a:pt x="21" y="32"/>
                  </a:lnTo>
                  <a:lnTo>
                    <a:pt x="37" y="24"/>
                  </a:lnTo>
                  <a:lnTo>
                    <a:pt x="54" y="16"/>
                  </a:lnTo>
                  <a:lnTo>
                    <a:pt x="73" y="9"/>
                  </a:lnTo>
                  <a:lnTo>
                    <a:pt x="89" y="4"/>
                  </a:lnTo>
                  <a:lnTo>
                    <a:pt x="104" y="1"/>
                  </a:lnTo>
                  <a:lnTo>
                    <a:pt x="115" y="0"/>
                  </a:lnTo>
                  <a:lnTo>
                    <a:pt x="106" y="7"/>
                  </a:lnTo>
                  <a:lnTo>
                    <a:pt x="93" y="14"/>
                  </a:lnTo>
                  <a:lnTo>
                    <a:pt x="78" y="22"/>
                  </a:lnTo>
                  <a:lnTo>
                    <a:pt x="60" y="30"/>
                  </a:lnTo>
                  <a:lnTo>
                    <a:pt x="42" y="37"/>
                  </a:lnTo>
                  <a:lnTo>
                    <a:pt x="26" y="42"/>
                  </a:lnTo>
                  <a:lnTo>
                    <a:pt x="11" y="45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Freeform 199"/>
            <p:cNvSpPr>
              <a:spLocks/>
            </p:cNvSpPr>
            <p:nvPr/>
          </p:nvSpPr>
          <p:spPr bwMode="auto">
            <a:xfrm>
              <a:off x="13846208" y="6183238"/>
              <a:ext cx="17792" cy="10379"/>
            </a:xfrm>
            <a:custGeom>
              <a:avLst/>
              <a:gdLst>
                <a:gd name="T0" fmla="*/ 0 w 34"/>
                <a:gd name="T1" fmla="*/ 21 h 21"/>
                <a:gd name="T2" fmla="*/ 0 w 34"/>
                <a:gd name="T3" fmla="*/ 14 h 21"/>
                <a:gd name="T4" fmla="*/ 0 w 34"/>
                <a:gd name="T5" fmla="*/ 8 h 21"/>
                <a:gd name="T6" fmla="*/ 9 w 34"/>
                <a:gd name="T7" fmla="*/ 6 h 21"/>
                <a:gd name="T8" fmla="*/ 18 w 34"/>
                <a:gd name="T9" fmla="*/ 3 h 21"/>
                <a:gd name="T10" fmla="*/ 26 w 34"/>
                <a:gd name="T11" fmla="*/ 1 h 21"/>
                <a:gd name="T12" fmla="*/ 34 w 34"/>
                <a:gd name="T13" fmla="*/ 0 h 21"/>
                <a:gd name="T14" fmla="*/ 27 w 34"/>
                <a:gd name="T15" fmla="*/ 5 h 21"/>
                <a:gd name="T16" fmla="*/ 19 w 34"/>
                <a:gd name="T17" fmla="*/ 10 h 21"/>
                <a:gd name="T18" fmla="*/ 11 w 34"/>
                <a:gd name="T19" fmla="*/ 15 h 21"/>
                <a:gd name="T20" fmla="*/ 0 w 34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21">
                  <a:moveTo>
                    <a:pt x="0" y="21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9" y="6"/>
                  </a:lnTo>
                  <a:lnTo>
                    <a:pt x="18" y="3"/>
                  </a:lnTo>
                  <a:lnTo>
                    <a:pt x="26" y="1"/>
                  </a:lnTo>
                  <a:lnTo>
                    <a:pt x="34" y="0"/>
                  </a:lnTo>
                  <a:lnTo>
                    <a:pt x="27" y="5"/>
                  </a:lnTo>
                  <a:lnTo>
                    <a:pt x="19" y="10"/>
                  </a:lnTo>
                  <a:lnTo>
                    <a:pt x="11" y="1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0" name="Freeform 200"/>
            <p:cNvSpPr>
              <a:spLocks/>
            </p:cNvSpPr>
            <p:nvPr/>
          </p:nvSpPr>
          <p:spPr bwMode="auto">
            <a:xfrm>
              <a:off x="13791349" y="6187686"/>
              <a:ext cx="54859" cy="26688"/>
            </a:xfrm>
            <a:custGeom>
              <a:avLst/>
              <a:gdLst>
                <a:gd name="T0" fmla="*/ 0 w 113"/>
                <a:gd name="T1" fmla="*/ 54 h 54"/>
                <a:gd name="T2" fmla="*/ 12 w 113"/>
                <a:gd name="T3" fmla="*/ 45 h 54"/>
                <a:gd name="T4" fmla="*/ 29 w 113"/>
                <a:gd name="T5" fmla="*/ 36 h 54"/>
                <a:gd name="T6" fmla="*/ 48 w 113"/>
                <a:gd name="T7" fmla="*/ 26 h 54"/>
                <a:gd name="T8" fmla="*/ 71 w 113"/>
                <a:gd name="T9" fmla="*/ 15 h 54"/>
                <a:gd name="T10" fmla="*/ 82 w 113"/>
                <a:gd name="T11" fmla="*/ 11 h 54"/>
                <a:gd name="T12" fmla="*/ 92 w 113"/>
                <a:gd name="T13" fmla="*/ 7 h 54"/>
                <a:gd name="T14" fmla="*/ 103 w 113"/>
                <a:gd name="T15" fmla="*/ 4 h 54"/>
                <a:gd name="T16" fmla="*/ 113 w 113"/>
                <a:gd name="T17" fmla="*/ 0 h 54"/>
                <a:gd name="T18" fmla="*/ 113 w 113"/>
                <a:gd name="T19" fmla="*/ 6 h 54"/>
                <a:gd name="T20" fmla="*/ 113 w 113"/>
                <a:gd name="T21" fmla="*/ 13 h 54"/>
                <a:gd name="T22" fmla="*/ 105 w 113"/>
                <a:gd name="T23" fmla="*/ 18 h 54"/>
                <a:gd name="T24" fmla="*/ 95 w 113"/>
                <a:gd name="T25" fmla="*/ 22 h 54"/>
                <a:gd name="T26" fmla="*/ 86 w 113"/>
                <a:gd name="T27" fmla="*/ 26 h 54"/>
                <a:gd name="T28" fmla="*/ 76 w 113"/>
                <a:gd name="T29" fmla="*/ 30 h 54"/>
                <a:gd name="T30" fmla="*/ 53 w 113"/>
                <a:gd name="T31" fmla="*/ 39 h 54"/>
                <a:gd name="T32" fmla="*/ 33 w 113"/>
                <a:gd name="T33" fmla="*/ 46 h 54"/>
                <a:gd name="T34" fmla="*/ 15 w 113"/>
                <a:gd name="T35" fmla="*/ 51 h 54"/>
                <a:gd name="T36" fmla="*/ 0 w 113"/>
                <a:gd name="T3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54">
                  <a:moveTo>
                    <a:pt x="0" y="54"/>
                  </a:moveTo>
                  <a:lnTo>
                    <a:pt x="12" y="45"/>
                  </a:lnTo>
                  <a:lnTo>
                    <a:pt x="29" y="36"/>
                  </a:lnTo>
                  <a:lnTo>
                    <a:pt x="48" y="26"/>
                  </a:lnTo>
                  <a:lnTo>
                    <a:pt x="71" y="15"/>
                  </a:lnTo>
                  <a:lnTo>
                    <a:pt x="82" y="11"/>
                  </a:lnTo>
                  <a:lnTo>
                    <a:pt x="92" y="7"/>
                  </a:lnTo>
                  <a:lnTo>
                    <a:pt x="103" y="4"/>
                  </a:lnTo>
                  <a:lnTo>
                    <a:pt x="113" y="0"/>
                  </a:lnTo>
                  <a:lnTo>
                    <a:pt x="113" y="6"/>
                  </a:lnTo>
                  <a:lnTo>
                    <a:pt x="113" y="13"/>
                  </a:lnTo>
                  <a:lnTo>
                    <a:pt x="105" y="18"/>
                  </a:lnTo>
                  <a:lnTo>
                    <a:pt x="95" y="22"/>
                  </a:lnTo>
                  <a:lnTo>
                    <a:pt x="86" y="26"/>
                  </a:lnTo>
                  <a:lnTo>
                    <a:pt x="76" y="30"/>
                  </a:lnTo>
                  <a:lnTo>
                    <a:pt x="53" y="39"/>
                  </a:lnTo>
                  <a:lnTo>
                    <a:pt x="33" y="46"/>
                  </a:lnTo>
                  <a:lnTo>
                    <a:pt x="15" y="51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1" name="Freeform 201"/>
            <p:cNvSpPr>
              <a:spLocks/>
            </p:cNvSpPr>
            <p:nvPr/>
          </p:nvSpPr>
          <p:spPr bwMode="auto">
            <a:xfrm>
              <a:off x="13843243" y="6129862"/>
              <a:ext cx="4448" cy="4448"/>
            </a:xfrm>
            <a:custGeom>
              <a:avLst/>
              <a:gdLst>
                <a:gd name="T0" fmla="*/ 1 w 10"/>
                <a:gd name="T1" fmla="*/ 8 h 8"/>
                <a:gd name="T2" fmla="*/ 1 w 10"/>
                <a:gd name="T3" fmla="*/ 5 h 8"/>
                <a:gd name="T4" fmla="*/ 0 w 10"/>
                <a:gd name="T5" fmla="*/ 1 h 8"/>
                <a:gd name="T6" fmla="*/ 5 w 10"/>
                <a:gd name="T7" fmla="*/ 1 h 8"/>
                <a:gd name="T8" fmla="*/ 10 w 10"/>
                <a:gd name="T9" fmla="*/ 0 h 8"/>
                <a:gd name="T10" fmla="*/ 6 w 10"/>
                <a:gd name="T11" fmla="*/ 4 h 8"/>
                <a:gd name="T12" fmla="*/ 1 w 1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lnTo>
                    <a:pt x="1" y="5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2" name="Freeform 202"/>
            <p:cNvSpPr>
              <a:spLocks/>
            </p:cNvSpPr>
            <p:nvPr/>
          </p:nvSpPr>
          <p:spPr bwMode="auto">
            <a:xfrm>
              <a:off x="13794314" y="6129862"/>
              <a:ext cx="48928" cy="22240"/>
            </a:xfrm>
            <a:custGeom>
              <a:avLst/>
              <a:gdLst>
                <a:gd name="T0" fmla="*/ 0 w 99"/>
                <a:gd name="T1" fmla="*/ 45 h 45"/>
                <a:gd name="T2" fmla="*/ 8 w 99"/>
                <a:gd name="T3" fmla="*/ 38 h 45"/>
                <a:gd name="T4" fmla="*/ 21 w 99"/>
                <a:gd name="T5" fmla="*/ 31 h 45"/>
                <a:gd name="T6" fmla="*/ 34 w 99"/>
                <a:gd name="T7" fmla="*/ 22 h 45"/>
                <a:gd name="T8" fmla="*/ 50 w 99"/>
                <a:gd name="T9" fmla="*/ 15 h 45"/>
                <a:gd name="T10" fmla="*/ 64 w 99"/>
                <a:gd name="T11" fmla="*/ 10 h 45"/>
                <a:gd name="T12" fmla="*/ 76 w 99"/>
                <a:gd name="T13" fmla="*/ 6 h 45"/>
                <a:gd name="T14" fmla="*/ 87 w 99"/>
                <a:gd name="T15" fmla="*/ 3 h 45"/>
                <a:gd name="T16" fmla="*/ 98 w 99"/>
                <a:gd name="T17" fmla="*/ 0 h 45"/>
                <a:gd name="T18" fmla="*/ 99 w 99"/>
                <a:gd name="T19" fmla="*/ 4 h 45"/>
                <a:gd name="T20" fmla="*/ 99 w 99"/>
                <a:gd name="T21" fmla="*/ 7 h 45"/>
                <a:gd name="T22" fmla="*/ 90 w 99"/>
                <a:gd name="T23" fmla="*/ 12 h 45"/>
                <a:gd name="T24" fmla="*/ 80 w 99"/>
                <a:gd name="T25" fmla="*/ 18 h 45"/>
                <a:gd name="T26" fmla="*/ 69 w 99"/>
                <a:gd name="T27" fmla="*/ 24 h 45"/>
                <a:gd name="T28" fmla="*/ 58 w 99"/>
                <a:gd name="T29" fmla="*/ 30 h 45"/>
                <a:gd name="T30" fmla="*/ 40 w 99"/>
                <a:gd name="T31" fmla="*/ 36 h 45"/>
                <a:gd name="T32" fmla="*/ 25 w 99"/>
                <a:gd name="T33" fmla="*/ 41 h 45"/>
                <a:gd name="T34" fmla="*/ 11 w 99"/>
                <a:gd name="T35" fmla="*/ 44 h 45"/>
                <a:gd name="T36" fmla="*/ 0 w 99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45">
                  <a:moveTo>
                    <a:pt x="0" y="45"/>
                  </a:moveTo>
                  <a:lnTo>
                    <a:pt x="8" y="38"/>
                  </a:lnTo>
                  <a:lnTo>
                    <a:pt x="21" y="31"/>
                  </a:lnTo>
                  <a:lnTo>
                    <a:pt x="34" y="22"/>
                  </a:lnTo>
                  <a:lnTo>
                    <a:pt x="50" y="15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87" y="3"/>
                  </a:lnTo>
                  <a:lnTo>
                    <a:pt x="98" y="0"/>
                  </a:lnTo>
                  <a:lnTo>
                    <a:pt x="99" y="4"/>
                  </a:lnTo>
                  <a:lnTo>
                    <a:pt x="99" y="7"/>
                  </a:lnTo>
                  <a:lnTo>
                    <a:pt x="90" y="12"/>
                  </a:lnTo>
                  <a:lnTo>
                    <a:pt x="80" y="18"/>
                  </a:lnTo>
                  <a:lnTo>
                    <a:pt x="69" y="24"/>
                  </a:lnTo>
                  <a:lnTo>
                    <a:pt x="58" y="30"/>
                  </a:lnTo>
                  <a:lnTo>
                    <a:pt x="40" y="36"/>
                  </a:lnTo>
                  <a:lnTo>
                    <a:pt x="25" y="41"/>
                  </a:lnTo>
                  <a:lnTo>
                    <a:pt x="11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3" name="Freeform 203"/>
            <p:cNvSpPr>
              <a:spLocks/>
            </p:cNvSpPr>
            <p:nvPr/>
          </p:nvSpPr>
          <p:spPr bwMode="auto">
            <a:xfrm>
              <a:off x="13841759" y="6073521"/>
              <a:ext cx="10379" cy="10379"/>
            </a:xfrm>
            <a:custGeom>
              <a:avLst/>
              <a:gdLst>
                <a:gd name="T0" fmla="*/ 1 w 20"/>
                <a:gd name="T1" fmla="*/ 22 h 22"/>
                <a:gd name="T2" fmla="*/ 0 w 20"/>
                <a:gd name="T3" fmla="*/ 15 h 22"/>
                <a:gd name="T4" fmla="*/ 0 w 20"/>
                <a:gd name="T5" fmla="*/ 7 h 22"/>
                <a:gd name="T6" fmla="*/ 11 w 20"/>
                <a:gd name="T7" fmla="*/ 2 h 22"/>
                <a:gd name="T8" fmla="*/ 20 w 20"/>
                <a:gd name="T9" fmla="*/ 0 h 22"/>
                <a:gd name="T10" fmla="*/ 17 w 20"/>
                <a:gd name="T11" fmla="*/ 5 h 22"/>
                <a:gd name="T12" fmla="*/ 13 w 20"/>
                <a:gd name="T13" fmla="*/ 10 h 22"/>
                <a:gd name="T14" fmla="*/ 7 w 20"/>
                <a:gd name="T15" fmla="*/ 16 h 22"/>
                <a:gd name="T16" fmla="*/ 1 w 20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lnTo>
                    <a:pt x="0" y="15"/>
                  </a:lnTo>
                  <a:lnTo>
                    <a:pt x="0" y="7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17" y="5"/>
                  </a:lnTo>
                  <a:lnTo>
                    <a:pt x="13" y="10"/>
                  </a:lnTo>
                  <a:lnTo>
                    <a:pt x="7" y="16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" name="Freeform 204"/>
            <p:cNvSpPr>
              <a:spLocks/>
            </p:cNvSpPr>
            <p:nvPr/>
          </p:nvSpPr>
          <p:spPr bwMode="auto">
            <a:xfrm>
              <a:off x="13810624" y="6076486"/>
              <a:ext cx="31136" cy="19275"/>
            </a:xfrm>
            <a:custGeom>
              <a:avLst/>
              <a:gdLst>
                <a:gd name="T0" fmla="*/ 5 w 65"/>
                <a:gd name="T1" fmla="*/ 39 h 39"/>
                <a:gd name="T2" fmla="*/ 3 w 65"/>
                <a:gd name="T3" fmla="*/ 39 h 39"/>
                <a:gd name="T4" fmla="*/ 0 w 65"/>
                <a:gd name="T5" fmla="*/ 39 h 39"/>
                <a:gd name="T6" fmla="*/ 7 w 65"/>
                <a:gd name="T7" fmla="*/ 33 h 39"/>
                <a:gd name="T8" fmla="*/ 17 w 65"/>
                <a:gd name="T9" fmla="*/ 28 h 39"/>
                <a:gd name="T10" fmla="*/ 28 w 65"/>
                <a:gd name="T11" fmla="*/ 20 h 39"/>
                <a:gd name="T12" fmla="*/ 41 w 65"/>
                <a:gd name="T13" fmla="*/ 13 h 39"/>
                <a:gd name="T14" fmla="*/ 52 w 65"/>
                <a:gd name="T15" fmla="*/ 6 h 39"/>
                <a:gd name="T16" fmla="*/ 64 w 65"/>
                <a:gd name="T17" fmla="*/ 0 h 39"/>
                <a:gd name="T18" fmla="*/ 64 w 65"/>
                <a:gd name="T19" fmla="*/ 8 h 39"/>
                <a:gd name="T20" fmla="*/ 65 w 65"/>
                <a:gd name="T21" fmla="*/ 15 h 39"/>
                <a:gd name="T22" fmla="*/ 56 w 65"/>
                <a:gd name="T23" fmla="*/ 21 h 39"/>
                <a:gd name="T24" fmla="*/ 48 w 65"/>
                <a:gd name="T25" fmla="*/ 27 h 39"/>
                <a:gd name="T26" fmla="*/ 35 w 65"/>
                <a:gd name="T27" fmla="*/ 33 h 39"/>
                <a:gd name="T28" fmla="*/ 21 w 65"/>
                <a:gd name="T29" fmla="*/ 38 h 39"/>
                <a:gd name="T30" fmla="*/ 12 w 65"/>
                <a:gd name="T31" fmla="*/ 39 h 39"/>
                <a:gd name="T32" fmla="*/ 5 w 65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9">
                  <a:moveTo>
                    <a:pt x="5" y="39"/>
                  </a:moveTo>
                  <a:lnTo>
                    <a:pt x="3" y="39"/>
                  </a:lnTo>
                  <a:lnTo>
                    <a:pt x="0" y="39"/>
                  </a:lnTo>
                  <a:lnTo>
                    <a:pt x="7" y="33"/>
                  </a:lnTo>
                  <a:lnTo>
                    <a:pt x="17" y="28"/>
                  </a:lnTo>
                  <a:lnTo>
                    <a:pt x="28" y="20"/>
                  </a:lnTo>
                  <a:lnTo>
                    <a:pt x="41" y="13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5" y="15"/>
                  </a:lnTo>
                  <a:lnTo>
                    <a:pt x="56" y="21"/>
                  </a:lnTo>
                  <a:lnTo>
                    <a:pt x="48" y="27"/>
                  </a:lnTo>
                  <a:lnTo>
                    <a:pt x="35" y="33"/>
                  </a:lnTo>
                  <a:lnTo>
                    <a:pt x="21" y="38"/>
                  </a:lnTo>
                  <a:lnTo>
                    <a:pt x="12" y="39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13821002" y="6030523"/>
              <a:ext cx="11861" cy="8896"/>
            </a:xfrm>
            <a:custGeom>
              <a:avLst/>
              <a:gdLst>
                <a:gd name="T0" fmla="*/ 10 w 24"/>
                <a:gd name="T1" fmla="*/ 17 h 17"/>
                <a:gd name="T2" fmla="*/ 6 w 24"/>
                <a:gd name="T3" fmla="*/ 16 h 17"/>
                <a:gd name="T4" fmla="*/ 0 w 24"/>
                <a:gd name="T5" fmla="*/ 15 h 17"/>
                <a:gd name="T6" fmla="*/ 0 w 24"/>
                <a:gd name="T7" fmla="*/ 12 h 17"/>
                <a:gd name="T8" fmla="*/ 1 w 24"/>
                <a:gd name="T9" fmla="*/ 8 h 17"/>
                <a:gd name="T10" fmla="*/ 5 w 24"/>
                <a:gd name="T11" fmla="*/ 3 h 17"/>
                <a:gd name="T12" fmla="*/ 10 w 24"/>
                <a:gd name="T13" fmla="*/ 1 h 17"/>
                <a:gd name="T14" fmla="*/ 12 w 24"/>
                <a:gd name="T15" fmla="*/ 0 h 17"/>
                <a:gd name="T16" fmla="*/ 13 w 24"/>
                <a:gd name="T17" fmla="*/ 0 h 17"/>
                <a:gd name="T18" fmla="*/ 17 w 24"/>
                <a:gd name="T19" fmla="*/ 1 h 17"/>
                <a:gd name="T20" fmla="*/ 20 w 24"/>
                <a:gd name="T21" fmla="*/ 2 h 17"/>
                <a:gd name="T22" fmla="*/ 22 w 24"/>
                <a:gd name="T23" fmla="*/ 4 h 17"/>
                <a:gd name="T24" fmla="*/ 24 w 24"/>
                <a:gd name="T25" fmla="*/ 8 h 17"/>
                <a:gd name="T26" fmla="*/ 22 w 24"/>
                <a:gd name="T27" fmla="*/ 11 h 17"/>
                <a:gd name="T28" fmla="*/ 19 w 24"/>
                <a:gd name="T29" fmla="*/ 13 h 17"/>
                <a:gd name="T30" fmla="*/ 17 w 24"/>
                <a:gd name="T31" fmla="*/ 15 h 17"/>
                <a:gd name="T32" fmla="*/ 14 w 24"/>
                <a:gd name="T33" fmla="*/ 16 h 17"/>
                <a:gd name="T34" fmla="*/ 12 w 24"/>
                <a:gd name="T35" fmla="*/ 17 h 17"/>
                <a:gd name="T36" fmla="*/ 10 w 24"/>
                <a:gd name="T3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17">
                  <a:moveTo>
                    <a:pt x="10" y="17"/>
                  </a:moveTo>
                  <a:lnTo>
                    <a:pt x="6" y="16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10" y="17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13810624" y="6429360"/>
              <a:ext cx="10379" cy="5931"/>
            </a:xfrm>
            <a:custGeom>
              <a:avLst/>
              <a:gdLst>
                <a:gd name="T0" fmla="*/ 0 w 22"/>
                <a:gd name="T1" fmla="*/ 11 h 11"/>
                <a:gd name="T2" fmla="*/ 7 w 22"/>
                <a:gd name="T3" fmla="*/ 5 h 11"/>
                <a:gd name="T4" fmla="*/ 17 w 22"/>
                <a:gd name="T5" fmla="*/ 0 h 11"/>
                <a:gd name="T6" fmla="*/ 19 w 22"/>
                <a:gd name="T7" fmla="*/ 4 h 11"/>
                <a:gd name="T8" fmla="*/ 22 w 22"/>
                <a:gd name="T9" fmla="*/ 7 h 11"/>
                <a:gd name="T10" fmla="*/ 10 w 22"/>
                <a:gd name="T11" fmla="*/ 10 h 11"/>
                <a:gd name="T12" fmla="*/ 0 w 2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1">
                  <a:moveTo>
                    <a:pt x="0" y="11"/>
                  </a:moveTo>
                  <a:lnTo>
                    <a:pt x="7" y="5"/>
                  </a:lnTo>
                  <a:lnTo>
                    <a:pt x="17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1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13818037" y="6420464"/>
              <a:ext cx="23723" cy="13344"/>
            </a:xfrm>
            <a:custGeom>
              <a:avLst/>
              <a:gdLst>
                <a:gd name="T0" fmla="*/ 5 w 47"/>
                <a:gd name="T1" fmla="*/ 25 h 25"/>
                <a:gd name="T2" fmla="*/ 2 w 47"/>
                <a:gd name="T3" fmla="*/ 22 h 25"/>
                <a:gd name="T4" fmla="*/ 0 w 47"/>
                <a:gd name="T5" fmla="*/ 18 h 25"/>
                <a:gd name="T6" fmla="*/ 9 w 47"/>
                <a:gd name="T7" fmla="*/ 12 h 25"/>
                <a:gd name="T8" fmla="*/ 18 w 47"/>
                <a:gd name="T9" fmla="*/ 8 h 25"/>
                <a:gd name="T10" fmla="*/ 27 w 47"/>
                <a:gd name="T11" fmla="*/ 4 h 25"/>
                <a:gd name="T12" fmla="*/ 37 w 47"/>
                <a:gd name="T13" fmla="*/ 0 h 25"/>
                <a:gd name="T14" fmla="*/ 42 w 47"/>
                <a:gd name="T15" fmla="*/ 6 h 25"/>
                <a:gd name="T16" fmla="*/ 47 w 47"/>
                <a:gd name="T17" fmla="*/ 12 h 25"/>
                <a:gd name="T18" fmla="*/ 35 w 47"/>
                <a:gd name="T19" fmla="*/ 16 h 25"/>
                <a:gd name="T20" fmla="*/ 25 w 47"/>
                <a:gd name="T21" fmla="*/ 20 h 25"/>
                <a:gd name="T22" fmla="*/ 15 w 47"/>
                <a:gd name="T23" fmla="*/ 23 h 25"/>
                <a:gd name="T24" fmla="*/ 5 w 47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25">
                  <a:moveTo>
                    <a:pt x="5" y="25"/>
                  </a:moveTo>
                  <a:lnTo>
                    <a:pt x="2" y="22"/>
                  </a:lnTo>
                  <a:lnTo>
                    <a:pt x="0" y="18"/>
                  </a:lnTo>
                  <a:lnTo>
                    <a:pt x="9" y="12"/>
                  </a:lnTo>
                  <a:lnTo>
                    <a:pt x="18" y="8"/>
                  </a:lnTo>
                  <a:lnTo>
                    <a:pt x="27" y="4"/>
                  </a:lnTo>
                  <a:lnTo>
                    <a:pt x="37" y="0"/>
                  </a:lnTo>
                  <a:lnTo>
                    <a:pt x="42" y="6"/>
                  </a:lnTo>
                  <a:lnTo>
                    <a:pt x="47" y="12"/>
                  </a:lnTo>
                  <a:lnTo>
                    <a:pt x="35" y="16"/>
                  </a:lnTo>
                  <a:lnTo>
                    <a:pt x="25" y="20"/>
                  </a:lnTo>
                  <a:lnTo>
                    <a:pt x="15" y="23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13837312" y="6413051"/>
              <a:ext cx="34102" cy="13344"/>
            </a:xfrm>
            <a:custGeom>
              <a:avLst/>
              <a:gdLst>
                <a:gd name="T0" fmla="*/ 10 w 69"/>
                <a:gd name="T1" fmla="*/ 29 h 29"/>
                <a:gd name="T2" fmla="*/ 5 w 69"/>
                <a:gd name="T3" fmla="*/ 23 h 29"/>
                <a:gd name="T4" fmla="*/ 0 w 69"/>
                <a:gd name="T5" fmla="*/ 17 h 29"/>
                <a:gd name="T6" fmla="*/ 2 w 69"/>
                <a:gd name="T7" fmla="*/ 16 h 29"/>
                <a:gd name="T8" fmla="*/ 4 w 69"/>
                <a:gd name="T9" fmla="*/ 15 h 29"/>
                <a:gd name="T10" fmla="*/ 24 w 69"/>
                <a:gd name="T11" fmla="*/ 9 h 29"/>
                <a:gd name="T12" fmla="*/ 41 w 69"/>
                <a:gd name="T13" fmla="*/ 4 h 29"/>
                <a:gd name="T14" fmla="*/ 57 w 69"/>
                <a:gd name="T15" fmla="*/ 1 h 29"/>
                <a:gd name="T16" fmla="*/ 69 w 69"/>
                <a:gd name="T17" fmla="*/ 0 h 29"/>
                <a:gd name="T18" fmla="*/ 59 w 69"/>
                <a:gd name="T19" fmla="*/ 7 h 29"/>
                <a:gd name="T20" fmla="*/ 45 w 69"/>
                <a:gd name="T21" fmla="*/ 14 h 29"/>
                <a:gd name="T22" fmla="*/ 29 w 69"/>
                <a:gd name="T23" fmla="*/ 22 h 29"/>
                <a:gd name="T24" fmla="*/ 11 w 69"/>
                <a:gd name="T25" fmla="*/ 29 h 29"/>
                <a:gd name="T26" fmla="*/ 10 w 69"/>
                <a:gd name="T27" fmla="*/ 29 h 29"/>
                <a:gd name="T28" fmla="*/ 10 w 69"/>
                <a:gd name="T2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29">
                  <a:moveTo>
                    <a:pt x="10" y="29"/>
                  </a:moveTo>
                  <a:lnTo>
                    <a:pt x="5" y="23"/>
                  </a:lnTo>
                  <a:lnTo>
                    <a:pt x="0" y="17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24" y="9"/>
                  </a:lnTo>
                  <a:lnTo>
                    <a:pt x="41" y="4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59" y="7"/>
                  </a:lnTo>
                  <a:lnTo>
                    <a:pt x="45" y="14"/>
                  </a:lnTo>
                  <a:lnTo>
                    <a:pt x="29" y="22"/>
                  </a:lnTo>
                  <a:lnTo>
                    <a:pt x="11" y="29"/>
                  </a:lnTo>
                  <a:lnTo>
                    <a:pt x="10" y="29"/>
                  </a:lnTo>
                  <a:lnTo>
                    <a:pt x="10" y="29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13840277" y="6461979"/>
              <a:ext cx="2965" cy="1483"/>
            </a:xfrm>
            <a:custGeom>
              <a:avLst/>
              <a:gdLst>
                <a:gd name="T0" fmla="*/ 5 w 5"/>
                <a:gd name="T1" fmla="*/ 3 h 3"/>
                <a:gd name="T2" fmla="*/ 3 w 5"/>
                <a:gd name="T3" fmla="*/ 2 h 3"/>
                <a:gd name="T4" fmla="*/ 0 w 5"/>
                <a:gd name="T5" fmla="*/ 0 h 3"/>
                <a:gd name="T6" fmla="*/ 1 w 5"/>
                <a:gd name="T7" fmla="*/ 0 h 3"/>
                <a:gd name="T8" fmla="*/ 3 w 5"/>
                <a:gd name="T9" fmla="*/ 0 h 3"/>
                <a:gd name="T10" fmla="*/ 4 w 5"/>
                <a:gd name="T11" fmla="*/ 1 h 3"/>
                <a:gd name="T12" fmla="*/ 5 w 5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13841759" y="6459014"/>
              <a:ext cx="28171" cy="7414"/>
            </a:xfrm>
            <a:custGeom>
              <a:avLst/>
              <a:gdLst>
                <a:gd name="T0" fmla="*/ 32 w 56"/>
                <a:gd name="T1" fmla="*/ 17 h 17"/>
                <a:gd name="T2" fmla="*/ 23 w 56"/>
                <a:gd name="T3" fmla="*/ 17 h 17"/>
                <a:gd name="T4" fmla="*/ 15 w 56"/>
                <a:gd name="T5" fmla="*/ 15 h 17"/>
                <a:gd name="T6" fmla="*/ 8 w 56"/>
                <a:gd name="T7" fmla="*/ 12 h 17"/>
                <a:gd name="T8" fmla="*/ 2 w 56"/>
                <a:gd name="T9" fmla="*/ 9 h 17"/>
                <a:gd name="T10" fmla="*/ 1 w 56"/>
                <a:gd name="T11" fmla="*/ 7 h 17"/>
                <a:gd name="T12" fmla="*/ 0 w 56"/>
                <a:gd name="T13" fmla="*/ 6 h 17"/>
                <a:gd name="T14" fmla="*/ 8 w 56"/>
                <a:gd name="T15" fmla="*/ 4 h 17"/>
                <a:gd name="T16" fmla="*/ 17 w 56"/>
                <a:gd name="T17" fmla="*/ 3 h 17"/>
                <a:gd name="T18" fmla="*/ 27 w 56"/>
                <a:gd name="T19" fmla="*/ 2 h 17"/>
                <a:gd name="T20" fmla="*/ 40 w 56"/>
                <a:gd name="T21" fmla="*/ 1 h 17"/>
                <a:gd name="T22" fmla="*/ 43 w 56"/>
                <a:gd name="T23" fmla="*/ 0 h 17"/>
                <a:gd name="T24" fmla="*/ 46 w 56"/>
                <a:gd name="T25" fmla="*/ 0 h 17"/>
                <a:gd name="T26" fmla="*/ 51 w 56"/>
                <a:gd name="T27" fmla="*/ 6 h 17"/>
                <a:gd name="T28" fmla="*/ 56 w 56"/>
                <a:gd name="T29" fmla="*/ 13 h 17"/>
                <a:gd name="T30" fmla="*/ 49 w 56"/>
                <a:gd name="T31" fmla="*/ 15 h 17"/>
                <a:gd name="T32" fmla="*/ 42 w 56"/>
                <a:gd name="T33" fmla="*/ 17 h 17"/>
                <a:gd name="T34" fmla="*/ 36 w 56"/>
                <a:gd name="T35" fmla="*/ 17 h 17"/>
                <a:gd name="T36" fmla="*/ 32 w 56"/>
                <a:gd name="T3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">
                  <a:moveTo>
                    <a:pt x="32" y="17"/>
                  </a:moveTo>
                  <a:lnTo>
                    <a:pt x="23" y="17"/>
                  </a:lnTo>
                  <a:lnTo>
                    <a:pt x="15" y="15"/>
                  </a:lnTo>
                  <a:lnTo>
                    <a:pt x="8" y="12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8" y="4"/>
                  </a:lnTo>
                  <a:lnTo>
                    <a:pt x="17" y="3"/>
                  </a:lnTo>
                  <a:lnTo>
                    <a:pt x="27" y="2"/>
                  </a:lnTo>
                  <a:lnTo>
                    <a:pt x="40" y="1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51" y="6"/>
                  </a:lnTo>
                  <a:lnTo>
                    <a:pt x="56" y="13"/>
                  </a:lnTo>
                  <a:lnTo>
                    <a:pt x="49" y="15"/>
                  </a:lnTo>
                  <a:lnTo>
                    <a:pt x="42" y="17"/>
                  </a:lnTo>
                  <a:lnTo>
                    <a:pt x="36" y="17"/>
                  </a:lnTo>
                  <a:lnTo>
                    <a:pt x="32" y="1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13864000" y="6457530"/>
              <a:ext cx="19275" cy="7414"/>
            </a:xfrm>
            <a:custGeom>
              <a:avLst/>
              <a:gdLst>
                <a:gd name="T0" fmla="*/ 10 w 37"/>
                <a:gd name="T1" fmla="*/ 15 h 15"/>
                <a:gd name="T2" fmla="*/ 5 w 37"/>
                <a:gd name="T3" fmla="*/ 8 h 15"/>
                <a:gd name="T4" fmla="*/ 0 w 37"/>
                <a:gd name="T5" fmla="*/ 2 h 15"/>
                <a:gd name="T6" fmla="*/ 14 w 37"/>
                <a:gd name="T7" fmla="*/ 1 h 15"/>
                <a:gd name="T8" fmla="*/ 26 w 37"/>
                <a:gd name="T9" fmla="*/ 0 h 15"/>
                <a:gd name="T10" fmla="*/ 31 w 37"/>
                <a:gd name="T11" fmla="*/ 0 h 15"/>
                <a:gd name="T12" fmla="*/ 37 w 37"/>
                <a:gd name="T13" fmla="*/ 1 h 15"/>
                <a:gd name="T14" fmla="*/ 31 w 37"/>
                <a:gd name="T15" fmla="*/ 4 h 15"/>
                <a:gd name="T16" fmla="*/ 25 w 37"/>
                <a:gd name="T17" fmla="*/ 8 h 15"/>
                <a:gd name="T18" fmla="*/ 18 w 37"/>
                <a:gd name="T19" fmla="*/ 12 h 15"/>
                <a:gd name="T20" fmla="*/ 10 w 37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5">
                  <a:moveTo>
                    <a:pt x="10" y="15"/>
                  </a:moveTo>
                  <a:lnTo>
                    <a:pt x="5" y="8"/>
                  </a:lnTo>
                  <a:lnTo>
                    <a:pt x="0" y="2"/>
                  </a:lnTo>
                  <a:lnTo>
                    <a:pt x="14" y="1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7" y="1"/>
                  </a:lnTo>
                  <a:lnTo>
                    <a:pt x="31" y="4"/>
                  </a:lnTo>
                  <a:lnTo>
                    <a:pt x="25" y="8"/>
                  </a:lnTo>
                  <a:lnTo>
                    <a:pt x="18" y="12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13890688" y="6482736"/>
              <a:ext cx="10379" cy="7414"/>
            </a:xfrm>
            <a:custGeom>
              <a:avLst/>
              <a:gdLst>
                <a:gd name="T0" fmla="*/ 9 w 23"/>
                <a:gd name="T1" fmla="*/ 17 h 17"/>
                <a:gd name="T2" fmla="*/ 6 w 23"/>
                <a:gd name="T3" fmla="*/ 17 h 17"/>
                <a:gd name="T4" fmla="*/ 3 w 23"/>
                <a:gd name="T5" fmla="*/ 16 h 17"/>
                <a:gd name="T6" fmla="*/ 1 w 23"/>
                <a:gd name="T7" fmla="*/ 15 h 17"/>
                <a:gd name="T8" fmla="*/ 0 w 23"/>
                <a:gd name="T9" fmla="*/ 13 h 17"/>
                <a:gd name="T10" fmla="*/ 1 w 23"/>
                <a:gd name="T11" fmla="*/ 9 h 17"/>
                <a:gd name="T12" fmla="*/ 3 w 23"/>
                <a:gd name="T13" fmla="*/ 6 h 17"/>
                <a:gd name="T14" fmla="*/ 5 w 23"/>
                <a:gd name="T15" fmla="*/ 4 h 17"/>
                <a:gd name="T16" fmla="*/ 7 w 23"/>
                <a:gd name="T17" fmla="*/ 1 h 17"/>
                <a:gd name="T18" fmla="*/ 10 w 23"/>
                <a:gd name="T19" fmla="*/ 0 h 17"/>
                <a:gd name="T20" fmla="*/ 13 w 23"/>
                <a:gd name="T21" fmla="*/ 0 h 17"/>
                <a:gd name="T22" fmla="*/ 16 w 23"/>
                <a:gd name="T23" fmla="*/ 0 h 17"/>
                <a:gd name="T24" fmla="*/ 18 w 23"/>
                <a:gd name="T25" fmla="*/ 1 h 17"/>
                <a:gd name="T26" fmla="*/ 22 w 23"/>
                <a:gd name="T27" fmla="*/ 3 h 17"/>
                <a:gd name="T28" fmla="*/ 23 w 23"/>
                <a:gd name="T29" fmla="*/ 5 h 17"/>
                <a:gd name="T30" fmla="*/ 21 w 23"/>
                <a:gd name="T31" fmla="*/ 9 h 17"/>
                <a:gd name="T32" fmla="*/ 19 w 23"/>
                <a:gd name="T33" fmla="*/ 11 h 17"/>
                <a:gd name="T34" fmla="*/ 17 w 23"/>
                <a:gd name="T35" fmla="*/ 14 h 17"/>
                <a:gd name="T36" fmla="*/ 14 w 23"/>
                <a:gd name="T37" fmla="*/ 16 h 17"/>
                <a:gd name="T38" fmla="*/ 11 w 23"/>
                <a:gd name="T39" fmla="*/ 17 h 17"/>
                <a:gd name="T40" fmla="*/ 9 w 23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17">
                  <a:moveTo>
                    <a:pt x="9" y="17"/>
                  </a:moveTo>
                  <a:lnTo>
                    <a:pt x="6" y="17"/>
                  </a:lnTo>
                  <a:lnTo>
                    <a:pt x="3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3" y="5"/>
                  </a:lnTo>
                  <a:lnTo>
                    <a:pt x="21" y="9"/>
                  </a:lnTo>
                  <a:lnTo>
                    <a:pt x="19" y="11"/>
                  </a:lnTo>
                  <a:lnTo>
                    <a:pt x="17" y="14"/>
                  </a:lnTo>
                  <a:lnTo>
                    <a:pt x="14" y="16"/>
                  </a:lnTo>
                  <a:lnTo>
                    <a:pt x="11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13908480" y="6522768"/>
              <a:ext cx="16310" cy="5931"/>
            </a:xfrm>
            <a:custGeom>
              <a:avLst/>
              <a:gdLst>
                <a:gd name="T0" fmla="*/ 22 w 31"/>
                <a:gd name="T1" fmla="*/ 12 h 12"/>
                <a:gd name="T2" fmla="*/ 19 w 31"/>
                <a:gd name="T3" fmla="*/ 12 h 12"/>
                <a:gd name="T4" fmla="*/ 18 w 31"/>
                <a:gd name="T5" fmla="*/ 12 h 12"/>
                <a:gd name="T6" fmla="*/ 8 w 31"/>
                <a:gd name="T7" fmla="*/ 10 h 12"/>
                <a:gd name="T8" fmla="*/ 0 w 31"/>
                <a:gd name="T9" fmla="*/ 8 h 12"/>
                <a:gd name="T10" fmla="*/ 7 w 31"/>
                <a:gd name="T11" fmla="*/ 4 h 12"/>
                <a:gd name="T12" fmla="*/ 17 w 31"/>
                <a:gd name="T13" fmla="*/ 1 h 12"/>
                <a:gd name="T14" fmla="*/ 18 w 31"/>
                <a:gd name="T15" fmla="*/ 1 h 12"/>
                <a:gd name="T16" fmla="*/ 19 w 31"/>
                <a:gd name="T17" fmla="*/ 0 h 12"/>
                <a:gd name="T18" fmla="*/ 26 w 31"/>
                <a:gd name="T19" fmla="*/ 6 h 12"/>
                <a:gd name="T20" fmla="*/ 31 w 31"/>
                <a:gd name="T21" fmla="*/ 12 h 12"/>
                <a:gd name="T22" fmla="*/ 26 w 31"/>
                <a:gd name="T23" fmla="*/ 12 h 12"/>
                <a:gd name="T24" fmla="*/ 22 w 31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2">
                  <a:moveTo>
                    <a:pt x="22" y="12"/>
                  </a:moveTo>
                  <a:lnTo>
                    <a:pt x="19" y="12"/>
                  </a:lnTo>
                  <a:lnTo>
                    <a:pt x="18" y="12"/>
                  </a:lnTo>
                  <a:lnTo>
                    <a:pt x="8" y="10"/>
                  </a:lnTo>
                  <a:lnTo>
                    <a:pt x="0" y="8"/>
                  </a:lnTo>
                  <a:lnTo>
                    <a:pt x="7" y="4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6" y="6"/>
                  </a:lnTo>
                  <a:lnTo>
                    <a:pt x="31" y="12"/>
                  </a:lnTo>
                  <a:lnTo>
                    <a:pt x="26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13927754" y="6518320"/>
              <a:ext cx="22240" cy="8896"/>
            </a:xfrm>
            <a:custGeom>
              <a:avLst/>
              <a:gdLst>
                <a:gd name="T0" fmla="*/ 6 w 45"/>
                <a:gd name="T1" fmla="*/ 20 h 20"/>
                <a:gd name="T2" fmla="*/ 3 w 45"/>
                <a:gd name="T3" fmla="*/ 13 h 20"/>
                <a:gd name="T4" fmla="*/ 0 w 45"/>
                <a:gd name="T5" fmla="*/ 6 h 20"/>
                <a:gd name="T6" fmla="*/ 2 w 45"/>
                <a:gd name="T7" fmla="*/ 6 h 20"/>
                <a:gd name="T8" fmla="*/ 4 w 45"/>
                <a:gd name="T9" fmla="*/ 5 h 20"/>
                <a:gd name="T10" fmla="*/ 20 w 45"/>
                <a:gd name="T11" fmla="*/ 1 h 20"/>
                <a:gd name="T12" fmla="*/ 35 w 45"/>
                <a:gd name="T13" fmla="*/ 0 h 20"/>
                <a:gd name="T14" fmla="*/ 40 w 45"/>
                <a:gd name="T15" fmla="*/ 1 h 20"/>
                <a:gd name="T16" fmla="*/ 45 w 45"/>
                <a:gd name="T17" fmla="*/ 1 h 20"/>
                <a:gd name="T18" fmla="*/ 43 w 45"/>
                <a:gd name="T19" fmla="*/ 5 h 20"/>
                <a:gd name="T20" fmla="*/ 41 w 45"/>
                <a:gd name="T21" fmla="*/ 8 h 20"/>
                <a:gd name="T22" fmla="*/ 34 w 45"/>
                <a:gd name="T23" fmla="*/ 11 h 20"/>
                <a:gd name="T24" fmla="*/ 27 w 45"/>
                <a:gd name="T25" fmla="*/ 14 h 20"/>
                <a:gd name="T26" fmla="*/ 17 w 45"/>
                <a:gd name="T27" fmla="*/ 17 h 20"/>
                <a:gd name="T28" fmla="*/ 7 w 45"/>
                <a:gd name="T29" fmla="*/ 20 h 20"/>
                <a:gd name="T30" fmla="*/ 7 w 45"/>
                <a:gd name="T31" fmla="*/ 20 h 20"/>
                <a:gd name="T32" fmla="*/ 6 w 45"/>
                <a:gd name="T3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20">
                  <a:moveTo>
                    <a:pt x="6" y="20"/>
                  </a:moveTo>
                  <a:lnTo>
                    <a:pt x="3" y="13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20" y="1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1"/>
                  </a:lnTo>
                  <a:lnTo>
                    <a:pt x="43" y="5"/>
                  </a:lnTo>
                  <a:lnTo>
                    <a:pt x="41" y="8"/>
                  </a:lnTo>
                  <a:lnTo>
                    <a:pt x="34" y="11"/>
                  </a:lnTo>
                  <a:lnTo>
                    <a:pt x="27" y="14"/>
                  </a:lnTo>
                  <a:lnTo>
                    <a:pt x="17" y="17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13947029" y="6518320"/>
              <a:ext cx="4448" cy="2965"/>
            </a:xfrm>
            <a:custGeom>
              <a:avLst/>
              <a:gdLst>
                <a:gd name="T0" fmla="*/ 0 w 7"/>
                <a:gd name="T1" fmla="*/ 7 h 7"/>
                <a:gd name="T2" fmla="*/ 2 w 7"/>
                <a:gd name="T3" fmla="*/ 4 h 7"/>
                <a:gd name="T4" fmla="*/ 4 w 7"/>
                <a:gd name="T5" fmla="*/ 0 h 7"/>
                <a:gd name="T6" fmla="*/ 5 w 7"/>
                <a:gd name="T7" fmla="*/ 1 h 7"/>
                <a:gd name="T8" fmla="*/ 7 w 7"/>
                <a:gd name="T9" fmla="*/ 1 h 7"/>
                <a:gd name="T10" fmla="*/ 4 w 7"/>
                <a:gd name="T11" fmla="*/ 4 h 7"/>
                <a:gd name="T12" fmla="*/ 0 w 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13918858" y="6521286"/>
              <a:ext cx="11861" cy="7414"/>
            </a:xfrm>
            <a:custGeom>
              <a:avLst/>
              <a:gdLst>
                <a:gd name="T0" fmla="*/ 12 w 24"/>
                <a:gd name="T1" fmla="*/ 16 h 16"/>
                <a:gd name="T2" fmla="*/ 7 w 24"/>
                <a:gd name="T3" fmla="*/ 10 h 16"/>
                <a:gd name="T4" fmla="*/ 0 w 24"/>
                <a:gd name="T5" fmla="*/ 4 h 16"/>
                <a:gd name="T6" fmla="*/ 9 w 24"/>
                <a:gd name="T7" fmla="*/ 2 h 16"/>
                <a:gd name="T8" fmla="*/ 18 w 24"/>
                <a:gd name="T9" fmla="*/ 0 h 16"/>
                <a:gd name="T10" fmla="*/ 21 w 24"/>
                <a:gd name="T11" fmla="*/ 7 h 16"/>
                <a:gd name="T12" fmla="*/ 24 w 24"/>
                <a:gd name="T13" fmla="*/ 14 h 16"/>
                <a:gd name="T14" fmla="*/ 18 w 24"/>
                <a:gd name="T15" fmla="*/ 15 h 16"/>
                <a:gd name="T16" fmla="*/ 12 w 24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6">
                  <a:moveTo>
                    <a:pt x="12" y="16"/>
                  </a:moveTo>
                  <a:lnTo>
                    <a:pt x="7" y="10"/>
                  </a:lnTo>
                  <a:lnTo>
                    <a:pt x="0" y="4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1" y="7"/>
                  </a:lnTo>
                  <a:lnTo>
                    <a:pt x="24" y="14"/>
                  </a:lnTo>
                  <a:lnTo>
                    <a:pt x="18" y="15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13717216" y="5484902"/>
              <a:ext cx="5931" cy="4448"/>
            </a:xfrm>
            <a:custGeom>
              <a:avLst/>
              <a:gdLst>
                <a:gd name="T0" fmla="*/ 11 w 11"/>
                <a:gd name="T1" fmla="*/ 10 h 10"/>
                <a:gd name="T2" fmla="*/ 5 w 11"/>
                <a:gd name="T3" fmla="*/ 5 h 10"/>
                <a:gd name="T4" fmla="*/ 0 w 11"/>
                <a:gd name="T5" fmla="*/ 1 h 10"/>
                <a:gd name="T6" fmla="*/ 0 w 11"/>
                <a:gd name="T7" fmla="*/ 1 h 10"/>
                <a:gd name="T8" fmla="*/ 0 w 11"/>
                <a:gd name="T9" fmla="*/ 0 h 10"/>
                <a:gd name="T10" fmla="*/ 6 w 11"/>
                <a:gd name="T11" fmla="*/ 5 h 10"/>
                <a:gd name="T12" fmla="*/ 11 w 11"/>
                <a:gd name="T13" fmla="*/ 10 h 10"/>
                <a:gd name="T14" fmla="*/ 11 w 11"/>
                <a:gd name="T15" fmla="*/ 10 h 10"/>
                <a:gd name="T16" fmla="*/ 11 w 1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lnTo>
                    <a:pt x="5" y="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6" y="5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13696458" y="5492316"/>
              <a:ext cx="1483" cy="0"/>
            </a:xfrm>
            <a:custGeom>
              <a:avLst/>
              <a:gdLst>
                <a:gd name="T0" fmla="*/ 0 w 3"/>
                <a:gd name="T1" fmla="*/ 1 h 1"/>
                <a:gd name="T2" fmla="*/ 1 w 3"/>
                <a:gd name="T3" fmla="*/ 1 h 1"/>
                <a:gd name="T4" fmla="*/ 2 w 3"/>
                <a:gd name="T5" fmla="*/ 0 h 1"/>
                <a:gd name="T6" fmla="*/ 2 w 3"/>
                <a:gd name="T7" fmla="*/ 1 h 1"/>
                <a:gd name="T8" fmla="*/ 3 w 3"/>
                <a:gd name="T9" fmla="*/ 1 h 1"/>
                <a:gd name="T10" fmla="*/ 1 w 3"/>
                <a:gd name="T11" fmla="*/ 1 h 1"/>
                <a:gd name="T12" fmla="*/ 0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13696458" y="5484902"/>
              <a:ext cx="26688" cy="7414"/>
            </a:xfrm>
            <a:custGeom>
              <a:avLst/>
              <a:gdLst>
                <a:gd name="T0" fmla="*/ 1 w 53"/>
                <a:gd name="T1" fmla="*/ 16 h 16"/>
                <a:gd name="T2" fmla="*/ 0 w 53"/>
                <a:gd name="T3" fmla="*/ 16 h 16"/>
                <a:gd name="T4" fmla="*/ 0 w 53"/>
                <a:gd name="T5" fmla="*/ 15 h 16"/>
                <a:gd name="T6" fmla="*/ 8 w 53"/>
                <a:gd name="T7" fmla="*/ 11 h 16"/>
                <a:gd name="T8" fmla="*/ 19 w 53"/>
                <a:gd name="T9" fmla="*/ 8 h 16"/>
                <a:gd name="T10" fmla="*/ 30 w 53"/>
                <a:gd name="T11" fmla="*/ 4 h 16"/>
                <a:gd name="T12" fmla="*/ 42 w 53"/>
                <a:gd name="T13" fmla="*/ 0 h 16"/>
                <a:gd name="T14" fmla="*/ 47 w 53"/>
                <a:gd name="T15" fmla="*/ 4 h 16"/>
                <a:gd name="T16" fmla="*/ 53 w 53"/>
                <a:gd name="T17" fmla="*/ 9 h 16"/>
                <a:gd name="T18" fmla="*/ 38 w 53"/>
                <a:gd name="T19" fmla="*/ 11 h 16"/>
                <a:gd name="T20" fmla="*/ 24 w 53"/>
                <a:gd name="T21" fmla="*/ 13 h 16"/>
                <a:gd name="T22" fmla="*/ 11 w 53"/>
                <a:gd name="T23" fmla="*/ 15 h 16"/>
                <a:gd name="T24" fmla="*/ 1 w 53"/>
                <a:gd name="T2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6">
                  <a:moveTo>
                    <a:pt x="1" y="16"/>
                  </a:moveTo>
                  <a:lnTo>
                    <a:pt x="0" y="16"/>
                  </a:lnTo>
                  <a:lnTo>
                    <a:pt x="0" y="15"/>
                  </a:lnTo>
                  <a:lnTo>
                    <a:pt x="8" y="11"/>
                  </a:lnTo>
                  <a:lnTo>
                    <a:pt x="19" y="8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47" y="4"/>
                  </a:lnTo>
                  <a:lnTo>
                    <a:pt x="53" y="9"/>
                  </a:lnTo>
                  <a:lnTo>
                    <a:pt x="38" y="11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13767626" y="5462663"/>
              <a:ext cx="35584" cy="14827"/>
            </a:xfrm>
            <a:custGeom>
              <a:avLst/>
              <a:gdLst>
                <a:gd name="T0" fmla="*/ 5 w 72"/>
                <a:gd name="T1" fmla="*/ 29 h 29"/>
                <a:gd name="T2" fmla="*/ 2 w 72"/>
                <a:gd name="T3" fmla="*/ 22 h 29"/>
                <a:gd name="T4" fmla="*/ 0 w 72"/>
                <a:gd name="T5" fmla="*/ 15 h 29"/>
                <a:gd name="T6" fmla="*/ 21 w 72"/>
                <a:gd name="T7" fmla="*/ 10 h 29"/>
                <a:gd name="T8" fmla="*/ 41 w 72"/>
                <a:gd name="T9" fmla="*/ 5 h 29"/>
                <a:gd name="T10" fmla="*/ 57 w 72"/>
                <a:gd name="T11" fmla="*/ 2 h 29"/>
                <a:gd name="T12" fmla="*/ 72 w 72"/>
                <a:gd name="T13" fmla="*/ 0 h 29"/>
                <a:gd name="T14" fmla="*/ 59 w 72"/>
                <a:gd name="T15" fmla="*/ 6 h 29"/>
                <a:gd name="T16" fmla="*/ 44 w 72"/>
                <a:gd name="T17" fmla="*/ 13 h 29"/>
                <a:gd name="T18" fmla="*/ 25 w 72"/>
                <a:gd name="T19" fmla="*/ 21 h 29"/>
                <a:gd name="T20" fmla="*/ 5 w 72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9">
                  <a:moveTo>
                    <a:pt x="5" y="29"/>
                  </a:moveTo>
                  <a:lnTo>
                    <a:pt x="2" y="22"/>
                  </a:lnTo>
                  <a:lnTo>
                    <a:pt x="0" y="15"/>
                  </a:lnTo>
                  <a:lnTo>
                    <a:pt x="21" y="10"/>
                  </a:lnTo>
                  <a:lnTo>
                    <a:pt x="41" y="5"/>
                  </a:lnTo>
                  <a:lnTo>
                    <a:pt x="57" y="2"/>
                  </a:lnTo>
                  <a:lnTo>
                    <a:pt x="72" y="0"/>
                  </a:lnTo>
                  <a:lnTo>
                    <a:pt x="59" y="6"/>
                  </a:lnTo>
                  <a:lnTo>
                    <a:pt x="44" y="13"/>
                  </a:lnTo>
                  <a:lnTo>
                    <a:pt x="25" y="21"/>
                  </a:lnTo>
                  <a:lnTo>
                    <a:pt x="5" y="29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13717216" y="5470076"/>
              <a:ext cx="51894" cy="19275"/>
            </a:xfrm>
            <a:custGeom>
              <a:avLst/>
              <a:gdLst>
                <a:gd name="T0" fmla="*/ 11 w 105"/>
                <a:gd name="T1" fmla="*/ 39 h 39"/>
                <a:gd name="T2" fmla="*/ 6 w 105"/>
                <a:gd name="T3" fmla="*/ 34 h 39"/>
                <a:gd name="T4" fmla="*/ 0 w 105"/>
                <a:gd name="T5" fmla="*/ 29 h 39"/>
                <a:gd name="T6" fmla="*/ 15 w 105"/>
                <a:gd name="T7" fmla="*/ 25 h 39"/>
                <a:gd name="T8" fmla="*/ 30 w 105"/>
                <a:gd name="T9" fmla="*/ 21 h 39"/>
                <a:gd name="T10" fmla="*/ 45 w 105"/>
                <a:gd name="T11" fmla="*/ 16 h 39"/>
                <a:gd name="T12" fmla="*/ 63 w 105"/>
                <a:gd name="T13" fmla="*/ 11 h 39"/>
                <a:gd name="T14" fmla="*/ 72 w 105"/>
                <a:gd name="T15" fmla="*/ 8 h 39"/>
                <a:gd name="T16" fmla="*/ 81 w 105"/>
                <a:gd name="T17" fmla="*/ 5 h 39"/>
                <a:gd name="T18" fmla="*/ 90 w 105"/>
                <a:gd name="T19" fmla="*/ 3 h 39"/>
                <a:gd name="T20" fmla="*/ 100 w 105"/>
                <a:gd name="T21" fmla="*/ 0 h 39"/>
                <a:gd name="T22" fmla="*/ 102 w 105"/>
                <a:gd name="T23" fmla="*/ 7 h 39"/>
                <a:gd name="T24" fmla="*/ 105 w 105"/>
                <a:gd name="T25" fmla="*/ 14 h 39"/>
                <a:gd name="T26" fmla="*/ 96 w 105"/>
                <a:gd name="T27" fmla="*/ 17 h 39"/>
                <a:gd name="T28" fmla="*/ 86 w 105"/>
                <a:gd name="T29" fmla="*/ 20 h 39"/>
                <a:gd name="T30" fmla="*/ 76 w 105"/>
                <a:gd name="T31" fmla="*/ 23 h 39"/>
                <a:gd name="T32" fmla="*/ 67 w 105"/>
                <a:gd name="T33" fmla="*/ 27 h 39"/>
                <a:gd name="T34" fmla="*/ 53 w 105"/>
                <a:gd name="T35" fmla="*/ 30 h 39"/>
                <a:gd name="T36" fmla="*/ 38 w 105"/>
                <a:gd name="T37" fmla="*/ 33 h 39"/>
                <a:gd name="T38" fmla="*/ 25 w 105"/>
                <a:gd name="T39" fmla="*/ 36 h 39"/>
                <a:gd name="T40" fmla="*/ 11 w 105"/>
                <a:gd name="T4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39">
                  <a:moveTo>
                    <a:pt x="11" y="39"/>
                  </a:moveTo>
                  <a:lnTo>
                    <a:pt x="6" y="34"/>
                  </a:lnTo>
                  <a:lnTo>
                    <a:pt x="0" y="29"/>
                  </a:lnTo>
                  <a:lnTo>
                    <a:pt x="15" y="25"/>
                  </a:lnTo>
                  <a:lnTo>
                    <a:pt x="30" y="21"/>
                  </a:lnTo>
                  <a:lnTo>
                    <a:pt x="45" y="16"/>
                  </a:lnTo>
                  <a:lnTo>
                    <a:pt x="63" y="11"/>
                  </a:lnTo>
                  <a:lnTo>
                    <a:pt x="72" y="8"/>
                  </a:lnTo>
                  <a:lnTo>
                    <a:pt x="81" y="5"/>
                  </a:lnTo>
                  <a:lnTo>
                    <a:pt x="90" y="3"/>
                  </a:lnTo>
                  <a:lnTo>
                    <a:pt x="100" y="0"/>
                  </a:lnTo>
                  <a:lnTo>
                    <a:pt x="102" y="7"/>
                  </a:lnTo>
                  <a:lnTo>
                    <a:pt x="105" y="14"/>
                  </a:lnTo>
                  <a:lnTo>
                    <a:pt x="96" y="17"/>
                  </a:lnTo>
                  <a:lnTo>
                    <a:pt x="86" y="20"/>
                  </a:lnTo>
                  <a:lnTo>
                    <a:pt x="76" y="23"/>
                  </a:lnTo>
                  <a:lnTo>
                    <a:pt x="67" y="27"/>
                  </a:lnTo>
                  <a:lnTo>
                    <a:pt x="53" y="30"/>
                  </a:lnTo>
                  <a:lnTo>
                    <a:pt x="38" y="33"/>
                  </a:lnTo>
                  <a:lnTo>
                    <a:pt x="25" y="36"/>
                  </a:lnTo>
                  <a:lnTo>
                    <a:pt x="11" y="39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13763179" y="5514556"/>
              <a:ext cx="13344" cy="5931"/>
            </a:xfrm>
            <a:custGeom>
              <a:avLst/>
              <a:gdLst>
                <a:gd name="T0" fmla="*/ 26 w 27"/>
                <a:gd name="T1" fmla="*/ 11 h 11"/>
                <a:gd name="T2" fmla="*/ 13 w 27"/>
                <a:gd name="T3" fmla="*/ 6 h 11"/>
                <a:gd name="T4" fmla="*/ 0 w 27"/>
                <a:gd name="T5" fmla="*/ 0 h 11"/>
                <a:gd name="T6" fmla="*/ 0 w 27"/>
                <a:gd name="T7" fmla="*/ 0 h 11"/>
                <a:gd name="T8" fmla="*/ 0 w 27"/>
                <a:gd name="T9" fmla="*/ 0 h 11"/>
                <a:gd name="T10" fmla="*/ 14 w 27"/>
                <a:gd name="T11" fmla="*/ 6 h 11"/>
                <a:gd name="T12" fmla="*/ 27 w 27"/>
                <a:gd name="T13" fmla="*/ 11 h 11"/>
                <a:gd name="T14" fmla="*/ 26 w 27"/>
                <a:gd name="T15" fmla="*/ 11 h 11"/>
                <a:gd name="T16" fmla="*/ 26 w 2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1">
                  <a:moveTo>
                    <a:pt x="26" y="11"/>
                  </a:moveTo>
                  <a:lnTo>
                    <a:pt x="13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6" y="11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13726112" y="5520486"/>
              <a:ext cx="11861" cy="2965"/>
            </a:xfrm>
            <a:custGeom>
              <a:avLst/>
              <a:gdLst>
                <a:gd name="T0" fmla="*/ 18 w 24"/>
                <a:gd name="T1" fmla="*/ 6 h 6"/>
                <a:gd name="T2" fmla="*/ 8 w 24"/>
                <a:gd name="T3" fmla="*/ 6 h 6"/>
                <a:gd name="T4" fmla="*/ 0 w 24"/>
                <a:gd name="T5" fmla="*/ 5 h 6"/>
                <a:gd name="T6" fmla="*/ 6 w 24"/>
                <a:gd name="T7" fmla="*/ 3 h 6"/>
                <a:gd name="T8" fmla="*/ 14 w 24"/>
                <a:gd name="T9" fmla="*/ 0 h 6"/>
                <a:gd name="T10" fmla="*/ 19 w 24"/>
                <a:gd name="T11" fmla="*/ 3 h 6"/>
                <a:gd name="T12" fmla="*/ 24 w 24"/>
                <a:gd name="T13" fmla="*/ 6 h 6"/>
                <a:gd name="T14" fmla="*/ 21 w 24"/>
                <a:gd name="T15" fmla="*/ 6 h 6"/>
                <a:gd name="T16" fmla="*/ 18 w 2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6">
                  <a:moveTo>
                    <a:pt x="18" y="6"/>
                  </a:moveTo>
                  <a:lnTo>
                    <a:pt x="8" y="6"/>
                  </a:lnTo>
                  <a:lnTo>
                    <a:pt x="0" y="5"/>
                  </a:lnTo>
                  <a:lnTo>
                    <a:pt x="6" y="3"/>
                  </a:lnTo>
                  <a:lnTo>
                    <a:pt x="14" y="0"/>
                  </a:lnTo>
                  <a:lnTo>
                    <a:pt x="19" y="3"/>
                  </a:lnTo>
                  <a:lnTo>
                    <a:pt x="24" y="6"/>
                  </a:lnTo>
                  <a:lnTo>
                    <a:pt x="21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13733525" y="5514556"/>
              <a:ext cx="41515" cy="8896"/>
            </a:xfrm>
            <a:custGeom>
              <a:avLst/>
              <a:gdLst>
                <a:gd name="T0" fmla="*/ 10 w 85"/>
                <a:gd name="T1" fmla="*/ 19 h 19"/>
                <a:gd name="T2" fmla="*/ 5 w 85"/>
                <a:gd name="T3" fmla="*/ 16 h 19"/>
                <a:gd name="T4" fmla="*/ 0 w 85"/>
                <a:gd name="T5" fmla="*/ 13 h 19"/>
                <a:gd name="T6" fmla="*/ 12 w 85"/>
                <a:gd name="T7" fmla="*/ 10 h 19"/>
                <a:gd name="T8" fmla="*/ 27 w 85"/>
                <a:gd name="T9" fmla="*/ 6 h 19"/>
                <a:gd name="T10" fmla="*/ 42 w 85"/>
                <a:gd name="T11" fmla="*/ 3 h 19"/>
                <a:gd name="T12" fmla="*/ 59 w 85"/>
                <a:gd name="T13" fmla="*/ 0 h 19"/>
                <a:gd name="T14" fmla="*/ 72 w 85"/>
                <a:gd name="T15" fmla="*/ 6 h 19"/>
                <a:gd name="T16" fmla="*/ 85 w 85"/>
                <a:gd name="T17" fmla="*/ 11 h 19"/>
                <a:gd name="T18" fmla="*/ 79 w 85"/>
                <a:gd name="T19" fmla="*/ 12 h 19"/>
                <a:gd name="T20" fmla="*/ 72 w 85"/>
                <a:gd name="T21" fmla="*/ 14 h 19"/>
                <a:gd name="T22" fmla="*/ 55 w 85"/>
                <a:gd name="T23" fmla="*/ 16 h 19"/>
                <a:gd name="T24" fmla="*/ 39 w 85"/>
                <a:gd name="T25" fmla="*/ 17 h 19"/>
                <a:gd name="T26" fmla="*/ 24 w 85"/>
                <a:gd name="T27" fmla="*/ 18 h 19"/>
                <a:gd name="T28" fmla="*/ 10 w 85"/>
                <a:gd name="T2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9">
                  <a:moveTo>
                    <a:pt x="10" y="19"/>
                  </a:moveTo>
                  <a:lnTo>
                    <a:pt x="5" y="16"/>
                  </a:lnTo>
                  <a:lnTo>
                    <a:pt x="0" y="13"/>
                  </a:lnTo>
                  <a:lnTo>
                    <a:pt x="12" y="10"/>
                  </a:lnTo>
                  <a:lnTo>
                    <a:pt x="27" y="6"/>
                  </a:lnTo>
                  <a:lnTo>
                    <a:pt x="42" y="3"/>
                  </a:lnTo>
                  <a:lnTo>
                    <a:pt x="59" y="0"/>
                  </a:lnTo>
                  <a:lnTo>
                    <a:pt x="72" y="6"/>
                  </a:lnTo>
                  <a:lnTo>
                    <a:pt x="85" y="11"/>
                  </a:lnTo>
                  <a:lnTo>
                    <a:pt x="79" y="12"/>
                  </a:lnTo>
                  <a:lnTo>
                    <a:pt x="72" y="14"/>
                  </a:lnTo>
                  <a:lnTo>
                    <a:pt x="55" y="16"/>
                  </a:lnTo>
                  <a:lnTo>
                    <a:pt x="39" y="17"/>
                  </a:lnTo>
                  <a:lnTo>
                    <a:pt x="24" y="18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13788383" y="5508625"/>
              <a:ext cx="22240" cy="7414"/>
            </a:xfrm>
            <a:custGeom>
              <a:avLst/>
              <a:gdLst>
                <a:gd name="T0" fmla="*/ 8 w 45"/>
                <a:gd name="T1" fmla="*/ 15 h 15"/>
                <a:gd name="T2" fmla="*/ 4 w 45"/>
                <a:gd name="T3" fmla="*/ 10 h 15"/>
                <a:gd name="T4" fmla="*/ 0 w 45"/>
                <a:gd name="T5" fmla="*/ 4 h 15"/>
                <a:gd name="T6" fmla="*/ 11 w 45"/>
                <a:gd name="T7" fmla="*/ 2 h 15"/>
                <a:gd name="T8" fmla="*/ 22 w 45"/>
                <a:gd name="T9" fmla="*/ 1 h 15"/>
                <a:gd name="T10" fmla="*/ 32 w 45"/>
                <a:gd name="T11" fmla="*/ 0 h 15"/>
                <a:gd name="T12" fmla="*/ 41 w 45"/>
                <a:gd name="T13" fmla="*/ 0 h 15"/>
                <a:gd name="T14" fmla="*/ 43 w 45"/>
                <a:gd name="T15" fmla="*/ 0 h 15"/>
                <a:gd name="T16" fmla="*/ 45 w 45"/>
                <a:gd name="T17" fmla="*/ 0 h 15"/>
                <a:gd name="T18" fmla="*/ 38 w 45"/>
                <a:gd name="T19" fmla="*/ 3 h 15"/>
                <a:gd name="T20" fmla="*/ 30 w 45"/>
                <a:gd name="T21" fmla="*/ 7 h 15"/>
                <a:gd name="T22" fmla="*/ 19 w 45"/>
                <a:gd name="T23" fmla="*/ 11 h 15"/>
                <a:gd name="T24" fmla="*/ 8 w 45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5">
                  <a:moveTo>
                    <a:pt x="8" y="15"/>
                  </a:moveTo>
                  <a:lnTo>
                    <a:pt x="4" y="10"/>
                  </a:lnTo>
                  <a:lnTo>
                    <a:pt x="0" y="4"/>
                  </a:lnTo>
                  <a:lnTo>
                    <a:pt x="11" y="2"/>
                  </a:lnTo>
                  <a:lnTo>
                    <a:pt x="22" y="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38" y="3"/>
                  </a:lnTo>
                  <a:lnTo>
                    <a:pt x="30" y="7"/>
                  </a:lnTo>
                  <a:lnTo>
                    <a:pt x="19" y="11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26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13763179" y="5510108"/>
              <a:ext cx="28171" cy="10379"/>
            </a:xfrm>
            <a:custGeom>
              <a:avLst/>
              <a:gdLst>
                <a:gd name="T0" fmla="*/ 27 w 59"/>
                <a:gd name="T1" fmla="*/ 20 h 20"/>
                <a:gd name="T2" fmla="*/ 14 w 59"/>
                <a:gd name="T3" fmla="*/ 15 h 20"/>
                <a:gd name="T4" fmla="*/ 0 w 59"/>
                <a:gd name="T5" fmla="*/ 9 h 20"/>
                <a:gd name="T6" fmla="*/ 6 w 59"/>
                <a:gd name="T7" fmla="*/ 9 h 20"/>
                <a:gd name="T8" fmla="*/ 11 w 59"/>
                <a:gd name="T9" fmla="*/ 8 h 20"/>
                <a:gd name="T10" fmla="*/ 21 w 59"/>
                <a:gd name="T11" fmla="*/ 6 h 20"/>
                <a:gd name="T12" fmla="*/ 31 w 59"/>
                <a:gd name="T13" fmla="*/ 3 h 20"/>
                <a:gd name="T14" fmla="*/ 42 w 59"/>
                <a:gd name="T15" fmla="*/ 1 h 20"/>
                <a:gd name="T16" fmla="*/ 51 w 59"/>
                <a:gd name="T17" fmla="*/ 0 h 20"/>
                <a:gd name="T18" fmla="*/ 55 w 59"/>
                <a:gd name="T19" fmla="*/ 6 h 20"/>
                <a:gd name="T20" fmla="*/ 59 w 59"/>
                <a:gd name="T21" fmla="*/ 11 h 20"/>
                <a:gd name="T22" fmla="*/ 51 w 59"/>
                <a:gd name="T23" fmla="*/ 13 h 20"/>
                <a:gd name="T24" fmla="*/ 44 w 59"/>
                <a:gd name="T25" fmla="*/ 15 h 20"/>
                <a:gd name="T26" fmla="*/ 35 w 59"/>
                <a:gd name="T27" fmla="*/ 18 h 20"/>
                <a:gd name="T28" fmla="*/ 27 w 59"/>
                <a:gd name="T2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0">
                  <a:moveTo>
                    <a:pt x="27" y="20"/>
                  </a:moveTo>
                  <a:lnTo>
                    <a:pt x="14" y="15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8"/>
                  </a:lnTo>
                  <a:lnTo>
                    <a:pt x="21" y="6"/>
                  </a:lnTo>
                  <a:lnTo>
                    <a:pt x="31" y="3"/>
                  </a:lnTo>
                  <a:lnTo>
                    <a:pt x="42" y="1"/>
                  </a:lnTo>
                  <a:lnTo>
                    <a:pt x="51" y="0"/>
                  </a:lnTo>
                  <a:lnTo>
                    <a:pt x="55" y="6"/>
                  </a:lnTo>
                  <a:lnTo>
                    <a:pt x="59" y="11"/>
                  </a:lnTo>
                  <a:lnTo>
                    <a:pt x="51" y="13"/>
                  </a:lnTo>
                  <a:lnTo>
                    <a:pt x="44" y="15"/>
                  </a:lnTo>
                  <a:lnTo>
                    <a:pt x="35" y="18"/>
                  </a:lnTo>
                  <a:lnTo>
                    <a:pt x="27" y="20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13752799" y="5545692"/>
              <a:ext cx="42998" cy="19275"/>
            </a:xfrm>
            <a:custGeom>
              <a:avLst/>
              <a:gdLst>
                <a:gd name="T0" fmla="*/ 0 w 88"/>
                <a:gd name="T1" fmla="*/ 40 h 40"/>
                <a:gd name="T2" fmla="*/ 12 w 88"/>
                <a:gd name="T3" fmla="*/ 32 h 40"/>
                <a:gd name="T4" fmla="*/ 29 w 88"/>
                <a:gd name="T5" fmla="*/ 24 h 40"/>
                <a:gd name="T6" fmla="*/ 49 w 88"/>
                <a:gd name="T7" fmla="*/ 16 h 40"/>
                <a:gd name="T8" fmla="*/ 71 w 88"/>
                <a:gd name="T9" fmla="*/ 7 h 40"/>
                <a:gd name="T10" fmla="*/ 80 w 88"/>
                <a:gd name="T11" fmla="*/ 3 h 40"/>
                <a:gd name="T12" fmla="*/ 88 w 88"/>
                <a:gd name="T13" fmla="*/ 0 h 40"/>
                <a:gd name="T14" fmla="*/ 87 w 88"/>
                <a:gd name="T15" fmla="*/ 9 h 40"/>
                <a:gd name="T16" fmla="*/ 86 w 88"/>
                <a:gd name="T17" fmla="*/ 18 h 40"/>
                <a:gd name="T18" fmla="*/ 81 w 88"/>
                <a:gd name="T19" fmla="*/ 19 h 40"/>
                <a:gd name="T20" fmla="*/ 77 w 88"/>
                <a:gd name="T21" fmla="*/ 21 h 40"/>
                <a:gd name="T22" fmla="*/ 53 w 88"/>
                <a:gd name="T23" fmla="*/ 29 h 40"/>
                <a:gd name="T24" fmla="*/ 33 w 88"/>
                <a:gd name="T25" fmla="*/ 34 h 40"/>
                <a:gd name="T26" fmla="*/ 14 w 88"/>
                <a:gd name="T27" fmla="*/ 38 h 40"/>
                <a:gd name="T28" fmla="*/ 0 w 8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0">
                  <a:moveTo>
                    <a:pt x="0" y="40"/>
                  </a:moveTo>
                  <a:lnTo>
                    <a:pt x="12" y="32"/>
                  </a:lnTo>
                  <a:lnTo>
                    <a:pt x="29" y="24"/>
                  </a:lnTo>
                  <a:lnTo>
                    <a:pt x="49" y="16"/>
                  </a:lnTo>
                  <a:lnTo>
                    <a:pt x="71" y="7"/>
                  </a:lnTo>
                  <a:lnTo>
                    <a:pt x="80" y="3"/>
                  </a:lnTo>
                  <a:lnTo>
                    <a:pt x="88" y="0"/>
                  </a:lnTo>
                  <a:lnTo>
                    <a:pt x="87" y="9"/>
                  </a:lnTo>
                  <a:lnTo>
                    <a:pt x="86" y="18"/>
                  </a:lnTo>
                  <a:lnTo>
                    <a:pt x="81" y="19"/>
                  </a:lnTo>
                  <a:lnTo>
                    <a:pt x="77" y="21"/>
                  </a:lnTo>
                  <a:lnTo>
                    <a:pt x="53" y="29"/>
                  </a:lnTo>
                  <a:lnTo>
                    <a:pt x="33" y="34"/>
                  </a:lnTo>
                  <a:lnTo>
                    <a:pt x="14" y="3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13795797" y="5538278"/>
              <a:ext cx="29653" cy="16310"/>
            </a:xfrm>
            <a:custGeom>
              <a:avLst/>
              <a:gdLst>
                <a:gd name="T0" fmla="*/ 0 w 61"/>
                <a:gd name="T1" fmla="*/ 32 h 32"/>
                <a:gd name="T2" fmla="*/ 1 w 61"/>
                <a:gd name="T3" fmla="*/ 23 h 32"/>
                <a:gd name="T4" fmla="*/ 2 w 61"/>
                <a:gd name="T5" fmla="*/ 14 h 32"/>
                <a:gd name="T6" fmla="*/ 20 w 61"/>
                <a:gd name="T7" fmla="*/ 9 h 32"/>
                <a:gd name="T8" fmla="*/ 36 w 61"/>
                <a:gd name="T9" fmla="*/ 4 h 32"/>
                <a:gd name="T10" fmla="*/ 49 w 61"/>
                <a:gd name="T11" fmla="*/ 2 h 32"/>
                <a:gd name="T12" fmla="*/ 61 w 61"/>
                <a:gd name="T13" fmla="*/ 0 h 32"/>
                <a:gd name="T14" fmla="*/ 50 w 61"/>
                <a:gd name="T15" fmla="*/ 7 h 32"/>
                <a:gd name="T16" fmla="*/ 36 w 61"/>
                <a:gd name="T17" fmla="*/ 15 h 32"/>
                <a:gd name="T18" fmla="*/ 19 w 61"/>
                <a:gd name="T19" fmla="*/ 24 h 32"/>
                <a:gd name="T20" fmla="*/ 0 w 61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32">
                  <a:moveTo>
                    <a:pt x="0" y="32"/>
                  </a:moveTo>
                  <a:lnTo>
                    <a:pt x="1" y="23"/>
                  </a:lnTo>
                  <a:lnTo>
                    <a:pt x="2" y="14"/>
                  </a:lnTo>
                  <a:lnTo>
                    <a:pt x="20" y="9"/>
                  </a:lnTo>
                  <a:lnTo>
                    <a:pt x="36" y="4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50" y="7"/>
                  </a:lnTo>
                  <a:lnTo>
                    <a:pt x="36" y="15"/>
                  </a:lnTo>
                  <a:lnTo>
                    <a:pt x="19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A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13828416" y="5563484"/>
              <a:ext cx="11861" cy="7414"/>
            </a:xfrm>
            <a:custGeom>
              <a:avLst/>
              <a:gdLst>
                <a:gd name="T0" fmla="*/ 9 w 23"/>
                <a:gd name="T1" fmla="*/ 17 h 17"/>
                <a:gd name="T2" fmla="*/ 7 w 23"/>
                <a:gd name="T3" fmla="*/ 17 h 17"/>
                <a:gd name="T4" fmla="*/ 4 w 23"/>
                <a:gd name="T5" fmla="*/ 16 h 17"/>
                <a:gd name="T6" fmla="*/ 2 w 23"/>
                <a:gd name="T7" fmla="*/ 15 h 17"/>
                <a:gd name="T8" fmla="*/ 0 w 23"/>
                <a:gd name="T9" fmla="*/ 13 h 17"/>
                <a:gd name="T10" fmla="*/ 2 w 23"/>
                <a:gd name="T11" fmla="*/ 10 h 17"/>
                <a:gd name="T12" fmla="*/ 4 w 23"/>
                <a:gd name="T13" fmla="*/ 7 h 17"/>
                <a:gd name="T14" fmla="*/ 6 w 23"/>
                <a:gd name="T15" fmla="*/ 4 h 17"/>
                <a:gd name="T16" fmla="*/ 8 w 23"/>
                <a:gd name="T17" fmla="*/ 2 h 17"/>
                <a:gd name="T18" fmla="*/ 11 w 23"/>
                <a:gd name="T19" fmla="*/ 1 h 17"/>
                <a:gd name="T20" fmla="*/ 14 w 23"/>
                <a:gd name="T21" fmla="*/ 0 h 17"/>
                <a:gd name="T22" fmla="*/ 17 w 23"/>
                <a:gd name="T23" fmla="*/ 1 h 17"/>
                <a:gd name="T24" fmla="*/ 19 w 23"/>
                <a:gd name="T25" fmla="*/ 1 h 17"/>
                <a:gd name="T26" fmla="*/ 21 w 23"/>
                <a:gd name="T27" fmla="*/ 3 h 17"/>
                <a:gd name="T28" fmla="*/ 23 w 23"/>
                <a:gd name="T29" fmla="*/ 5 h 17"/>
                <a:gd name="T30" fmla="*/ 21 w 23"/>
                <a:gd name="T31" fmla="*/ 9 h 17"/>
                <a:gd name="T32" fmla="*/ 20 w 23"/>
                <a:gd name="T33" fmla="*/ 12 h 17"/>
                <a:gd name="T34" fmla="*/ 18 w 23"/>
                <a:gd name="T35" fmla="*/ 14 h 17"/>
                <a:gd name="T36" fmla="*/ 15 w 23"/>
                <a:gd name="T37" fmla="*/ 16 h 17"/>
                <a:gd name="T38" fmla="*/ 12 w 23"/>
                <a:gd name="T39" fmla="*/ 17 h 17"/>
                <a:gd name="T40" fmla="*/ 9 w 23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17">
                  <a:moveTo>
                    <a:pt x="9" y="17"/>
                  </a:moveTo>
                  <a:lnTo>
                    <a:pt x="7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1" y="9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5" y="16"/>
                  </a:lnTo>
                  <a:lnTo>
                    <a:pt x="12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94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12596321" y="6585040"/>
              <a:ext cx="45963" cy="31136"/>
            </a:xfrm>
            <a:custGeom>
              <a:avLst/>
              <a:gdLst>
                <a:gd name="T0" fmla="*/ 94 w 94"/>
                <a:gd name="T1" fmla="*/ 63 h 63"/>
                <a:gd name="T2" fmla="*/ 71 w 94"/>
                <a:gd name="T3" fmla="*/ 47 h 63"/>
                <a:gd name="T4" fmla="*/ 47 w 94"/>
                <a:gd name="T5" fmla="*/ 32 h 63"/>
                <a:gd name="T6" fmla="*/ 23 w 94"/>
                <a:gd name="T7" fmla="*/ 17 h 63"/>
                <a:gd name="T8" fmla="*/ 0 w 94"/>
                <a:gd name="T9" fmla="*/ 0 h 63"/>
                <a:gd name="T10" fmla="*/ 10 w 94"/>
                <a:gd name="T11" fmla="*/ 6 h 63"/>
                <a:gd name="T12" fmla="*/ 21 w 94"/>
                <a:gd name="T13" fmla="*/ 14 h 63"/>
                <a:gd name="T14" fmla="*/ 31 w 94"/>
                <a:gd name="T15" fmla="*/ 20 h 63"/>
                <a:gd name="T16" fmla="*/ 40 w 94"/>
                <a:gd name="T17" fmla="*/ 26 h 63"/>
                <a:gd name="T18" fmla="*/ 50 w 94"/>
                <a:gd name="T19" fmla="*/ 32 h 63"/>
                <a:gd name="T20" fmla="*/ 60 w 94"/>
                <a:gd name="T21" fmla="*/ 39 h 63"/>
                <a:gd name="T22" fmla="*/ 70 w 94"/>
                <a:gd name="T23" fmla="*/ 45 h 63"/>
                <a:gd name="T24" fmla="*/ 78 w 94"/>
                <a:gd name="T25" fmla="*/ 52 h 63"/>
                <a:gd name="T26" fmla="*/ 86 w 94"/>
                <a:gd name="T27" fmla="*/ 57 h 63"/>
                <a:gd name="T28" fmla="*/ 94 w 94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63">
                  <a:moveTo>
                    <a:pt x="94" y="63"/>
                  </a:moveTo>
                  <a:lnTo>
                    <a:pt x="71" y="47"/>
                  </a:lnTo>
                  <a:lnTo>
                    <a:pt x="47" y="32"/>
                  </a:lnTo>
                  <a:lnTo>
                    <a:pt x="23" y="17"/>
                  </a:lnTo>
                  <a:lnTo>
                    <a:pt x="0" y="0"/>
                  </a:lnTo>
                  <a:lnTo>
                    <a:pt x="10" y="6"/>
                  </a:lnTo>
                  <a:lnTo>
                    <a:pt x="21" y="14"/>
                  </a:lnTo>
                  <a:lnTo>
                    <a:pt x="31" y="20"/>
                  </a:lnTo>
                  <a:lnTo>
                    <a:pt x="40" y="26"/>
                  </a:lnTo>
                  <a:lnTo>
                    <a:pt x="50" y="32"/>
                  </a:lnTo>
                  <a:lnTo>
                    <a:pt x="60" y="39"/>
                  </a:lnTo>
                  <a:lnTo>
                    <a:pt x="70" y="45"/>
                  </a:lnTo>
                  <a:lnTo>
                    <a:pt x="78" y="52"/>
                  </a:lnTo>
                  <a:lnTo>
                    <a:pt x="86" y="57"/>
                  </a:lnTo>
                  <a:lnTo>
                    <a:pt x="94" y="63"/>
                  </a:lnTo>
                  <a:close/>
                </a:path>
              </a:pathLst>
            </a:custGeom>
            <a:solidFill>
              <a:srgbClr val="96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12591873" y="6583557"/>
              <a:ext cx="65237" cy="45963"/>
            </a:xfrm>
            <a:custGeom>
              <a:avLst/>
              <a:gdLst>
                <a:gd name="T0" fmla="*/ 131 w 131"/>
                <a:gd name="T1" fmla="*/ 93 h 93"/>
                <a:gd name="T2" fmla="*/ 117 w 131"/>
                <a:gd name="T3" fmla="*/ 87 h 93"/>
                <a:gd name="T4" fmla="*/ 100 w 131"/>
                <a:gd name="T5" fmla="*/ 80 h 93"/>
                <a:gd name="T6" fmla="*/ 81 w 131"/>
                <a:gd name="T7" fmla="*/ 69 h 93"/>
                <a:gd name="T8" fmla="*/ 59 w 131"/>
                <a:gd name="T9" fmla="*/ 57 h 93"/>
                <a:gd name="T10" fmla="*/ 49 w 131"/>
                <a:gd name="T11" fmla="*/ 48 h 93"/>
                <a:gd name="T12" fmla="*/ 39 w 131"/>
                <a:gd name="T13" fmla="*/ 41 h 93"/>
                <a:gd name="T14" fmla="*/ 29 w 131"/>
                <a:gd name="T15" fmla="*/ 34 h 93"/>
                <a:gd name="T16" fmla="*/ 21 w 131"/>
                <a:gd name="T17" fmla="*/ 27 h 93"/>
                <a:gd name="T18" fmla="*/ 9 w 131"/>
                <a:gd name="T19" fmla="*/ 12 h 93"/>
                <a:gd name="T20" fmla="*/ 0 w 131"/>
                <a:gd name="T21" fmla="*/ 0 h 93"/>
                <a:gd name="T22" fmla="*/ 4 w 131"/>
                <a:gd name="T23" fmla="*/ 2 h 93"/>
                <a:gd name="T24" fmla="*/ 7 w 131"/>
                <a:gd name="T25" fmla="*/ 4 h 93"/>
                <a:gd name="T26" fmla="*/ 30 w 131"/>
                <a:gd name="T27" fmla="*/ 21 h 93"/>
                <a:gd name="T28" fmla="*/ 54 w 131"/>
                <a:gd name="T29" fmla="*/ 36 h 93"/>
                <a:gd name="T30" fmla="*/ 78 w 131"/>
                <a:gd name="T31" fmla="*/ 51 h 93"/>
                <a:gd name="T32" fmla="*/ 101 w 131"/>
                <a:gd name="T33" fmla="*/ 67 h 93"/>
                <a:gd name="T34" fmla="*/ 119 w 131"/>
                <a:gd name="T35" fmla="*/ 81 h 93"/>
                <a:gd name="T36" fmla="*/ 131 w 131"/>
                <a:gd name="T3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93">
                  <a:moveTo>
                    <a:pt x="131" y="93"/>
                  </a:moveTo>
                  <a:lnTo>
                    <a:pt x="117" y="87"/>
                  </a:lnTo>
                  <a:lnTo>
                    <a:pt x="100" y="80"/>
                  </a:lnTo>
                  <a:lnTo>
                    <a:pt x="81" y="69"/>
                  </a:lnTo>
                  <a:lnTo>
                    <a:pt x="59" y="57"/>
                  </a:lnTo>
                  <a:lnTo>
                    <a:pt x="49" y="48"/>
                  </a:lnTo>
                  <a:lnTo>
                    <a:pt x="39" y="41"/>
                  </a:lnTo>
                  <a:lnTo>
                    <a:pt x="29" y="34"/>
                  </a:lnTo>
                  <a:lnTo>
                    <a:pt x="21" y="27"/>
                  </a:lnTo>
                  <a:lnTo>
                    <a:pt x="9" y="12"/>
                  </a:lnTo>
                  <a:lnTo>
                    <a:pt x="0" y="0"/>
                  </a:lnTo>
                  <a:lnTo>
                    <a:pt x="4" y="2"/>
                  </a:lnTo>
                  <a:lnTo>
                    <a:pt x="7" y="4"/>
                  </a:lnTo>
                  <a:lnTo>
                    <a:pt x="30" y="21"/>
                  </a:lnTo>
                  <a:lnTo>
                    <a:pt x="54" y="36"/>
                  </a:lnTo>
                  <a:lnTo>
                    <a:pt x="78" y="51"/>
                  </a:lnTo>
                  <a:lnTo>
                    <a:pt x="101" y="67"/>
                  </a:lnTo>
                  <a:lnTo>
                    <a:pt x="119" y="81"/>
                  </a:lnTo>
                  <a:lnTo>
                    <a:pt x="131" y="93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12714934" y="6669552"/>
              <a:ext cx="22240" cy="10379"/>
            </a:xfrm>
            <a:custGeom>
              <a:avLst/>
              <a:gdLst>
                <a:gd name="T0" fmla="*/ 39 w 46"/>
                <a:gd name="T1" fmla="*/ 20 h 20"/>
                <a:gd name="T2" fmla="*/ 30 w 46"/>
                <a:gd name="T3" fmla="*/ 19 h 20"/>
                <a:gd name="T4" fmla="*/ 20 w 46"/>
                <a:gd name="T5" fmla="*/ 16 h 20"/>
                <a:gd name="T6" fmla="*/ 14 w 46"/>
                <a:gd name="T7" fmla="*/ 13 h 20"/>
                <a:gd name="T8" fmla="*/ 8 w 46"/>
                <a:gd name="T9" fmla="*/ 11 h 20"/>
                <a:gd name="T10" fmla="*/ 4 w 46"/>
                <a:gd name="T11" fmla="*/ 7 h 20"/>
                <a:gd name="T12" fmla="*/ 0 w 46"/>
                <a:gd name="T13" fmla="*/ 4 h 20"/>
                <a:gd name="T14" fmla="*/ 4 w 46"/>
                <a:gd name="T15" fmla="*/ 1 h 20"/>
                <a:gd name="T16" fmla="*/ 10 w 46"/>
                <a:gd name="T17" fmla="*/ 0 h 20"/>
                <a:gd name="T18" fmla="*/ 12 w 46"/>
                <a:gd name="T19" fmla="*/ 0 h 20"/>
                <a:gd name="T20" fmla="*/ 13 w 46"/>
                <a:gd name="T21" fmla="*/ 0 h 20"/>
                <a:gd name="T22" fmla="*/ 19 w 46"/>
                <a:gd name="T23" fmla="*/ 0 h 20"/>
                <a:gd name="T24" fmla="*/ 25 w 46"/>
                <a:gd name="T25" fmla="*/ 2 h 20"/>
                <a:gd name="T26" fmla="*/ 33 w 46"/>
                <a:gd name="T27" fmla="*/ 6 h 20"/>
                <a:gd name="T28" fmla="*/ 39 w 46"/>
                <a:gd name="T29" fmla="*/ 10 h 20"/>
                <a:gd name="T30" fmla="*/ 43 w 46"/>
                <a:gd name="T31" fmla="*/ 14 h 20"/>
                <a:gd name="T32" fmla="*/ 46 w 46"/>
                <a:gd name="T33" fmla="*/ 19 h 20"/>
                <a:gd name="T34" fmla="*/ 42 w 46"/>
                <a:gd name="T35" fmla="*/ 20 h 20"/>
                <a:gd name="T36" fmla="*/ 39 w 46"/>
                <a:gd name="T3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20">
                  <a:moveTo>
                    <a:pt x="39" y="20"/>
                  </a:moveTo>
                  <a:lnTo>
                    <a:pt x="30" y="19"/>
                  </a:lnTo>
                  <a:lnTo>
                    <a:pt x="20" y="16"/>
                  </a:lnTo>
                  <a:lnTo>
                    <a:pt x="14" y="13"/>
                  </a:lnTo>
                  <a:lnTo>
                    <a:pt x="8" y="11"/>
                  </a:lnTo>
                  <a:lnTo>
                    <a:pt x="4" y="7"/>
                  </a:lnTo>
                  <a:lnTo>
                    <a:pt x="0" y="4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3" y="6"/>
                  </a:lnTo>
                  <a:lnTo>
                    <a:pt x="39" y="10"/>
                  </a:lnTo>
                  <a:lnTo>
                    <a:pt x="43" y="14"/>
                  </a:lnTo>
                  <a:lnTo>
                    <a:pt x="46" y="19"/>
                  </a:lnTo>
                  <a:lnTo>
                    <a:pt x="42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18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017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ارزش پیشنهادی</a:t>
            </a:r>
            <a:endParaRPr lang="en-US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0995"/>
            <a:ext cx="9144000" cy="2298700"/>
          </a:xfrm>
        </p:spPr>
        <p:txBody>
          <a:bodyPr/>
          <a:lstStyle/>
          <a:p>
            <a:pPr marL="457200" indent="-457200" rtl="1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امکان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اجرای تور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مجازی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235817" y="1653561"/>
            <a:ext cx="2985641" cy="3604239"/>
            <a:chOff x="661052" y="2112392"/>
            <a:chExt cx="5591200" cy="6749647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332150" y="5398724"/>
              <a:ext cx="1139225" cy="791666"/>
            </a:xfrm>
            <a:custGeom>
              <a:avLst/>
              <a:gdLst>
                <a:gd name="T0" fmla="*/ 237 w 3248"/>
                <a:gd name="T1" fmla="*/ 0 h 2257"/>
                <a:gd name="T2" fmla="*/ 271 w 3248"/>
                <a:gd name="T3" fmla="*/ 19 h 2257"/>
                <a:gd name="T4" fmla="*/ 368 w 3248"/>
                <a:gd name="T5" fmla="*/ 77 h 2257"/>
                <a:gd name="T6" fmla="*/ 519 w 3248"/>
                <a:gd name="T7" fmla="*/ 164 h 2257"/>
                <a:gd name="T8" fmla="*/ 713 w 3248"/>
                <a:gd name="T9" fmla="*/ 279 h 2257"/>
                <a:gd name="T10" fmla="*/ 943 w 3248"/>
                <a:gd name="T11" fmla="*/ 415 h 2257"/>
                <a:gd name="T12" fmla="*/ 1200 w 3248"/>
                <a:gd name="T13" fmla="*/ 566 h 2257"/>
                <a:gd name="T14" fmla="*/ 1476 w 3248"/>
                <a:gd name="T15" fmla="*/ 730 h 2257"/>
                <a:gd name="T16" fmla="*/ 1758 w 3248"/>
                <a:gd name="T17" fmla="*/ 896 h 2257"/>
                <a:gd name="T18" fmla="*/ 2040 w 3248"/>
                <a:gd name="T19" fmla="*/ 1066 h 2257"/>
                <a:gd name="T20" fmla="*/ 2314 w 3248"/>
                <a:gd name="T21" fmla="*/ 1229 h 2257"/>
                <a:gd name="T22" fmla="*/ 2569 w 3248"/>
                <a:gd name="T23" fmla="*/ 1382 h 2257"/>
                <a:gd name="T24" fmla="*/ 2795 w 3248"/>
                <a:gd name="T25" fmla="*/ 1521 h 2257"/>
                <a:gd name="T26" fmla="*/ 2896 w 3248"/>
                <a:gd name="T27" fmla="*/ 1583 h 2257"/>
                <a:gd name="T28" fmla="*/ 2986 w 3248"/>
                <a:gd name="T29" fmla="*/ 1639 h 2257"/>
                <a:gd name="T30" fmla="*/ 3066 w 3248"/>
                <a:gd name="T31" fmla="*/ 1689 h 2257"/>
                <a:gd name="T32" fmla="*/ 3131 w 3248"/>
                <a:gd name="T33" fmla="*/ 1732 h 2257"/>
                <a:gd name="T34" fmla="*/ 3184 w 3248"/>
                <a:gd name="T35" fmla="*/ 1766 h 2257"/>
                <a:gd name="T36" fmla="*/ 3221 w 3248"/>
                <a:gd name="T37" fmla="*/ 1793 h 2257"/>
                <a:gd name="T38" fmla="*/ 3243 w 3248"/>
                <a:gd name="T39" fmla="*/ 1811 h 2257"/>
                <a:gd name="T40" fmla="*/ 3248 w 3248"/>
                <a:gd name="T41" fmla="*/ 1820 h 2257"/>
                <a:gd name="T42" fmla="*/ 3237 w 3248"/>
                <a:gd name="T43" fmla="*/ 1831 h 2257"/>
                <a:gd name="T44" fmla="*/ 3220 w 3248"/>
                <a:gd name="T45" fmla="*/ 1850 h 2257"/>
                <a:gd name="T46" fmla="*/ 3198 w 3248"/>
                <a:gd name="T47" fmla="*/ 1876 h 2257"/>
                <a:gd name="T48" fmla="*/ 3173 w 3248"/>
                <a:gd name="T49" fmla="*/ 1909 h 2257"/>
                <a:gd name="T50" fmla="*/ 3112 w 3248"/>
                <a:gd name="T51" fmla="*/ 1984 h 2257"/>
                <a:gd name="T52" fmla="*/ 3045 w 3248"/>
                <a:gd name="T53" fmla="*/ 2068 h 2257"/>
                <a:gd name="T54" fmla="*/ 2982 w 3248"/>
                <a:gd name="T55" fmla="*/ 2147 h 2257"/>
                <a:gd name="T56" fmla="*/ 2926 w 3248"/>
                <a:gd name="T57" fmla="*/ 2212 h 2257"/>
                <a:gd name="T58" fmla="*/ 2905 w 3248"/>
                <a:gd name="T59" fmla="*/ 2235 h 2257"/>
                <a:gd name="T60" fmla="*/ 2888 w 3248"/>
                <a:gd name="T61" fmla="*/ 2251 h 2257"/>
                <a:gd name="T62" fmla="*/ 2882 w 3248"/>
                <a:gd name="T63" fmla="*/ 2255 h 2257"/>
                <a:gd name="T64" fmla="*/ 2877 w 3248"/>
                <a:gd name="T65" fmla="*/ 2257 h 2257"/>
                <a:gd name="T66" fmla="*/ 2874 w 3248"/>
                <a:gd name="T67" fmla="*/ 2257 h 2257"/>
                <a:gd name="T68" fmla="*/ 2873 w 3248"/>
                <a:gd name="T69" fmla="*/ 2253 h 2257"/>
                <a:gd name="T70" fmla="*/ 2865 w 3248"/>
                <a:gd name="T71" fmla="*/ 2245 h 2257"/>
                <a:gd name="T72" fmla="*/ 2842 w 3248"/>
                <a:gd name="T73" fmla="*/ 2228 h 2257"/>
                <a:gd name="T74" fmla="*/ 2803 w 3248"/>
                <a:gd name="T75" fmla="*/ 2203 h 2257"/>
                <a:gd name="T76" fmla="*/ 2750 w 3248"/>
                <a:gd name="T77" fmla="*/ 2172 h 2257"/>
                <a:gd name="T78" fmla="*/ 2608 w 3248"/>
                <a:gd name="T79" fmla="*/ 2089 h 2257"/>
                <a:gd name="T80" fmla="*/ 2424 w 3248"/>
                <a:gd name="T81" fmla="*/ 1985 h 2257"/>
                <a:gd name="T82" fmla="*/ 2207 w 3248"/>
                <a:gd name="T83" fmla="*/ 1865 h 2257"/>
                <a:gd name="T84" fmla="*/ 1964 w 3248"/>
                <a:gd name="T85" fmla="*/ 1732 h 2257"/>
                <a:gd name="T86" fmla="*/ 1704 w 3248"/>
                <a:gd name="T87" fmla="*/ 1591 h 2257"/>
                <a:gd name="T88" fmla="*/ 1437 w 3248"/>
                <a:gd name="T89" fmla="*/ 1446 h 2257"/>
                <a:gd name="T90" fmla="*/ 1169 w 3248"/>
                <a:gd name="T91" fmla="*/ 1301 h 2257"/>
                <a:gd name="T92" fmla="*/ 909 w 3248"/>
                <a:gd name="T93" fmla="*/ 1162 h 2257"/>
                <a:gd name="T94" fmla="*/ 667 w 3248"/>
                <a:gd name="T95" fmla="*/ 1032 h 2257"/>
                <a:gd name="T96" fmla="*/ 449 w 3248"/>
                <a:gd name="T97" fmla="*/ 915 h 2257"/>
                <a:gd name="T98" fmla="*/ 265 w 3248"/>
                <a:gd name="T99" fmla="*/ 817 h 2257"/>
                <a:gd name="T100" fmla="*/ 124 w 3248"/>
                <a:gd name="T101" fmla="*/ 741 h 2257"/>
                <a:gd name="T102" fmla="*/ 33 w 3248"/>
                <a:gd name="T103" fmla="*/ 693 h 2257"/>
                <a:gd name="T104" fmla="*/ 0 w 3248"/>
                <a:gd name="T105" fmla="*/ 675 h 2257"/>
                <a:gd name="T106" fmla="*/ 237 w 3248"/>
                <a:gd name="T107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8" h="2257">
                  <a:moveTo>
                    <a:pt x="237" y="0"/>
                  </a:moveTo>
                  <a:lnTo>
                    <a:pt x="271" y="19"/>
                  </a:lnTo>
                  <a:lnTo>
                    <a:pt x="368" y="77"/>
                  </a:lnTo>
                  <a:lnTo>
                    <a:pt x="519" y="164"/>
                  </a:lnTo>
                  <a:lnTo>
                    <a:pt x="713" y="279"/>
                  </a:lnTo>
                  <a:lnTo>
                    <a:pt x="943" y="415"/>
                  </a:lnTo>
                  <a:lnTo>
                    <a:pt x="1200" y="566"/>
                  </a:lnTo>
                  <a:lnTo>
                    <a:pt x="1476" y="730"/>
                  </a:lnTo>
                  <a:lnTo>
                    <a:pt x="1758" y="896"/>
                  </a:lnTo>
                  <a:lnTo>
                    <a:pt x="2040" y="1066"/>
                  </a:lnTo>
                  <a:lnTo>
                    <a:pt x="2314" y="1229"/>
                  </a:lnTo>
                  <a:lnTo>
                    <a:pt x="2569" y="1382"/>
                  </a:lnTo>
                  <a:lnTo>
                    <a:pt x="2795" y="1521"/>
                  </a:lnTo>
                  <a:lnTo>
                    <a:pt x="2896" y="1583"/>
                  </a:lnTo>
                  <a:lnTo>
                    <a:pt x="2986" y="1639"/>
                  </a:lnTo>
                  <a:lnTo>
                    <a:pt x="3066" y="1689"/>
                  </a:lnTo>
                  <a:lnTo>
                    <a:pt x="3131" y="1732"/>
                  </a:lnTo>
                  <a:lnTo>
                    <a:pt x="3184" y="1766"/>
                  </a:lnTo>
                  <a:lnTo>
                    <a:pt x="3221" y="1793"/>
                  </a:lnTo>
                  <a:lnTo>
                    <a:pt x="3243" y="1811"/>
                  </a:lnTo>
                  <a:lnTo>
                    <a:pt x="3248" y="1820"/>
                  </a:lnTo>
                  <a:lnTo>
                    <a:pt x="3237" y="1831"/>
                  </a:lnTo>
                  <a:lnTo>
                    <a:pt x="3220" y="1850"/>
                  </a:lnTo>
                  <a:lnTo>
                    <a:pt x="3198" y="1876"/>
                  </a:lnTo>
                  <a:lnTo>
                    <a:pt x="3173" y="1909"/>
                  </a:lnTo>
                  <a:lnTo>
                    <a:pt x="3112" y="1984"/>
                  </a:lnTo>
                  <a:lnTo>
                    <a:pt x="3045" y="2068"/>
                  </a:lnTo>
                  <a:lnTo>
                    <a:pt x="2982" y="2147"/>
                  </a:lnTo>
                  <a:lnTo>
                    <a:pt x="2926" y="2212"/>
                  </a:lnTo>
                  <a:lnTo>
                    <a:pt x="2905" y="2235"/>
                  </a:lnTo>
                  <a:lnTo>
                    <a:pt x="2888" y="2251"/>
                  </a:lnTo>
                  <a:lnTo>
                    <a:pt x="2882" y="2255"/>
                  </a:lnTo>
                  <a:lnTo>
                    <a:pt x="2877" y="2257"/>
                  </a:lnTo>
                  <a:lnTo>
                    <a:pt x="2874" y="2257"/>
                  </a:lnTo>
                  <a:lnTo>
                    <a:pt x="2873" y="2253"/>
                  </a:lnTo>
                  <a:lnTo>
                    <a:pt x="2865" y="2245"/>
                  </a:lnTo>
                  <a:lnTo>
                    <a:pt x="2842" y="2228"/>
                  </a:lnTo>
                  <a:lnTo>
                    <a:pt x="2803" y="2203"/>
                  </a:lnTo>
                  <a:lnTo>
                    <a:pt x="2750" y="2172"/>
                  </a:lnTo>
                  <a:lnTo>
                    <a:pt x="2608" y="2089"/>
                  </a:lnTo>
                  <a:lnTo>
                    <a:pt x="2424" y="1985"/>
                  </a:lnTo>
                  <a:lnTo>
                    <a:pt x="2207" y="1865"/>
                  </a:lnTo>
                  <a:lnTo>
                    <a:pt x="1964" y="1732"/>
                  </a:lnTo>
                  <a:lnTo>
                    <a:pt x="1704" y="1591"/>
                  </a:lnTo>
                  <a:lnTo>
                    <a:pt x="1437" y="1446"/>
                  </a:lnTo>
                  <a:lnTo>
                    <a:pt x="1169" y="1301"/>
                  </a:lnTo>
                  <a:lnTo>
                    <a:pt x="909" y="1162"/>
                  </a:lnTo>
                  <a:lnTo>
                    <a:pt x="667" y="1032"/>
                  </a:lnTo>
                  <a:lnTo>
                    <a:pt x="449" y="915"/>
                  </a:lnTo>
                  <a:lnTo>
                    <a:pt x="265" y="817"/>
                  </a:lnTo>
                  <a:lnTo>
                    <a:pt x="124" y="741"/>
                  </a:lnTo>
                  <a:lnTo>
                    <a:pt x="33" y="693"/>
                  </a:lnTo>
                  <a:lnTo>
                    <a:pt x="0" y="67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9D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968792" y="5209146"/>
              <a:ext cx="551181" cy="433573"/>
            </a:xfrm>
            <a:custGeom>
              <a:avLst/>
              <a:gdLst>
                <a:gd name="T0" fmla="*/ 299 w 1568"/>
                <a:gd name="T1" fmla="*/ 99 h 1234"/>
                <a:gd name="T2" fmla="*/ 308 w 1568"/>
                <a:gd name="T3" fmla="*/ 84 h 1234"/>
                <a:gd name="T4" fmla="*/ 316 w 1568"/>
                <a:gd name="T5" fmla="*/ 60 h 1234"/>
                <a:gd name="T6" fmla="*/ 322 w 1568"/>
                <a:gd name="T7" fmla="*/ 37 h 1234"/>
                <a:gd name="T8" fmla="*/ 327 w 1568"/>
                <a:gd name="T9" fmla="*/ 23 h 1234"/>
                <a:gd name="T10" fmla="*/ 336 w 1568"/>
                <a:gd name="T11" fmla="*/ 12 h 1234"/>
                <a:gd name="T12" fmla="*/ 349 w 1568"/>
                <a:gd name="T13" fmla="*/ 5 h 1234"/>
                <a:gd name="T14" fmla="*/ 367 w 1568"/>
                <a:gd name="T15" fmla="*/ 1 h 1234"/>
                <a:gd name="T16" fmla="*/ 393 w 1568"/>
                <a:gd name="T17" fmla="*/ 1 h 1234"/>
                <a:gd name="T18" fmla="*/ 428 w 1568"/>
                <a:gd name="T19" fmla="*/ 7 h 1234"/>
                <a:gd name="T20" fmla="*/ 473 w 1568"/>
                <a:gd name="T21" fmla="*/ 21 h 1234"/>
                <a:gd name="T22" fmla="*/ 530 w 1568"/>
                <a:gd name="T23" fmla="*/ 40 h 1234"/>
                <a:gd name="T24" fmla="*/ 600 w 1568"/>
                <a:gd name="T25" fmla="*/ 67 h 1234"/>
                <a:gd name="T26" fmla="*/ 734 w 1568"/>
                <a:gd name="T27" fmla="*/ 123 h 1234"/>
                <a:gd name="T28" fmla="*/ 956 w 1568"/>
                <a:gd name="T29" fmla="*/ 227 h 1234"/>
                <a:gd name="T30" fmla="*/ 1150 w 1568"/>
                <a:gd name="T31" fmla="*/ 323 h 1234"/>
                <a:gd name="T32" fmla="*/ 1302 w 1568"/>
                <a:gd name="T33" fmla="*/ 407 h 1234"/>
                <a:gd name="T34" fmla="*/ 1391 w 1568"/>
                <a:gd name="T35" fmla="*/ 463 h 1234"/>
                <a:gd name="T36" fmla="*/ 1440 w 1568"/>
                <a:gd name="T37" fmla="*/ 496 h 1234"/>
                <a:gd name="T38" fmla="*/ 1480 w 1568"/>
                <a:gd name="T39" fmla="*/ 526 h 1234"/>
                <a:gd name="T40" fmla="*/ 1512 w 1568"/>
                <a:gd name="T41" fmla="*/ 554 h 1234"/>
                <a:gd name="T42" fmla="*/ 1536 w 1568"/>
                <a:gd name="T43" fmla="*/ 580 h 1234"/>
                <a:gd name="T44" fmla="*/ 1553 w 1568"/>
                <a:gd name="T45" fmla="*/ 602 h 1234"/>
                <a:gd name="T46" fmla="*/ 1563 w 1568"/>
                <a:gd name="T47" fmla="*/ 623 h 1234"/>
                <a:gd name="T48" fmla="*/ 1568 w 1568"/>
                <a:gd name="T49" fmla="*/ 640 h 1234"/>
                <a:gd name="T50" fmla="*/ 1565 w 1568"/>
                <a:gd name="T51" fmla="*/ 655 h 1234"/>
                <a:gd name="T52" fmla="*/ 1558 w 1568"/>
                <a:gd name="T53" fmla="*/ 669 h 1234"/>
                <a:gd name="T54" fmla="*/ 1536 w 1568"/>
                <a:gd name="T55" fmla="*/ 690 h 1234"/>
                <a:gd name="T56" fmla="*/ 1485 w 1568"/>
                <a:gd name="T57" fmla="*/ 748 h 1234"/>
                <a:gd name="T58" fmla="*/ 1375 w 1568"/>
                <a:gd name="T59" fmla="*/ 877 h 1234"/>
                <a:gd name="T60" fmla="*/ 1216 w 1568"/>
                <a:gd name="T61" fmla="*/ 1072 h 1234"/>
                <a:gd name="T62" fmla="*/ 1103 w 1568"/>
                <a:gd name="T63" fmla="*/ 1212 h 1234"/>
                <a:gd name="T64" fmla="*/ 1073 w 1568"/>
                <a:gd name="T65" fmla="*/ 1229 h 1234"/>
                <a:gd name="T66" fmla="*/ 987 w 1568"/>
                <a:gd name="T67" fmla="*/ 1201 h 1234"/>
                <a:gd name="T68" fmla="*/ 837 w 1568"/>
                <a:gd name="T69" fmla="*/ 1148 h 1234"/>
                <a:gd name="T70" fmla="*/ 650 w 1568"/>
                <a:gd name="T71" fmla="*/ 1073 h 1234"/>
                <a:gd name="T72" fmla="*/ 499 w 1568"/>
                <a:gd name="T73" fmla="*/ 1007 h 1234"/>
                <a:gd name="T74" fmla="*/ 399 w 1568"/>
                <a:gd name="T75" fmla="*/ 959 h 1234"/>
                <a:gd name="T76" fmla="*/ 304 w 1568"/>
                <a:gd name="T77" fmla="*/ 909 h 1234"/>
                <a:gd name="T78" fmla="*/ 217 w 1568"/>
                <a:gd name="T79" fmla="*/ 855 h 1234"/>
                <a:gd name="T80" fmla="*/ 141 w 1568"/>
                <a:gd name="T81" fmla="*/ 802 h 1234"/>
                <a:gd name="T82" fmla="*/ 77 w 1568"/>
                <a:gd name="T83" fmla="*/ 746 h 1234"/>
                <a:gd name="T84" fmla="*/ 31 w 1568"/>
                <a:gd name="T85" fmla="*/ 691 h 1234"/>
                <a:gd name="T86" fmla="*/ 6 w 1568"/>
                <a:gd name="T87" fmla="*/ 635 h 1234"/>
                <a:gd name="T88" fmla="*/ 0 w 1568"/>
                <a:gd name="T89" fmla="*/ 580 h 1234"/>
                <a:gd name="T90" fmla="*/ 4 w 1568"/>
                <a:gd name="T91" fmla="*/ 527 h 1234"/>
                <a:gd name="T92" fmla="*/ 15 w 1568"/>
                <a:gd name="T93" fmla="*/ 476 h 1234"/>
                <a:gd name="T94" fmla="*/ 31 w 1568"/>
                <a:gd name="T95" fmla="*/ 428 h 1234"/>
                <a:gd name="T96" fmla="*/ 52 w 1568"/>
                <a:gd name="T97" fmla="*/ 381 h 1234"/>
                <a:gd name="T98" fmla="*/ 75 w 1568"/>
                <a:gd name="T99" fmla="*/ 337 h 1234"/>
                <a:gd name="T100" fmla="*/ 102 w 1568"/>
                <a:gd name="T101" fmla="*/ 297 h 1234"/>
                <a:gd name="T102" fmla="*/ 130 w 1568"/>
                <a:gd name="T103" fmla="*/ 260 h 1234"/>
                <a:gd name="T104" fmla="*/ 172 w 1568"/>
                <a:gd name="T105" fmla="*/ 210 h 1234"/>
                <a:gd name="T106" fmla="*/ 226 w 1568"/>
                <a:gd name="T107" fmla="*/ 157 h 1234"/>
                <a:gd name="T108" fmla="*/ 269 w 1568"/>
                <a:gd name="T109" fmla="*/ 123 h 1234"/>
                <a:gd name="T110" fmla="*/ 290 w 1568"/>
                <a:gd name="T111" fmla="*/ 10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68" h="1234">
                  <a:moveTo>
                    <a:pt x="293" y="106"/>
                  </a:moveTo>
                  <a:lnTo>
                    <a:pt x="299" y="99"/>
                  </a:lnTo>
                  <a:lnTo>
                    <a:pt x="304" y="91"/>
                  </a:lnTo>
                  <a:lnTo>
                    <a:pt x="308" y="84"/>
                  </a:lnTo>
                  <a:lnTo>
                    <a:pt x="311" y="76"/>
                  </a:lnTo>
                  <a:lnTo>
                    <a:pt x="316" y="60"/>
                  </a:lnTo>
                  <a:lnTo>
                    <a:pt x="320" y="44"/>
                  </a:lnTo>
                  <a:lnTo>
                    <a:pt x="322" y="37"/>
                  </a:lnTo>
                  <a:lnTo>
                    <a:pt x="325" y="29"/>
                  </a:lnTo>
                  <a:lnTo>
                    <a:pt x="327" y="23"/>
                  </a:lnTo>
                  <a:lnTo>
                    <a:pt x="332" y="17"/>
                  </a:lnTo>
                  <a:lnTo>
                    <a:pt x="336" y="12"/>
                  </a:lnTo>
                  <a:lnTo>
                    <a:pt x="342" y="9"/>
                  </a:lnTo>
                  <a:lnTo>
                    <a:pt x="349" y="5"/>
                  </a:lnTo>
                  <a:lnTo>
                    <a:pt x="357" y="2"/>
                  </a:lnTo>
                  <a:lnTo>
                    <a:pt x="367" y="1"/>
                  </a:lnTo>
                  <a:lnTo>
                    <a:pt x="379" y="0"/>
                  </a:lnTo>
                  <a:lnTo>
                    <a:pt x="393" y="1"/>
                  </a:lnTo>
                  <a:lnTo>
                    <a:pt x="410" y="4"/>
                  </a:lnTo>
                  <a:lnTo>
                    <a:pt x="428" y="7"/>
                  </a:lnTo>
                  <a:lnTo>
                    <a:pt x="449" y="13"/>
                  </a:lnTo>
                  <a:lnTo>
                    <a:pt x="473" y="21"/>
                  </a:lnTo>
                  <a:lnTo>
                    <a:pt x="500" y="29"/>
                  </a:lnTo>
                  <a:lnTo>
                    <a:pt x="530" y="40"/>
                  </a:lnTo>
                  <a:lnTo>
                    <a:pt x="563" y="52"/>
                  </a:lnTo>
                  <a:lnTo>
                    <a:pt x="600" y="67"/>
                  </a:lnTo>
                  <a:lnTo>
                    <a:pt x="641" y="84"/>
                  </a:lnTo>
                  <a:lnTo>
                    <a:pt x="734" y="123"/>
                  </a:lnTo>
                  <a:lnTo>
                    <a:pt x="843" y="173"/>
                  </a:lnTo>
                  <a:lnTo>
                    <a:pt x="956" y="227"/>
                  </a:lnTo>
                  <a:lnTo>
                    <a:pt x="1059" y="277"/>
                  </a:lnTo>
                  <a:lnTo>
                    <a:pt x="1150" y="323"/>
                  </a:lnTo>
                  <a:lnTo>
                    <a:pt x="1232" y="367"/>
                  </a:lnTo>
                  <a:lnTo>
                    <a:pt x="1302" y="407"/>
                  </a:lnTo>
                  <a:lnTo>
                    <a:pt x="1364" y="445"/>
                  </a:lnTo>
                  <a:lnTo>
                    <a:pt x="1391" y="463"/>
                  </a:lnTo>
                  <a:lnTo>
                    <a:pt x="1417" y="480"/>
                  </a:lnTo>
                  <a:lnTo>
                    <a:pt x="1440" y="496"/>
                  </a:lnTo>
                  <a:lnTo>
                    <a:pt x="1460" y="512"/>
                  </a:lnTo>
                  <a:lnTo>
                    <a:pt x="1480" y="526"/>
                  </a:lnTo>
                  <a:lnTo>
                    <a:pt x="1497" y="541"/>
                  </a:lnTo>
                  <a:lnTo>
                    <a:pt x="1512" y="554"/>
                  </a:lnTo>
                  <a:lnTo>
                    <a:pt x="1525" y="568"/>
                  </a:lnTo>
                  <a:lnTo>
                    <a:pt x="1536" y="580"/>
                  </a:lnTo>
                  <a:lnTo>
                    <a:pt x="1546" y="591"/>
                  </a:lnTo>
                  <a:lnTo>
                    <a:pt x="1553" y="602"/>
                  </a:lnTo>
                  <a:lnTo>
                    <a:pt x="1559" y="613"/>
                  </a:lnTo>
                  <a:lnTo>
                    <a:pt x="1563" y="623"/>
                  </a:lnTo>
                  <a:lnTo>
                    <a:pt x="1566" y="631"/>
                  </a:lnTo>
                  <a:lnTo>
                    <a:pt x="1568" y="640"/>
                  </a:lnTo>
                  <a:lnTo>
                    <a:pt x="1568" y="648"/>
                  </a:lnTo>
                  <a:lnTo>
                    <a:pt x="1565" y="655"/>
                  </a:lnTo>
                  <a:lnTo>
                    <a:pt x="1563" y="663"/>
                  </a:lnTo>
                  <a:lnTo>
                    <a:pt x="1558" y="669"/>
                  </a:lnTo>
                  <a:lnTo>
                    <a:pt x="1553" y="674"/>
                  </a:lnTo>
                  <a:lnTo>
                    <a:pt x="1536" y="690"/>
                  </a:lnTo>
                  <a:lnTo>
                    <a:pt x="1513" y="715"/>
                  </a:lnTo>
                  <a:lnTo>
                    <a:pt x="1485" y="748"/>
                  </a:lnTo>
                  <a:lnTo>
                    <a:pt x="1451" y="786"/>
                  </a:lnTo>
                  <a:lnTo>
                    <a:pt x="1375" y="877"/>
                  </a:lnTo>
                  <a:lnTo>
                    <a:pt x="1294" y="976"/>
                  </a:lnTo>
                  <a:lnTo>
                    <a:pt x="1216" y="1072"/>
                  </a:lnTo>
                  <a:lnTo>
                    <a:pt x="1149" y="1155"/>
                  </a:lnTo>
                  <a:lnTo>
                    <a:pt x="1103" y="1212"/>
                  </a:lnTo>
                  <a:lnTo>
                    <a:pt x="1085" y="1234"/>
                  </a:lnTo>
                  <a:lnTo>
                    <a:pt x="1073" y="1229"/>
                  </a:lnTo>
                  <a:lnTo>
                    <a:pt x="1039" y="1218"/>
                  </a:lnTo>
                  <a:lnTo>
                    <a:pt x="987" y="1201"/>
                  </a:lnTo>
                  <a:lnTo>
                    <a:pt x="919" y="1177"/>
                  </a:lnTo>
                  <a:lnTo>
                    <a:pt x="837" y="1148"/>
                  </a:lnTo>
                  <a:lnTo>
                    <a:pt x="747" y="1112"/>
                  </a:lnTo>
                  <a:lnTo>
                    <a:pt x="650" y="1073"/>
                  </a:lnTo>
                  <a:lnTo>
                    <a:pt x="549" y="1031"/>
                  </a:lnTo>
                  <a:lnTo>
                    <a:pt x="499" y="1007"/>
                  </a:lnTo>
                  <a:lnTo>
                    <a:pt x="449" y="983"/>
                  </a:lnTo>
                  <a:lnTo>
                    <a:pt x="399" y="959"/>
                  </a:lnTo>
                  <a:lnTo>
                    <a:pt x="351" y="934"/>
                  </a:lnTo>
                  <a:lnTo>
                    <a:pt x="304" y="909"/>
                  </a:lnTo>
                  <a:lnTo>
                    <a:pt x="260" y="882"/>
                  </a:lnTo>
                  <a:lnTo>
                    <a:pt x="217" y="855"/>
                  </a:lnTo>
                  <a:lnTo>
                    <a:pt x="177" y="828"/>
                  </a:lnTo>
                  <a:lnTo>
                    <a:pt x="141" y="802"/>
                  </a:lnTo>
                  <a:lnTo>
                    <a:pt x="107" y="774"/>
                  </a:lnTo>
                  <a:lnTo>
                    <a:pt x="77" y="746"/>
                  </a:lnTo>
                  <a:lnTo>
                    <a:pt x="52" y="719"/>
                  </a:lnTo>
                  <a:lnTo>
                    <a:pt x="31" y="691"/>
                  </a:lnTo>
                  <a:lnTo>
                    <a:pt x="15" y="663"/>
                  </a:lnTo>
                  <a:lnTo>
                    <a:pt x="6" y="635"/>
                  </a:lnTo>
                  <a:lnTo>
                    <a:pt x="1" y="608"/>
                  </a:lnTo>
                  <a:lnTo>
                    <a:pt x="0" y="580"/>
                  </a:lnTo>
                  <a:lnTo>
                    <a:pt x="1" y="553"/>
                  </a:lnTo>
                  <a:lnTo>
                    <a:pt x="4" y="527"/>
                  </a:lnTo>
                  <a:lnTo>
                    <a:pt x="9" y="502"/>
                  </a:lnTo>
                  <a:lnTo>
                    <a:pt x="15" y="476"/>
                  </a:lnTo>
                  <a:lnTo>
                    <a:pt x="23" y="452"/>
                  </a:lnTo>
                  <a:lnTo>
                    <a:pt x="31" y="428"/>
                  </a:lnTo>
                  <a:lnTo>
                    <a:pt x="41" y="404"/>
                  </a:lnTo>
                  <a:lnTo>
                    <a:pt x="52" y="381"/>
                  </a:lnTo>
                  <a:lnTo>
                    <a:pt x="63" y="359"/>
                  </a:lnTo>
                  <a:lnTo>
                    <a:pt x="75" y="337"/>
                  </a:lnTo>
                  <a:lnTo>
                    <a:pt x="88" y="317"/>
                  </a:lnTo>
                  <a:lnTo>
                    <a:pt x="102" y="297"/>
                  </a:lnTo>
                  <a:lnTo>
                    <a:pt x="116" y="278"/>
                  </a:lnTo>
                  <a:lnTo>
                    <a:pt x="130" y="260"/>
                  </a:lnTo>
                  <a:lnTo>
                    <a:pt x="144" y="242"/>
                  </a:lnTo>
                  <a:lnTo>
                    <a:pt x="172" y="210"/>
                  </a:lnTo>
                  <a:lnTo>
                    <a:pt x="200" y="182"/>
                  </a:lnTo>
                  <a:lnTo>
                    <a:pt x="226" y="157"/>
                  </a:lnTo>
                  <a:lnTo>
                    <a:pt x="249" y="138"/>
                  </a:lnTo>
                  <a:lnTo>
                    <a:pt x="269" y="123"/>
                  </a:lnTo>
                  <a:lnTo>
                    <a:pt x="282" y="112"/>
                  </a:lnTo>
                  <a:lnTo>
                    <a:pt x="290" y="107"/>
                  </a:lnTo>
                  <a:lnTo>
                    <a:pt x="293" y="106"/>
                  </a:lnTo>
                  <a:close/>
                </a:path>
              </a:pathLst>
            </a:custGeom>
            <a:solidFill>
              <a:srgbClr val="5F5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685627" y="6808274"/>
              <a:ext cx="2529466" cy="2053765"/>
            </a:xfrm>
            <a:custGeom>
              <a:avLst/>
              <a:gdLst>
                <a:gd name="T0" fmla="*/ 1710 w 7207"/>
                <a:gd name="T1" fmla="*/ 815 h 5851"/>
                <a:gd name="T2" fmla="*/ 1696 w 7207"/>
                <a:gd name="T3" fmla="*/ 1632 h 5851"/>
                <a:gd name="T4" fmla="*/ 1667 w 7207"/>
                <a:gd name="T5" fmla="*/ 2316 h 5851"/>
                <a:gd name="T6" fmla="*/ 1573 w 7207"/>
                <a:gd name="T7" fmla="*/ 3032 h 5851"/>
                <a:gd name="T8" fmla="*/ 1379 w 7207"/>
                <a:gd name="T9" fmla="*/ 3718 h 5851"/>
                <a:gd name="T10" fmla="*/ 1043 w 7207"/>
                <a:gd name="T11" fmla="*/ 4309 h 5851"/>
                <a:gd name="T12" fmla="*/ 528 w 7207"/>
                <a:gd name="T13" fmla="*/ 4737 h 5851"/>
                <a:gd name="T14" fmla="*/ 8 w 7207"/>
                <a:gd name="T15" fmla="*/ 4938 h 5851"/>
                <a:gd name="T16" fmla="*/ 87 w 7207"/>
                <a:gd name="T17" fmla="*/ 5130 h 5851"/>
                <a:gd name="T18" fmla="*/ 150 w 7207"/>
                <a:gd name="T19" fmla="*/ 5250 h 5851"/>
                <a:gd name="T20" fmla="*/ 210 w 7207"/>
                <a:gd name="T21" fmla="*/ 5334 h 5851"/>
                <a:gd name="T22" fmla="*/ 274 w 7207"/>
                <a:gd name="T23" fmla="*/ 5395 h 5851"/>
                <a:gd name="T24" fmla="*/ 341 w 7207"/>
                <a:gd name="T25" fmla="*/ 5418 h 5851"/>
                <a:gd name="T26" fmla="*/ 517 w 7207"/>
                <a:gd name="T27" fmla="*/ 5399 h 5851"/>
                <a:gd name="T28" fmla="*/ 735 w 7207"/>
                <a:gd name="T29" fmla="*/ 5368 h 5851"/>
                <a:gd name="T30" fmla="*/ 967 w 7207"/>
                <a:gd name="T31" fmla="*/ 5318 h 5851"/>
                <a:gd name="T32" fmla="*/ 1252 w 7207"/>
                <a:gd name="T33" fmla="*/ 5231 h 5851"/>
                <a:gd name="T34" fmla="*/ 1594 w 7207"/>
                <a:gd name="T35" fmla="*/ 5095 h 5851"/>
                <a:gd name="T36" fmla="*/ 1991 w 7207"/>
                <a:gd name="T37" fmla="*/ 4902 h 5851"/>
                <a:gd name="T38" fmla="*/ 2448 w 7207"/>
                <a:gd name="T39" fmla="*/ 4636 h 5851"/>
                <a:gd name="T40" fmla="*/ 2919 w 7207"/>
                <a:gd name="T41" fmla="*/ 4302 h 5851"/>
                <a:gd name="T42" fmla="*/ 3300 w 7207"/>
                <a:gd name="T43" fmla="*/ 3937 h 5851"/>
                <a:gd name="T44" fmla="*/ 3597 w 7207"/>
                <a:gd name="T45" fmla="*/ 3566 h 5851"/>
                <a:gd name="T46" fmla="*/ 3818 w 7207"/>
                <a:gd name="T47" fmla="*/ 3206 h 5851"/>
                <a:gd name="T48" fmla="*/ 3977 w 7207"/>
                <a:gd name="T49" fmla="*/ 2883 h 5851"/>
                <a:gd name="T50" fmla="*/ 4078 w 7207"/>
                <a:gd name="T51" fmla="*/ 2617 h 5851"/>
                <a:gd name="T52" fmla="*/ 4135 w 7207"/>
                <a:gd name="T53" fmla="*/ 2429 h 5851"/>
                <a:gd name="T54" fmla="*/ 4247 w 7207"/>
                <a:gd name="T55" fmla="*/ 2380 h 5851"/>
                <a:gd name="T56" fmla="*/ 4638 w 7207"/>
                <a:gd name="T57" fmla="*/ 2692 h 5851"/>
                <a:gd name="T58" fmla="*/ 5049 w 7207"/>
                <a:gd name="T59" fmla="*/ 3177 h 5851"/>
                <a:gd name="T60" fmla="*/ 5460 w 7207"/>
                <a:gd name="T61" fmla="*/ 3765 h 5851"/>
                <a:gd name="T62" fmla="*/ 5847 w 7207"/>
                <a:gd name="T63" fmla="*/ 4389 h 5851"/>
                <a:gd name="T64" fmla="*/ 6263 w 7207"/>
                <a:gd name="T65" fmla="*/ 5111 h 5851"/>
                <a:gd name="T66" fmla="*/ 6565 w 7207"/>
                <a:gd name="T67" fmla="*/ 5644 h 5851"/>
                <a:gd name="T68" fmla="*/ 6695 w 7207"/>
                <a:gd name="T69" fmla="*/ 5842 h 5851"/>
                <a:gd name="T70" fmla="*/ 6805 w 7207"/>
                <a:gd name="T71" fmla="*/ 5847 h 5851"/>
                <a:gd name="T72" fmla="*/ 6967 w 7207"/>
                <a:gd name="T73" fmla="*/ 5828 h 5851"/>
                <a:gd name="T74" fmla="*/ 7118 w 7207"/>
                <a:gd name="T75" fmla="*/ 5792 h 5851"/>
                <a:gd name="T76" fmla="*/ 7182 w 7207"/>
                <a:gd name="T77" fmla="*/ 5762 h 5851"/>
                <a:gd name="T78" fmla="*/ 7205 w 7207"/>
                <a:gd name="T79" fmla="*/ 5734 h 5851"/>
                <a:gd name="T80" fmla="*/ 7202 w 7207"/>
                <a:gd name="T81" fmla="*/ 5555 h 5851"/>
                <a:gd name="T82" fmla="*/ 7181 w 7207"/>
                <a:gd name="T83" fmla="*/ 5240 h 5851"/>
                <a:gd name="T84" fmla="*/ 7132 w 7207"/>
                <a:gd name="T85" fmla="*/ 4790 h 5851"/>
                <a:gd name="T86" fmla="*/ 7046 w 7207"/>
                <a:gd name="T87" fmla="*/ 4220 h 5851"/>
                <a:gd name="T88" fmla="*/ 6908 w 7207"/>
                <a:gd name="T89" fmla="*/ 3548 h 5851"/>
                <a:gd name="T90" fmla="*/ 6709 w 7207"/>
                <a:gd name="T91" fmla="*/ 2793 h 5851"/>
                <a:gd name="T92" fmla="*/ 6435 w 7207"/>
                <a:gd name="T93" fmla="*/ 1973 h 5851"/>
                <a:gd name="T94" fmla="*/ 6081 w 7207"/>
                <a:gd name="T95" fmla="*/ 1121 h 5851"/>
                <a:gd name="T96" fmla="*/ 5706 w 7207"/>
                <a:gd name="T97" fmla="*/ 493 h 5851"/>
                <a:gd name="T98" fmla="*/ 5317 w 7207"/>
                <a:gd name="T99" fmla="*/ 141 h 5851"/>
                <a:gd name="T100" fmla="*/ 4893 w 7207"/>
                <a:gd name="T101" fmla="*/ 6 h 5851"/>
                <a:gd name="T102" fmla="*/ 4413 w 7207"/>
                <a:gd name="T103" fmla="*/ 31 h 5851"/>
                <a:gd name="T104" fmla="*/ 3699 w 7207"/>
                <a:gd name="T105" fmla="*/ 197 h 5851"/>
                <a:gd name="T106" fmla="*/ 2821 w 7207"/>
                <a:gd name="T107" fmla="*/ 411 h 5851"/>
                <a:gd name="T108" fmla="*/ 1972 w 7207"/>
                <a:gd name="T109" fmla="*/ 540 h 5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07" h="5851">
                  <a:moveTo>
                    <a:pt x="1737" y="559"/>
                  </a:moveTo>
                  <a:lnTo>
                    <a:pt x="1724" y="630"/>
                  </a:lnTo>
                  <a:lnTo>
                    <a:pt x="1716" y="716"/>
                  </a:lnTo>
                  <a:lnTo>
                    <a:pt x="1710" y="815"/>
                  </a:lnTo>
                  <a:lnTo>
                    <a:pt x="1705" y="927"/>
                  </a:lnTo>
                  <a:lnTo>
                    <a:pt x="1701" y="1183"/>
                  </a:lnTo>
                  <a:lnTo>
                    <a:pt x="1699" y="1475"/>
                  </a:lnTo>
                  <a:lnTo>
                    <a:pt x="1696" y="1632"/>
                  </a:lnTo>
                  <a:lnTo>
                    <a:pt x="1693" y="1797"/>
                  </a:lnTo>
                  <a:lnTo>
                    <a:pt x="1687" y="1966"/>
                  </a:lnTo>
                  <a:lnTo>
                    <a:pt x="1678" y="2139"/>
                  </a:lnTo>
                  <a:lnTo>
                    <a:pt x="1667" y="2316"/>
                  </a:lnTo>
                  <a:lnTo>
                    <a:pt x="1651" y="2494"/>
                  </a:lnTo>
                  <a:lnTo>
                    <a:pt x="1631" y="2674"/>
                  </a:lnTo>
                  <a:lnTo>
                    <a:pt x="1605" y="2853"/>
                  </a:lnTo>
                  <a:lnTo>
                    <a:pt x="1573" y="3032"/>
                  </a:lnTo>
                  <a:lnTo>
                    <a:pt x="1536" y="3209"/>
                  </a:lnTo>
                  <a:lnTo>
                    <a:pt x="1492" y="3383"/>
                  </a:lnTo>
                  <a:lnTo>
                    <a:pt x="1439" y="3553"/>
                  </a:lnTo>
                  <a:lnTo>
                    <a:pt x="1379" y="3718"/>
                  </a:lnTo>
                  <a:lnTo>
                    <a:pt x="1309" y="3877"/>
                  </a:lnTo>
                  <a:lnTo>
                    <a:pt x="1231" y="4030"/>
                  </a:lnTo>
                  <a:lnTo>
                    <a:pt x="1142" y="4173"/>
                  </a:lnTo>
                  <a:lnTo>
                    <a:pt x="1043" y="4309"/>
                  </a:lnTo>
                  <a:lnTo>
                    <a:pt x="933" y="4434"/>
                  </a:lnTo>
                  <a:lnTo>
                    <a:pt x="810" y="4547"/>
                  </a:lnTo>
                  <a:lnTo>
                    <a:pt x="675" y="4650"/>
                  </a:lnTo>
                  <a:lnTo>
                    <a:pt x="528" y="4737"/>
                  </a:lnTo>
                  <a:lnTo>
                    <a:pt x="366" y="4813"/>
                  </a:lnTo>
                  <a:lnTo>
                    <a:pt x="190" y="4873"/>
                  </a:lnTo>
                  <a:lnTo>
                    <a:pt x="0" y="4915"/>
                  </a:lnTo>
                  <a:lnTo>
                    <a:pt x="8" y="4938"/>
                  </a:lnTo>
                  <a:lnTo>
                    <a:pt x="30" y="4998"/>
                  </a:lnTo>
                  <a:lnTo>
                    <a:pt x="47" y="5038"/>
                  </a:lnTo>
                  <a:lnTo>
                    <a:pt x="65" y="5083"/>
                  </a:lnTo>
                  <a:lnTo>
                    <a:pt x="87" y="5130"/>
                  </a:lnTo>
                  <a:lnTo>
                    <a:pt x="110" y="5178"/>
                  </a:lnTo>
                  <a:lnTo>
                    <a:pt x="123" y="5203"/>
                  </a:lnTo>
                  <a:lnTo>
                    <a:pt x="137" y="5227"/>
                  </a:lnTo>
                  <a:lnTo>
                    <a:pt x="150" y="5250"/>
                  </a:lnTo>
                  <a:lnTo>
                    <a:pt x="165" y="5272"/>
                  </a:lnTo>
                  <a:lnTo>
                    <a:pt x="179" y="5294"/>
                  </a:lnTo>
                  <a:lnTo>
                    <a:pt x="194" y="5315"/>
                  </a:lnTo>
                  <a:lnTo>
                    <a:pt x="210" y="5334"/>
                  </a:lnTo>
                  <a:lnTo>
                    <a:pt x="226" y="5352"/>
                  </a:lnTo>
                  <a:lnTo>
                    <a:pt x="241" y="5368"/>
                  </a:lnTo>
                  <a:lnTo>
                    <a:pt x="257" y="5383"/>
                  </a:lnTo>
                  <a:lnTo>
                    <a:pt x="274" y="5395"/>
                  </a:lnTo>
                  <a:lnTo>
                    <a:pt x="290" y="5405"/>
                  </a:lnTo>
                  <a:lnTo>
                    <a:pt x="307" y="5412"/>
                  </a:lnTo>
                  <a:lnTo>
                    <a:pt x="324" y="5416"/>
                  </a:lnTo>
                  <a:lnTo>
                    <a:pt x="341" y="5418"/>
                  </a:lnTo>
                  <a:lnTo>
                    <a:pt x="358" y="5416"/>
                  </a:lnTo>
                  <a:lnTo>
                    <a:pt x="400" y="5411"/>
                  </a:lnTo>
                  <a:lnTo>
                    <a:pt x="452" y="5405"/>
                  </a:lnTo>
                  <a:lnTo>
                    <a:pt x="517" y="5399"/>
                  </a:lnTo>
                  <a:lnTo>
                    <a:pt x="595" y="5390"/>
                  </a:lnTo>
                  <a:lnTo>
                    <a:pt x="637" y="5384"/>
                  </a:lnTo>
                  <a:lnTo>
                    <a:pt x="685" y="5377"/>
                  </a:lnTo>
                  <a:lnTo>
                    <a:pt x="735" y="5368"/>
                  </a:lnTo>
                  <a:lnTo>
                    <a:pt x="787" y="5359"/>
                  </a:lnTo>
                  <a:lnTo>
                    <a:pt x="844" y="5348"/>
                  </a:lnTo>
                  <a:lnTo>
                    <a:pt x="904" y="5333"/>
                  </a:lnTo>
                  <a:lnTo>
                    <a:pt x="967" y="5318"/>
                  </a:lnTo>
                  <a:lnTo>
                    <a:pt x="1033" y="5300"/>
                  </a:lnTo>
                  <a:lnTo>
                    <a:pt x="1102" y="5279"/>
                  </a:lnTo>
                  <a:lnTo>
                    <a:pt x="1176" y="5256"/>
                  </a:lnTo>
                  <a:lnTo>
                    <a:pt x="1252" y="5231"/>
                  </a:lnTo>
                  <a:lnTo>
                    <a:pt x="1332" y="5201"/>
                  </a:lnTo>
                  <a:lnTo>
                    <a:pt x="1416" y="5170"/>
                  </a:lnTo>
                  <a:lnTo>
                    <a:pt x="1503" y="5134"/>
                  </a:lnTo>
                  <a:lnTo>
                    <a:pt x="1594" y="5095"/>
                  </a:lnTo>
                  <a:lnTo>
                    <a:pt x="1688" y="5053"/>
                  </a:lnTo>
                  <a:lnTo>
                    <a:pt x="1785" y="5007"/>
                  </a:lnTo>
                  <a:lnTo>
                    <a:pt x="1886" y="4957"/>
                  </a:lnTo>
                  <a:lnTo>
                    <a:pt x="1991" y="4902"/>
                  </a:lnTo>
                  <a:lnTo>
                    <a:pt x="2101" y="4842"/>
                  </a:lnTo>
                  <a:lnTo>
                    <a:pt x="2213" y="4779"/>
                  </a:lnTo>
                  <a:lnTo>
                    <a:pt x="2328" y="4709"/>
                  </a:lnTo>
                  <a:lnTo>
                    <a:pt x="2448" y="4636"/>
                  </a:lnTo>
                  <a:lnTo>
                    <a:pt x="2571" y="4557"/>
                  </a:lnTo>
                  <a:lnTo>
                    <a:pt x="2692" y="4474"/>
                  </a:lnTo>
                  <a:lnTo>
                    <a:pt x="2809" y="4389"/>
                  </a:lnTo>
                  <a:lnTo>
                    <a:pt x="2919" y="4302"/>
                  </a:lnTo>
                  <a:lnTo>
                    <a:pt x="3022" y="4212"/>
                  </a:lnTo>
                  <a:lnTo>
                    <a:pt x="3121" y="4122"/>
                  </a:lnTo>
                  <a:lnTo>
                    <a:pt x="3213" y="4030"/>
                  </a:lnTo>
                  <a:lnTo>
                    <a:pt x="3300" y="3937"/>
                  </a:lnTo>
                  <a:lnTo>
                    <a:pt x="3381" y="3844"/>
                  </a:lnTo>
                  <a:lnTo>
                    <a:pt x="3458" y="3751"/>
                  </a:lnTo>
                  <a:lnTo>
                    <a:pt x="3530" y="3658"/>
                  </a:lnTo>
                  <a:lnTo>
                    <a:pt x="3597" y="3566"/>
                  </a:lnTo>
                  <a:lnTo>
                    <a:pt x="3659" y="3473"/>
                  </a:lnTo>
                  <a:lnTo>
                    <a:pt x="3716" y="3383"/>
                  </a:lnTo>
                  <a:lnTo>
                    <a:pt x="3770" y="3294"/>
                  </a:lnTo>
                  <a:lnTo>
                    <a:pt x="3818" y="3206"/>
                  </a:lnTo>
                  <a:lnTo>
                    <a:pt x="3863" y="3122"/>
                  </a:lnTo>
                  <a:lnTo>
                    <a:pt x="3905" y="3039"/>
                  </a:lnTo>
                  <a:lnTo>
                    <a:pt x="3943" y="2960"/>
                  </a:lnTo>
                  <a:lnTo>
                    <a:pt x="3977" y="2883"/>
                  </a:lnTo>
                  <a:lnTo>
                    <a:pt x="4006" y="2810"/>
                  </a:lnTo>
                  <a:lnTo>
                    <a:pt x="4034" y="2742"/>
                  </a:lnTo>
                  <a:lnTo>
                    <a:pt x="4057" y="2677"/>
                  </a:lnTo>
                  <a:lnTo>
                    <a:pt x="4078" y="2617"/>
                  </a:lnTo>
                  <a:lnTo>
                    <a:pt x="4096" y="2562"/>
                  </a:lnTo>
                  <a:lnTo>
                    <a:pt x="4112" y="2512"/>
                  </a:lnTo>
                  <a:lnTo>
                    <a:pt x="4124" y="2468"/>
                  </a:lnTo>
                  <a:lnTo>
                    <a:pt x="4135" y="2429"/>
                  </a:lnTo>
                  <a:lnTo>
                    <a:pt x="4142" y="2397"/>
                  </a:lnTo>
                  <a:lnTo>
                    <a:pt x="4153" y="2352"/>
                  </a:lnTo>
                  <a:lnTo>
                    <a:pt x="4156" y="2336"/>
                  </a:lnTo>
                  <a:lnTo>
                    <a:pt x="4247" y="2380"/>
                  </a:lnTo>
                  <a:lnTo>
                    <a:pt x="4342" y="2438"/>
                  </a:lnTo>
                  <a:lnTo>
                    <a:pt x="4438" y="2509"/>
                  </a:lnTo>
                  <a:lnTo>
                    <a:pt x="4537" y="2595"/>
                  </a:lnTo>
                  <a:lnTo>
                    <a:pt x="4638" y="2692"/>
                  </a:lnTo>
                  <a:lnTo>
                    <a:pt x="4739" y="2799"/>
                  </a:lnTo>
                  <a:lnTo>
                    <a:pt x="4842" y="2917"/>
                  </a:lnTo>
                  <a:lnTo>
                    <a:pt x="4946" y="3043"/>
                  </a:lnTo>
                  <a:lnTo>
                    <a:pt x="5049" y="3177"/>
                  </a:lnTo>
                  <a:lnTo>
                    <a:pt x="5153" y="3317"/>
                  </a:lnTo>
                  <a:lnTo>
                    <a:pt x="5256" y="3462"/>
                  </a:lnTo>
                  <a:lnTo>
                    <a:pt x="5359" y="3612"/>
                  </a:lnTo>
                  <a:lnTo>
                    <a:pt x="5460" y="3765"/>
                  </a:lnTo>
                  <a:lnTo>
                    <a:pt x="5559" y="3921"/>
                  </a:lnTo>
                  <a:lnTo>
                    <a:pt x="5657" y="4077"/>
                  </a:lnTo>
                  <a:lnTo>
                    <a:pt x="5753" y="4233"/>
                  </a:lnTo>
                  <a:lnTo>
                    <a:pt x="5847" y="4389"/>
                  </a:lnTo>
                  <a:lnTo>
                    <a:pt x="5937" y="4542"/>
                  </a:lnTo>
                  <a:lnTo>
                    <a:pt x="6025" y="4692"/>
                  </a:lnTo>
                  <a:lnTo>
                    <a:pt x="6107" y="4837"/>
                  </a:lnTo>
                  <a:lnTo>
                    <a:pt x="6263" y="5111"/>
                  </a:lnTo>
                  <a:lnTo>
                    <a:pt x="6401" y="5355"/>
                  </a:lnTo>
                  <a:lnTo>
                    <a:pt x="6462" y="5462"/>
                  </a:lnTo>
                  <a:lnTo>
                    <a:pt x="6516" y="5558"/>
                  </a:lnTo>
                  <a:lnTo>
                    <a:pt x="6565" y="5644"/>
                  </a:lnTo>
                  <a:lnTo>
                    <a:pt x="6608" y="5715"/>
                  </a:lnTo>
                  <a:lnTo>
                    <a:pt x="6644" y="5773"/>
                  </a:lnTo>
                  <a:lnTo>
                    <a:pt x="6673" y="5815"/>
                  </a:lnTo>
                  <a:lnTo>
                    <a:pt x="6695" y="5842"/>
                  </a:lnTo>
                  <a:lnTo>
                    <a:pt x="6709" y="5851"/>
                  </a:lnTo>
                  <a:lnTo>
                    <a:pt x="6737" y="5851"/>
                  </a:lnTo>
                  <a:lnTo>
                    <a:pt x="6768" y="5849"/>
                  </a:lnTo>
                  <a:lnTo>
                    <a:pt x="6805" y="5847"/>
                  </a:lnTo>
                  <a:lnTo>
                    <a:pt x="6843" y="5843"/>
                  </a:lnTo>
                  <a:lnTo>
                    <a:pt x="6884" y="5839"/>
                  </a:lnTo>
                  <a:lnTo>
                    <a:pt x="6925" y="5834"/>
                  </a:lnTo>
                  <a:lnTo>
                    <a:pt x="6967" y="5828"/>
                  </a:lnTo>
                  <a:lnTo>
                    <a:pt x="7008" y="5820"/>
                  </a:lnTo>
                  <a:lnTo>
                    <a:pt x="7047" y="5812"/>
                  </a:lnTo>
                  <a:lnTo>
                    <a:pt x="7084" y="5802"/>
                  </a:lnTo>
                  <a:lnTo>
                    <a:pt x="7118" y="5792"/>
                  </a:lnTo>
                  <a:lnTo>
                    <a:pt x="7147" y="5781"/>
                  </a:lnTo>
                  <a:lnTo>
                    <a:pt x="7160" y="5775"/>
                  </a:lnTo>
                  <a:lnTo>
                    <a:pt x="7171" y="5769"/>
                  </a:lnTo>
                  <a:lnTo>
                    <a:pt x="7182" y="5762"/>
                  </a:lnTo>
                  <a:lnTo>
                    <a:pt x="7191" y="5756"/>
                  </a:lnTo>
                  <a:lnTo>
                    <a:pt x="7197" y="5748"/>
                  </a:lnTo>
                  <a:lnTo>
                    <a:pt x="7202" y="5741"/>
                  </a:lnTo>
                  <a:lnTo>
                    <a:pt x="7205" y="5734"/>
                  </a:lnTo>
                  <a:lnTo>
                    <a:pt x="7207" y="5726"/>
                  </a:lnTo>
                  <a:lnTo>
                    <a:pt x="7205" y="5689"/>
                  </a:lnTo>
                  <a:lnTo>
                    <a:pt x="7204" y="5610"/>
                  </a:lnTo>
                  <a:lnTo>
                    <a:pt x="7202" y="5555"/>
                  </a:lnTo>
                  <a:lnTo>
                    <a:pt x="7198" y="5490"/>
                  </a:lnTo>
                  <a:lnTo>
                    <a:pt x="7195" y="5416"/>
                  </a:lnTo>
                  <a:lnTo>
                    <a:pt x="7188" y="5332"/>
                  </a:lnTo>
                  <a:lnTo>
                    <a:pt x="7181" y="5240"/>
                  </a:lnTo>
                  <a:lnTo>
                    <a:pt x="7171" y="5139"/>
                  </a:lnTo>
                  <a:lnTo>
                    <a:pt x="7162" y="5031"/>
                  </a:lnTo>
                  <a:lnTo>
                    <a:pt x="7148" y="4914"/>
                  </a:lnTo>
                  <a:lnTo>
                    <a:pt x="7132" y="4790"/>
                  </a:lnTo>
                  <a:lnTo>
                    <a:pt x="7115" y="4657"/>
                  </a:lnTo>
                  <a:lnTo>
                    <a:pt x="7095" y="4518"/>
                  </a:lnTo>
                  <a:lnTo>
                    <a:pt x="7072" y="4372"/>
                  </a:lnTo>
                  <a:lnTo>
                    <a:pt x="7046" y="4220"/>
                  </a:lnTo>
                  <a:lnTo>
                    <a:pt x="7017" y="4060"/>
                  </a:lnTo>
                  <a:lnTo>
                    <a:pt x="6984" y="3896"/>
                  </a:lnTo>
                  <a:lnTo>
                    <a:pt x="6949" y="3724"/>
                  </a:lnTo>
                  <a:lnTo>
                    <a:pt x="6908" y="3548"/>
                  </a:lnTo>
                  <a:lnTo>
                    <a:pt x="6865" y="3367"/>
                  </a:lnTo>
                  <a:lnTo>
                    <a:pt x="6817" y="3181"/>
                  </a:lnTo>
                  <a:lnTo>
                    <a:pt x="6765" y="2989"/>
                  </a:lnTo>
                  <a:lnTo>
                    <a:pt x="6709" y="2793"/>
                  </a:lnTo>
                  <a:lnTo>
                    <a:pt x="6648" y="2593"/>
                  </a:lnTo>
                  <a:lnTo>
                    <a:pt x="6582" y="2391"/>
                  </a:lnTo>
                  <a:lnTo>
                    <a:pt x="6511" y="2184"/>
                  </a:lnTo>
                  <a:lnTo>
                    <a:pt x="6435" y="1973"/>
                  </a:lnTo>
                  <a:lnTo>
                    <a:pt x="6353" y="1761"/>
                  </a:lnTo>
                  <a:lnTo>
                    <a:pt x="6267" y="1546"/>
                  </a:lnTo>
                  <a:lnTo>
                    <a:pt x="6174" y="1328"/>
                  </a:lnTo>
                  <a:lnTo>
                    <a:pt x="6081" y="1121"/>
                  </a:lnTo>
                  <a:lnTo>
                    <a:pt x="5987" y="936"/>
                  </a:lnTo>
                  <a:lnTo>
                    <a:pt x="5893" y="770"/>
                  </a:lnTo>
                  <a:lnTo>
                    <a:pt x="5799" y="623"/>
                  </a:lnTo>
                  <a:lnTo>
                    <a:pt x="5706" y="493"/>
                  </a:lnTo>
                  <a:lnTo>
                    <a:pt x="5611" y="383"/>
                  </a:lnTo>
                  <a:lnTo>
                    <a:pt x="5514" y="288"/>
                  </a:lnTo>
                  <a:lnTo>
                    <a:pt x="5417" y="207"/>
                  </a:lnTo>
                  <a:lnTo>
                    <a:pt x="5317" y="141"/>
                  </a:lnTo>
                  <a:lnTo>
                    <a:pt x="5215" y="90"/>
                  </a:lnTo>
                  <a:lnTo>
                    <a:pt x="5110" y="50"/>
                  </a:lnTo>
                  <a:lnTo>
                    <a:pt x="5003" y="23"/>
                  </a:lnTo>
                  <a:lnTo>
                    <a:pt x="4893" y="6"/>
                  </a:lnTo>
                  <a:lnTo>
                    <a:pt x="4779" y="0"/>
                  </a:lnTo>
                  <a:lnTo>
                    <a:pt x="4661" y="2"/>
                  </a:lnTo>
                  <a:lnTo>
                    <a:pt x="4539" y="12"/>
                  </a:lnTo>
                  <a:lnTo>
                    <a:pt x="4413" y="31"/>
                  </a:lnTo>
                  <a:lnTo>
                    <a:pt x="4281" y="55"/>
                  </a:lnTo>
                  <a:lnTo>
                    <a:pt x="4145" y="84"/>
                  </a:lnTo>
                  <a:lnTo>
                    <a:pt x="4002" y="118"/>
                  </a:lnTo>
                  <a:lnTo>
                    <a:pt x="3699" y="197"/>
                  </a:lnTo>
                  <a:lnTo>
                    <a:pt x="3370" y="284"/>
                  </a:lnTo>
                  <a:lnTo>
                    <a:pt x="3195" y="328"/>
                  </a:lnTo>
                  <a:lnTo>
                    <a:pt x="3012" y="370"/>
                  </a:lnTo>
                  <a:lnTo>
                    <a:pt x="2821" y="411"/>
                  </a:lnTo>
                  <a:lnTo>
                    <a:pt x="2623" y="450"/>
                  </a:lnTo>
                  <a:lnTo>
                    <a:pt x="2415" y="485"/>
                  </a:lnTo>
                  <a:lnTo>
                    <a:pt x="2198" y="515"/>
                  </a:lnTo>
                  <a:lnTo>
                    <a:pt x="1972" y="540"/>
                  </a:lnTo>
                  <a:lnTo>
                    <a:pt x="1737" y="559"/>
                  </a:lnTo>
                  <a:close/>
                </a:path>
              </a:pathLst>
            </a:custGeom>
            <a:solidFill>
              <a:srgbClr val="49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1117444" y="5100314"/>
              <a:ext cx="1858920" cy="2387283"/>
            </a:xfrm>
            <a:custGeom>
              <a:avLst/>
              <a:gdLst>
                <a:gd name="T0" fmla="*/ 2602 w 5294"/>
                <a:gd name="T1" fmla="*/ 165 h 6799"/>
                <a:gd name="T2" fmla="*/ 2976 w 5294"/>
                <a:gd name="T3" fmla="*/ 521 h 6799"/>
                <a:gd name="T4" fmla="*/ 3331 w 5294"/>
                <a:gd name="T5" fmla="*/ 906 h 6799"/>
                <a:gd name="T6" fmla="*/ 3666 w 5294"/>
                <a:gd name="T7" fmla="*/ 1312 h 6799"/>
                <a:gd name="T8" fmla="*/ 3976 w 5294"/>
                <a:gd name="T9" fmla="*/ 1733 h 6799"/>
                <a:gd name="T10" fmla="*/ 4260 w 5294"/>
                <a:gd name="T11" fmla="*/ 2165 h 6799"/>
                <a:gd name="T12" fmla="*/ 4516 w 5294"/>
                <a:gd name="T13" fmla="*/ 2600 h 6799"/>
                <a:gd name="T14" fmla="*/ 4739 w 5294"/>
                <a:gd name="T15" fmla="*/ 3035 h 6799"/>
                <a:gd name="T16" fmla="*/ 4928 w 5294"/>
                <a:gd name="T17" fmla="*/ 3462 h 6799"/>
                <a:gd name="T18" fmla="*/ 5081 w 5294"/>
                <a:gd name="T19" fmla="*/ 3873 h 6799"/>
                <a:gd name="T20" fmla="*/ 5195 w 5294"/>
                <a:gd name="T21" fmla="*/ 4267 h 6799"/>
                <a:gd name="T22" fmla="*/ 5267 w 5294"/>
                <a:gd name="T23" fmla="*/ 4635 h 6799"/>
                <a:gd name="T24" fmla="*/ 5294 w 5294"/>
                <a:gd name="T25" fmla="*/ 4971 h 6799"/>
                <a:gd name="T26" fmla="*/ 5274 w 5294"/>
                <a:gd name="T27" fmla="*/ 5269 h 6799"/>
                <a:gd name="T28" fmla="*/ 5205 w 5294"/>
                <a:gd name="T29" fmla="*/ 5525 h 6799"/>
                <a:gd name="T30" fmla="*/ 5083 w 5294"/>
                <a:gd name="T31" fmla="*/ 5731 h 6799"/>
                <a:gd name="T32" fmla="*/ 4802 w 5294"/>
                <a:gd name="T33" fmla="*/ 5977 h 6799"/>
                <a:gd name="T34" fmla="*/ 4383 w 5294"/>
                <a:gd name="T35" fmla="*/ 6252 h 6799"/>
                <a:gd name="T36" fmla="*/ 3951 w 5294"/>
                <a:gd name="T37" fmla="*/ 6467 h 6799"/>
                <a:gd name="T38" fmla="*/ 3508 w 5294"/>
                <a:gd name="T39" fmla="*/ 6625 h 6799"/>
                <a:gd name="T40" fmla="*/ 3064 w 5294"/>
                <a:gd name="T41" fmla="*/ 6730 h 6799"/>
                <a:gd name="T42" fmla="*/ 2626 w 5294"/>
                <a:gd name="T43" fmla="*/ 6786 h 6799"/>
                <a:gd name="T44" fmla="*/ 2199 w 5294"/>
                <a:gd name="T45" fmla="*/ 6799 h 6799"/>
                <a:gd name="T46" fmla="*/ 1791 w 5294"/>
                <a:gd name="T47" fmla="*/ 6771 h 6799"/>
                <a:gd name="T48" fmla="*/ 1410 w 5294"/>
                <a:gd name="T49" fmla="*/ 6709 h 6799"/>
                <a:gd name="T50" fmla="*/ 1060 w 5294"/>
                <a:gd name="T51" fmla="*/ 6614 h 6799"/>
                <a:gd name="T52" fmla="*/ 751 w 5294"/>
                <a:gd name="T53" fmla="*/ 6492 h 6799"/>
                <a:gd name="T54" fmla="*/ 489 w 5294"/>
                <a:gd name="T55" fmla="*/ 6349 h 6799"/>
                <a:gd name="T56" fmla="*/ 280 w 5294"/>
                <a:gd name="T57" fmla="*/ 6185 h 6799"/>
                <a:gd name="T58" fmla="*/ 132 w 5294"/>
                <a:gd name="T59" fmla="*/ 6009 h 6799"/>
                <a:gd name="T60" fmla="*/ 50 w 5294"/>
                <a:gd name="T61" fmla="*/ 5821 h 6799"/>
                <a:gd name="T62" fmla="*/ 44 w 5294"/>
                <a:gd name="T63" fmla="*/ 5627 h 6799"/>
                <a:gd name="T64" fmla="*/ 123 w 5294"/>
                <a:gd name="T65" fmla="*/ 5374 h 6799"/>
                <a:gd name="T66" fmla="*/ 195 w 5294"/>
                <a:gd name="T67" fmla="*/ 5049 h 6799"/>
                <a:gd name="T68" fmla="*/ 229 w 5294"/>
                <a:gd name="T69" fmla="*/ 4711 h 6799"/>
                <a:gd name="T70" fmla="*/ 231 w 5294"/>
                <a:gd name="T71" fmla="*/ 4365 h 6799"/>
                <a:gd name="T72" fmla="*/ 212 w 5294"/>
                <a:gd name="T73" fmla="*/ 4012 h 6799"/>
                <a:gd name="T74" fmla="*/ 175 w 5294"/>
                <a:gd name="T75" fmla="*/ 3658 h 6799"/>
                <a:gd name="T76" fmla="*/ 105 w 5294"/>
                <a:gd name="T77" fmla="*/ 3131 h 6799"/>
                <a:gd name="T78" fmla="*/ 39 w 5294"/>
                <a:gd name="T79" fmla="*/ 2621 h 6799"/>
                <a:gd name="T80" fmla="*/ 10 w 5294"/>
                <a:gd name="T81" fmla="*/ 2296 h 6799"/>
                <a:gd name="T82" fmla="*/ 0 w 5294"/>
                <a:gd name="T83" fmla="*/ 1988 h 6799"/>
                <a:gd name="T84" fmla="*/ 18 w 5294"/>
                <a:gd name="T85" fmla="*/ 1700 h 6799"/>
                <a:gd name="T86" fmla="*/ 69 w 5294"/>
                <a:gd name="T87" fmla="*/ 1436 h 6799"/>
                <a:gd name="T88" fmla="*/ 163 w 5294"/>
                <a:gd name="T89" fmla="*/ 1199 h 6799"/>
                <a:gd name="T90" fmla="*/ 307 w 5294"/>
                <a:gd name="T91" fmla="*/ 995 h 6799"/>
                <a:gd name="T92" fmla="*/ 505 w 5294"/>
                <a:gd name="T93" fmla="*/ 826 h 6799"/>
                <a:gd name="T94" fmla="*/ 727 w 5294"/>
                <a:gd name="T95" fmla="*/ 707 h 6799"/>
                <a:gd name="T96" fmla="*/ 970 w 5294"/>
                <a:gd name="T97" fmla="*/ 597 h 6799"/>
                <a:gd name="T98" fmla="*/ 1253 w 5294"/>
                <a:gd name="T99" fmla="*/ 475 h 6799"/>
                <a:gd name="T100" fmla="*/ 1551 w 5294"/>
                <a:gd name="T101" fmla="*/ 348 h 6799"/>
                <a:gd name="T102" fmla="*/ 1840 w 5294"/>
                <a:gd name="T103" fmla="*/ 230 h 6799"/>
                <a:gd name="T104" fmla="*/ 2092 w 5294"/>
                <a:gd name="T105" fmla="*/ 126 h 6799"/>
                <a:gd name="T106" fmla="*/ 2285 w 5294"/>
                <a:gd name="T107" fmla="*/ 48 h 6799"/>
                <a:gd name="T108" fmla="*/ 2394 w 5294"/>
                <a:gd name="T109" fmla="*/ 5 h 6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94" h="6799">
                  <a:moveTo>
                    <a:pt x="2408" y="0"/>
                  </a:moveTo>
                  <a:lnTo>
                    <a:pt x="2602" y="165"/>
                  </a:lnTo>
                  <a:lnTo>
                    <a:pt x="2792" y="339"/>
                  </a:lnTo>
                  <a:lnTo>
                    <a:pt x="2976" y="521"/>
                  </a:lnTo>
                  <a:lnTo>
                    <a:pt x="3156" y="711"/>
                  </a:lnTo>
                  <a:lnTo>
                    <a:pt x="3331" y="906"/>
                  </a:lnTo>
                  <a:lnTo>
                    <a:pt x="3502" y="1106"/>
                  </a:lnTo>
                  <a:lnTo>
                    <a:pt x="3666" y="1312"/>
                  </a:lnTo>
                  <a:lnTo>
                    <a:pt x="3824" y="1521"/>
                  </a:lnTo>
                  <a:lnTo>
                    <a:pt x="3976" y="1733"/>
                  </a:lnTo>
                  <a:lnTo>
                    <a:pt x="4121" y="1949"/>
                  </a:lnTo>
                  <a:lnTo>
                    <a:pt x="4260" y="2165"/>
                  </a:lnTo>
                  <a:lnTo>
                    <a:pt x="4392" y="2382"/>
                  </a:lnTo>
                  <a:lnTo>
                    <a:pt x="4516" y="2600"/>
                  </a:lnTo>
                  <a:lnTo>
                    <a:pt x="4631" y="2818"/>
                  </a:lnTo>
                  <a:lnTo>
                    <a:pt x="4739" y="3035"/>
                  </a:lnTo>
                  <a:lnTo>
                    <a:pt x="4838" y="3250"/>
                  </a:lnTo>
                  <a:lnTo>
                    <a:pt x="4928" y="3462"/>
                  </a:lnTo>
                  <a:lnTo>
                    <a:pt x="5010" y="3670"/>
                  </a:lnTo>
                  <a:lnTo>
                    <a:pt x="5081" y="3873"/>
                  </a:lnTo>
                  <a:lnTo>
                    <a:pt x="5143" y="4073"/>
                  </a:lnTo>
                  <a:lnTo>
                    <a:pt x="5195" y="4267"/>
                  </a:lnTo>
                  <a:lnTo>
                    <a:pt x="5236" y="4454"/>
                  </a:lnTo>
                  <a:lnTo>
                    <a:pt x="5267" y="4635"/>
                  </a:lnTo>
                  <a:lnTo>
                    <a:pt x="5286" y="4806"/>
                  </a:lnTo>
                  <a:lnTo>
                    <a:pt x="5294" y="4971"/>
                  </a:lnTo>
                  <a:lnTo>
                    <a:pt x="5290" y="5124"/>
                  </a:lnTo>
                  <a:lnTo>
                    <a:pt x="5274" y="5269"/>
                  </a:lnTo>
                  <a:lnTo>
                    <a:pt x="5246" y="5403"/>
                  </a:lnTo>
                  <a:lnTo>
                    <a:pt x="5205" y="5525"/>
                  </a:lnTo>
                  <a:lnTo>
                    <a:pt x="5151" y="5635"/>
                  </a:lnTo>
                  <a:lnTo>
                    <a:pt x="5083" y="5731"/>
                  </a:lnTo>
                  <a:lnTo>
                    <a:pt x="5003" y="5815"/>
                  </a:lnTo>
                  <a:lnTo>
                    <a:pt x="4802" y="5977"/>
                  </a:lnTo>
                  <a:lnTo>
                    <a:pt x="4595" y="6122"/>
                  </a:lnTo>
                  <a:lnTo>
                    <a:pt x="4383" y="6252"/>
                  </a:lnTo>
                  <a:lnTo>
                    <a:pt x="4169" y="6367"/>
                  </a:lnTo>
                  <a:lnTo>
                    <a:pt x="3951" y="6467"/>
                  </a:lnTo>
                  <a:lnTo>
                    <a:pt x="3730" y="6553"/>
                  </a:lnTo>
                  <a:lnTo>
                    <a:pt x="3508" y="6625"/>
                  </a:lnTo>
                  <a:lnTo>
                    <a:pt x="3286" y="6683"/>
                  </a:lnTo>
                  <a:lnTo>
                    <a:pt x="3064" y="6730"/>
                  </a:lnTo>
                  <a:lnTo>
                    <a:pt x="2844" y="6764"/>
                  </a:lnTo>
                  <a:lnTo>
                    <a:pt x="2626" y="6786"/>
                  </a:lnTo>
                  <a:lnTo>
                    <a:pt x="2411" y="6798"/>
                  </a:lnTo>
                  <a:lnTo>
                    <a:pt x="2199" y="6799"/>
                  </a:lnTo>
                  <a:lnTo>
                    <a:pt x="1992" y="6789"/>
                  </a:lnTo>
                  <a:lnTo>
                    <a:pt x="1791" y="6771"/>
                  </a:lnTo>
                  <a:lnTo>
                    <a:pt x="1597" y="6744"/>
                  </a:lnTo>
                  <a:lnTo>
                    <a:pt x="1410" y="6709"/>
                  </a:lnTo>
                  <a:lnTo>
                    <a:pt x="1231" y="6665"/>
                  </a:lnTo>
                  <a:lnTo>
                    <a:pt x="1060" y="6614"/>
                  </a:lnTo>
                  <a:lnTo>
                    <a:pt x="901" y="6557"/>
                  </a:lnTo>
                  <a:lnTo>
                    <a:pt x="751" y="6492"/>
                  </a:lnTo>
                  <a:lnTo>
                    <a:pt x="614" y="6423"/>
                  </a:lnTo>
                  <a:lnTo>
                    <a:pt x="489" y="6349"/>
                  </a:lnTo>
                  <a:lnTo>
                    <a:pt x="377" y="6269"/>
                  </a:lnTo>
                  <a:lnTo>
                    <a:pt x="280" y="6185"/>
                  </a:lnTo>
                  <a:lnTo>
                    <a:pt x="197" y="6099"/>
                  </a:lnTo>
                  <a:lnTo>
                    <a:pt x="132" y="6009"/>
                  </a:lnTo>
                  <a:lnTo>
                    <a:pt x="82" y="5915"/>
                  </a:lnTo>
                  <a:lnTo>
                    <a:pt x="50" y="5821"/>
                  </a:lnTo>
                  <a:lnTo>
                    <a:pt x="38" y="5725"/>
                  </a:lnTo>
                  <a:lnTo>
                    <a:pt x="44" y="5627"/>
                  </a:lnTo>
                  <a:lnTo>
                    <a:pt x="71" y="5530"/>
                  </a:lnTo>
                  <a:lnTo>
                    <a:pt x="123" y="5374"/>
                  </a:lnTo>
                  <a:lnTo>
                    <a:pt x="164" y="5213"/>
                  </a:lnTo>
                  <a:lnTo>
                    <a:pt x="195" y="5049"/>
                  </a:lnTo>
                  <a:lnTo>
                    <a:pt x="216" y="4882"/>
                  </a:lnTo>
                  <a:lnTo>
                    <a:pt x="229" y="4711"/>
                  </a:lnTo>
                  <a:lnTo>
                    <a:pt x="234" y="4540"/>
                  </a:lnTo>
                  <a:lnTo>
                    <a:pt x="231" y="4365"/>
                  </a:lnTo>
                  <a:lnTo>
                    <a:pt x="224" y="4189"/>
                  </a:lnTo>
                  <a:lnTo>
                    <a:pt x="212" y="4012"/>
                  </a:lnTo>
                  <a:lnTo>
                    <a:pt x="195" y="3836"/>
                  </a:lnTo>
                  <a:lnTo>
                    <a:pt x="175" y="3658"/>
                  </a:lnTo>
                  <a:lnTo>
                    <a:pt x="152" y="3481"/>
                  </a:lnTo>
                  <a:lnTo>
                    <a:pt x="105" y="3131"/>
                  </a:lnTo>
                  <a:lnTo>
                    <a:pt x="60" y="2788"/>
                  </a:lnTo>
                  <a:lnTo>
                    <a:pt x="39" y="2621"/>
                  </a:lnTo>
                  <a:lnTo>
                    <a:pt x="22" y="2457"/>
                  </a:lnTo>
                  <a:lnTo>
                    <a:pt x="10" y="2296"/>
                  </a:lnTo>
                  <a:lnTo>
                    <a:pt x="3" y="2140"/>
                  </a:lnTo>
                  <a:lnTo>
                    <a:pt x="0" y="1988"/>
                  </a:lnTo>
                  <a:lnTo>
                    <a:pt x="5" y="1841"/>
                  </a:lnTo>
                  <a:lnTo>
                    <a:pt x="18" y="1700"/>
                  </a:lnTo>
                  <a:lnTo>
                    <a:pt x="39" y="1565"/>
                  </a:lnTo>
                  <a:lnTo>
                    <a:pt x="69" y="1436"/>
                  </a:lnTo>
                  <a:lnTo>
                    <a:pt x="111" y="1314"/>
                  </a:lnTo>
                  <a:lnTo>
                    <a:pt x="163" y="1199"/>
                  </a:lnTo>
                  <a:lnTo>
                    <a:pt x="229" y="1094"/>
                  </a:lnTo>
                  <a:lnTo>
                    <a:pt x="307" y="995"/>
                  </a:lnTo>
                  <a:lnTo>
                    <a:pt x="398" y="906"/>
                  </a:lnTo>
                  <a:lnTo>
                    <a:pt x="505" y="826"/>
                  </a:lnTo>
                  <a:lnTo>
                    <a:pt x="628" y="755"/>
                  </a:lnTo>
                  <a:lnTo>
                    <a:pt x="727" y="707"/>
                  </a:lnTo>
                  <a:lnTo>
                    <a:pt x="843" y="654"/>
                  </a:lnTo>
                  <a:lnTo>
                    <a:pt x="970" y="597"/>
                  </a:lnTo>
                  <a:lnTo>
                    <a:pt x="1108" y="537"/>
                  </a:lnTo>
                  <a:lnTo>
                    <a:pt x="1253" y="475"/>
                  </a:lnTo>
                  <a:lnTo>
                    <a:pt x="1403" y="411"/>
                  </a:lnTo>
                  <a:lnTo>
                    <a:pt x="1551" y="348"/>
                  </a:lnTo>
                  <a:lnTo>
                    <a:pt x="1698" y="287"/>
                  </a:lnTo>
                  <a:lnTo>
                    <a:pt x="1840" y="230"/>
                  </a:lnTo>
                  <a:lnTo>
                    <a:pt x="1971" y="175"/>
                  </a:lnTo>
                  <a:lnTo>
                    <a:pt x="2092" y="126"/>
                  </a:lnTo>
                  <a:lnTo>
                    <a:pt x="2198" y="84"/>
                  </a:lnTo>
                  <a:lnTo>
                    <a:pt x="2285" y="48"/>
                  </a:lnTo>
                  <a:lnTo>
                    <a:pt x="2352" y="22"/>
                  </a:lnTo>
                  <a:lnTo>
                    <a:pt x="2394" y="5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rgbClr val="4C4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1117444" y="5418032"/>
              <a:ext cx="1851899" cy="2069564"/>
            </a:xfrm>
            <a:custGeom>
              <a:avLst/>
              <a:gdLst>
                <a:gd name="T0" fmla="*/ 4362 w 5277"/>
                <a:gd name="T1" fmla="*/ 1428 h 5892"/>
                <a:gd name="T2" fmla="*/ 4673 w 5277"/>
                <a:gd name="T3" fmla="*/ 1993 h 5892"/>
                <a:gd name="T4" fmla="*/ 4926 w 5277"/>
                <a:gd name="T5" fmla="*/ 2548 h 5892"/>
                <a:gd name="T6" fmla="*/ 5118 w 5277"/>
                <a:gd name="T7" fmla="*/ 3082 h 5892"/>
                <a:gd name="T8" fmla="*/ 5243 w 5277"/>
                <a:gd name="T9" fmla="*/ 3579 h 5892"/>
                <a:gd name="T10" fmla="*/ 5103 w 5277"/>
                <a:gd name="T11" fmla="*/ 3807 h 5892"/>
                <a:gd name="T12" fmla="*/ 4757 w 5277"/>
                <a:gd name="T13" fmla="*/ 3762 h 5892"/>
                <a:gd name="T14" fmla="*/ 4457 w 5277"/>
                <a:gd name="T15" fmla="*/ 3667 h 5892"/>
                <a:gd name="T16" fmla="*/ 4237 w 5277"/>
                <a:gd name="T17" fmla="*/ 3541 h 5892"/>
                <a:gd name="T18" fmla="*/ 4066 w 5277"/>
                <a:gd name="T19" fmla="*/ 3411 h 5892"/>
                <a:gd name="T20" fmla="*/ 3870 w 5277"/>
                <a:gd name="T21" fmla="*/ 3212 h 5892"/>
                <a:gd name="T22" fmla="*/ 1383 w 5277"/>
                <a:gd name="T23" fmla="*/ 2594 h 5892"/>
                <a:gd name="T24" fmla="*/ 1239 w 5277"/>
                <a:gd name="T25" fmla="*/ 2905 h 5892"/>
                <a:gd name="T26" fmla="*/ 1031 w 5277"/>
                <a:gd name="T27" fmla="*/ 3435 h 5892"/>
                <a:gd name="T28" fmla="*/ 918 w 5277"/>
                <a:gd name="T29" fmla="*/ 3823 h 5892"/>
                <a:gd name="T30" fmla="*/ 874 w 5277"/>
                <a:gd name="T31" fmla="*/ 4109 h 5892"/>
                <a:gd name="T32" fmla="*/ 902 w 5277"/>
                <a:gd name="T33" fmla="*/ 4389 h 5892"/>
                <a:gd name="T34" fmla="*/ 1039 w 5277"/>
                <a:gd name="T35" fmla="*/ 4661 h 5892"/>
                <a:gd name="T36" fmla="*/ 1320 w 5277"/>
                <a:gd name="T37" fmla="*/ 4923 h 5892"/>
                <a:gd name="T38" fmla="*/ 1773 w 5277"/>
                <a:gd name="T39" fmla="*/ 5165 h 5892"/>
                <a:gd name="T40" fmla="*/ 2321 w 5277"/>
                <a:gd name="T41" fmla="*/ 5288 h 5892"/>
                <a:gd name="T42" fmla="*/ 2900 w 5277"/>
                <a:gd name="T43" fmla="*/ 5292 h 5892"/>
                <a:gd name="T44" fmla="*/ 3470 w 5277"/>
                <a:gd name="T45" fmla="*/ 5206 h 5892"/>
                <a:gd name="T46" fmla="*/ 3991 w 5277"/>
                <a:gd name="T47" fmla="*/ 5068 h 5892"/>
                <a:gd name="T48" fmla="*/ 4424 w 5277"/>
                <a:gd name="T49" fmla="*/ 4907 h 5892"/>
                <a:gd name="T50" fmla="*/ 4691 w 5277"/>
                <a:gd name="T51" fmla="*/ 4821 h 5892"/>
                <a:gd name="T52" fmla="*/ 4952 w 5277"/>
                <a:gd name="T53" fmla="*/ 4784 h 5892"/>
                <a:gd name="T54" fmla="*/ 5092 w 5277"/>
                <a:gd name="T55" fmla="*/ 4814 h 5892"/>
                <a:gd name="T56" fmla="*/ 5003 w 5277"/>
                <a:gd name="T57" fmla="*/ 4908 h 5892"/>
                <a:gd name="T58" fmla="*/ 3730 w 5277"/>
                <a:gd name="T59" fmla="*/ 5646 h 5892"/>
                <a:gd name="T60" fmla="*/ 2411 w 5277"/>
                <a:gd name="T61" fmla="*/ 5891 h 5892"/>
                <a:gd name="T62" fmla="*/ 1231 w 5277"/>
                <a:gd name="T63" fmla="*/ 5758 h 5892"/>
                <a:gd name="T64" fmla="*/ 377 w 5277"/>
                <a:gd name="T65" fmla="*/ 5362 h 5892"/>
                <a:gd name="T66" fmla="*/ 38 w 5277"/>
                <a:gd name="T67" fmla="*/ 4818 h 5892"/>
                <a:gd name="T68" fmla="*/ 212 w 5277"/>
                <a:gd name="T69" fmla="*/ 4018 h 5892"/>
                <a:gd name="T70" fmla="*/ 206 w 5277"/>
                <a:gd name="T71" fmla="*/ 3041 h 5892"/>
                <a:gd name="T72" fmla="*/ 41 w 5277"/>
                <a:gd name="T73" fmla="*/ 1736 h 5892"/>
                <a:gd name="T74" fmla="*/ 11 w 5277"/>
                <a:gd name="T75" fmla="*/ 865 h 5892"/>
                <a:gd name="T76" fmla="*/ 236 w 5277"/>
                <a:gd name="T77" fmla="*/ 176 h 5892"/>
                <a:gd name="T78" fmla="*/ 443 w 5277"/>
                <a:gd name="T79" fmla="*/ 89 h 5892"/>
                <a:gd name="T80" fmla="*/ 584 w 5277"/>
                <a:gd name="T81" fmla="*/ 205 h 5892"/>
                <a:gd name="T82" fmla="*/ 780 w 5277"/>
                <a:gd name="T83" fmla="*/ 299 h 5892"/>
                <a:gd name="T84" fmla="*/ 1068 w 5277"/>
                <a:gd name="T85" fmla="*/ 390 h 5892"/>
                <a:gd name="T86" fmla="*/ 1369 w 5277"/>
                <a:gd name="T87" fmla="*/ 456 h 5892"/>
                <a:gd name="T88" fmla="*/ 1578 w 5277"/>
                <a:gd name="T89" fmla="*/ 567 h 5892"/>
                <a:gd name="T90" fmla="*/ 1901 w 5277"/>
                <a:gd name="T91" fmla="*/ 799 h 5892"/>
                <a:gd name="T92" fmla="*/ 2257 w 5277"/>
                <a:gd name="T93" fmla="*/ 1098 h 5892"/>
                <a:gd name="T94" fmla="*/ 2240 w 5277"/>
                <a:gd name="T95" fmla="*/ 1286 h 5892"/>
                <a:gd name="T96" fmla="*/ 2217 w 5277"/>
                <a:gd name="T97" fmla="*/ 1423 h 5892"/>
                <a:gd name="T98" fmla="*/ 2230 w 5277"/>
                <a:gd name="T99" fmla="*/ 1459 h 5892"/>
                <a:gd name="T100" fmla="*/ 2655 w 5277"/>
                <a:gd name="T101" fmla="*/ 1659 h 5892"/>
                <a:gd name="T102" fmla="*/ 3314 w 5277"/>
                <a:gd name="T103" fmla="*/ 1976 h 5892"/>
                <a:gd name="T104" fmla="*/ 3500 w 5277"/>
                <a:gd name="T105" fmla="*/ 2044 h 5892"/>
                <a:gd name="T106" fmla="*/ 3470 w 5277"/>
                <a:gd name="T107" fmla="*/ 1811 h 5892"/>
                <a:gd name="T108" fmla="*/ 3480 w 5277"/>
                <a:gd name="T109" fmla="*/ 1606 h 5892"/>
                <a:gd name="T110" fmla="*/ 3545 w 5277"/>
                <a:gd name="T111" fmla="*/ 1391 h 5892"/>
                <a:gd name="T112" fmla="*/ 3690 w 5277"/>
                <a:gd name="T113" fmla="*/ 1201 h 5892"/>
                <a:gd name="T114" fmla="*/ 3984 w 5277"/>
                <a:gd name="T115" fmla="*/ 997 h 5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77" h="5892">
                  <a:moveTo>
                    <a:pt x="4066" y="958"/>
                  </a:moveTo>
                  <a:lnTo>
                    <a:pt x="4129" y="1051"/>
                  </a:lnTo>
                  <a:lnTo>
                    <a:pt x="4188" y="1145"/>
                  </a:lnTo>
                  <a:lnTo>
                    <a:pt x="4248" y="1239"/>
                  </a:lnTo>
                  <a:lnTo>
                    <a:pt x="4306" y="1333"/>
                  </a:lnTo>
                  <a:lnTo>
                    <a:pt x="4362" y="1428"/>
                  </a:lnTo>
                  <a:lnTo>
                    <a:pt x="4418" y="1522"/>
                  </a:lnTo>
                  <a:lnTo>
                    <a:pt x="4472" y="1617"/>
                  </a:lnTo>
                  <a:lnTo>
                    <a:pt x="4524" y="1710"/>
                  </a:lnTo>
                  <a:lnTo>
                    <a:pt x="4575" y="1805"/>
                  </a:lnTo>
                  <a:lnTo>
                    <a:pt x="4625" y="1899"/>
                  </a:lnTo>
                  <a:lnTo>
                    <a:pt x="4673" y="1993"/>
                  </a:lnTo>
                  <a:lnTo>
                    <a:pt x="4719" y="2087"/>
                  </a:lnTo>
                  <a:lnTo>
                    <a:pt x="4764" y="2181"/>
                  </a:lnTo>
                  <a:lnTo>
                    <a:pt x="4807" y="2273"/>
                  </a:lnTo>
                  <a:lnTo>
                    <a:pt x="4848" y="2366"/>
                  </a:lnTo>
                  <a:lnTo>
                    <a:pt x="4888" y="2457"/>
                  </a:lnTo>
                  <a:lnTo>
                    <a:pt x="4926" y="2548"/>
                  </a:lnTo>
                  <a:lnTo>
                    <a:pt x="4963" y="2640"/>
                  </a:lnTo>
                  <a:lnTo>
                    <a:pt x="4997" y="2730"/>
                  </a:lnTo>
                  <a:lnTo>
                    <a:pt x="5029" y="2819"/>
                  </a:lnTo>
                  <a:lnTo>
                    <a:pt x="5061" y="2908"/>
                  </a:lnTo>
                  <a:lnTo>
                    <a:pt x="5090" y="2996"/>
                  </a:lnTo>
                  <a:lnTo>
                    <a:pt x="5118" y="3082"/>
                  </a:lnTo>
                  <a:lnTo>
                    <a:pt x="5144" y="3167"/>
                  </a:lnTo>
                  <a:lnTo>
                    <a:pt x="5167" y="3253"/>
                  </a:lnTo>
                  <a:lnTo>
                    <a:pt x="5189" y="3335"/>
                  </a:lnTo>
                  <a:lnTo>
                    <a:pt x="5208" y="3418"/>
                  </a:lnTo>
                  <a:lnTo>
                    <a:pt x="5227" y="3499"/>
                  </a:lnTo>
                  <a:lnTo>
                    <a:pt x="5243" y="3579"/>
                  </a:lnTo>
                  <a:lnTo>
                    <a:pt x="5256" y="3657"/>
                  </a:lnTo>
                  <a:lnTo>
                    <a:pt x="5267" y="3734"/>
                  </a:lnTo>
                  <a:lnTo>
                    <a:pt x="5277" y="3809"/>
                  </a:lnTo>
                  <a:lnTo>
                    <a:pt x="5219" y="3810"/>
                  </a:lnTo>
                  <a:lnTo>
                    <a:pt x="5161" y="3809"/>
                  </a:lnTo>
                  <a:lnTo>
                    <a:pt x="5103" y="3807"/>
                  </a:lnTo>
                  <a:lnTo>
                    <a:pt x="5043" y="3803"/>
                  </a:lnTo>
                  <a:lnTo>
                    <a:pt x="4984" y="3798"/>
                  </a:lnTo>
                  <a:lnTo>
                    <a:pt x="4926" y="3791"/>
                  </a:lnTo>
                  <a:lnTo>
                    <a:pt x="4869" y="3782"/>
                  </a:lnTo>
                  <a:lnTo>
                    <a:pt x="4812" y="3773"/>
                  </a:lnTo>
                  <a:lnTo>
                    <a:pt x="4757" y="3762"/>
                  </a:lnTo>
                  <a:lnTo>
                    <a:pt x="4702" y="3750"/>
                  </a:lnTo>
                  <a:lnTo>
                    <a:pt x="4650" y="3736"/>
                  </a:lnTo>
                  <a:lnTo>
                    <a:pt x="4598" y="3720"/>
                  </a:lnTo>
                  <a:lnTo>
                    <a:pt x="4549" y="3704"/>
                  </a:lnTo>
                  <a:lnTo>
                    <a:pt x="4502" y="3686"/>
                  </a:lnTo>
                  <a:lnTo>
                    <a:pt x="4457" y="3667"/>
                  </a:lnTo>
                  <a:lnTo>
                    <a:pt x="4416" y="3647"/>
                  </a:lnTo>
                  <a:lnTo>
                    <a:pt x="4378" y="3627"/>
                  </a:lnTo>
                  <a:lnTo>
                    <a:pt x="4340" y="3605"/>
                  </a:lnTo>
                  <a:lnTo>
                    <a:pt x="4305" y="3584"/>
                  </a:lnTo>
                  <a:lnTo>
                    <a:pt x="4271" y="3562"/>
                  </a:lnTo>
                  <a:lnTo>
                    <a:pt x="4237" y="3541"/>
                  </a:lnTo>
                  <a:lnTo>
                    <a:pt x="4205" y="3519"/>
                  </a:lnTo>
                  <a:lnTo>
                    <a:pt x="4175" y="3497"/>
                  </a:lnTo>
                  <a:lnTo>
                    <a:pt x="4147" y="3475"/>
                  </a:lnTo>
                  <a:lnTo>
                    <a:pt x="4119" y="3454"/>
                  </a:lnTo>
                  <a:lnTo>
                    <a:pt x="4092" y="3433"/>
                  </a:lnTo>
                  <a:lnTo>
                    <a:pt x="4066" y="3411"/>
                  </a:lnTo>
                  <a:lnTo>
                    <a:pt x="4042" y="3390"/>
                  </a:lnTo>
                  <a:lnTo>
                    <a:pt x="3998" y="3350"/>
                  </a:lnTo>
                  <a:lnTo>
                    <a:pt x="3959" y="3311"/>
                  </a:lnTo>
                  <a:lnTo>
                    <a:pt x="3925" y="3274"/>
                  </a:lnTo>
                  <a:lnTo>
                    <a:pt x="3896" y="3242"/>
                  </a:lnTo>
                  <a:lnTo>
                    <a:pt x="3870" y="3212"/>
                  </a:lnTo>
                  <a:lnTo>
                    <a:pt x="3851" y="3187"/>
                  </a:lnTo>
                  <a:lnTo>
                    <a:pt x="3824" y="3150"/>
                  </a:lnTo>
                  <a:lnTo>
                    <a:pt x="3816" y="3137"/>
                  </a:lnTo>
                  <a:lnTo>
                    <a:pt x="1395" y="2570"/>
                  </a:lnTo>
                  <a:lnTo>
                    <a:pt x="1393" y="2576"/>
                  </a:lnTo>
                  <a:lnTo>
                    <a:pt x="1383" y="2594"/>
                  </a:lnTo>
                  <a:lnTo>
                    <a:pt x="1370" y="2623"/>
                  </a:lnTo>
                  <a:lnTo>
                    <a:pt x="1350" y="2663"/>
                  </a:lnTo>
                  <a:lnTo>
                    <a:pt x="1327" y="2712"/>
                  </a:lnTo>
                  <a:lnTo>
                    <a:pt x="1300" y="2769"/>
                  </a:lnTo>
                  <a:lnTo>
                    <a:pt x="1271" y="2834"/>
                  </a:lnTo>
                  <a:lnTo>
                    <a:pt x="1239" y="2905"/>
                  </a:lnTo>
                  <a:lnTo>
                    <a:pt x="1205" y="2983"/>
                  </a:lnTo>
                  <a:lnTo>
                    <a:pt x="1171" y="3067"/>
                  </a:lnTo>
                  <a:lnTo>
                    <a:pt x="1136" y="3155"/>
                  </a:lnTo>
                  <a:lnTo>
                    <a:pt x="1101" y="3246"/>
                  </a:lnTo>
                  <a:lnTo>
                    <a:pt x="1065" y="3340"/>
                  </a:lnTo>
                  <a:lnTo>
                    <a:pt x="1031" y="3435"/>
                  </a:lnTo>
                  <a:lnTo>
                    <a:pt x="1000" y="3533"/>
                  </a:lnTo>
                  <a:lnTo>
                    <a:pt x="970" y="3630"/>
                  </a:lnTo>
                  <a:lnTo>
                    <a:pt x="956" y="3679"/>
                  </a:lnTo>
                  <a:lnTo>
                    <a:pt x="942" y="3726"/>
                  </a:lnTo>
                  <a:lnTo>
                    <a:pt x="930" y="3775"/>
                  </a:lnTo>
                  <a:lnTo>
                    <a:pt x="918" y="3823"/>
                  </a:lnTo>
                  <a:lnTo>
                    <a:pt x="907" y="3871"/>
                  </a:lnTo>
                  <a:lnTo>
                    <a:pt x="897" y="3919"/>
                  </a:lnTo>
                  <a:lnTo>
                    <a:pt x="890" y="3966"/>
                  </a:lnTo>
                  <a:lnTo>
                    <a:pt x="883" y="4014"/>
                  </a:lnTo>
                  <a:lnTo>
                    <a:pt x="878" y="4061"/>
                  </a:lnTo>
                  <a:lnTo>
                    <a:pt x="874" y="4109"/>
                  </a:lnTo>
                  <a:lnTo>
                    <a:pt x="873" y="4156"/>
                  </a:lnTo>
                  <a:lnTo>
                    <a:pt x="874" y="4203"/>
                  </a:lnTo>
                  <a:lnTo>
                    <a:pt x="877" y="4250"/>
                  </a:lnTo>
                  <a:lnTo>
                    <a:pt x="883" y="4296"/>
                  </a:lnTo>
                  <a:lnTo>
                    <a:pt x="891" y="4343"/>
                  </a:lnTo>
                  <a:lnTo>
                    <a:pt x="902" y="4389"/>
                  </a:lnTo>
                  <a:lnTo>
                    <a:pt x="917" y="4434"/>
                  </a:lnTo>
                  <a:lnTo>
                    <a:pt x="934" y="4480"/>
                  </a:lnTo>
                  <a:lnTo>
                    <a:pt x="955" y="4525"/>
                  </a:lnTo>
                  <a:lnTo>
                    <a:pt x="979" y="4571"/>
                  </a:lnTo>
                  <a:lnTo>
                    <a:pt x="1007" y="4616"/>
                  </a:lnTo>
                  <a:lnTo>
                    <a:pt x="1039" y="4661"/>
                  </a:lnTo>
                  <a:lnTo>
                    <a:pt x="1075" y="4705"/>
                  </a:lnTo>
                  <a:lnTo>
                    <a:pt x="1114" y="4748"/>
                  </a:lnTo>
                  <a:lnTo>
                    <a:pt x="1159" y="4792"/>
                  </a:lnTo>
                  <a:lnTo>
                    <a:pt x="1208" y="4836"/>
                  </a:lnTo>
                  <a:lnTo>
                    <a:pt x="1261" y="4879"/>
                  </a:lnTo>
                  <a:lnTo>
                    <a:pt x="1320" y="4923"/>
                  </a:lnTo>
                  <a:lnTo>
                    <a:pt x="1383" y="4965"/>
                  </a:lnTo>
                  <a:lnTo>
                    <a:pt x="1451" y="5007"/>
                  </a:lnTo>
                  <a:lnTo>
                    <a:pt x="1526" y="5049"/>
                  </a:lnTo>
                  <a:lnTo>
                    <a:pt x="1605" y="5091"/>
                  </a:lnTo>
                  <a:lnTo>
                    <a:pt x="1687" y="5130"/>
                  </a:lnTo>
                  <a:lnTo>
                    <a:pt x="1773" y="5165"/>
                  </a:lnTo>
                  <a:lnTo>
                    <a:pt x="1860" y="5195"/>
                  </a:lnTo>
                  <a:lnTo>
                    <a:pt x="1949" y="5221"/>
                  </a:lnTo>
                  <a:lnTo>
                    <a:pt x="2041" y="5244"/>
                  </a:lnTo>
                  <a:lnTo>
                    <a:pt x="2133" y="5262"/>
                  </a:lnTo>
                  <a:lnTo>
                    <a:pt x="2226" y="5277"/>
                  </a:lnTo>
                  <a:lnTo>
                    <a:pt x="2321" y="5288"/>
                  </a:lnTo>
                  <a:lnTo>
                    <a:pt x="2416" y="5297"/>
                  </a:lnTo>
                  <a:lnTo>
                    <a:pt x="2512" y="5301"/>
                  </a:lnTo>
                  <a:lnTo>
                    <a:pt x="2609" y="5303"/>
                  </a:lnTo>
                  <a:lnTo>
                    <a:pt x="2705" y="5301"/>
                  </a:lnTo>
                  <a:lnTo>
                    <a:pt x="2803" y="5298"/>
                  </a:lnTo>
                  <a:lnTo>
                    <a:pt x="2900" y="5292"/>
                  </a:lnTo>
                  <a:lnTo>
                    <a:pt x="2996" y="5282"/>
                  </a:lnTo>
                  <a:lnTo>
                    <a:pt x="3092" y="5271"/>
                  </a:lnTo>
                  <a:lnTo>
                    <a:pt x="3189" y="5258"/>
                  </a:lnTo>
                  <a:lnTo>
                    <a:pt x="3284" y="5243"/>
                  </a:lnTo>
                  <a:lnTo>
                    <a:pt x="3377" y="5226"/>
                  </a:lnTo>
                  <a:lnTo>
                    <a:pt x="3470" y="5206"/>
                  </a:lnTo>
                  <a:lnTo>
                    <a:pt x="3561" y="5186"/>
                  </a:lnTo>
                  <a:lnTo>
                    <a:pt x="3651" y="5165"/>
                  </a:lnTo>
                  <a:lnTo>
                    <a:pt x="3739" y="5142"/>
                  </a:lnTo>
                  <a:lnTo>
                    <a:pt x="3825" y="5117"/>
                  </a:lnTo>
                  <a:lnTo>
                    <a:pt x="3909" y="5093"/>
                  </a:lnTo>
                  <a:lnTo>
                    <a:pt x="3991" y="5068"/>
                  </a:lnTo>
                  <a:lnTo>
                    <a:pt x="4071" y="5041"/>
                  </a:lnTo>
                  <a:lnTo>
                    <a:pt x="4148" y="5015"/>
                  </a:lnTo>
                  <a:lnTo>
                    <a:pt x="4221" y="4988"/>
                  </a:lnTo>
                  <a:lnTo>
                    <a:pt x="4293" y="4960"/>
                  </a:lnTo>
                  <a:lnTo>
                    <a:pt x="4360" y="4934"/>
                  </a:lnTo>
                  <a:lnTo>
                    <a:pt x="4424" y="4907"/>
                  </a:lnTo>
                  <a:lnTo>
                    <a:pt x="4468" y="4890"/>
                  </a:lnTo>
                  <a:lnTo>
                    <a:pt x="4513" y="4873"/>
                  </a:lnTo>
                  <a:lnTo>
                    <a:pt x="4557" y="4858"/>
                  </a:lnTo>
                  <a:lnTo>
                    <a:pt x="4602" y="4845"/>
                  </a:lnTo>
                  <a:lnTo>
                    <a:pt x="4646" y="4832"/>
                  </a:lnTo>
                  <a:lnTo>
                    <a:pt x="4691" y="4821"/>
                  </a:lnTo>
                  <a:lnTo>
                    <a:pt x="4735" y="4813"/>
                  </a:lnTo>
                  <a:lnTo>
                    <a:pt x="4779" y="4804"/>
                  </a:lnTo>
                  <a:lnTo>
                    <a:pt x="4823" y="4798"/>
                  </a:lnTo>
                  <a:lnTo>
                    <a:pt x="4866" y="4792"/>
                  </a:lnTo>
                  <a:lnTo>
                    <a:pt x="4909" y="4787"/>
                  </a:lnTo>
                  <a:lnTo>
                    <a:pt x="4952" y="4784"/>
                  </a:lnTo>
                  <a:lnTo>
                    <a:pt x="4994" y="4781"/>
                  </a:lnTo>
                  <a:lnTo>
                    <a:pt x="5036" y="4780"/>
                  </a:lnTo>
                  <a:lnTo>
                    <a:pt x="5077" y="4779"/>
                  </a:lnTo>
                  <a:lnTo>
                    <a:pt x="5118" y="4779"/>
                  </a:lnTo>
                  <a:lnTo>
                    <a:pt x="5105" y="4797"/>
                  </a:lnTo>
                  <a:lnTo>
                    <a:pt x="5092" y="4814"/>
                  </a:lnTo>
                  <a:lnTo>
                    <a:pt x="5078" y="4831"/>
                  </a:lnTo>
                  <a:lnTo>
                    <a:pt x="5064" y="4847"/>
                  </a:lnTo>
                  <a:lnTo>
                    <a:pt x="5049" y="4863"/>
                  </a:lnTo>
                  <a:lnTo>
                    <a:pt x="5034" y="4879"/>
                  </a:lnTo>
                  <a:lnTo>
                    <a:pt x="5019" y="4893"/>
                  </a:lnTo>
                  <a:lnTo>
                    <a:pt x="5003" y="4908"/>
                  </a:lnTo>
                  <a:lnTo>
                    <a:pt x="4802" y="5070"/>
                  </a:lnTo>
                  <a:lnTo>
                    <a:pt x="4595" y="5215"/>
                  </a:lnTo>
                  <a:lnTo>
                    <a:pt x="4383" y="5345"/>
                  </a:lnTo>
                  <a:lnTo>
                    <a:pt x="4169" y="5460"/>
                  </a:lnTo>
                  <a:lnTo>
                    <a:pt x="3951" y="5560"/>
                  </a:lnTo>
                  <a:lnTo>
                    <a:pt x="3730" y="5646"/>
                  </a:lnTo>
                  <a:lnTo>
                    <a:pt x="3508" y="5718"/>
                  </a:lnTo>
                  <a:lnTo>
                    <a:pt x="3286" y="5776"/>
                  </a:lnTo>
                  <a:lnTo>
                    <a:pt x="3064" y="5823"/>
                  </a:lnTo>
                  <a:lnTo>
                    <a:pt x="2844" y="5857"/>
                  </a:lnTo>
                  <a:lnTo>
                    <a:pt x="2626" y="5879"/>
                  </a:lnTo>
                  <a:lnTo>
                    <a:pt x="2411" y="5891"/>
                  </a:lnTo>
                  <a:lnTo>
                    <a:pt x="2199" y="5892"/>
                  </a:lnTo>
                  <a:lnTo>
                    <a:pt x="1992" y="5882"/>
                  </a:lnTo>
                  <a:lnTo>
                    <a:pt x="1791" y="5864"/>
                  </a:lnTo>
                  <a:lnTo>
                    <a:pt x="1597" y="5837"/>
                  </a:lnTo>
                  <a:lnTo>
                    <a:pt x="1410" y="5802"/>
                  </a:lnTo>
                  <a:lnTo>
                    <a:pt x="1231" y="5758"/>
                  </a:lnTo>
                  <a:lnTo>
                    <a:pt x="1060" y="5707"/>
                  </a:lnTo>
                  <a:lnTo>
                    <a:pt x="901" y="5650"/>
                  </a:lnTo>
                  <a:lnTo>
                    <a:pt x="751" y="5585"/>
                  </a:lnTo>
                  <a:lnTo>
                    <a:pt x="614" y="5516"/>
                  </a:lnTo>
                  <a:lnTo>
                    <a:pt x="489" y="5442"/>
                  </a:lnTo>
                  <a:lnTo>
                    <a:pt x="377" y="5362"/>
                  </a:lnTo>
                  <a:lnTo>
                    <a:pt x="280" y="5278"/>
                  </a:lnTo>
                  <a:lnTo>
                    <a:pt x="197" y="5192"/>
                  </a:lnTo>
                  <a:lnTo>
                    <a:pt x="132" y="5102"/>
                  </a:lnTo>
                  <a:lnTo>
                    <a:pt x="82" y="5008"/>
                  </a:lnTo>
                  <a:lnTo>
                    <a:pt x="50" y="4914"/>
                  </a:lnTo>
                  <a:lnTo>
                    <a:pt x="38" y="4818"/>
                  </a:lnTo>
                  <a:lnTo>
                    <a:pt x="44" y="4720"/>
                  </a:lnTo>
                  <a:lnTo>
                    <a:pt x="71" y="4623"/>
                  </a:lnTo>
                  <a:lnTo>
                    <a:pt x="119" y="4477"/>
                  </a:lnTo>
                  <a:lnTo>
                    <a:pt x="160" y="4327"/>
                  </a:lnTo>
                  <a:lnTo>
                    <a:pt x="190" y="4173"/>
                  </a:lnTo>
                  <a:lnTo>
                    <a:pt x="212" y="4018"/>
                  </a:lnTo>
                  <a:lnTo>
                    <a:pt x="225" y="3859"/>
                  </a:lnTo>
                  <a:lnTo>
                    <a:pt x="233" y="3698"/>
                  </a:lnTo>
                  <a:lnTo>
                    <a:pt x="234" y="3535"/>
                  </a:lnTo>
                  <a:lnTo>
                    <a:pt x="229" y="3371"/>
                  </a:lnTo>
                  <a:lnTo>
                    <a:pt x="219" y="3206"/>
                  </a:lnTo>
                  <a:lnTo>
                    <a:pt x="206" y="3041"/>
                  </a:lnTo>
                  <a:lnTo>
                    <a:pt x="189" y="2874"/>
                  </a:lnTo>
                  <a:lnTo>
                    <a:pt x="169" y="2708"/>
                  </a:lnTo>
                  <a:lnTo>
                    <a:pt x="127" y="2378"/>
                  </a:lnTo>
                  <a:lnTo>
                    <a:pt x="82" y="2053"/>
                  </a:lnTo>
                  <a:lnTo>
                    <a:pt x="61" y="1893"/>
                  </a:lnTo>
                  <a:lnTo>
                    <a:pt x="41" y="1736"/>
                  </a:lnTo>
                  <a:lnTo>
                    <a:pt x="26" y="1582"/>
                  </a:lnTo>
                  <a:lnTo>
                    <a:pt x="12" y="1430"/>
                  </a:lnTo>
                  <a:lnTo>
                    <a:pt x="4" y="1283"/>
                  </a:lnTo>
                  <a:lnTo>
                    <a:pt x="0" y="1139"/>
                  </a:lnTo>
                  <a:lnTo>
                    <a:pt x="3" y="999"/>
                  </a:lnTo>
                  <a:lnTo>
                    <a:pt x="11" y="865"/>
                  </a:lnTo>
                  <a:lnTo>
                    <a:pt x="26" y="735"/>
                  </a:lnTo>
                  <a:lnTo>
                    <a:pt x="49" y="610"/>
                  </a:lnTo>
                  <a:lnTo>
                    <a:pt x="82" y="492"/>
                  </a:lnTo>
                  <a:lnTo>
                    <a:pt x="123" y="380"/>
                  </a:lnTo>
                  <a:lnTo>
                    <a:pt x="174" y="274"/>
                  </a:lnTo>
                  <a:lnTo>
                    <a:pt x="236" y="176"/>
                  </a:lnTo>
                  <a:lnTo>
                    <a:pt x="311" y="84"/>
                  </a:lnTo>
                  <a:lnTo>
                    <a:pt x="397" y="0"/>
                  </a:lnTo>
                  <a:lnTo>
                    <a:pt x="404" y="23"/>
                  </a:lnTo>
                  <a:lnTo>
                    <a:pt x="414" y="46"/>
                  </a:lnTo>
                  <a:lnTo>
                    <a:pt x="427" y="67"/>
                  </a:lnTo>
                  <a:lnTo>
                    <a:pt x="443" y="89"/>
                  </a:lnTo>
                  <a:lnTo>
                    <a:pt x="461" y="110"/>
                  </a:lnTo>
                  <a:lnTo>
                    <a:pt x="482" y="129"/>
                  </a:lnTo>
                  <a:lnTo>
                    <a:pt x="505" y="149"/>
                  </a:lnTo>
                  <a:lnTo>
                    <a:pt x="530" y="168"/>
                  </a:lnTo>
                  <a:lnTo>
                    <a:pt x="556" y="187"/>
                  </a:lnTo>
                  <a:lnTo>
                    <a:pt x="584" y="205"/>
                  </a:lnTo>
                  <a:lnTo>
                    <a:pt x="614" y="222"/>
                  </a:lnTo>
                  <a:lnTo>
                    <a:pt x="645" y="238"/>
                  </a:lnTo>
                  <a:lnTo>
                    <a:pt x="677" y="255"/>
                  </a:lnTo>
                  <a:lnTo>
                    <a:pt x="711" y="269"/>
                  </a:lnTo>
                  <a:lnTo>
                    <a:pt x="745" y="284"/>
                  </a:lnTo>
                  <a:lnTo>
                    <a:pt x="780" y="299"/>
                  </a:lnTo>
                  <a:lnTo>
                    <a:pt x="816" y="312"/>
                  </a:lnTo>
                  <a:lnTo>
                    <a:pt x="851" y="325"/>
                  </a:lnTo>
                  <a:lnTo>
                    <a:pt x="888" y="338"/>
                  </a:lnTo>
                  <a:lnTo>
                    <a:pt x="924" y="350"/>
                  </a:lnTo>
                  <a:lnTo>
                    <a:pt x="997" y="372"/>
                  </a:lnTo>
                  <a:lnTo>
                    <a:pt x="1068" y="390"/>
                  </a:lnTo>
                  <a:lnTo>
                    <a:pt x="1137" y="407"/>
                  </a:lnTo>
                  <a:lnTo>
                    <a:pt x="1202" y="422"/>
                  </a:lnTo>
                  <a:lnTo>
                    <a:pt x="1261" y="433"/>
                  </a:lnTo>
                  <a:lnTo>
                    <a:pt x="1315" y="442"/>
                  </a:lnTo>
                  <a:lnTo>
                    <a:pt x="1341" y="447"/>
                  </a:lnTo>
                  <a:lnTo>
                    <a:pt x="1369" y="456"/>
                  </a:lnTo>
                  <a:lnTo>
                    <a:pt x="1400" y="468"/>
                  </a:lnTo>
                  <a:lnTo>
                    <a:pt x="1432" y="483"/>
                  </a:lnTo>
                  <a:lnTo>
                    <a:pt x="1467" y="501"/>
                  </a:lnTo>
                  <a:lnTo>
                    <a:pt x="1502" y="520"/>
                  </a:lnTo>
                  <a:lnTo>
                    <a:pt x="1540" y="542"/>
                  </a:lnTo>
                  <a:lnTo>
                    <a:pt x="1578" y="567"/>
                  </a:lnTo>
                  <a:lnTo>
                    <a:pt x="1618" y="592"/>
                  </a:lnTo>
                  <a:lnTo>
                    <a:pt x="1657" y="619"/>
                  </a:lnTo>
                  <a:lnTo>
                    <a:pt x="1698" y="647"/>
                  </a:lnTo>
                  <a:lnTo>
                    <a:pt x="1739" y="676"/>
                  </a:lnTo>
                  <a:lnTo>
                    <a:pt x="1820" y="737"/>
                  </a:lnTo>
                  <a:lnTo>
                    <a:pt x="1901" y="799"/>
                  </a:lnTo>
                  <a:lnTo>
                    <a:pt x="1977" y="861"/>
                  </a:lnTo>
                  <a:lnTo>
                    <a:pt x="2050" y="920"/>
                  </a:lnTo>
                  <a:lnTo>
                    <a:pt x="2116" y="976"/>
                  </a:lnTo>
                  <a:lnTo>
                    <a:pt x="2173" y="1025"/>
                  </a:lnTo>
                  <a:lnTo>
                    <a:pt x="2221" y="1066"/>
                  </a:lnTo>
                  <a:lnTo>
                    <a:pt x="2257" y="1098"/>
                  </a:lnTo>
                  <a:lnTo>
                    <a:pt x="2280" y="1118"/>
                  </a:lnTo>
                  <a:lnTo>
                    <a:pt x="2289" y="1126"/>
                  </a:lnTo>
                  <a:lnTo>
                    <a:pt x="2284" y="1139"/>
                  </a:lnTo>
                  <a:lnTo>
                    <a:pt x="2272" y="1176"/>
                  </a:lnTo>
                  <a:lnTo>
                    <a:pt x="2257" y="1227"/>
                  </a:lnTo>
                  <a:lnTo>
                    <a:pt x="2240" y="1286"/>
                  </a:lnTo>
                  <a:lnTo>
                    <a:pt x="2233" y="1317"/>
                  </a:lnTo>
                  <a:lnTo>
                    <a:pt x="2227" y="1346"/>
                  </a:lnTo>
                  <a:lnTo>
                    <a:pt x="2222" y="1374"/>
                  </a:lnTo>
                  <a:lnTo>
                    <a:pt x="2218" y="1400"/>
                  </a:lnTo>
                  <a:lnTo>
                    <a:pt x="2217" y="1412"/>
                  </a:lnTo>
                  <a:lnTo>
                    <a:pt x="2217" y="1423"/>
                  </a:lnTo>
                  <a:lnTo>
                    <a:pt x="2217" y="1433"/>
                  </a:lnTo>
                  <a:lnTo>
                    <a:pt x="2218" y="1440"/>
                  </a:lnTo>
                  <a:lnTo>
                    <a:pt x="2220" y="1447"/>
                  </a:lnTo>
                  <a:lnTo>
                    <a:pt x="2222" y="1453"/>
                  </a:lnTo>
                  <a:lnTo>
                    <a:pt x="2226" y="1457"/>
                  </a:lnTo>
                  <a:lnTo>
                    <a:pt x="2230" y="1459"/>
                  </a:lnTo>
                  <a:lnTo>
                    <a:pt x="2252" y="1469"/>
                  </a:lnTo>
                  <a:lnTo>
                    <a:pt x="2300" y="1491"/>
                  </a:lnTo>
                  <a:lnTo>
                    <a:pt x="2367" y="1522"/>
                  </a:lnTo>
                  <a:lnTo>
                    <a:pt x="2451" y="1562"/>
                  </a:lnTo>
                  <a:lnTo>
                    <a:pt x="2548" y="1608"/>
                  </a:lnTo>
                  <a:lnTo>
                    <a:pt x="2655" y="1659"/>
                  </a:lnTo>
                  <a:lnTo>
                    <a:pt x="2770" y="1714"/>
                  </a:lnTo>
                  <a:lnTo>
                    <a:pt x="2887" y="1770"/>
                  </a:lnTo>
                  <a:lnTo>
                    <a:pt x="3004" y="1826"/>
                  </a:lnTo>
                  <a:lnTo>
                    <a:pt x="3116" y="1881"/>
                  </a:lnTo>
                  <a:lnTo>
                    <a:pt x="3220" y="1931"/>
                  </a:lnTo>
                  <a:lnTo>
                    <a:pt x="3314" y="1976"/>
                  </a:lnTo>
                  <a:lnTo>
                    <a:pt x="3393" y="2014"/>
                  </a:lnTo>
                  <a:lnTo>
                    <a:pt x="3454" y="2043"/>
                  </a:lnTo>
                  <a:lnTo>
                    <a:pt x="3493" y="2062"/>
                  </a:lnTo>
                  <a:lnTo>
                    <a:pt x="3506" y="2069"/>
                  </a:lnTo>
                  <a:lnTo>
                    <a:pt x="3505" y="2062"/>
                  </a:lnTo>
                  <a:lnTo>
                    <a:pt x="3500" y="2044"/>
                  </a:lnTo>
                  <a:lnTo>
                    <a:pt x="3494" y="2014"/>
                  </a:lnTo>
                  <a:lnTo>
                    <a:pt x="3487" y="1975"/>
                  </a:lnTo>
                  <a:lnTo>
                    <a:pt x="3480" y="1927"/>
                  </a:lnTo>
                  <a:lnTo>
                    <a:pt x="3474" y="1872"/>
                  </a:lnTo>
                  <a:lnTo>
                    <a:pt x="3471" y="1843"/>
                  </a:lnTo>
                  <a:lnTo>
                    <a:pt x="3470" y="1811"/>
                  </a:lnTo>
                  <a:lnTo>
                    <a:pt x="3469" y="1780"/>
                  </a:lnTo>
                  <a:lnTo>
                    <a:pt x="3469" y="1746"/>
                  </a:lnTo>
                  <a:lnTo>
                    <a:pt x="3470" y="1712"/>
                  </a:lnTo>
                  <a:lnTo>
                    <a:pt x="3472" y="1678"/>
                  </a:lnTo>
                  <a:lnTo>
                    <a:pt x="3475" y="1641"/>
                  </a:lnTo>
                  <a:lnTo>
                    <a:pt x="3480" y="1606"/>
                  </a:lnTo>
                  <a:lnTo>
                    <a:pt x="3487" y="1569"/>
                  </a:lnTo>
                  <a:lnTo>
                    <a:pt x="3494" y="1534"/>
                  </a:lnTo>
                  <a:lnTo>
                    <a:pt x="3504" y="1497"/>
                  </a:lnTo>
                  <a:lnTo>
                    <a:pt x="3516" y="1462"/>
                  </a:lnTo>
                  <a:lnTo>
                    <a:pt x="3530" y="1425"/>
                  </a:lnTo>
                  <a:lnTo>
                    <a:pt x="3545" y="1391"/>
                  </a:lnTo>
                  <a:lnTo>
                    <a:pt x="3562" y="1357"/>
                  </a:lnTo>
                  <a:lnTo>
                    <a:pt x="3583" y="1323"/>
                  </a:lnTo>
                  <a:lnTo>
                    <a:pt x="3606" y="1290"/>
                  </a:lnTo>
                  <a:lnTo>
                    <a:pt x="3631" y="1260"/>
                  </a:lnTo>
                  <a:lnTo>
                    <a:pt x="3660" y="1229"/>
                  </a:lnTo>
                  <a:lnTo>
                    <a:pt x="3690" y="1201"/>
                  </a:lnTo>
                  <a:lnTo>
                    <a:pt x="3743" y="1157"/>
                  </a:lnTo>
                  <a:lnTo>
                    <a:pt x="3795" y="1117"/>
                  </a:lnTo>
                  <a:lnTo>
                    <a:pt x="3845" y="1082"/>
                  </a:lnTo>
                  <a:lnTo>
                    <a:pt x="3894" y="1050"/>
                  </a:lnTo>
                  <a:lnTo>
                    <a:pt x="3940" y="1022"/>
                  </a:lnTo>
                  <a:lnTo>
                    <a:pt x="3984" y="997"/>
                  </a:lnTo>
                  <a:lnTo>
                    <a:pt x="4026" y="976"/>
                  </a:lnTo>
                  <a:lnTo>
                    <a:pt x="4066" y="958"/>
                  </a:lnTo>
                  <a:close/>
                </a:path>
              </a:pathLst>
            </a:custGeom>
            <a:solidFill>
              <a:srgbClr val="4E4A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1407078" y="5224943"/>
              <a:ext cx="593310" cy="210643"/>
            </a:xfrm>
            <a:custGeom>
              <a:avLst/>
              <a:gdLst>
                <a:gd name="T0" fmla="*/ 1328 w 1689"/>
                <a:gd name="T1" fmla="*/ 13 h 600"/>
                <a:gd name="T2" fmla="*/ 1441 w 1689"/>
                <a:gd name="T3" fmla="*/ 51 h 600"/>
                <a:gd name="T4" fmla="*/ 1506 w 1689"/>
                <a:gd name="T5" fmla="*/ 78 h 600"/>
                <a:gd name="T6" fmla="*/ 1548 w 1689"/>
                <a:gd name="T7" fmla="*/ 99 h 600"/>
                <a:gd name="T8" fmla="*/ 1588 w 1689"/>
                <a:gd name="T9" fmla="*/ 125 h 600"/>
                <a:gd name="T10" fmla="*/ 1624 w 1689"/>
                <a:gd name="T11" fmla="*/ 153 h 600"/>
                <a:gd name="T12" fmla="*/ 1654 w 1689"/>
                <a:gd name="T13" fmla="*/ 183 h 600"/>
                <a:gd name="T14" fmla="*/ 1675 w 1689"/>
                <a:gd name="T15" fmla="*/ 218 h 600"/>
                <a:gd name="T16" fmla="*/ 1688 w 1689"/>
                <a:gd name="T17" fmla="*/ 254 h 600"/>
                <a:gd name="T18" fmla="*/ 1688 w 1689"/>
                <a:gd name="T19" fmla="*/ 294 h 600"/>
                <a:gd name="T20" fmla="*/ 1677 w 1689"/>
                <a:gd name="T21" fmla="*/ 338 h 600"/>
                <a:gd name="T22" fmla="*/ 1650 w 1689"/>
                <a:gd name="T23" fmla="*/ 384 h 600"/>
                <a:gd name="T24" fmla="*/ 1607 w 1689"/>
                <a:gd name="T25" fmla="*/ 433 h 600"/>
                <a:gd name="T26" fmla="*/ 1543 w 1689"/>
                <a:gd name="T27" fmla="*/ 476 h 600"/>
                <a:gd name="T28" fmla="*/ 1463 w 1689"/>
                <a:gd name="T29" fmla="*/ 512 h 600"/>
                <a:gd name="T30" fmla="*/ 1367 w 1689"/>
                <a:gd name="T31" fmla="*/ 542 h 600"/>
                <a:gd name="T32" fmla="*/ 1260 w 1689"/>
                <a:gd name="T33" fmla="*/ 565 h 600"/>
                <a:gd name="T34" fmla="*/ 1143 w 1689"/>
                <a:gd name="T35" fmla="*/ 582 h 600"/>
                <a:gd name="T36" fmla="*/ 1020 w 1689"/>
                <a:gd name="T37" fmla="*/ 593 h 600"/>
                <a:gd name="T38" fmla="*/ 893 w 1689"/>
                <a:gd name="T39" fmla="*/ 599 h 600"/>
                <a:gd name="T40" fmla="*/ 767 w 1689"/>
                <a:gd name="T41" fmla="*/ 600 h 600"/>
                <a:gd name="T42" fmla="*/ 640 w 1689"/>
                <a:gd name="T43" fmla="*/ 595 h 600"/>
                <a:gd name="T44" fmla="*/ 519 w 1689"/>
                <a:gd name="T45" fmla="*/ 587 h 600"/>
                <a:gd name="T46" fmla="*/ 406 w 1689"/>
                <a:gd name="T47" fmla="*/ 573 h 600"/>
                <a:gd name="T48" fmla="*/ 303 w 1689"/>
                <a:gd name="T49" fmla="*/ 556 h 600"/>
                <a:gd name="T50" fmla="*/ 213 w 1689"/>
                <a:gd name="T51" fmla="*/ 534 h 600"/>
                <a:gd name="T52" fmla="*/ 138 w 1689"/>
                <a:gd name="T53" fmla="*/ 510 h 600"/>
                <a:gd name="T54" fmla="*/ 82 w 1689"/>
                <a:gd name="T55" fmla="*/ 482 h 600"/>
                <a:gd name="T56" fmla="*/ 46 w 1689"/>
                <a:gd name="T57" fmla="*/ 451 h 600"/>
                <a:gd name="T58" fmla="*/ 21 w 1689"/>
                <a:gd name="T59" fmla="*/ 420 h 600"/>
                <a:gd name="T60" fmla="*/ 7 w 1689"/>
                <a:gd name="T61" fmla="*/ 387 h 600"/>
                <a:gd name="T62" fmla="*/ 0 w 1689"/>
                <a:gd name="T63" fmla="*/ 353 h 600"/>
                <a:gd name="T64" fmla="*/ 1 w 1689"/>
                <a:gd name="T65" fmla="*/ 320 h 600"/>
                <a:gd name="T66" fmla="*/ 8 w 1689"/>
                <a:gd name="T67" fmla="*/ 287 h 600"/>
                <a:gd name="T68" fmla="*/ 20 w 1689"/>
                <a:gd name="T69" fmla="*/ 254 h 600"/>
                <a:gd name="T70" fmla="*/ 37 w 1689"/>
                <a:gd name="T71" fmla="*/ 222 h 600"/>
                <a:gd name="T72" fmla="*/ 58 w 1689"/>
                <a:gd name="T73" fmla="*/ 193 h 600"/>
                <a:gd name="T74" fmla="*/ 80 w 1689"/>
                <a:gd name="T75" fmla="*/ 165 h 600"/>
                <a:gd name="T76" fmla="*/ 118 w 1689"/>
                <a:gd name="T77" fmla="*/ 129 h 600"/>
                <a:gd name="T78" fmla="*/ 165 w 1689"/>
                <a:gd name="T79" fmla="*/ 91 h 600"/>
                <a:gd name="T80" fmla="*/ 197 w 1689"/>
                <a:gd name="T81" fmla="*/ 71 h 600"/>
                <a:gd name="T82" fmla="*/ 214 w 1689"/>
                <a:gd name="T83" fmla="*/ 64 h 600"/>
                <a:gd name="T84" fmla="*/ 243 w 1689"/>
                <a:gd name="T85" fmla="*/ 59 h 600"/>
                <a:gd name="T86" fmla="*/ 344 w 1689"/>
                <a:gd name="T87" fmla="*/ 52 h 600"/>
                <a:gd name="T88" fmla="*/ 497 w 1689"/>
                <a:gd name="T89" fmla="*/ 42 h 600"/>
                <a:gd name="T90" fmla="*/ 681 w 1689"/>
                <a:gd name="T91" fmla="*/ 32 h 600"/>
                <a:gd name="T92" fmla="*/ 874 w 1689"/>
                <a:gd name="T93" fmla="*/ 21 h 600"/>
                <a:gd name="T94" fmla="*/ 1051 w 1689"/>
                <a:gd name="T95" fmla="*/ 12 h 600"/>
                <a:gd name="T96" fmla="*/ 1191 w 1689"/>
                <a:gd name="T97" fmla="*/ 4 h 600"/>
                <a:gd name="T98" fmla="*/ 1273 w 1689"/>
                <a:gd name="T99" fmla="*/ 1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9" h="600">
                  <a:moveTo>
                    <a:pt x="1284" y="0"/>
                  </a:moveTo>
                  <a:lnTo>
                    <a:pt x="1328" y="13"/>
                  </a:lnTo>
                  <a:lnTo>
                    <a:pt x="1398" y="35"/>
                  </a:lnTo>
                  <a:lnTo>
                    <a:pt x="1441" y="51"/>
                  </a:lnTo>
                  <a:lnTo>
                    <a:pt x="1484" y="68"/>
                  </a:lnTo>
                  <a:lnTo>
                    <a:pt x="1506" y="78"/>
                  </a:lnTo>
                  <a:lnTo>
                    <a:pt x="1527" y="88"/>
                  </a:lnTo>
                  <a:lnTo>
                    <a:pt x="1548" y="99"/>
                  </a:lnTo>
                  <a:lnTo>
                    <a:pt x="1569" y="112"/>
                  </a:lnTo>
                  <a:lnTo>
                    <a:pt x="1588" y="125"/>
                  </a:lnTo>
                  <a:lnTo>
                    <a:pt x="1607" y="138"/>
                  </a:lnTo>
                  <a:lnTo>
                    <a:pt x="1624" y="153"/>
                  </a:lnTo>
                  <a:lnTo>
                    <a:pt x="1639" y="168"/>
                  </a:lnTo>
                  <a:lnTo>
                    <a:pt x="1654" y="183"/>
                  </a:lnTo>
                  <a:lnTo>
                    <a:pt x="1665" y="199"/>
                  </a:lnTo>
                  <a:lnTo>
                    <a:pt x="1675" y="218"/>
                  </a:lnTo>
                  <a:lnTo>
                    <a:pt x="1683" y="236"/>
                  </a:lnTo>
                  <a:lnTo>
                    <a:pt x="1688" y="254"/>
                  </a:lnTo>
                  <a:lnTo>
                    <a:pt x="1689" y="274"/>
                  </a:lnTo>
                  <a:lnTo>
                    <a:pt x="1688" y="294"/>
                  </a:lnTo>
                  <a:lnTo>
                    <a:pt x="1685" y="315"/>
                  </a:lnTo>
                  <a:lnTo>
                    <a:pt x="1677" y="338"/>
                  </a:lnTo>
                  <a:lnTo>
                    <a:pt x="1665" y="360"/>
                  </a:lnTo>
                  <a:lnTo>
                    <a:pt x="1650" y="384"/>
                  </a:lnTo>
                  <a:lnTo>
                    <a:pt x="1631" y="409"/>
                  </a:lnTo>
                  <a:lnTo>
                    <a:pt x="1607" y="433"/>
                  </a:lnTo>
                  <a:lnTo>
                    <a:pt x="1577" y="455"/>
                  </a:lnTo>
                  <a:lnTo>
                    <a:pt x="1543" y="476"/>
                  </a:lnTo>
                  <a:lnTo>
                    <a:pt x="1506" y="495"/>
                  </a:lnTo>
                  <a:lnTo>
                    <a:pt x="1463" y="512"/>
                  </a:lnTo>
                  <a:lnTo>
                    <a:pt x="1417" y="528"/>
                  </a:lnTo>
                  <a:lnTo>
                    <a:pt x="1367" y="542"/>
                  </a:lnTo>
                  <a:lnTo>
                    <a:pt x="1314" y="554"/>
                  </a:lnTo>
                  <a:lnTo>
                    <a:pt x="1260" y="565"/>
                  </a:lnTo>
                  <a:lnTo>
                    <a:pt x="1202" y="575"/>
                  </a:lnTo>
                  <a:lnTo>
                    <a:pt x="1143" y="582"/>
                  </a:lnTo>
                  <a:lnTo>
                    <a:pt x="1082" y="588"/>
                  </a:lnTo>
                  <a:lnTo>
                    <a:pt x="1020" y="593"/>
                  </a:lnTo>
                  <a:lnTo>
                    <a:pt x="958" y="596"/>
                  </a:lnTo>
                  <a:lnTo>
                    <a:pt x="893" y="599"/>
                  </a:lnTo>
                  <a:lnTo>
                    <a:pt x="830" y="600"/>
                  </a:lnTo>
                  <a:lnTo>
                    <a:pt x="767" y="600"/>
                  </a:lnTo>
                  <a:lnTo>
                    <a:pt x="703" y="598"/>
                  </a:lnTo>
                  <a:lnTo>
                    <a:pt x="640" y="595"/>
                  </a:lnTo>
                  <a:lnTo>
                    <a:pt x="579" y="592"/>
                  </a:lnTo>
                  <a:lnTo>
                    <a:pt x="519" y="587"/>
                  </a:lnTo>
                  <a:lnTo>
                    <a:pt x="462" y="581"/>
                  </a:lnTo>
                  <a:lnTo>
                    <a:pt x="406" y="573"/>
                  </a:lnTo>
                  <a:lnTo>
                    <a:pt x="353" y="565"/>
                  </a:lnTo>
                  <a:lnTo>
                    <a:pt x="303" y="556"/>
                  </a:lnTo>
                  <a:lnTo>
                    <a:pt x="256" y="546"/>
                  </a:lnTo>
                  <a:lnTo>
                    <a:pt x="213" y="534"/>
                  </a:lnTo>
                  <a:lnTo>
                    <a:pt x="174" y="523"/>
                  </a:lnTo>
                  <a:lnTo>
                    <a:pt x="138" y="510"/>
                  </a:lnTo>
                  <a:lnTo>
                    <a:pt x="108" y="497"/>
                  </a:lnTo>
                  <a:lnTo>
                    <a:pt x="82" y="482"/>
                  </a:lnTo>
                  <a:lnTo>
                    <a:pt x="62" y="467"/>
                  </a:lnTo>
                  <a:lnTo>
                    <a:pt x="46" y="451"/>
                  </a:lnTo>
                  <a:lnTo>
                    <a:pt x="32" y="436"/>
                  </a:lnTo>
                  <a:lnTo>
                    <a:pt x="21" y="420"/>
                  </a:lnTo>
                  <a:lnTo>
                    <a:pt x="13" y="403"/>
                  </a:lnTo>
                  <a:lnTo>
                    <a:pt x="7" y="387"/>
                  </a:lnTo>
                  <a:lnTo>
                    <a:pt x="2" y="370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1" y="320"/>
                  </a:lnTo>
                  <a:lnTo>
                    <a:pt x="3" y="303"/>
                  </a:lnTo>
                  <a:lnTo>
                    <a:pt x="8" y="287"/>
                  </a:lnTo>
                  <a:lnTo>
                    <a:pt x="13" y="270"/>
                  </a:lnTo>
                  <a:lnTo>
                    <a:pt x="20" y="254"/>
                  </a:lnTo>
                  <a:lnTo>
                    <a:pt x="29" y="238"/>
                  </a:lnTo>
                  <a:lnTo>
                    <a:pt x="37" y="222"/>
                  </a:lnTo>
                  <a:lnTo>
                    <a:pt x="47" y="208"/>
                  </a:lnTo>
                  <a:lnTo>
                    <a:pt x="58" y="193"/>
                  </a:lnTo>
                  <a:lnTo>
                    <a:pt x="69" y="180"/>
                  </a:lnTo>
                  <a:lnTo>
                    <a:pt x="80" y="165"/>
                  </a:lnTo>
                  <a:lnTo>
                    <a:pt x="92" y="153"/>
                  </a:lnTo>
                  <a:lnTo>
                    <a:pt x="118" y="129"/>
                  </a:lnTo>
                  <a:lnTo>
                    <a:pt x="142" y="108"/>
                  </a:lnTo>
                  <a:lnTo>
                    <a:pt x="165" y="91"/>
                  </a:lnTo>
                  <a:lnTo>
                    <a:pt x="187" y="76"/>
                  </a:lnTo>
                  <a:lnTo>
                    <a:pt x="197" y="71"/>
                  </a:lnTo>
                  <a:lnTo>
                    <a:pt x="205" y="68"/>
                  </a:lnTo>
                  <a:lnTo>
                    <a:pt x="214" y="64"/>
                  </a:lnTo>
                  <a:lnTo>
                    <a:pt x="221" y="63"/>
                  </a:lnTo>
                  <a:lnTo>
                    <a:pt x="243" y="59"/>
                  </a:lnTo>
                  <a:lnTo>
                    <a:pt x="286" y="57"/>
                  </a:lnTo>
                  <a:lnTo>
                    <a:pt x="344" y="52"/>
                  </a:lnTo>
                  <a:lnTo>
                    <a:pt x="415" y="47"/>
                  </a:lnTo>
                  <a:lnTo>
                    <a:pt x="497" y="42"/>
                  </a:lnTo>
                  <a:lnTo>
                    <a:pt x="586" y="37"/>
                  </a:lnTo>
                  <a:lnTo>
                    <a:pt x="681" y="32"/>
                  </a:lnTo>
                  <a:lnTo>
                    <a:pt x="777" y="26"/>
                  </a:lnTo>
                  <a:lnTo>
                    <a:pt x="874" y="21"/>
                  </a:lnTo>
                  <a:lnTo>
                    <a:pt x="965" y="17"/>
                  </a:lnTo>
                  <a:lnTo>
                    <a:pt x="1051" y="12"/>
                  </a:lnTo>
                  <a:lnTo>
                    <a:pt x="1128" y="8"/>
                  </a:lnTo>
                  <a:lnTo>
                    <a:pt x="1191" y="4"/>
                  </a:lnTo>
                  <a:lnTo>
                    <a:pt x="1241" y="2"/>
                  </a:lnTo>
                  <a:lnTo>
                    <a:pt x="1273" y="1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740044" y="4115559"/>
              <a:ext cx="1604395" cy="1235770"/>
            </a:xfrm>
            <a:custGeom>
              <a:avLst/>
              <a:gdLst>
                <a:gd name="T0" fmla="*/ 3998 w 4572"/>
                <a:gd name="T1" fmla="*/ 1140 h 3517"/>
                <a:gd name="T2" fmla="*/ 4119 w 4572"/>
                <a:gd name="T3" fmla="*/ 1275 h 3517"/>
                <a:gd name="T4" fmla="*/ 4247 w 4572"/>
                <a:gd name="T5" fmla="*/ 1433 h 3517"/>
                <a:gd name="T6" fmla="*/ 4370 w 4572"/>
                <a:gd name="T7" fmla="*/ 1610 h 3517"/>
                <a:gd name="T8" fmla="*/ 4473 w 4572"/>
                <a:gd name="T9" fmla="*/ 1801 h 3517"/>
                <a:gd name="T10" fmla="*/ 4545 w 4572"/>
                <a:gd name="T11" fmla="*/ 2003 h 3517"/>
                <a:gd name="T12" fmla="*/ 4572 w 4572"/>
                <a:gd name="T13" fmla="*/ 2212 h 3517"/>
                <a:gd name="T14" fmla="*/ 4539 w 4572"/>
                <a:gd name="T15" fmla="*/ 2422 h 3517"/>
                <a:gd name="T16" fmla="*/ 4434 w 4572"/>
                <a:gd name="T17" fmla="*/ 2632 h 3517"/>
                <a:gd name="T18" fmla="*/ 4243 w 4572"/>
                <a:gd name="T19" fmla="*/ 2837 h 3517"/>
                <a:gd name="T20" fmla="*/ 3968 w 4572"/>
                <a:gd name="T21" fmla="*/ 3029 h 3517"/>
                <a:gd name="T22" fmla="*/ 3651 w 4572"/>
                <a:gd name="T23" fmla="*/ 3196 h 3517"/>
                <a:gd name="T24" fmla="*/ 3304 w 4572"/>
                <a:gd name="T25" fmla="*/ 3332 h 3517"/>
                <a:gd name="T26" fmla="*/ 2938 w 4572"/>
                <a:gd name="T27" fmla="*/ 3435 h 3517"/>
                <a:gd name="T28" fmla="*/ 2557 w 4572"/>
                <a:gd name="T29" fmla="*/ 3498 h 3517"/>
                <a:gd name="T30" fmla="*/ 2171 w 4572"/>
                <a:gd name="T31" fmla="*/ 3517 h 3517"/>
                <a:gd name="T32" fmla="*/ 1788 w 4572"/>
                <a:gd name="T33" fmla="*/ 3492 h 3517"/>
                <a:gd name="T34" fmla="*/ 1416 w 4572"/>
                <a:gd name="T35" fmla="*/ 3415 h 3517"/>
                <a:gd name="T36" fmla="*/ 1064 w 4572"/>
                <a:gd name="T37" fmla="*/ 3282 h 3517"/>
                <a:gd name="T38" fmla="*/ 739 w 4572"/>
                <a:gd name="T39" fmla="*/ 3091 h 3517"/>
                <a:gd name="T40" fmla="*/ 449 w 4572"/>
                <a:gd name="T41" fmla="*/ 2837 h 3517"/>
                <a:gd name="T42" fmla="*/ 373 w 4572"/>
                <a:gd name="T43" fmla="*/ 2746 h 3517"/>
                <a:gd name="T44" fmla="*/ 290 w 4572"/>
                <a:gd name="T45" fmla="*/ 2637 h 3517"/>
                <a:gd name="T46" fmla="*/ 206 w 4572"/>
                <a:gd name="T47" fmla="*/ 2476 h 3517"/>
                <a:gd name="T48" fmla="*/ 93 w 4572"/>
                <a:gd name="T49" fmla="*/ 2191 h 3517"/>
                <a:gd name="T50" fmla="*/ 26 w 4572"/>
                <a:gd name="T51" fmla="*/ 1929 h 3517"/>
                <a:gd name="T52" fmla="*/ 0 w 4572"/>
                <a:gd name="T53" fmla="*/ 1689 h 3517"/>
                <a:gd name="T54" fmla="*/ 17 w 4572"/>
                <a:gd name="T55" fmla="*/ 1465 h 3517"/>
                <a:gd name="T56" fmla="*/ 76 w 4572"/>
                <a:gd name="T57" fmla="*/ 1258 h 3517"/>
                <a:gd name="T58" fmla="*/ 173 w 4572"/>
                <a:gd name="T59" fmla="*/ 1062 h 3517"/>
                <a:gd name="T60" fmla="*/ 308 w 4572"/>
                <a:gd name="T61" fmla="*/ 877 h 3517"/>
                <a:gd name="T62" fmla="*/ 481 w 4572"/>
                <a:gd name="T63" fmla="*/ 699 h 3517"/>
                <a:gd name="T64" fmla="*/ 689 w 4572"/>
                <a:gd name="T65" fmla="*/ 527 h 3517"/>
                <a:gd name="T66" fmla="*/ 933 w 4572"/>
                <a:gd name="T67" fmla="*/ 355 h 3517"/>
                <a:gd name="T68" fmla="*/ 1217 w 4572"/>
                <a:gd name="T69" fmla="*/ 191 h 3517"/>
                <a:gd name="T70" fmla="*/ 1520 w 4572"/>
                <a:gd name="T71" fmla="*/ 76 h 3517"/>
                <a:gd name="T72" fmla="*/ 1830 w 4572"/>
                <a:gd name="T73" fmla="*/ 13 h 3517"/>
                <a:gd name="T74" fmla="*/ 2142 w 4572"/>
                <a:gd name="T75" fmla="*/ 1 h 3517"/>
                <a:gd name="T76" fmla="*/ 2449 w 4572"/>
                <a:gd name="T77" fmla="*/ 32 h 3517"/>
                <a:gd name="T78" fmla="*/ 2747 w 4572"/>
                <a:gd name="T79" fmla="*/ 108 h 3517"/>
                <a:gd name="T80" fmla="*/ 3028 w 4572"/>
                <a:gd name="T81" fmla="*/ 222 h 3517"/>
                <a:gd name="T82" fmla="*/ 3287 w 4572"/>
                <a:gd name="T83" fmla="*/ 371 h 3517"/>
                <a:gd name="T84" fmla="*/ 3519 w 4572"/>
                <a:gd name="T85" fmla="*/ 554 h 3517"/>
                <a:gd name="T86" fmla="*/ 3716 w 4572"/>
                <a:gd name="T87" fmla="*/ 764 h 3517"/>
                <a:gd name="T88" fmla="*/ 3874 w 4572"/>
                <a:gd name="T89" fmla="*/ 1000 h 3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72" h="3517">
                  <a:moveTo>
                    <a:pt x="3874" y="1000"/>
                  </a:moveTo>
                  <a:lnTo>
                    <a:pt x="3930" y="1063"/>
                  </a:lnTo>
                  <a:lnTo>
                    <a:pt x="3998" y="1140"/>
                  </a:lnTo>
                  <a:lnTo>
                    <a:pt x="4036" y="1182"/>
                  </a:lnTo>
                  <a:lnTo>
                    <a:pt x="4076" y="1227"/>
                  </a:lnTo>
                  <a:lnTo>
                    <a:pt x="4119" y="1275"/>
                  </a:lnTo>
                  <a:lnTo>
                    <a:pt x="4160" y="1326"/>
                  </a:lnTo>
                  <a:lnTo>
                    <a:pt x="4204" y="1378"/>
                  </a:lnTo>
                  <a:lnTo>
                    <a:pt x="4247" y="1433"/>
                  </a:lnTo>
                  <a:lnTo>
                    <a:pt x="4288" y="1491"/>
                  </a:lnTo>
                  <a:lnTo>
                    <a:pt x="4330" y="1549"/>
                  </a:lnTo>
                  <a:lnTo>
                    <a:pt x="4370" y="1610"/>
                  </a:lnTo>
                  <a:lnTo>
                    <a:pt x="4406" y="1672"/>
                  </a:lnTo>
                  <a:lnTo>
                    <a:pt x="4442" y="1737"/>
                  </a:lnTo>
                  <a:lnTo>
                    <a:pt x="4473" y="1801"/>
                  </a:lnTo>
                  <a:lnTo>
                    <a:pt x="4501" y="1868"/>
                  </a:lnTo>
                  <a:lnTo>
                    <a:pt x="4526" y="1935"/>
                  </a:lnTo>
                  <a:lnTo>
                    <a:pt x="4545" y="2003"/>
                  </a:lnTo>
                  <a:lnTo>
                    <a:pt x="4560" y="2072"/>
                  </a:lnTo>
                  <a:lnTo>
                    <a:pt x="4569" y="2142"/>
                  </a:lnTo>
                  <a:lnTo>
                    <a:pt x="4572" y="2212"/>
                  </a:lnTo>
                  <a:lnTo>
                    <a:pt x="4568" y="2282"/>
                  </a:lnTo>
                  <a:lnTo>
                    <a:pt x="4557" y="2352"/>
                  </a:lnTo>
                  <a:lnTo>
                    <a:pt x="4539" y="2422"/>
                  </a:lnTo>
                  <a:lnTo>
                    <a:pt x="4513" y="2493"/>
                  </a:lnTo>
                  <a:lnTo>
                    <a:pt x="4478" y="2562"/>
                  </a:lnTo>
                  <a:lnTo>
                    <a:pt x="4434" y="2632"/>
                  </a:lnTo>
                  <a:lnTo>
                    <a:pt x="4381" y="2701"/>
                  </a:lnTo>
                  <a:lnTo>
                    <a:pt x="4317" y="2770"/>
                  </a:lnTo>
                  <a:lnTo>
                    <a:pt x="4243" y="2837"/>
                  </a:lnTo>
                  <a:lnTo>
                    <a:pt x="4158" y="2904"/>
                  </a:lnTo>
                  <a:lnTo>
                    <a:pt x="4065" y="2968"/>
                  </a:lnTo>
                  <a:lnTo>
                    <a:pt x="3968" y="3029"/>
                  </a:lnTo>
                  <a:lnTo>
                    <a:pt x="3866" y="3087"/>
                  </a:lnTo>
                  <a:lnTo>
                    <a:pt x="3761" y="3143"/>
                  </a:lnTo>
                  <a:lnTo>
                    <a:pt x="3651" y="3196"/>
                  </a:lnTo>
                  <a:lnTo>
                    <a:pt x="3538" y="3245"/>
                  </a:lnTo>
                  <a:lnTo>
                    <a:pt x="3424" y="3291"/>
                  </a:lnTo>
                  <a:lnTo>
                    <a:pt x="3304" y="3332"/>
                  </a:lnTo>
                  <a:lnTo>
                    <a:pt x="3184" y="3370"/>
                  </a:lnTo>
                  <a:lnTo>
                    <a:pt x="3062" y="3404"/>
                  </a:lnTo>
                  <a:lnTo>
                    <a:pt x="2938" y="3435"/>
                  </a:lnTo>
                  <a:lnTo>
                    <a:pt x="2811" y="3460"/>
                  </a:lnTo>
                  <a:lnTo>
                    <a:pt x="2685" y="3481"/>
                  </a:lnTo>
                  <a:lnTo>
                    <a:pt x="2557" y="3498"/>
                  </a:lnTo>
                  <a:lnTo>
                    <a:pt x="2428" y="3509"/>
                  </a:lnTo>
                  <a:lnTo>
                    <a:pt x="2300" y="3516"/>
                  </a:lnTo>
                  <a:lnTo>
                    <a:pt x="2171" y="3517"/>
                  </a:lnTo>
                  <a:lnTo>
                    <a:pt x="2042" y="3515"/>
                  </a:lnTo>
                  <a:lnTo>
                    <a:pt x="1914" y="3506"/>
                  </a:lnTo>
                  <a:lnTo>
                    <a:pt x="1788" y="3492"/>
                  </a:lnTo>
                  <a:lnTo>
                    <a:pt x="1662" y="3472"/>
                  </a:lnTo>
                  <a:lnTo>
                    <a:pt x="1538" y="3447"/>
                  </a:lnTo>
                  <a:lnTo>
                    <a:pt x="1416" y="3415"/>
                  </a:lnTo>
                  <a:lnTo>
                    <a:pt x="1297" y="3377"/>
                  </a:lnTo>
                  <a:lnTo>
                    <a:pt x="1179" y="3332"/>
                  </a:lnTo>
                  <a:lnTo>
                    <a:pt x="1064" y="3282"/>
                  </a:lnTo>
                  <a:lnTo>
                    <a:pt x="952" y="3225"/>
                  </a:lnTo>
                  <a:lnTo>
                    <a:pt x="844" y="3162"/>
                  </a:lnTo>
                  <a:lnTo>
                    <a:pt x="739" y="3091"/>
                  </a:lnTo>
                  <a:lnTo>
                    <a:pt x="638" y="3013"/>
                  </a:lnTo>
                  <a:lnTo>
                    <a:pt x="542" y="2929"/>
                  </a:lnTo>
                  <a:lnTo>
                    <a:pt x="449" y="2837"/>
                  </a:lnTo>
                  <a:lnTo>
                    <a:pt x="428" y="2812"/>
                  </a:lnTo>
                  <a:lnTo>
                    <a:pt x="402" y="2782"/>
                  </a:lnTo>
                  <a:lnTo>
                    <a:pt x="373" y="2746"/>
                  </a:lnTo>
                  <a:lnTo>
                    <a:pt x="344" y="2710"/>
                  </a:lnTo>
                  <a:lnTo>
                    <a:pt x="316" y="2672"/>
                  </a:lnTo>
                  <a:lnTo>
                    <a:pt x="290" y="2637"/>
                  </a:lnTo>
                  <a:lnTo>
                    <a:pt x="268" y="2604"/>
                  </a:lnTo>
                  <a:lnTo>
                    <a:pt x="253" y="2577"/>
                  </a:lnTo>
                  <a:lnTo>
                    <a:pt x="206" y="2476"/>
                  </a:lnTo>
                  <a:lnTo>
                    <a:pt x="163" y="2379"/>
                  </a:lnTo>
                  <a:lnTo>
                    <a:pt x="126" y="2284"/>
                  </a:lnTo>
                  <a:lnTo>
                    <a:pt x="93" y="2191"/>
                  </a:lnTo>
                  <a:lnTo>
                    <a:pt x="66" y="2102"/>
                  </a:lnTo>
                  <a:lnTo>
                    <a:pt x="43" y="2014"/>
                  </a:lnTo>
                  <a:lnTo>
                    <a:pt x="26" y="1929"/>
                  </a:lnTo>
                  <a:lnTo>
                    <a:pt x="12" y="1847"/>
                  </a:lnTo>
                  <a:lnTo>
                    <a:pt x="4" y="1767"/>
                  </a:lnTo>
                  <a:lnTo>
                    <a:pt x="0" y="1689"/>
                  </a:lnTo>
                  <a:lnTo>
                    <a:pt x="1" y="1612"/>
                  </a:lnTo>
                  <a:lnTo>
                    <a:pt x="8" y="1538"/>
                  </a:lnTo>
                  <a:lnTo>
                    <a:pt x="17" y="1465"/>
                  </a:lnTo>
                  <a:lnTo>
                    <a:pt x="32" y="1394"/>
                  </a:lnTo>
                  <a:lnTo>
                    <a:pt x="51" y="1325"/>
                  </a:lnTo>
                  <a:lnTo>
                    <a:pt x="76" y="1258"/>
                  </a:lnTo>
                  <a:lnTo>
                    <a:pt x="104" y="1191"/>
                  </a:lnTo>
                  <a:lnTo>
                    <a:pt x="137" y="1126"/>
                  </a:lnTo>
                  <a:lnTo>
                    <a:pt x="173" y="1062"/>
                  </a:lnTo>
                  <a:lnTo>
                    <a:pt x="213" y="1000"/>
                  </a:lnTo>
                  <a:lnTo>
                    <a:pt x="260" y="937"/>
                  </a:lnTo>
                  <a:lnTo>
                    <a:pt x="308" y="877"/>
                  </a:lnTo>
                  <a:lnTo>
                    <a:pt x="362" y="817"/>
                  </a:lnTo>
                  <a:lnTo>
                    <a:pt x="419" y="758"/>
                  </a:lnTo>
                  <a:lnTo>
                    <a:pt x="481" y="699"/>
                  </a:lnTo>
                  <a:lnTo>
                    <a:pt x="547" y="641"/>
                  </a:lnTo>
                  <a:lnTo>
                    <a:pt x="616" y="584"/>
                  </a:lnTo>
                  <a:lnTo>
                    <a:pt x="689" y="527"/>
                  </a:lnTo>
                  <a:lnTo>
                    <a:pt x="767" y="470"/>
                  </a:lnTo>
                  <a:lnTo>
                    <a:pt x="848" y="412"/>
                  </a:lnTo>
                  <a:lnTo>
                    <a:pt x="933" y="355"/>
                  </a:lnTo>
                  <a:lnTo>
                    <a:pt x="1022" y="299"/>
                  </a:lnTo>
                  <a:lnTo>
                    <a:pt x="1118" y="242"/>
                  </a:lnTo>
                  <a:lnTo>
                    <a:pt x="1217" y="191"/>
                  </a:lnTo>
                  <a:lnTo>
                    <a:pt x="1316" y="147"/>
                  </a:lnTo>
                  <a:lnTo>
                    <a:pt x="1417" y="108"/>
                  </a:lnTo>
                  <a:lnTo>
                    <a:pt x="1520" y="76"/>
                  </a:lnTo>
                  <a:lnTo>
                    <a:pt x="1622" y="49"/>
                  </a:lnTo>
                  <a:lnTo>
                    <a:pt x="1725" y="29"/>
                  </a:lnTo>
                  <a:lnTo>
                    <a:pt x="1830" y="13"/>
                  </a:lnTo>
                  <a:lnTo>
                    <a:pt x="1934" y="3"/>
                  </a:lnTo>
                  <a:lnTo>
                    <a:pt x="2038" y="0"/>
                  </a:lnTo>
                  <a:lnTo>
                    <a:pt x="2142" y="1"/>
                  </a:lnTo>
                  <a:lnTo>
                    <a:pt x="2245" y="6"/>
                  </a:lnTo>
                  <a:lnTo>
                    <a:pt x="2348" y="17"/>
                  </a:lnTo>
                  <a:lnTo>
                    <a:pt x="2449" y="32"/>
                  </a:lnTo>
                  <a:lnTo>
                    <a:pt x="2550" y="53"/>
                  </a:lnTo>
                  <a:lnTo>
                    <a:pt x="2648" y="79"/>
                  </a:lnTo>
                  <a:lnTo>
                    <a:pt x="2747" y="108"/>
                  </a:lnTo>
                  <a:lnTo>
                    <a:pt x="2842" y="142"/>
                  </a:lnTo>
                  <a:lnTo>
                    <a:pt x="2936" y="180"/>
                  </a:lnTo>
                  <a:lnTo>
                    <a:pt x="3028" y="222"/>
                  </a:lnTo>
                  <a:lnTo>
                    <a:pt x="3117" y="268"/>
                  </a:lnTo>
                  <a:lnTo>
                    <a:pt x="3203" y="317"/>
                  </a:lnTo>
                  <a:lnTo>
                    <a:pt x="3287" y="371"/>
                  </a:lnTo>
                  <a:lnTo>
                    <a:pt x="3368" y="428"/>
                  </a:lnTo>
                  <a:lnTo>
                    <a:pt x="3445" y="489"/>
                  </a:lnTo>
                  <a:lnTo>
                    <a:pt x="3519" y="554"/>
                  </a:lnTo>
                  <a:lnTo>
                    <a:pt x="3588" y="621"/>
                  </a:lnTo>
                  <a:lnTo>
                    <a:pt x="3655" y="691"/>
                  </a:lnTo>
                  <a:lnTo>
                    <a:pt x="3716" y="764"/>
                  </a:lnTo>
                  <a:lnTo>
                    <a:pt x="3774" y="840"/>
                  </a:lnTo>
                  <a:lnTo>
                    <a:pt x="3827" y="919"/>
                  </a:lnTo>
                  <a:lnTo>
                    <a:pt x="3874" y="1000"/>
                  </a:lnTo>
                  <a:close/>
                </a:path>
              </a:pathLst>
            </a:custGeom>
            <a:solidFill>
              <a:srgbClr val="F9D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661052" y="3980397"/>
              <a:ext cx="1439391" cy="1318272"/>
            </a:xfrm>
            <a:custGeom>
              <a:avLst/>
              <a:gdLst>
                <a:gd name="T0" fmla="*/ 3272 w 4099"/>
                <a:gd name="T1" fmla="*/ 77 h 3753"/>
                <a:gd name="T2" fmla="*/ 3552 w 4099"/>
                <a:gd name="T3" fmla="*/ 78 h 3753"/>
                <a:gd name="T4" fmla="*/ 3772 w 4099"/>
                <a:gd name="T5" fmla="*/ 59 h 3753"/>
                <a:gd name="T6" fmla="*/ 4006 w 4099"/>
                <a:gd name="T7" fmla="*/ 18 h 3753"/>
                <a:gd name="T8" fmla="*/ 4097 w 4099"/>
                <a:gd name="T9" fmla="*/ 1 h 3753"/>
                <a:gd name="T10" fmla="*/ 4053 w 4099"/>
                <a:gd name="T11" fmla="*/ 70 h 3753"/>
                <a:gd name="T12" fmla="*/ 3734 w 4099"/>
                <a:gd name="T13" fmla="*/ 454 h 3753"/>
                <a:gd name="T14" fmla="*/ 3684 w 4099"/>
                <a:gd name="T15" fmla="*/ 524 h 3753"/>
                <a:gd name="T16" fmla="*/ 3841 w 4099"/>
                <a:gd name="T17" fmla="*/ 448 h 3753"/>
                <a:gd name="T18" fmla="*/ 3958 w 4099"/>
                <a:gd name="T19" fmla="*/ 399 h 3753"/>
                <a:gd name="T20" fmla="*/ 3872 w 4099"/>
                <a:gd name="T21" fmla="*/ 588 h 3753"/>
                <a:gd name="T22" fmla="*/ 3594 w 4099"/>
                <a:gd name="T23" fmla="*/ 979 h 3753"/>
                <a:gd name="T24" fmla="*/ 3248 w 4099"/>
                <a:gd name="T25" fmla="*/ 1276 h 3753"/>
                <a:gd name="T26" fmla="*/ 2848 w 4099"/>
                <a:gd name="T27" fmla="*/ 1490 h 3753"/>
                <a:gd name="T28" fmla="*/ 2404 w 4099"/>
                <a:gd name="T29" fmla="*/ 1625 h 3753"/>
                <a:gd name="T30" fmla="*/ 1930 w 4099"/>
                <a:gd name="T31" fmla="*/ 1694 h 3753"/>
                <a:gd name="T32" fmla="*/ 1437 w 4099"/>
                <a:gd name="T33" fmla="*/ 1705 h 3753"/>
                <a:gd name="T34" fmla="*/ 1371 w 4099"/>
                <a:gd name="T35" fmla="*/ 2037 h 3753"/>
                <a:gd name="T36" fmla="*/ 1367 w 4099"/>
                <a:gd name="T37" fmla="*/ 2326 h 3753"/>
                <a:gd name="T38" fmla="*/ 1405 w 4099"/>
                <a:gd name="T39" fmla="*/ 2569 h 3753"/>
                <a:gd name="T40" fmla="*/ 1462 w 4099"/>
                <a:gd name="T41" fmla="*/ 2758 h 3753"/>
                <a:gd name="T42" fmla="*/ 1528 w 4099"/>
                <a:gd name="T43" fmla="*/ 2906 h 3753"/>
                <a:gd name="T44" fmla="*/ 1544 w 4099"/>
                <a:gd name="T45" fmla="*/ 2949 h 3753"/>
                <a:gd name="T46" fmla="*/ 1375 w 4099"/>
                <a:gd name="T47" fmla="*/ 2805 h 3753"/>
                <a:gd name="T48" fmla="*/ 1050 w 4099"/>
                <a:gd name="T49" fmla="*/ 2498 h 3753"/>
                <a:gd name="T50" fmla="*/ 877 w 4099"/>
                <a:gd name="T51" fmla="*/ 2531 h 3753"/>
                <a:gd name="T52" fmla="*/ 765 w 4099"/>
                <a:gd name="T53" fmla="*/ 2574 h 3753"/>
                <a:gd name="T54" fmla="*/ 659 w 4099"/>
                <a:gd name="T55" fmla="*/ 2642 h 3753"/>
                <a:gd name="T56" fmla="*/ 583 w 4099"/>
                <a:gd name="T57" fmla="*/ 2742 h 3753"/>
                <a:gd name="T58" fmla="*/ 557 w 4099"/>
                <a:gd name="T59" fmla="*/ 2878 h 3753"/>
                <a:gd name="T60" fmla="*/ 594 w 4099"/>
                <a:gd name="T61" fmla="*/ 3021 h 3753"/>
                <a:gd name="T62" fmla="*/ 686 w 4099"/>
                <a:gd name="T63" fmla="*/ 3146 h 3753"/>
                <a:gd name="T64" fmla="*/ 812 w 4099"/>
                <a:gd name="T65" fmla="*/ 3242 h 3753"/>
                <a:gd name="T66" fmla="*/ 960 w 4099"/>
                <a:gd name="T67" fmla="*/ 3297 h 3753"/>
                <a:gd name="T68" fmla="*/ 1111 w 4099"/>
                <a:gd name="T69" fmla="*/ 3300 h 3753"/>
                <a:gd name="T70" fmla="*/ 1249 w 4099"/>
                <a:gd name="T71" fmla="*/ 3238 h 3753"/>
                <a:gd name="T72" fmla="*/ 1271 w 4099"/>
                <a:gd name="T73" fmla="*/ 3308 h 3753"/>
                <a:gd name="T74" fmla="*/ 1308 w 4099"/>
                <a:gd name="T75" fmla="*/ 3422 h 3753"/>
                <a:gd name="T76" fmla="*/ 1398 w 4099"/>
                <a:gd name="T77" fmla="*/ 3568 h 3753"/>
                <a:gd name="T78" fmla="*/ 1504 w 4099"/>
                <a:gd name="T79" fmla="*/ 3724 h 3753"/>
                <a:gd name="T80" fmla="*/ 1487 w 4099"/>
                <a:gd name="T81" fmla="*/ 3749 h 3753"/>
                <a:gd name="T82" fmla="*/ 1190 w 4099"/>
                <a:gd name="T83" fmla="*/ 3691 h 3753"/>
                <a:gd name="T84" fmla="*/ 849 w 4099"/>
                <a:gd name="T85" fmla="*/ 3473 h 3753"/>
                <a:gd name="T86" fmla="*/ 513 w 4099"/>
                <a:gd name="T87" fmla="*/ 3143 h 3753"/>
                <a:gd name="T88" fmla="*/ 229 w 4099"/>
                <a:gd name="T89" fmla="*/ 2749 h 3753"/>
                <a:gd name="T90" fmla="*/ 44 w 4099"/>
                <a:gd name="T91" fmla="*/ 2340 h 3753"/>
                <a:gd name="T92" fmla="*/ 6 w 4099"/>
                <a:gd name="T93" fmla="*/ 1965 h 3753"/>
                <a:gd name="T94" fmla="*/ 74 w 4099"/>
                <a:gd name="T95" fmla="*/ 1772 h 3753"/>
                <a:gd name="T96" fmla="*/ 174 w 4099"/>
                <a:gd name="T97" fmla="*/ 1630 h 3753"/>
                <a:gd name="T98" fmla="*/ 271 w 4099"/>
                <a:gd name="T99" fmla="*/ 1543 h 3753"/>
                <a:gd name="T100" fmla="*/ 353 w 4099"/>
                <a:gd name="T101" fmla="*/ 1268 h 3753"/>
                <a:gd name="T102" fmla="*/ 575 w 4099"/>
                <a:gd name="T103" fmla="*/ 760 h 3753"/>
                <a:gd name="T104" fmla="*/ 932 w 4099"/>
                <a:gd name="T105" fmla="*/ 401 h 3753"/>
                <a:gd name="T106" fmla="*/ 1388 w 4099"/>
                <a:gd name="T107" fmla="*/ 169 h 3753"/>
                <a:gd name="T108" fmla="*/ 1909 w 4099"/>
                <a:gd name="T109" fmla="*/ 47 h 3753"/>
                <a:gd name="T110" fmla="*/ 2460 w 4099"/>
                <a:gd name="T111" fmla="*/ 16 h 3753"/>
                <a:gd name="T112" fmla="*/ 3001 w 4099"/>
                <a:gd name="T113" fmla="*/ 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99" h="3753">
                  <a:moveTo>
                    <a:pt x="3001" y="52"/>
                  </a:moveTo>
                  <a:lnTo>
                    <a:pt x="3073" y="61"/>
                  </a:lnTo>
                  <a:lnTo>
                    <a:pt x="3141" y="67"/>
                  </a:lnTo>
                  <a:lnTo>
                    <a:pt x="3207" y="73"/>
                  </a:lnTo>
                  <a:lnTo>
                    <a:pt x="3272" y="77"/>
                  </a:lnTo>
                  <a:lnTo>
                    <a:pt x="3332" y="79"/>
                  </a:lnTo>
                  <a:lnTo>
                    <a:pt x="3391" y="80"/>
                  </a:lnTo>
                  <a:lnTo>
                    <a:pt x="3447" y="80"/>
                  </a:lnTo>
                  <a:lnTo>
                    <a:pt x="3500" y="80"/>
                  </a:lnTo>
                  <a:lnTo>
                    <a:pt x="3552" y="78"/>
                  </a:lnTo>
                  <a:lnTo>
                    <a:pt x="3600" y="75"/>
                  </a:lnTo>
                  <a:lnTo>
                    <a:pt x="3648" y="73"/>
                  </a:lnTo>
                  <a:lnTo>
                    <a:pt x="3692" y="69"/>
                  </a:lnTo>
                  <a:lnTo>
                    <a:pt x="3733" y="64"/>
                  </a:lnTo>
                  <a:lnTo>
                    <a:pt x="3772" y="59"/>
                  </a:lnTo>
                  <a:lnTo>
                    <a:pt x="3810" y="55"/>
                  </a:lnTo>
                  <a:lnTo>
                    <a:pt x="3845" y="50"/>
                  </a:lnTo>
                  <a:lnTo>
                    <a:pt x="3907" y="39"/>
                  </a:lnTo>
                  <a:lnTo>
                    <a:pt x="3961" y="28"/>
                  </a:lnTo>
                  <a:lnTo>
                    <a:pt x="4006" y="18"/>
                  </a:lnTo>
                  <a:lnTo>
                    <a:pt x="4041" y="10"/>
                  </a:lnTo>
                  <a:lnTo>
                    <a:pt x="4068" y="3"/>
                  </a:lnTo>
                  <a:lnTo>
                    <a:pt x="4087" y="0"/>
                  </a:lnTo>
                  <a:lnTo>
                    <a:pt x="4093" y="0"/>
                  </a:lnTo>
                  <a:lnTo>
                    <a:pt x="4097" y="1"/>
                  </a:lnTo>
                  <a:lnTo>
                    <a:pt x="4099" y="3"/>
                  </a:lnTo>
                  <a:lnTo>
                    <a:pt x="4099" y="6"/>
                  </a:lnTo>
                  <a:lnTo>
                    <a:pt x="4092" y="19"/>
                  </a:lnTo>
                  <a:lnTo>
                    <a:pt x="4076" y="41"/>
                  </a:lnTo>
                  <a:lnTo>
                    <a:pt x="4053" y="70"/>
                  </a:lnTo>
                  <a:lnTo>
                    <a:pt x="4024" y="107"/>
                  </a:lnTo>
                  <a:lnTo>
                    <a:pt x="3953" y="192"/>
                  </a:lnTo>
                  <a:lnTo>
                    <a:pt x="3875" y="286"/>
                  </a:lnTo>
                  <a:lnTo>
                    <a:pt x="3799" y="376"/>
                  </a:lnTo>
                  <a:lnTo>
                    <a:pt x="3734" y="454"/>
                  </a:lnTo>
                  <a:lnTo>
                    <a:pt x="3711" y="485"/>
                  </a:lnTo>
                  <a:lnTo>
                    <a:pt x="3694" y="507"/>
                  </a:lnTo>
                  <a:lnTo>
                    <a:pt x="3688" y="515"/>
                  </a:lnTo>
                  <a:lnTo>
                    <a:pt x="3684" y="521"/>
                  </a:lnTo>
                  <a:lnTo>
                    <a:pt x="3684" y="524"/>
                  </a:lnTo>
                  <a:lnTo>
                    <a:pt x="3686" y="524"/>
                  </a:lnTo>
                  <a:lnTo>
                    <a:pt x="3707" y="514"/>
                  </a:lnTo>
                  <a:lnTo>
                    <a:pt x="3745" y="496"/>
                  </a:lnTo>
                  <a:lnTo>
                    <a:pt x="3791" y="472"/>
                  </a:lnTo>
                  <a:lnTo>
                    <a:pt x="3841" y="448"/>
                  </a:lnTo>
                  <a:lnTo>
                    <a:pt x="3889" y="425"/>
                  </a:lnTo>
                  <a:lnTo>
                    <a:pt x="3928" y="408"/>
                  </a:lnTo>
                  <a:lnTo>
                    <a:pt x="3944" y="402"/>
                  </a:lnTo>
                  <a:lnTo>
                    <a:pt x="3955" y="399"/>
                  </a:lnTo>
                  <a:lnTo>
                    <a:pt x="3958" y="399"/>
                  </a:lnTo>
                  <a:lnTo>
                    <a:pt x="3961" y="399"/>
                  </a:lnTo>
                  <a:lnTo>
                    <a:pt x="3962" y="401"/>
                  </a:lnTo>
                  <a:lnTo>
                    <a:pt x="3961" y="403"/>
                  </a:lnTo>
                  <a:lnTo>
                    <a:pt x="3918" y="498"/>
                  </a:lnTo>
                  <a:lnTo>
                    <a:pt x="3872" y="588"/>
                  </a:lnTo>
                  <a:lnTo>
                    <a:pt x="3822" y="675"/>
                  </a:lnTo>
                  <a:lnTo>
                    <a:pt x="3770" y="756"/>
                  </a:lnTo>
                  <a:lnTo>
                    <a:pt x="3714" y="834"/>
                  </a:lnTo>
                  <a:lnTo>
                    <a:pt x="3655" y="909"/>
                  </a:lnTo>
                  <a:lnTo>
                    <a:pt x="3594" y="979"/>
                  </a:lnTo>
                  <a:lnTo>
                    <a:pt x="3530" y="1046"/>
                  </a:lnTo>
                  <a:lnTo>
                    <a:pt x="3463" y="1110"/>
                  </a:lnTo>
                  <a:lnTo>
                    <a:pt x="3393" y="1169"/>
                  </a:lnTo>
                  <a:lnTo>
                    <a:pt x="3322" y="1224"/>
                  </a:lnTo>
                  <a:lnTo>
                    <a:pt x="3248" y="1276"/>
                  </a:lnTo>
                  <a:lnTo>
                    <a:pt x="3172" y="1326"/>
                  </a:lnTo>
                  <a:lnTo>
                    <a:pt x="3094" y="1371"/>
                  </a:lnTo>
                  <a:lnTo>
                    <a:pt x="3013" y="1414"/>
                  </a:lnTo>
                  <a:lnTo>
                    <a:pt x="2932" y="1453"/>
                  </a:lnTo>
                  <a:lnTo>
                    <a:pt x="2848" y="1490"/>
                  </a:lnTo>
                  <a:lnTo>
                    <a:pt x="2761" y="1522"/>
                  </a:lnTo>
                  <a:lnTo>
                    <a:pt x="2675" y="1552"/>
                  </a:lnTo>
                  <a:lnTo>
                    <a:pt x="2586" y="1580"/>
                  </a:lnTo>
                  <a:lnTo>
                    <a:pt x="2496" y="1604"/>
                  </a:lnTo>
                  <a:lnTo>
                    <a:pt x="2404" y="1625"/>
                  </a:lnTo>
                  <a:lnTo>
                    <a:pt x="2311" y="1644"/>
                  </a:lnTo>
                  <a:lnTo>
                    <a:pt x="2217" y="1660"/>
                  </a:lnTo>
                  <a:lnTo>
                    <a:pt x="2122" y="1675"/>
                  </a:lnTo>
                  <a:lnTo>
                    <a:pt x="2026" y="1686"/>
                  </a:lnTo>
                  <a:lnTo>
                    <a:pt x="1930" y="1694"/>
                  </a:lnTo>
                  <a:lnTo>
                    <a:pt x="1833" y="1700"/>
                  </a:lnTo>
                  <a:lnTo>
                    <a:pt x="1734" y="1705"/>
                  </a:lnTo>
                  <a:lnTo>
                    <a:pt x="1635" y="1708"/>
                  </a:lnTo>
                  <a:lnTo>
                    <a:pt x="1537" y="1708"/>
                  </a:lnTo>
                  <a:lnTo>
                    <a:pt x="1437" y="1705"/>
                  </a:lnTo>
                  <a:lnTo>
                    <a:pt x="1419" y="1775"/>
                  </a:lnTo>
                  <a:lnTo>
                    <a:pt x="1403" y="1843"/>
                  </a:lnTo>
                  <a:lnTo>
                    <a:pt x="1389" y="1909"/>
                  </a:lnTo>
                  <a:lnTo>
                    <a:pt x="1380" y="1973"/>
                  </a:lnTo>
                  <a:lnTo>
                    <a:pt x="1371" y="2037"/>
                  </a:lnTo>
                  <a:lnTo>
                    <a:pt x="1366" y="2097"/>
                  </a:lnTo>
                  <a:lnTo>
                    <a:pt x="1364" y="2157"/>
                  </a:lnTo>
                  <a:lnTo>
                    <a:pt x="1364" y="2216"/>
                  </a:lnTo>
                  <a:lnTo>
                    <a:pt x="1365" y="2272"/>
                  </a:lnTo>
                  <a:lnTo>
                    <a:pt x="1367" y="2326"/>
                  </a:lnTo>
                  <a:lnTo>
                    <a:pt x="1372" y="2379"/>
                  </a:lnTo>
                  <a:lnTo>
                    <a:pt x="1378" y="2430"/>
                  </a:lnTo>
                  <a:lnTo>
                    <a:pt x="1387" y="2477"/>
                  </a:lnTo>
                  <a:lnTo>
                    <a:pt x="1395" y="2525"/>
                  </a:lnTo>
                  <a:lnTo>
                    <a:pt x="1405" y="2569"/>
                  </a:lnTo>
                  <a:lnTo>
                    <a:pt x="1416" y="2611"/>
                  </a:lnTo>
                  <a:lnTo>
                    <a:pt x="1427" y="2652"/>
                  </a:lnTo>
                  <a:lnTo>
                    <a:pt x="1438" y="2689"/>
                  </a:lnTo>
                  <a:lnTo>
                    <a:pt x="1450" y="2725"/>
                  </a:lnTo>
                  <a:lnTo>
                    <a:pt x="1462" y="2758"/>
                  </a:lnTo>
                  <a:lnTo>
                    <a:pt x="1475" y="2789"/>
                  </a:lnTo>
                  <a:lnTo>
                    <a:pt x="1487" y="2817"/>
                  </a:lnTo>
                  <a:lnTo>
                    <a:pt x="1498" y="2843"/>
                  </a:lnTo>
                  <a:lnTo>
                    <a:pt x="1509" y="2867"/>
                  </a:lnTo>
                  <a:lnTo>
                    <a:pt x="1528" y="2906"/>
                  </a:lnTo>
                  <a:lnTo>
                    <a:pt x="1544" y="2934"/>
                  </a:lnTo>
                  <a:lnTo>
                    <a:pt x="1555" y="2951"/>
                  </a:lnTo>
                  <a:lnTo>
                    <a:pt x="1559" y="2957"/>
                  </a:lnTo>
                  <a:lnTo>
                    <a:pt x="1553" y="2955"/>
                  </a:lnTo>
                  <a:lnTo>
                    <a:pt x="1544" y="2949"/>
                  </a:lnTo>
                  <a:lnTo>
                    <a:pt x="1534" y="2942"/>
                  </a:lnTo>
                  <a:lnTo>
                    <a:pt x="1522" y="2933"/>
                  </a:lnTo>
                  <a:lnTo>
                    <a:pt x="1493" y="2909"/>
                  </a:lnTo>
                  <a:lnTo>
                    <a:pt x="1458" y="2878"/>
                  </a:lnTo>
                  <a:lnTo>
                    <a:pt x="1375" y="2805"/>
                  </a:lnTo>
                  <a:lnTo>
                    <a:pt x="1285" y="2721"/>
                  </a:lnTo>
                  <a:lnTo>
                    <a:pt x="1197" y="2639"/>
                  </a:lnTo>
                  <a:lnTo>
                    <a:pt x="1122" y="2568"/>
                  </a:lnTo>
                  <a:lnTo>
                    <a:pt x="1069" y="2518"/>
                  </a:lnTo>
                  <a:lnTo>
                    <a:pt x="1050" y="2498"/>
                  </a:lnTo>
                  <a:lnTo>
                    <a:pt x="1029" y="2501"/>
                  </a:lnTo>
                  <a:lnTo>
                    <a:pt x="974" y="2508"/>
                  </a:lnTo>
                  <a:lnTo>
                    <a:pt x="939" y="2515"/>
                  </a:lnTo>
                  <a:lnTo>
                    <a:pt x="898" y="2525"/>
                  </a:lnTo>
                  <a:lnTo>
                    <a:pt x="877" y="2531"/>
                  </a:lnTo>
                  <a:lnTo>
                    <a:pt x="855" y="2538"/>
                  </a:lnTo>
                  <a:lnTo>
                    <a:pt x="832" y="2546"/>
                  </a:lnTo>
                  <a:lnTo>
                    <a:pt x="810" y="2554"/>
                  </a:lnTo>
                  <a:lnTo>
                    <a:pt x="787" y="2564"/>
                  </a:lnTo>
                  <a:lnTo>
                    <a:pt x="765" y="2574"/>
                  </a:lnTo>
                  <a:lnTo>
                    <a:pt x="742" y="2585"/>
                  </a:lnTo>
                  <a:lnTo>
                    <a:pt x="720" y="2598"/>
                  </a:lnTo>
                  <a:lnTo>
                    <a:pt x="699" y="2611"/>
                  </a:lnTo>
                  <a:lnTo>
                    <a:pt x="678" y="2626"/>
                  </a:lnTo>
                  <a:lnTo>
                    <a:pt x="659" y="2642"/>
                  </a:lnTo>
                  <a:lnTo>
                    <a:pt x="641" y="2659"/>
                  </a:lnTo>
                  <a:lnTo>
                    <a:pt x="624" y="2678"/>
                  </a:lnTo>
                  <a:lnTo>
                    <a:pt x="609" y="2698"/>
                  </a:lnTo>
                  <a:lnTo>
                    <a:pt x="594" y="2719"/>
                  </a:lnTo>
                  <a:lnTo>
                    <a:pt x="583" y="2742"/>
                  </a:lnTo>
                  <a:lnTo>
                    <a:pt x="574" y="2766"/>
                  </a:lnTo>
                  <a:lnTo>
                    <a:pt x="565" y="2792"/>
                  </a:lnTo>
                  <a:lnTo>
                    <a:pt x="560" y="2820"/>
                  </a:lnTo>
                  <a:lnTo>
                    <a:pt x="557" y="2848"/>
                  </a:lnTo>
                  <a:lnTo>
                    <a:pt x="557" y="2878"/>
                  </a:lnTo>
                  <a:lnTo>
                    <a:pt x="559" y="2907"/>
                  </a:lnTo>
                  <a:lnTo>
                    <a:pt x="565" y="2937"/>
                  </a:lnTo>
                  <a:lnTo>
                    <a:pt x="572" y="2965"/>
                  </a:lnTo>
                  <a:lnTo>
                    <a:pt x="582" y="2993"/>
                  </a:lnTo>
                  <a:lnTo>
                    <a:pt x="594" y="3021"/>
                  </a:lnTo>
                  <a:lnTo>
                    <a:pt x="609" y="3048"/>
                  </a:lnTo>
                  <a:lnTo>
                    <a:pt x="626" y="3074"/>
                  </a:lnTo>
                  <a:lnTo>
                    <a:pt x="644" y="3099"/>
                  </a:lnTo>
                  <a:lnTo>
                    <a:pt x="664" y="3123"/>
                  </a:lnTo>
                  <a:lnTo>
                    <a:pt x="686" y="3146"/>
                  </a:lnTo>
                  <a:lnTo>
                    <a:pt x="709" y="3168"/>
                  </a:lnTo>
                  <a:lnTo>
                    <a:pt x="733" y="3189"/>
                  </a:lnTo>
                  <a:lnTo>
                    <a:pt x="759" y="3208"/>
                  </a:lnTo>
                  <a:lnTo>
                    <a:pt x="786" y="3225"/>
                  </a:lnTo>
                  <a:lnTo>
                    <a:pt x="812" y="3242"/>
                  </a:lnTo>
                  <a:lnTo>
                    <a:pt x="842" y="3257"/>
                  </a:lnTo>
                  <a:lnTo>
                    <a:pt x="870" y="3269"/>
                  </a:lnTo>
                  <a:lnTo>
                    <a:pt x="900" y="3280"/>
                  </a:lnTo>
                  <a:lnTo>
                    <a:pt x="929" y="3290"/>
                  </a:lnTo>
                  <a:lnTo>
                    <a:pt x="960" y="3297"/>
                  </a:lnTo>
                  <a:lnTo>
                    <a:pt x="990" y="3302"/>
                  </a:lnTo>
                  <a:lnTo>
                    <a:pt x="1020" y="3305"/>
                  </a:lnTo>
                  <a:lnTo>
                    <a:pt x="1051" y="3306"/>
                  </a:lnTo>
                  <a:lnTo>
                    <a:pt x="1081" y="3303"/>
                  </a:lnTo>
                  <a:lnTo>
                    <a:pt x="1111" y="3300"/>
                  </a:lnTo>
                  <a:lnTo>
                    <a:pt x="1140" y="3292"/>
                  </a:lnTo>
                  <a:lnTo>
                    <a:pt x="1169" y="3283"/>
                  </a:lnTo>
                  <a:lnTo>
                    <a:pt x="1197" y="3270"/>
                  </a:lnTo>
                  <a:lnTo>
                    <a:pt x="1224" y="3256"/>
                  </a:lnTo>
                  <a:lnTo>
                    <a:pt x="1249" y="3238"/>
                  </a:lnTo>
                  <a:lnTo>
                    <a:pt x="1275" y="3216"/>
                  </a:lnTo>
                  <a:lnTo>
                    <a:pt x="1270" y="3239"/>
                  </a:lnTo>
                  <a:lnTo>
                    <a:pt x="1269" y="3262"/>
                  </a:lnTo>
                  <a:lnTo>
                    <a:pt x="1269" y="3285"/>
                  </a:lnTo>
                  <a:lnTo>
                    <a:pt x="1271" y="3308"/>
                  </a:lnTo>
                  <a:lnTo>
                    <a:pt x="1275" y="3331"/>
                  </a:lnTo>
                  <a:lnTo>
                    <a:pt x="1281" y="3353"/>
                  </a:lnTo>
                  <a:lnTo>
                    <a:pt x="1288" y="3376"/>
                  </a:lnTo>
                  <a:lnTo>
                    <a:pt x="1298" y="3400"/>
                  </a:lnTo>
                  <a:lnTo>
                    <a:pt x="1308" y="3422"/>
                  </a:lnTo>
                  <a:lnTo>
                    <a:pt x="1319" y="3443"/>
                  </a:lnTo>
                  <a:lnTo>
                    <a:pt x="1331" y="3465"/>
                  </a:lnTo>
                  <a:lnTo>
                    <a:pt x="1343" y="3487"/>
                  </a:lnTo>
                  <a:lnTo>
                    <a:pt x="1370" y="3529"/>
                  </a:lnTo>
                  <a:lnTo>
                    <a:pt x="1398" y="3568"/>
                  </a:lnTo>
                  <a:lnTo>
                    <a:pt x="1450" y="3637"/>
                  </a:lnTo>
                  <a:lnTo>
                    <a:pt x="1489" y="3693"/>
                  </a:lnTo>
                  <a:lnTo>
                    <a:pt x="1495" y="3704"/>
                  </a:lnTo>
                  <a:lnTo>
                    <a:pt x="1500" y="3715"/>
                  </a:lnTo>
                  <a:lnTo>
                    <a:pt x="1504" y="3724"/>
                  </a:lnTo>
                  <a:lnTo>
                    <a:pt x="1505" y="3731"/>
                  </a:lnTo>
                  <a:lnTo>
                    <a:pt x="1504" y="3738"/>
                  </a:lnTo>
                  <a:lnTo>
                    <a:pt x="1500" y="3743"/>
                  </a:lnTo>
                  <a:lnTo>
                    <a:pt x="1495" y="3747"/>
                  </a:lnTo>
                  <a:lnTo>
                    <a:pt x="1487" y="3749"/>
                  </a:lnTo>
                  <a:lnTo>
                    <a:pt x="1433" y="3753"/>
                  </a:lnTo>
                  <a:lnTo>
                    <a:pt x="1376" y="3748"/>
                  </a:lnTo>
                  <a:lnTo>
                    <a:pt x="1316" y="3736"/>
                  </a:lnTo>
                  <a:lnTo>
                    <a:pt x="1254" y="3718"/>
                  </a:lnTo>
                  <a:lnTo>
                    <a:pt x="1190" y="3691"/>
                  </a:lnTo>
                  <a:lnTo>
                    <a:pt x="1124" y="3659"/>
                  </a:lnTo>
                  <a:lnTo>
                    <a:pt x="1056" y="3620"/>
                  </a:lnTo>
                  <a:lnTo>
                    <a:pt x="988" y="3576"/>
                  </a:lnTo>
                  <a:lnTo>
                    <a:pt x="918" y="3527"/>
                  </a:lnTo>
                  <a:lnTo>
                    <a:pt x="849" y="3473"/>
                  </a:lnTo>
                  <a:lnTo>
                    <a:pt x="781" y="3414"/>
                  </a:lnTo>
                  <a:lnTo>
                    <a:pt x="711" y="3352"/>
                  </a:lnTo>
                  <a:lnTo>
                    <a:pt x="644" y="3285"/>
                  </a:lnTo>
                  <a:lnTo>
                    <a:pt x="577" y="3216"/>
                  </a:lnTo>
                  <a:lnTo>
                    <a:pt x="513" y="3143"/>
                  </a:lnTo>
                  <a:lnTo>
                    <a:pt x="451" y="3068"/>
                  </a:lnTo>
                  <a:lnTo>
                    <a:pt x="390" y="2990"/>
                  </a:lnTo>
                  <a:lnTo>
                    <a:pt x="333" y="2911"/>
                  </a:lnTo>
                  <a:lnTo>
                    <a:pt x="279" y="2831"/>
                  </a:lnTo>
                  <a:lnTo>
                    <a:pt x="229" y="2749"/>
                  </a:lnTo>
                  <a:lnTo>
                    <a:pt x="182" y="2668"/>
                  </a:lnTo>
                  <a:lnTo>
                    <a:pt x="140" y="2585"/>
                  </a:lnTo>
                  <a:lnTo>
                    <a:pt x="102" y="2503"/>
                  </a:lnTo>
                  <a:lnTo>
                    <a:pt x="71" y="2421"/>
                  </a:lnTo>
                  <a:lnTo>
                    <a:pt x="44" y="2340"/>
                  </a:lnTo>
                  <a:lnTo>
                    <a:pt x="23" y="2261"/>
                  </a:lnTo>
                  <a:lnTo>
                    <a:pt x="9" y="2184"/>
                  </a:lnTo>
                  <a:lnTo>
                    <a:pt x="1" y="2108"/>
                  </a:lnTo>
                  <a:lnTo>
                    <a:pt x="0" y="2035"/>
                  </a:lnTo>
                  <a:lnTo>
                    <a:pt x="6" y="1965"/>
                  </a:lnTo>
                  <a:lnTo>
                    <a:pt x="21" y="1898"/>
                  </a:lnTo>
                  <a:lnTo>
                    <a:pt x="44" y="1834"/>
                  </a:lnTo>
                  <a:lnTo>
                    <a:pt x="54" y="1812"/>
                  </a:lnTo>
                  <a:lnTo>
                    <a:pt x="65" y="1792"/>
                  </a:lnTo>
                  <a:lnTo>
                    <a:pt x="74" y="1772"/>
                  </a:lnTo>
                  <a:lnTo>
                    <a:pt x="85" y="1753"/>
                  </a:lnTo>
                  <a:lnTo>
                    <a:pt x="107" y="1717"/>
                  </a:lnTo>
                  <a:lnTo>
                    <a:pt x="129" y="1684"/>
                  </a:lnTo>
                  <a:lnTo>
                    <a:pt x="152" y="1655"/>
                  </a:lnTo>
                  <a:lnTo>
                    <a:pt x="174" y="1630"/>
                  </a:lnTo>
                  <a:lnTo>
                    <a:pt x="196" y="1607"/>
                  </a:lnTo>
                  <a:lnTo>
                    <a:pt x="217" y="1587"/>
                  </a:lnTo>
                  <a:lnTo>
                    <a:pt x="236" y="1570"/>
                  </a:lnTo>
                  <a:lnTo>
                    <a:pt x="253" y="1555"/>
                  </a:lnTo>
                  <a:lnTo>
                    <a:pt x="271" y="1543"/>
                  </a:lnTo>
                  <a:lnTo>
                    <a:pt x="284" y="1533"/>
                  </a:lnTo>
                  <a:lnTo>
                    <a:pt x="303" y="1521"/>
                  </a:lnTo>
                  <a:lnTo>
                    <a:pt x="311" y="1518"/>
                  </a:lnTo>
                  <a:lnTo>
                    <a:pt x="329" y="1390"/>
                  </a:lnTo>
                  <a:lnTo>
                    <a:pt x="353" y="1268"/>
                  </a:lnTo>
                  <a:lnTo>
                    <a:pt x="385" y="1153"/>
                  </a:lnTo>
                  <a:lnTo>
                    <a:pt x="423" y="1046"/>
                  </a:lnTo>
                  <a:lnTo>
                    <a:pt x="468" y="944"/>
                  </a:lnTo>
                  <a:lnTo>
                    <a:pt x="518" y="849"/>
                  </a:lnTo>
                  <a:lnTo>
                    <a:pt x="575" y="760"/>
                  </a:lnTo>
                  <a:lnTo>
                    <a:pt x="636" y="677"/>
                  </a:lnTo>
                  <a:lnTo>
                    <a:pt x="703" y="599"/>
                  </a:lnTo>
                  <a:lnTo>
                    <a:pt x="775" y="527"/>
                  </a:lnTo>
                  <a:lnTo>
                    <a:pt x="851" y="461"/>
                  </a:lnTo>
                  <a:lnTo>
                    <a:pt x="932" y="401"/>
                  </a:lnTo>
                  <a:lnTo>
                    <a:pt x="1016" y="345"/>
                  </a:lnTo>
                  <a:lnTo>
                    <a:pt x="1104" y="293"/>
                  </a:lnTo>
                  <a:lnTo>
                    <a:pt x="1196" y="247"/>
                  </a:lnTo>
                  <a:lnTo>
                    <a:pt x="1291" y="206"/>
                  </a:lnTo>
                  <a:lnTo>
                    <a:pt x="1388" y="169"/>
                  </a:lnTo>
                  <a:lnTo>
                    <a:pt x="1489" y="136"/>
                  </a:lnTo>
                  <a:lnTo>
                    <a:pt x="1591" y="108"/>
                  </a:lnTo>
                  <a:lnTo>
                    <a:pt x="1696" y="84"/>
                  </a:lnTo>
                  <a:lnTo>
                    <a:pt x="1802" y="64"/>
                  </a:lnTo>
                  <a:lnTo>
                    <a:pt x="1909" y="47"/>
                  </a:lnTo>
                  <a:lnTo>
                    <a:pt x="2019" y="34"/>
                  </a:lnTo>
                  <a:lnTo>
                    <a:pt x="2128" y="25"/>
                  </a:lnTo>
                  <a:lnTo>
                    <a:pt x="2238" y="18"/>
                  </a:lnTo>
                  <a:lnTo>
                    <a:pt x="2349" y="16"/>
                  </a:lnTo>
                  <a:lnTo>
                    <a:pt x="2460" y="16"/>
                  </a:lnTo>
                  <a:lnTo>
                    <a:pt x="2569" y="18"/>
                  </a:lnTo>
                  <a:lnTo>
                    <a:pt x="2679" y="23"/>
                  </a:lnTo>
                  <a:lnTo>
                    <a:pt x="2788" y="30"/>
                  </a:lnTo>
                  <a:lnTo>
                    <a:pt x="2895" y="40"/>
                  </a:lnTo>
                  <a:lnTo>
                    <a:pt x="3001" y="52"/>
                  </a:lnTo>
                  <a:close/>
                </a:path>
              </a:pathLst>
            </a:custGeom>
            <a:solidFill>
              <a:srgbClr val="49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661052" y="3980397"/>
              <a:ext cx="1439391" cy="1076033"/>
            </a:xfrm>
            <a:custGeom>
              <a:avLst/>
              <a:gdLst>
                <a:gd name="T0" fmla="*/ 3333 w 4100"/>
                <a:gd name="T1" fmla="*/ 79 h 3065"/>
                <a:gd name="T2" fmla="*/ 3649 w 4100"/>
                <a:gd name="T3" fmla="*/ 73 h 3065"/>
                <a:gd name="T4" fmla="*/ 3908 w 4100"/>
                <a:gd name="T5" fmla="*/ 39 h 3065"/>
                <a:gd name="T6" fmla="*/ 4094 w 4100"/>
                <a:gd name="T7" fmla="*/ 0 h 3065"/>
                <a:gd name="T8" fmla="*/ 4069 w 4100"/>
                <a:gd name="T9" fmla="*/ 22 h 3065"/>
                <a:gd name="T10" fmla="*/ 3794 w 4100"/>
                <a:gd name="T11" fmla="*/ 128 h 3065"/>
                <a:gd name="T12" fmla="*/ 3170 w 4100"/>
                <a:gd name="T13" fmla="*/ 301 h 3065"/>
                <a:gd name="T14" fmla="*/ 2676 w 4100"/>
                <a:gd name="T15" fmla="*/ 401 h 3065"/>
                <a:gd name="T16" fmla="*/ 2159 w 4100"/>
                <a:gd name="T17" fmla="*/ 463 h 3065"/>
                <a:gd name="T18" fmla="*/ 1753 w 4100"/>
                <a:gd name="T19" fmla="*/ 476 h 3065"/>
                <a:gd name="T20" fmla="*/ 1926 w 4100"/>
                <a:gd name="T21" fmla="*/ 555 h 3065"/>
                <a:gd name="T22" fmla="*/ 2373 w 4100"/>
                <a:gd name="T23" fmla="*/ 634 h 3065"/>
                <a:gd name="T24" fmla="*/ 2777 w 4100"/>
                <a:gd name="T25" fmla="*/ 631 h 3065"/>
                <a:gd name="T26" fmla="*/ 3101 w 4100"/>
                <a:gd name="T27" fmla="*/ 585 h 3065"/>
                <a:gd name="T28" fmla="*/ 3358 w 4100"/>
                <a:gd name="T29" fmla="*/ 519 h 3065"/>
                <a:gd name="T30" fmla="*/ 3053 w 4100"/>
                <a:gd name="T31" fmla="*/ 693 h 3065"/>
                <a:gd name="T32" fmla="*/ 2602 w 4100"/>
                <a:gd name="T33" fmla="*/ 835 h 3065"/>
                <a:gd name="T34" fmla="*/ 2142 w 4100"/>
                <a:gd name="T35" fmla="*/ 921 h 3065"/>
                <a:gd name="T36" fmla="*/ 1616 w 4100"/>
                <a:gd name="T37" fmla="*/ 971 h 3065"/>
                <a:gd name="T38" fmla="*/ 1596 w 4100"/>
                <a:gd name="T39" fmla="*/ 984 h 3065"/>
                <a:gd name="T40" fmla="*/ 2161 w 4100"/>
                <a:gd name="T41" fmla="*/ 1011 h 3065"/>
                <a:gd name="T42" fmla="*/ 2615 w 4100"/>
                <a:gd name="T43" fmla="*/ 999 h 3065"/>
                <a:gd name="T44" fmla="*/ 3133 w 4100"/>
                <a:gd name="T45" fmla="*/ 945 h 3065"/>
                <a:gd name="T46" fmla="*/ 3217 w 4100"/>
                <a:gd name="T47" fmla="*/ 1017 h 3065"/>
                <a:gd name="T48" fmla="*/ 2702 w 4100"/>
                <a:gd name="T49" fmla="*/ 1256 h 3065"/>
                <a:gd name="T50" fmla="*/ 2079 w 4100"/>
                <a:gd name="T51" fmla="*/ 1460 h 3065"/>
                <a:gd name="T52" fmla="*/ 1443 w 4100"/>
                <a:gd name="T53" fmla="*/ 1598 h 3065"/>
                <a:gd name="T54" fmla="*/ 884 w 4100"/>
                <a:gd name="T55" fmla="*/ 1635 h 3065"/>
                <a:gd name="T56" fmla="*/ 539 w 4100"/>
                <a:gd name="T57" fmla="*/ 1611 h 3065"/>
                <a:gd name="T58" fmla="*/ 533 w 4100"/>
                <a:gd name="T59" fmla="*/ 1954 h 3065"/>
                <a:gd name="T60" fmla="*/ 572 w 4100"/>
                <a:gd name="T61" fmla="*/ 2222 h 3065"/>
                <a:gd name="T62" fmla="*/ 622 w 4100"/>
                <a:gd name="T63" fmla="*/ 2376 h 3065"/>
                <a:gd name="T64" fmla="*/ 545 w 4100"/>
                <a:gd name="T65" fmla="*/ 2367 h 3065"/>
                <a:gd name="T66" fmla="*/ 413 w 4100"/>
                <a:gd name="T67" fmla="*/ 2233 h 3065"/>
                <a:gd name="T68" fmla="*/ 347 w 4100"/>
                <a:gd name="T69" fmla="*/ 2127 h 3065"/>
                <a:gd name="T70" fmla="*/ 303 w 4100"/>
                <a:gd name="T71" fmla="*/ 2008 h 3065"/>
                <a:gd name="T72" fmla="*/ 272 w 4100"/>
                <a:gd name="T73" fmla="*/ 1924 h 3065"/>
                <a:gd name="T74" fmla="*/ 237 w 4100"/>
                <a:gd name="T75" fmla="*/ 2111 h 3065"/>
                <a:gd name="T76" fmla="*/ 250 w 4100"/>
                <a:gd name="T77" fmla="*/ 2334 h 3065"/>
                <a:gd name="T78" fmla="*/ 295 w 4100"/>
                <a:gd name="T79" fmla="*/ 2572 h 3065"/>
                <a:gd name="T80" fmla="*/ 424 w 4100"/>
                <a:gd name="T81" fmla="*/ 2996 h 3065"/>
                <a:gd name="T82" fmla="*/ 304 w 4100"/>
                <a:gd name="T83" fmla="*/ 2868 h 3065"/>
                <a:gd name="T84" fmla="*/ 161 w 4100"/>
                <a:gd name="T85" fmla="*/ 2624 h 3065"/>
                <a:gd name="T86" fmla="*/ 57 w 4100"/>
                <a:gd name="T87" fmla="*/ 2379 h 3065"/>
                <a:gd name="T88" fmla="*/ 5 w 4100"/>
                <a:gd name="T89" fmla="*/ 2145 h 3065"/>
                <a:gd name="T90" fmla="*/ 15 w 4100"/>
                <a:gd name="T91" fmla="*/ 1931 h 3065"/>
                <a:gd name="T92" fmla="*/ 75 w 4100"/>
                <a:gd name="T93" fmla="*/ 1772 h 3065"/>
                <a:gd name="T94" fmla="*/ 197 w 4100"/>
                <a:gd name="T95" fmla="*/ 1607 h 3065"/>
                <a:gd name="T96" fmla="*/ 304 w 4100"/>
                <a:gd name="T97" fmla="*/ 1521 h 3065"/>
                <a:gd name="T98" fmla="*/ 469 w 4100"/>
                <a:gd name="T99" fmla="*/ 944 h 3065"/>
                <a:gd name="T100" fmla="*/ 852 w 4100"/>
                <a:gd name="T101" fmla="*/ 461 h 3065"/>
                <a:gd name="T102" fmla="*/ 1389 w 4100"/>
                <a:gd name="T103" fmla="*/ 169 h 3065"/>
                <a:gd name="T104" fmla="*/ 2020 w 4100"/>
                <a:gd name="T105" fmla="*/ 34 h 3065"/>
                <a:gd name="T106" fmla="*/ 2680 w 4100"/>
                <a:gd name="T107" fmla="*/ 23 h 3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00" h="3065">
                  <a:moveTo>
                    <a:pt x="3002" y="52"/>
                  </a:moveTo>
                  <a:lnTo>
                    <a:pt x="3074" y="61"/>
                  </a:lnTo>
                  <a:lnTo>
                    <a:pt x="3142" y="67"/>
                  </a:lnTo>
                  <a:lnTo>
                    <a:pt x="3208" y="73"/>
                  </a:lnTo>
                  <a:lnTo>
                    <a:pt x="3273" y="77"/>
                  </a:lnTo>
                  <a:lnTo>
                    <a:pt x="3333" y="79"/>
                  </a:lnTo>
                  <a:lnTo>
                    <a:pt x="3392" y="80"/>
                  </a:lnTo>
                  <a:lnTo>
                    <a:pt x="3448" y="80"/>
                  </a:lnTo>
                  <a:lnTo>
                    <a:pt x="3501" y="80"/>
                  </a:lnTo>
                  <a:lnTo>
                    <a:pt x="3553" y="78"/>
                  </a:lnTo>
                  <a:lnTo>
                    <a:pt x="3601" y="75"/>
                  </a:lnTo>
                  <a:lnTo>
                    <a:pt x="3649" y="73"/>
                  </a:lnTo>
                  <a:lnTo>
                    <a:pt x="3693" y="69"/>
                  </a:lnTo>
                  <a:lnTo>
                    <a:pt x="3734" y="64"/>
                  </a:lnTo>
                  <a:lnTo>
                    <a:pt x="3773" y="59"/>
                  </a:lnTo>
                  <a:lnTo>
                    <a:pt x="3811" y="55"/>
                  </a:lnTo>
                  <a:lnTo>
                    <a:pt x="3846" y="50"/>
                  </a:lnTo>
                  <a:lnTo>
                    <a:pt x="3908" y="39"/>
                  </a:lnTo>
                  <a:lnTo>
                    <a:pt x="3962" y="28"/>
                  </a:lnTo>
                  <a:lnTo>
                    <a:pt x="4007" y="18"/>
                  </a:lnTo>
                  <a:lnTo>
                    <a:pt x="4042" y="10"/>
                  </a:lnTo>
                  <a:lnTo>
                    <a:pt x="4069" y="3"/>
                  </a:lnTo>
                  <a:lnTo>
                    <a:pt x="4088" y="0"/>
                  </a:lnTo>
                  <a:lnTo>
                    <a:pt x="4094" y="0"/>
                  </a:lnTo>
                  <a:lnTo>
                    <a:pt x="4098" y="1"/>
                  </a:lnTo>
                  <a:lnTo>
                    <a:pt x="4100" y="3"/>
                  </a:lnTo>
                  <a:lnTo>
                    <a:pt x="4100" y="6"/>
                  </a:lnTo>
                  <a:lnTo>
                    <a:pt x="4097" y="8"/>
                  </a:lnTo>
                  <a:lnTo>
                    <a:pt x="4086" y="13"/>
                  </a:lnTo>
                  <a:lnTo>
                    <a:pt x="4069" y="22"/>
                  </a:lnTo>
                  <a:lnTo>
                    <a:pt x="4044" y="33"/>
                  </a:lnTo>
                  <a:lnTo>
                    <a:pt x="4010" y="47"/>
                  </a:lnTo>
                  <a:lnTo>
                    <a:pt x="3970" y="63"/>
                  </a:lnTo>
                  <a:lnTo>
                    <a:pt x="3920" y="83"/>
                  </a:lnTo>
                  <a:lnTo>
                    <a:pt x="3862" y="105"/>
                  </a:lnTo>
                  <a:lnTo>
                    <a:pt x="3794" y="128"/>
                  </a:lnTo>
                  <a:lnTo>
                    <a:pt x="3716" y="153"/>
                  </a:lnTo>
                  <a:lnTo>
                    <a:pt x="3628" y="180"/>
                  </a:lnTo>
                  <a:lnTo>
                    <a:pt x="3531" y="208"/>
                  </a:lnTo>
                  <a:lnTo>
                    <a:pt x="3421" y="237"/>
                  </a:lnTo>
                  <a:lnTo>
                    <a:pt x="3302" y="269"/>
                  </a:lnTo>
                  <a:lnTo>
                    <a:pt x="3170" y="301"/>
                  </a:lnTo>
                  <a:lnTo>
                    <a:pt x="3028" y="334"/>
                  </a:lnTo>
                  <a:lnTo>
                    <a:pt x="2955" y="349"/>
                  </a:lnTo>
                  <a:lnTo>
                    <a:pt x="2883" y="364"/>
                  </a:lnTo>
                  <a:lnTo>
                    <a:pt x="2812" y="377"/>
                  </a:lnTo>
                  <a:lnTo>
                    <a:pt x="2743" y="390"/>
                  </a:lnTo>
                  <a:lnTo>
                    <a:pt x="2676" y="401"/>
                  </a:lnTo>
                  <a:lnTo>
                    <a:pt x="2612" y="412"/>
                  </a:lnTo>
                  <a:lnTo>
                    <a:pt x="2548" y="420"/>
                  </a:lnTo>
                  <a:lnTo>
                    <a:pt x="2486" y="429"/>
                  </a:lnTo>
                  <a:lnTo>
                    <a:pt x="2369" y="443"/>
                  </a:lnTo>
                  <a:lnTo>
                    <a:pt x="2260" y="454"/>
                  </a:lnTo>
                  <a:lnTo>
                    <a:pt x="2159" y="463"/>
                  </a:lnTo>
                  <a:lnTo>
                    <a:pt x="2066" y="469"/>
                  </a:lnTo>
                  <a:lnTo>
                    <a:pt x="1983" y="474"/>
                  </a:lnTo>
                  <a:lnTo>
                    <a:pt x="1910" y="475"/>
                  </a:lnTo>
                  <a:lnTo>
                    <a:pt x="1847" y="476"/>
                  </a:lnTo>
                  <a:lnTo>
                    <a:pt x="1795" y="476"/>
                  </a:lnTo>
                  <a:lnTo>
                    <a:pt x="1753" y="476"/>
                  </a:lnTo>
                  <a:lnTo>
                    <a:pt x="1723" y="475"/>
                  </a:lnTo>
                  <a:lnTo>
                    <a:pt x="1704" y="474"/>
                  </a:lnTo>
                  <a:lnTo>
                    <a:pt x="1698" y="474"/>
                  </a:lnTo>
                  <a:lnTo>
                    <a:pt x="1774" y="504"/>
                  </a:lnTo>
                  <a:lnTo>
                    <a:pt x="1851" y="532"/>
                  </a:lnTo>
                  <a:lnTo>
                    <a:pt x="1926" y="555"/>
                  </a:lnTo>
                  <a:lnTo>
                    <a:pt x="2002" y="576"/>
                  </a:lnTo>
                  <a:lnTo>
                    <a:pt x="2077" y="593"/>
                  </a:lnTo>
                  <a:lnTo>
                    <a:pt x="2153" y="608"/>
                  </a:lnTo>
                  <a:lnTo>
                    <a:pt x="2227" y="619"/>
                  </a:lnTo>
                  <a:lnTo>
                    <a:pt x="2300" y="628"/>
                  </a:lnTo>
                  <a:lnTo>
                    <a:pt x="2373" y="634"/>
                  </a:lnTo>
                  <a:lnTo>
                    <a:pt x="2443" y="638"/>
                  </a:lnTo>
                  <a:lnTo>
                    <a:pt x="2514" y="641"/>
                  </a:lnTo>
                  <a:lnTo>
                    <a:pt x="2582" y="641"/>
                  </a:lnTo>
                  <a:lnTo>
                    <a:pt x="2649" y="638"/>
                  </a:lnTo>
                  <a:lnTo>
                    <a:pt x="2714" y="636"/>
                  </a:lnTo>
                  <a:lnTo>
                    <a:pt x="2777" y="631"/>
                  </a:lnTo>
                  <a:lnTo>
                    <a:pt x="2838" y="625"/>
                  </a:lnTo>
                  <a:lnTo>
                    <a:pt x="2895" y="619"/>
                  </a:lnTo>
                  <a:lnTo>
                    <a:pt x="2951" y="610"/>
                  </a:lnTo>
                  <a:lnTo>
                    <a:pt x="3005" y="602"/>
                  </a:lnTo>
                  <a:lnTo>
                    <a:pt x="3055" y="593"/>
                  </a:lnTo>
                  <a:lnTo>
                    <a:pt x="3101" y="585"/>
                  </a:lnTo>
                  <a:lnTo>
                    <a:pt x="3145" y="575"/>
                  </a:lnTo>
                  <a:lnTo>
                    <a:pt x="3185" y="566"/>
                  </a:lnTo>
                  <a:lnTo>
                    <a:pt x="3223" y="556"/>
                  </a:lnTo>
                  <a:lnTo>
                    <a:pt x="3285" y="541"/>
                  </a:lnTo>
                  <a:lnTo>
                    <a:pt x="3330" y="527"/>
                  </a:lnTo>
                  <a:lnTo>
                    <a:pt x="3358" y="519"/>
                  </a:lnTo>
                  <a:lnTo>
                    <a:pt x="3366" y="516"/>
                  </a:lnTo>
                  <a:lnTo>
                    <a:pt x="3310" y="556"/>
                  </a:lnTo>
                  <a:lnTo>
                    <a:pt x="3252" y="594"/>
                  </a:lnTo>
                  <a:lnTo>
                    <a:pt x="3189" y="628"/>
                  </a:lnTo>
                  <a:lnTo>
                    <a:pt x="3123" y="661"/>
                  </a:lnTo>
                  <a:lnTo>
                    <a:pt x="3053" y="693"/>
                  </a:lnTo>
                  <a:lnTo>
                    <a:pt x="2983" y="721"/>
                  </a:lnTo>
                  <a:lnTo>
                    <a:pt x="2909" y="748"/>
                  </a:lnTo>
                  <a:lnTo>
                    <a:pt x="2834" y="772"/>
                  </a:lnTo>
                  <a:lnTo>
                    <a:pt x="2758" y="795"/>
                  </a:lnTo>
                  <a:lnTo>
                    <a:pt x="2680" y="817"/>
                  </a:lnTo>
                  <a:lnTo>
                    <a:pt x="2602" y="835"/>
                  </a:lnTo>
                  <a:lnTo>
                    <a:pt x="2524" y="854"/>
                  </a:lnTo>
                  <a:lnTo>
                    <a:pt x="2446" y="870"/>
                  </a:lnTo>
                  <a:lnTo>
                    <a:pt x="2368" y="884"/>
                  </a:lnTo>
                  <a:lnTo>
                    <a:pt x="2291" y="898"/>
                  </a:lnTo>
                  <a:lnTo>
                    <a:pt x="2216" y="910"/>
                  </a:lnTo>
                  <a:lnTo>
                    <a:pt x="2142" y="921"/>
                  </a:lnTo>
                  <a:lnTo>
                    <a:pt x="2071" y="930"/>
                  </a:lnTo>
                  <a:lnTo>
                    <a:pt x="2002" y="939"/>
                  </a:lnTo>
                  <a:lnTo>
                    <a:pt x="1935" y="946"/>
                  </a:lnTo>
                  <a:lnTo>
                    <a:pt x="1812" y="957"/>
                  </a:lnTo>
                  <a:lnTo>
                    <a:pt x="1704" y="966"/>
                  </a:lnTo>
                  <a:lnTo>
                    <a:pt x="1616" y="971"/>
                  </a:lnTo>
                  <a:lnTo>
                    <a:pt x="1550" y="974"/>
                  </a:lnTo>
                  <a:lnTo>
                    <a:pt x="1507" y="976"/>
                  </a:lnTo>
                  <a:lnTo>
                    <a:pt x="1493" y="976"/>
                  </a:lnTo>
                  <a:lnTo>
                    <a:pt x="1508" y="977"/>
                  </a:lnTo>
                  <a:lnTo>
                    <a:pt x="1544" y="979"/>
                  </a:lnTo>
                  <a:lnTo>
                    <a:pt x="1596" y="984"/>
                  </a:lnTo>
                  <a:lnTo>
                    <a:pt x="1667" y="990"/>
                  </a:lnTo>
                  <a:lnTo>
                    <a:pt x="1753" y="996"/>
                  </a:lnTo>
                  <a:lnTo>
                    <a:pt x="1853" y="1002"/>
                  </a:lnTo>
                  <a:lnTo>
                    <a:pt x="1967" y="1007"/>
                  </a:lnTo>
                  <a:lnTo>
                    <a:pt x="2094" y="1011"/>
                  </a:lnTo>
                  <a:lnTo>
                    <a:pt x="2161" y="1011"/>
                  </a:lnTo>
                  <a:lnTo>
                    <a:pt x="2232" y="1011"/>
                  </a:lnTo>
                  <a:lnTo>
                    <a:pt x="2303" y="1011"/>
                  </a:lnTo>
                  <a:lnTo>
                    <a:pt x="2379" y="1010"/>
                  </a:lnTo>
                  <a:lnTo>
                    <a:pt x="2456" y="1007"/>
                  </a:lnTo>
                  <a:lnTo>
                    <a:pt x="2535" y="1004"/>
                  </a:lnTo>
                  <a:lnTo>
                    <a:pt x="2615" y="999"/>
                  </a:lnTo>
                  <a:lnTo>
                    <a:pt x="2698" y="994"/>
                  </a:lnTo>
                  <a:lnTo>
                    <a:pt x="2782" y="986"/>
                  </a:lnTo>
                  <a:lnTo>
                    <a:pt x="2868" y="979"/>
                  </a:lnTo>
                  <a:lnTo>
                    <a:pt x="2955" y="969"/>
                  </a:lnTo>
                  <a:lnTo>
                    <a:pt x="3042" y="957"/>
                  </a:lnTo>
                  <a:lnTo>
                    <a:pt x="3133" y="945"/>
                  </a:lnTo>
                  <a:lnTo>
                    <a:pt x="3221" y="930"/>
                  </a:lnTo>
                  <a:lnTo>
                    <a:pt x="3313" y="915"/>
                  </a:lnTo>
                  <a:lnTo>
                    <a:pt x="3404" y="896"/>
                  </a:lnTo>
                  <a:lnTo>
                    <a:pt x="3347" y="937"/>
                  </a:lnTo>
                  <a:lnTo>
                    <a:pt x="3285" y="977"/>
                  </a:lnTo>
                  <a:lnTo>
                    <a:pt x="3217" y="1017"/>
                  </a:lnTo>
                  <a:lnTo>
                    <a:pt x="3141" y="1058"/>
                  </a:lnTo>
                  <a:lnTo>
                    <a:pt x="3062" y="1099"/>
                  </a:lnTo>
                  <a:lnTo>
                    <a:pt x="2978" y="1139"/>
                  </a:lnTo>
                  <a:lnTo>
                    <a:pt x="2889" y="1178"/>
                  </a:lnTo>
                  <a:lnTo>
                    <a:pt x="2798" y="1217"/>
                  </a:lnTo>
                  <a:lnTo>
                    <a:pt x="2702" y="1256"/>
                  </a:lnTo>
                  <a:lnTo>
                    <a:pt x="2603" y="1292"/>
                  </a:lnTo>
                  <a:lnTo>
                    <a:pt x="2502" y="1329"/>
                  </a:lnTo>
                  <a:lnTo>
                    <a:pt x="2398" y="1364"/>
                  </a:lnTo>
                  <a:lnTo>
                    <a:pt x="2293" y="1398"/>
                  </a:lnTo>
                  <a:lnTo>
                    <a:pt x="2187" y="1430"/>
                  </a:lnTo>
                  <a:lnTo>
                    <a:pt x="2079" y="1460"/>
                  </a:lnTo>
                  <a:lnTo>
                    <a:pt x="1971" y="1488"/>
                  </a:lnTo>
                  <a:lnTo>
                    <a:pt x="1864" y="1515"/>
                  </a:lnTo>
                  <a:lnTo>
                    <a:pt x="1757" y="1540"/>
                  </a:lnTo>
                  <a:lnTo>
                    <a:pt x="1651" y="1561"/>
                  </a:lnTo>
                  <a:lnTo>
                    <a:pt x="1545" y="1581"/>
                  </a:lnTo>
                  <a:lnTo>
                    <a:pt x="1443" y="1598"/>
                  </a:lnTo>
                  <a:lnTo>
                    <a:pt x="1342" y="1613"/>
                  </a:lnTo>
                  <a:lnTo>
                    <a:pt x="1243" y="1624"/>
                  </a:lnTo>
                  <a:lnTo>
                    <a:pt x="1148" y="1631"/>
                  </a:lnTo>
                  <a:lnTo>
                    <a:pt x="1056" y="1636"/>
                  </a:lnTo>
                  <a:lnTo>
                    <a:pt x="968" y="1637"/>
                  </a:lnTo>
                  <a:lnTo>
                    <a:pt x="884" y="1635"/>
                  </a:lnTo>
                  <a:lnTo>
                    <a:pt x="805" y="1628"/>
                  </a:lnTo>
                  <a:lnTo>
                    <a:pt x="732" y="1619"/>
                  </a:lnTo>
                  <a:lnTo>
                    <a:pt x="664" y="1605"/>
                  </a:lnTo>
                  <a:lnTo>
                    <a:pt x="601" y="1587"/>
                  </a:lnTo>
                  <a:lnTo>
                    <a:pt x="547" y="1564"/>
                  </a:lnTo>
                  <a:lnTo>
                    <a:pt x="539" y="1611"/>
                  </a:lnTo>
                  <a:lnTo>
                    <a:pt x="534" y="1663"/>
                  </a:lnTo>
                  <a:lnTo>
                    <a:pt x="531" y="1716"/>
                  </a:lnTo>
                  <a:lnTo>
                    <a:pt x="528" y="1773"/>
                  </a:lnTo>
                  <a:lnTo>
                    <a:pt x="528" y="1832"/>
                  </a:lnTo>
                  <a:lnTo>
                    <a:pt x="530" y="1893"/>
                  </a:lnTo>
                  <a:lnTo>
                    <a:pt x="533" y="1954"/>
                  </a:lnTo>
                  <a:lnTo>
                    <a:pt x="538" y="2015"/>
                  </a:lnTo>
                  <a:lnTo>
                    <a:pt x="545" y="2075"/>
                  </a:lnTo>
                  <a:lnTo>
                    <a:pt x="555" y="2135"/>
                  </a:lnTo>
                  <a:lnTo>
                    <a:pt x="560" y="2164"/>
                  </a:lnTo>
                  <a:lnTo>
                    <a:pt x="566" y="2194"/>
                  </a:lnTo>
                  <a:lnTo>
                    <a:pt x="572" y="2222"/>
                  </a:lnTo>
                  <a:lnTo>
                    <a:pt x="580" y="2250"/>
                  </a:lnTo>
                  <a:lnTo>
                    <a:pt x="587" y="2276"/>
                  </a:lnTo>
                  <a:lnTo>
                    <a:pt x="595" y="2303"/>
                  </a:lnTo>
                  <a:lnTo>
                    <a:pt x="604" y="2329"/>
                  </a:lnTo>
                  <a:lnTo>
                    <a:pt x="612" y="2353"/>
                  </a:lnTo>
                  <a:lnTo>
                    <a:pt x="622" y="2376"/>
                  </a:lnTo>
                  <a:lnTo>
                    <a:pt x="632" y="2400"/>
                  </a:lnTo>
                  <a:lnTo>
                    <a:pt x="643" y="2420"/>
                  </a:lnTo>
                  <a:lnTo>
                    <a:pt x="655" y="2441"/>
                  </a:lnTo>
                  <a:lnTo>
                    <a:pt x="616" y="2418"/>
                  </a:lnTo>
                  <a:lnTo>
                    <a:pt x="580" y="2393"/>
                  </a:lnTo>
                  <a:lnTo>
                    <a:pt x="545" y="2367"/>
                  </a:lnTo>
                  <a:lnTo>
                    <a:pt x="513" y="2340"/>
                  </a:lnTo>
                  <a:lnTo>
                    <a:pt x="481" y="2311"/>
                  </a:lnTo>
                  <a:lnTo>
                    <a:pt x="452" y="2281"/>
                  </a:lnTo>
                  <a:lnTo>
                    <a:pt x="438" y="2266"/>
                  </a:lnTo>
                  <a:lnTo>
                    <a:pt x="425" y="2250"/>
                  </a:lnTo>
                  <a:lnTo>
                    <a:pt x="413" y="2233"/>
                  </a:lnTo>
                  <a:lnTo>
                    <a:pt x="399" y="2216"/>
                  </a:lnTo>
                  <a:lnTo>
                    <a:pt x="388" y="2199"/>
                  </a:lnTo>
                  <a:lnTo>
                    <a:pt x="377" y="2181"/>
                  </a:lnTo>
                  <a:lnTo>
                    <a:pt x="366" y="2164"/>
                  </a:lnTo>
                  <a:lnTo>
                    <a:pt x="357" y="2146"/>
                  </a:lnTo>
                  <a:lnTo>
                    <a:pt x="347" y="2127"/>
                  </a:lnTo>
                  <a:lnTo>
                    <a:pt x="338" y="2108"/>
                  </a:lnTo>
                  <a:lnTo>
                    <a:pt x="330" y="2089"/>
                  </a:lnTo>
                  <a:lnTo>
                    <a:pt x="321" y="2069"/>
                  </a:lnTo>
                  <a:lnTo>
                    <a:pt x="315" y="2049"/>
                  </a:lnTo>
                  <a:lnTo>
                    <a:pt x="308" y="2029"/>
                  </a:lnTo>
                  <a:lnTo>
                    <a:pt x="303" y="2008"/>
                  </a:lnTo>
                  <a:lnTo>
                    <a:pt x="297" y="1987"/>
                  </a:lnTo>
                  <a:lnTo>
                    <a:pt x="293" y="1966"/>
                  </a:lnTo>
                  <a:lnTo>
                    <a:pt x="289" y="1943"/>
                  </a:lnTo>
                  <a:lnTo>
                    <a:pt x="286" y="1921"/>
                  </a:lnTo>
                  <a:lnTo>
                    <a:pt x="284" y="1899"/>
                  </a:lnTo>
                  <a:lnTo>
                    <a:pt x="272" y="1924"/>
                  </a:lnTo>
                  <a:lnTo>
                    <a:pt x="263" y="1952"/>
                  </a:lnTo>
                  <a:lnTo>
                    <a:pt x="254" y="1982"/>
                  </a:lnTo>
                  <a:lnTo>
                    <a:pt x="248" y="2012"/>
                  </a:lnTo>
                  <a:lnTo>
                    <a:pt x="244" y="2044"/>
                  </a:lnTo>
                  <a:lnTo>
                    <a:pt x="240" y="2077"/>
                  </a:lnTo>
                  <a:lnTo>
                    <a:pt x="237" y="2111"/>
                  </a:lnTo>
                  <a:lnTo>
                    <a:pt x="236" y="2146"/>
                  </a:lnTo>
                  <a:lnTo>
                    <a:pt x="236" y="2183"/>
                  </a:lnTo>
                  <a:lnTo>
                    <a:pt x="239" y="2219"/>
                  </a:lnTo>
                  <a:lnTo>
                    <a:pt x="241" y="2257"/>
                  </a:lnTo>
                  <a:lnTo>
                    <a:pt x="245" y="2295"/>
                  </a:lnTo>
                  <a:lnTo>
                    <a:pt x="250" y="2334"/>
                  </a:lnTo>
                  <a:lnTo>
                    <a:pt x="254" y="2373"/>
                  </a:lnTo>
                  <a:lnTo>
                    <a:pt x="262" y="2412"/>
                  </a:lnTo>
                  <a:lnTo>
                    <a:pt x="269" y="2452"/>
                  </a:lnTo>
                  <a:lnTo>
                    <a:pt x="276" y="2492"/>
                  </a:lnTo>
                  <a:lnTo>
                    <a:pt x="286" y="2532"/>
                  </a:lnTo>
                  <a:lnTo>
                    <a:pt x="295" y="2572"/>
                  </a:lnTo>
                  <a:lnTo>
                    <a:pt x="306" y="2613"/>
                  </a:lnTo>
                  <a:lnTo>
                    <a:pt x="326" y="2693"/>
                  </a:lnTo>
                  <a:lnTo>
                    <a:pt x="349" y="2772"/>
                  </a:lnTo>
                  <a:lnTo>
                    <a:pt x="374" y="2849"/>
                  </a:lnTo>
                  <a:lnTo>
                    <a:pt x="399" y="2925"/>
                  </a:lnTo>
                  <a:lnTo>
                    <a:pt x="424" y="2996"/>
                  </a:lnTo>
                  <a:lnTo>
                    <a:pt x="448" y="3065"/>
                  </a:lnTo>
                  <a:lnTo>
                    <a:pt x="419" y="3026"/>
                  </a:lnTo>
                  <a:lnTo>
                    <a:pt x="388" y="2987"/>
                  </a:lnTo>
                  <a:lnTo>
                    <a:pt x="360" y="2948"/>
                  </a:lnTo>
                  <a:lnTo>
                    <a:pt x="332" y="2909"/>
                  </a:lnTo>
                  <a:lnTo>
                    <a:pt x="304" y="2868"/>
                  </a:lnTo>
                  <a:lnTo>
                    <a:pt x="278" y="2828"/>
                  </a:lnTo>
                  <a:lnTo>
                    <a:pt x="252" y="2787"/>
                  </a:lnTo>
                  <a:lnTo>
                    <a:pt x="228" y="2747"/>
                  </a:lnTo>
                  <a:lnTo>
                    <a:pt x="205" y="2705"/>
                  </a:lnTo>
                  <a:lnTo>
                    <a:pt x="181" y="2665"/>
                  </a:lnTo>
                  <a:lnTo>
                    <a:pt x="161" y="2624"/>
                  </a:lnTo>
                  <a:lnTo>
                    <a:pt x="140" y="2582"/>
                  </a:lnTo>
                  <a:lnTo>
                    <a:pt x="121" y="2542"/>
                  </a:lnTo>
                  <a:lnTo>
                    <a:pt x="102" y="2501"/>
                  </a:lnTo>
                  <a:lnTo>
                    <a:pt x="86" y="2460"/>
                  </a:lnTo>
                  <a:lnTo>
                    <a:pt x="71" y="2419"/>
                  </a:lnTo>
                  <a:lnTo>
                    <a:pt x="57" y="2379"/>
                  </a:lnTo>
                  <a:lnTo>
                    <a:pt x="44" y="2339"/>
                  </a:lnTo>
                  <a:lnTo>
                    <a:pt x="33" y="2300"/>
                  </a:lnTo>
                  <a:lnTo>
                    <a:pt x="24" y="2259"/>
                  </a:lnTo>
                  <a:lnTo>
                    <a:pt x="16" y="2220"/>
                  </a:lnTo>
                  <a:lnTo>
                    <a:pt x="10" y="2183"/>
                  </a:lnTo>
                  <a:lnTo>
                    <a:pt x="5" y="2145"/>
                  </a:lnTo>
                  <a:lnTo>
                    <a:pt x="2" y="2107"/>
                  </a:lnTo>
                  <a:lnTo>
                    <a:pt x="0" y="2071"/>
                  </a:lnTo>
                  <a:lnTo>
                    <a:pt x="1" y="2034"/>
                  </a:lnTo>
                  <a:lnTo>
                    <a:pt x="4" y="1999"/>
                  </a:lnTo>
                  <a:lnTo>
                    <a:pt x="7" y="1965"/>
                  </a:lnTo>
                  <a:lnTo>
                    <a:pt x="15" y="1931"/>
                  </a:lnTo>
                  <a:lnTo>
                    <a:pt x="22" y="1898"/>
                  </a:lnTo>
                  <a:lnTo>
                    <a:pt x="33" y="1866"/>
                  </a:lnTo>
                  <a:lnTo>
                    <a:pt x="45" y="1834"/>
                  </a:lnTo>
                  <a:lnTo>
                    <a:pt x="55" y="1812"/>
                  </a:lnTo>
                  <a:lnTo>
                    <a:pt x="66" y="1792"/>
                  </a:lnTo>
                  <a:lnTo>
                    <a:pt x="75" y="1772"/>
                  </a:lnTo>
                  <a:lnTo>
                    <a:pt x="86" y="1753"/>
                  </a:lnTo>
                  <a:lnTo>
                    <a:pt x="108" y="1717"/>
                  </a:lnTo>
                  <a:lnTo>
                    <a:pt x="130" y="1684"/>
                  </a:lnTo>
                  <a:lnTo>
                    <a:pt x="153" y="1655"/>
                  </a:lnTo>
                  <a:lnTo>
                    <a:pt x="175" y="1630"/>
                  </a:lnTo>
                  <a:lnTo>
                    <a:pt x="197" y="1607"/>
                  </a:lnTo>
                  <a:lnTo>
                    <a:pt x="218" y="1587"/>
                  </a:lnTo>
                  <a:lnTo>
                    <a:pt x="237" y="1570"/>
                  </a:lnTo>
                  <a:lnTo>
                    <a:pt x="254" y="1555"/>
                  </a:lnTo>
                  <a:lnTo>
                    <a:pt x="272" y="1543"/>
                  </a:lnTo>
                  <a:lnTo>
                    <a:pt x="285" y="1533"/>
                  </a:lnTo>
                  <a:lnTo>
                    <a:pt x="304" y="1521"/>
                  </a:lnTo>
                  <a:lnTo>
                    <a:pt x="312" y="1518"/>
                  </a:lnTo>
                  <a:lnTo>
                    <a:pt x="330" y="1390"/>
                  </a:lnTo>
                  <a:lnTo>
                    <a:pt x="354" y="1268"/>
                  </a:lnTo>
                  <a:lnTo>
                    <a:pt x="386" y="1153"/>
                  </a:lnTo>
                  <a:lnTo>
                    <a:pt x="424" y="1046"/>
                  </a:lnTo>
                  <a:lnTo>
                    <a:pt x="469" y="944"/>
                  </a:lnTo>
                  <a:lnTo>
                    <a:pt x="519" y="849"/>
                  </a:lnTo>
                  <a:lnTo>
                    <a:pt x="576" y="760"/>
                  </a:lnTo>
                  <a:lnTo>
                    <a:pt x="637" y="677"/>
                  </a:lnTo>
                  <a:lnTo>
                    <a:pt x="704" y="599"/>
                  </a:lnTo>
                  <a:lnTo>
                    <a:pt x="776" y="527"/>
                  </a:lnTo>
                  <a:lnTo>
                    <a:pt x="852" y="461"/>
                  </a:lnTo>
                  <a:lnTo>
                    <a:pt x="933" y="401"/>
                  </a:lnTo>
                  <a:lnTo>
                    <a:pt x="1017" y="345"/>
                  </a:lnTo>
                  <a:lnTo>
                    <a:pt x="1105" y="293"/>
                  </a:lnTo>
                  <a:lnTo>
                    <a:pt x="1197" y="247"/>
                  </a:lnTo>
                  <a:lnTo>
                    <a:pt x="1292" y="206"/>
                  </a:lnTo>
                  <a:lnTo>
                    <a:pt x="1389" y="169"/>
                  </a:lnTo>
                  <a:lnTo>
                    <a:pt x="1490" y="136"/>
                  </a:lnTo>
                  <a:lnTo>
                    <a:pt x="1592" y="108"/>
                  </a:lnTo>
                  <a:lnTo>
                    <a:pt x="1697" y="84"/>
                  </a:lnTo>
                  <a:lnTo>
                    <a:pt x="1803" y="64"/>
                  </a:lnTo>
                  <a:lnTo>
                    <a:pt x="1910" y="47"/>
                  </a:lnTo>
                  <a:lnTo>
                    <a:pt x="2020" y="34"/>
                  </a:lnTo>
                  <a:lnTo>
                    <a:pt x="2129" y="25"/>
                  </a:lnTo>
                  <a:lnTo>
                    <a:pt x="2239" y="18"/>
                  </a:lnTo>
                  <a:lnTo>
                    <a:pt x="2350" y="16"/>
                  </a:lnTo>
                  <a:lnTo>
                    <a:pt x="2461" y="16"/>
                  </a:lnTo>
                  <a:lnTo>
                    <a:pt x="2570" y="18"/>
                  </a:lnTo>
                  <a:lnTo>
                    <a:pt x="2680" y="23"/>
                  </a:lnTo>
                  <a:lnTo>
                    <a:pt x="2789" y="30"/>
                  </a:lnTo>
                  <a:lnTo>
                    <a:pt x="2896" y="40"/>
                  </a:lnTo>
                  <a:lnTo>
                    <a:pt x="3002" y="52"/>
                  </a:lnTo>
                  <a:close/>
                </a:path>
              </a:pathLst>
            </a:custGeom>
            <a:solidFill>
              <a:srgbClr val="4C3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1558039" y="4719401"/>
              <a:ext cx="828528" cy="396710"/>
            </a:xfrm>
            <a:custGeom>
              <a:avLst/>
              <a:gdLst>
                <a:gd name="T0" fmla="*/ 3 w 2357"/>
                <a:gd name="T1" fmla="*/ 1069 h 1130"/>
                <a:gd name="T2" fmla="*/ 29 w 2357"/>
                <a:gd name="T3" fmla="*/ 1091 h 1130"/>
                <a:gd name="T4" fmla="*/ 69 w 2357"/>
                <a:gd name="T5" fmla="*/ 1108 h 1130"/>
                <a:gd name="T6" fmla="*/ 115 w 2357"/>
                <a:gd name="T7" fmla="*/ 1120 h 1130"/>
                <a:gd name="T8" fmla="*/ 177 w 2357"/>
                <a:gd name="T9" fmla="*/ 1127 h 1130"/>
                <a:gd name="T10" fmla="*/ 260 w 2357"/>
                <a:gd name="T11" fmla="*/ 1130 h 1130"/>
                <a:gd name="T12" fmla="*/ 364 w 2357"/>
                <a:gd name="T13" fmla="*/ 1124 h 1130"/>
                <a:gd name="T14" fmla="*/ 492 w 2357"/>
                <a:gd name="T15" fmla="*/ 1110 h 1130"/>
                <a:gd name="T16" fmla="*/ 646 w 2357"/>
                <a:gd name="T17" fmla="*/ 1085 h 1130"/>
                <a:gd name="T18" fmla="*/ 803 w 2357"/>
                <a:gd name="T19" fmla="*/ 1045 h 1130"/>
                <a:gd name="T20" fmla="*/ 936 w 2357"/>
                <a:gd name="T21" fmla="*/ 991 h 1130"/>
                <a:gd name="T22" fmla="*/ 1047 w 2357"/>
                <a:gd name="T23" fmla="*/ 927 h 1130"/>
                <a:gd name="T24" fmla="*/ 1137 w 2357"/>
                <a:gd name="T25" fmla="*/ 857 h 1130"/>
                <a:gd name="T26" fmla="*/ 1210 w 2357"/>
                <a:gd name="T27" fmla="*/ 784 h 1130"/>
                <a:gd name="T28" fmla="*/ 1266 w 2357"/>
                <a:gd name="T29" fmla="*/ 713 h 1130"/>
                <a:gd name="T30" fmla="*/ 1307 w 2357"/>
                <a:gd name="T31" fmla="*/ 649 h 1130"/>
                <a:gd name="T32" fmla="*/ 1337 w 2357"/>
                <a:gd name="T33" fmla="*/ 593 h 1130"/>
                <a:gd name="T34" fmla="*/ 1367 w 2357"/>
                <a:gd name="T35" fmla="*/ 527 h 1130"/>
                <a:gd name="T36" fmla="*/ 1405 w 2357"/>
                <a:gd name="T37" fmla="*/ 559 h 1130"/>
                <a:gd name="T38" fmla="*/ 1436 w 2357"/>
                <a:gd name="T39" fmla="*/ 573 h 1130"/>
                <a:gd name="T40" fmla="*/ 1480 w 2357"/>
                <a:gd name="T41" fmla="*/ 584 h 1130"/>
                <a:gd name="T42" fmla="*/ 1537 w 2357"/>
                <a:gd name="T43" fmla="*/ 592 h 1130"/>
                <a:gd name="T44" fmla="*/ 1610 w 2357"/>
                <a:gd name="T45" fmla="*/ 593 h 1130"/>
                <a:gd name="T46" fmla="*/ 1702 w 2357"/>
                <a:gd name="T47" fmla="*/ 587 h 1130"/>
                <a:gd name="T48" fmla="*/ 1813 w 2357"/>
                <a:gd name="T49" fmla="*/ 571 h 1130"/>
                <a:gd name="T50" fmla="*/ 1942 w 2357"/>
                <a:gd name="T51" fmla="*/ 544 h 1130"/>
                <a:gd name="T52" fmla="*/ 2056 w 2357"/>
                <a:gd name="T53" fmla="*/ 500 h 1130"/>
                <a:gd name="T54" fmla="*/ 2149 w 2357"/>
                <a:gd name="T55" fmla="*/ 444 h 1130"/>
                <a:gd name="T56" fmla="*/ 2219 w 2357"/>
                <a:gd name="T57" fmla="*/ 380 h 1130"/>
                <a:gd name="T58" fmla="*/ 2272 w 2357"/>
                <a:gd name="T59" fmla="*/ 309 h 1130"/>
                <a:gd name="T60" fmla="*/ 2309 w 2357"/>
                <a:gd name="T61" fmla="*/ 238 h 1130"/>
                <a:gd name="T62" fmla="*/ 2334 w 2357"/>
                <a:gd name="T63" fmla="*/ 169 h 1130"/>
                <a:gd name="T64" fmla="*/ 2353 w 2357"/>
                <a:gd name="T65" fmla="*/ 71 h 1130"/>
                <a:gd name="T66" fmla="*/ 2295 w 2357"/>
                <a:gd name="T67" fmla="*/ 18 h 1130"/>
                <a:gd name="T68" fmla="*/ 2128 w 2357"/>
                <a:gd name="T69" fmla="*/ 54 h 1130"/>
                <a:gd name="T70" fmla="*/ 1988 w 2357"/>
                <a:gd name="T71" fmla="*/ 67 h 1130"/>
                <a:gd name="T72" fmla="*/ 1871 w 2357"/>
                <a:gd name="T73" fmla="*/ 62 h 1130"/>
                <a:gd name="T74" fmla="*/ 1741 w 2357"/>
                <a:gd name="T75" fmla="*/ 45 h 1130"/>
                <a:gd name="T76" fmla="*/ 1631 w 2357"/>
                <a:gd name="T77" fmla="*/ 30 h 1130"/>
                <a:gd name="T78" fmla="*/ 1554 w 2357"/>
                <a:gd name="T79" fmla="*/ 31 h 1130"/>
                <a:gd name="T80" fmla="*/ 1478 w 2357"/>
                <a:gd name="T81" fmla="*/ 53 h 1130"/>
                <a:gd name="T82" fmla="*/ 1397 w 2357"/>
                <a:gd name="T83" fmla="*/ 103 h 1130"/>
                <a:gd name="T84" fmla="*/ 1307 w 2357"/>
                <a:gd name="T85" fmla="*/ 187 h 1130"/>
                <a:gd name="T86" fmla="*/ 1183 w 2357"/>
                <a:gd name="T87" fmla="*/ 261 h 1130"/>
                <a:gd name="T88" fmla="*/ 1031 w 2357"/>
                <a:gd name="T89" fmla="*/ 270 h 1130"/>
                <a:gd name="T90" fmla="*/ 898 w 2357"/>
                <a:gd name="T91" fmla="*/ 308 h 1130"/>
                <a:gd name="T92" fmla="*/ 781 w 2357"/>
                <a:gd name="T93" fmla="*/ 369 h 1130"/>
                <a:gd name="T94" fmla="*/ 675 w 2357"/>
                <a:gd name="T95" fmla="*/ 449 h 1130"/>
                <a:gd name="T96" fmla="*/ 576 w 2357"/>
                <a:gd name="T97" fmla="*/ 544 h 1130"/>
                <a:gd name="T98" fmla="*/ 382 w 2357"/>
                <a:gd name="T99" fmla="*/ 752 h 1130"/>
                <a:gd name="T100" fmla="*/ 244 w 2357"/>
                <a:gd name="T101" fmla="*/ 890 h 1130"/>
                <a:gd name="T102" fmla="*/ 129 w 2357"/>
                <a:gd name="T103" fmla="*/ 984 h 1130"/>
                <a:gd name="T104" fmla="*/ 0 w 2357"/>
                <a:gd name="T105" fmla="*/ 1064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7" h="1130">
                  <a:moveTo>
                    <a:pt x="0" y="1064"/>
                  </a:moveTo>
                  <a:lnTo>
                    <a:pt x="1" y="1065"/>
                  </a:lnTo>
                  <a:lnTo>
                    <a:pt x="3" y="1069"/>
                  </a:lnTo>
                  <a:lnTo>
                    <a:pt x="8" y="1075"/>
                  </a:lnTo>
                  <a:lnTo>
                    <a:pt x="17" y="1082"/>
                  </a:lnTo>
                  <a:lnTo>
                    <a:pt x="29" y="1091"/>
                  </a:lnTo>
                  <a:lnTo>
                    <a:pt x="46" y="1099"/>
                  </a:lnTo>
                  <a:lnTo>
                    <a:pt x="57" y="1104"/>
                  </a:lnTo>
                  <a:lnTo>
                    <a:pt x="69" y="1108"/>
                  </a:lnTo>
                  <a:lnTo>
                    <a:pt x="83" y="1113"/>
                  </a:lnTo>
                  <a:lnTo>
                    <a:pt x="98" y="1117"/>
                  </a:lnTo>
                  <a:lnTo>
                    <a:pt x="115" y="1120"/>
                  </a:lnTo>
                  <a:lnTo>
                    <a:pt x="134" y="1123"/>
                  </a:lnTo>
                  <a:lnTo>
                    <a:pt x="154" y="1125"/>
                  </a:lnTo>
                  <a:lnTo>
                    <a:pt x="177" y="1127"/>
                  </a:lnTo>
                  <a:lnTo>
                    <a:pt x="203" y="1129"/>
                  </a:lnTo>
                  <a:lnTo>
                    <a:pt x="230" y="1130"/>
                  </a:lnTo>
                  <a:lnTo>
                    <a:pt x="260" y="1130"/>
                  </a:lnTo>
                  <a:lnTo>
                    <a:pt x="292" y="1129"/>
                  </a:lnTo>
                  <a:lnTo>
                    <a:pt x="326" y="1127"/>
                  </a:lnTo>
                  <a:lnTo>
                    <a:pt x="364" y="1124"/>
                  </a:lnTo>
                  <a:lnTo>
                    <a:pt x="404" y="1120"/>
                  </a:lnTo>
                  <a:lnTo>
                    <a:pt x="447" y="1117"/>
                  </a:lnTo>
                  <a:lnTo>
                    <a:pt x="492" y="1110"/>
                  </a:lnTo>
                  <a:lnTo>
                    <a:pt x="540" y="1103"/>
                  </a:lnTo>
                  <a:lnTo>
                    <a:pt x="591" y="1095"/>
                  </a:lnTo>
                  <a:lnTo>
                    <a:pt x="646" y="1085"/>
                  </a:lnTo>
                  <a:lnTo>
                    <a:pt x="701" y="1073"/>
                  </a:lnTo>
                  <a:lnTo>
                    <a:pt x="753" y="1059"/>
                  </a:lnTo>
                  <a:lnTo>
                    <a:pt x="803" y="1045"/>
                  </a:lnTo>
                  <a:lnTo>
                    <a:pt x="850" y="1028"/>
                  </a:lnTo>
                  <a:lnTo>
                    <a:pt x="893" y="1009"/>
                  </a:lnTo>
                  <a:lnTo>
                    <a:pt x="936" y="991"/>
                  </a:lnTo>
                  <a:lnTo>
                    <a:pt x="975" y="970"/>
                  </a:lnTo>
                  <a:lnTo>
                    <a:pt x="1011" y="948"/>
                  </a:lnTo>
                  <a:lnTo>
                    <a:pt x="1047" y="927"/>
                  </a:lnTo>
                  <a:lnTo>
                    <a:pt x="1078" y="903"/>
                  </a:lnTo>
                  <a:lnTo>
                    <a:pt x="1109" y="880"/>
                  </a:lnTo>
                  <a:lnTo>
                    <a:pt x="1137" y="857"/>
                  </a:lnTo>
                  <a:lnTo>
                    <a:pt x="1164" y="833"/>
                  </a:lnTo>
                  <a:lnTo>
                    <a:pt x="1188" y="808"/>
                  </a:lnTo>
                  <a:lnTo>
                    <a:pt x="1210" y="784"/>
                  </a:lnTo>
                  <a:lnTo>
                    <a:pt x="1231" y="761"/>
                  </a:lnTo>
                  <a:lnTo>
                    <a:pt x="1249" y="736"/>
                  </a:lnTo>
                  <a:lnTo>
                    <a:pt x="1266" y="713"/>
                  </a:lnTo>
                  <a:lnTo>
                    <a:pt x="1282" y="691"/>
                  </a:lnTo>
                  <a:lnTo>
                    <a:pt x="1295" y="669"/>
                  </a:lnTo>
                  <a:lnTo>
                    <a:pt x="1307" y="649"/>
                  </a:lnTo>
                  <a:lnTo>
                    <a:pt x="1318" y="629"/>
                  </a:lnTo>
                  <a:lnTo>
                    <a:pt x="1328" y="611"/>
                  </a:lnTo>
                  <a:lnTo>
                    <a:pt x="1337" y="593"/>
                  </a:lnTo>
                  <a:lnTo>
                    <a:pt x="1357" y="540"/>
                  </a:lnTo>
                  <a:lnTo>
                    <a:pt x="1365" y="521"/>
                  </a:lnTo>
                  <a:lnTo>
                    <a:pt x="1367" y="527"/>
                  </a:lnTo>
                  <a:lnTo>
                    <a:pt x="1379" y="540"/>
                  </a:lnTo>
                  <a:lnTo>
                    <a:pt x="1390" y="550"/>
                  </a:lnTo>
                  <a:lnTo>
                    <a:pt x="1405" y="559"/>
                  </a:lnTo>
                  <a:lnTo>
                    <a:pt x="1414" y="564"/>
                  </a:lnTo>
                  <a:lnTo>
                    <a:pt x="1425" y="568"/>
                  </a:lnTo>
                  <a:lnTo>
                    <a:pt x="1436" y="573"/>
                  </a:lnTo>
                  <a:lnTo>
                    <a:pt x="1450" y="577"/>
                  </a:lnTo>
                  <a:lnTo>
                    <a:pt x="1464" y="581"/>
                  </a:lnTo>
                  <a:lnTo>
                    <a:pt x="1480" y="584"/>
                  </a:lnTo>
                  <a:lnTo>
                    <a:pt x="1497" y="587"/>
                  </a:lnTo>
                  <a:lnTo>
                    <a:pt x="1517" y="590"/>
                  </a:lnTo>
                  <a:lnTo>
                    <a:pt x="1537" y="592"/>
                  </a:lnTo>
                  <a:lnTo>
                    <a:pt x="1559" y="593"/>
                  </a:lnTo>
                  <a:lnTo>
                    <a:pt x="1584" y="594"/>
                  </a:lnTo>
                  <a:lnTo>
                    <a:pt x="1610" y="593"/>
                  </a:lnTo>
                  <a:lnTo>
                    <a:pt x="1638" y="593"/>
                  </a:lnTo>
                  <a:lnTo>
                    <a:pt x="1669" y="590"/>
                  </a:lnTo>
                  <a:lnTo>
                    <a:pt x="1702" y="587"/>
                  </a:lnTo>
                  <a:lnTo>
                    <a:pt x="1736" y="583"/>
                  </a:lnTo>
                  <a:lnTo>
                    <a:pt x="1772" y="578"/>
                  </a:lnTo>
                  <a:lnTo>
                    <a:pt x="1813" y="571"/>
                  </a:lnTo>
                  <a:lnTo>
                    <a:pt x="1854" y="564"/>
                  </a:lnTo>
                  <a:lnTo>
                    <a:pt x="1898" y="555"/>
                  </a:lnTo>
                  <a:lnTo>
                    <a:pt x="1942" y="544"/>
                  </a:lnTo>
                  <a:lnTo>
                    <a:pt x="1983" y="531"/>
                  </a:lnTo>
                  <a:lnTo>
                    <a:pt x="2021" y="517"/>
                  </a:lnTo>
                  <a:lnTo>
                    <a:pt x="2056" y="500"/>
                  </a:lnTo>
                  <a:lnTo>
                    <a:pt x="2089" y="483"/>
                  </a:lnTo>
                  <a:lnTo>
                    <a:pt x="2119" y="465"/>
                  </a:lnTo>
                  <a:lnTo>
                    <a:pt x="2149" y="444"/>
                  </a:lnTo>
                  <a:lnTo>
                    <a:pt x="2174" y="423"/>
                  </a:lnTo>
                  <a:lnTo>
                    <a:pt x="2197" y="401"/>
                  </a:lnTo>
                  <a:lnTo>
                    <a:pt x="2219" y="380"/>
                  </a:lnTo>
                  <a:lnTo>
                    <a:pt x="2239" y="356"/>
                  </a:lnTo>
                  <a:lnTo>
                    <a:pt x="2256" y="333"/>
                  </a:lnTo>
                  <a:lnTo>
                    <a:pt x="2272" y="309"/>
                  </a:lnTo>
                  <a:lnTo>
                    <a:pt x="2285" y="286"/>
                  </a:lnTo>
                  <a:lnTo>
                    <a:pt x="2298" y="261"/>
                  </a:lnTo>
                  <a:lnTo>
                    <a:pt x="2309" y="238"/>
                  </a:lnTo>
                  <a:lnTo>
                    <a:pt x="2318" y="214"/>
                  </a:lnTo>
                  <a:lnTo>
                    <a:pt x="2326" y="192"/>
                  </a:lnTo>
                  <a:lnTo>
                    <a:pt x="2334" y="169"/>
                  </a:lnTo>
                  <a:lnTo>
                    <a:pt x="2340" y="147"/>
                  </a:lnTo>
                  <a:lnTo>
                    <a:pt x="2348" y="107"/>
                  </a:lnTo>
                  <a:lnTo>
                    <a:pt x="2353" y="71"/>
                  </a:lnTo>
                  <a:lnTo>
                    <a:pt x="2357" y="19"/>
                  </a:lnTo>
                  <a:lnTo>
                    <a:pt x="2357" y="0"/>
                  </a:lnTo>
                  <a:lnTo>
                    <a:pt x="2295" y="18"/>
                  </a:lnTo>
                  <a:lnTo>
                    <a:pt x="2235" y="34"/>
                  </a:lnTo>
                  <a:lnTo>
                    <a:pt x="2180" y="45"/>
                  </a:lnTo>
                  <a:lnTo>
                    <a:pt x="2128" y="54"/>
                  </a:lnTo>
                  <a:lnTo>
                    <a:pt x="2078" y="60"/>
                  </a:lnTo>
                  <a:lnTo>
                    <a:pt x="2032" y="64"/>
                  </a:lnTo>
                  <a:lnTo>
                    <a:pt x="1988" y="67"/>
                  </a:lnTo>
                  <a:lnTo>
                    <a:pt x="1946" y="67"/>
                  </a:lnTo>
                  <a:lnTo>
                    <a:pt x="1908" y="64"/>
                  </a:lnTo>
                  <a:lnTo>
                    <a:pt x="1871" y="62"/>
                  </a:lnTo>
                  <a:lnTo>
                    <a:pt x="1836" y="58"/>
                  </a:lnTo>
                  <a:lnTo>
                    <a:pt x="1803" y="53"/>
                  </a:lnTo>
                  <a:lnTo>
                    <a:pt x="1741" y="45"/>
                  </a:lnTo>
                  <a:lnTo>
                    <a:pt x="1683" y="35"/>
                  </a:lnTo>
                  <a:lnTo>
                    <a:pt x="1657" y="32"/>
                  </a:lnTo>
                  <a:lnTo>
                    <a:pt x="1631" y="30"/>
                  </a:lnTo>
                  <a:lnTo>
                    <a:pt x="1604" y="29"/>
                  </a:lnTo>
                  <a:lnTo>
                    <a:pt x="1580" y="29"/>
                  </a:lnTo>
                  <a:lnTo>
                    <a:pt x="1554" y="31"/>
                  </a:lnTo>
                  <a:lnTo>
                    <a:pt x="1529" y="36"/>
                  </a:lnTo>
                  <a:lnTo>
                    <a:pt x="1503" y="43"/>
                  </a:lnTo>
                  <a:lnTo>
                    <a:pt x="1478" y="53"/>
                  </a:lnTo>
                  <a:lnTo>
                    <a:pt x="1452" y="67"/>
                  </a:lnTo>
                  <a:lnTo>
                    <a:pt x="1425" y="82"/>
                  </a:lnTo>
                  <a:lnTo>
                    <a:pt x="1397" y="103"/>
                  </a:lnTo>
                  <a:lnTo>
                    <a:pt x="1368" y="126"/>
                  </a:lnTo>
                  <a:lnTo>
                    <a:pt x="1338" y="154"/>
                  </a:lnTo>
                  <a:lnTo>
                    <a:pt x="1307" y="187"/>
                  </a:lnTo>
                  <a:lnTo>
                    <a:pt x="1273" y="224"/>
                  </a:lnTo>
                  <a:lnTo>
                    <a:pt x="1239" y="266"/>
                  </a:lnTo>
                  <a:lnTo>
                    <a:pt x="1183" y="261"/>
                  </a:lnTo>
                  <a:lnTo>
                    <a:pt x="1131" y="261"/>
                  </a:lnTo>
                  <a:lnTo>
                    <a:pt x="1080" y="264"/>
                  </a:lnTo>
                  <a:lnTo>
                    <a:pt x="1031" y="270"/>
                  </a:lnTo>
                  <a:lnTo>
                    <a:pt x="985" y="280"/>
                  </a:lnTo>
                  <a:lnTo>
                    <a:pt x="941" y="292"/>
                  </a:lnTo>
                  <a:lnTo>
                    <a:pt x="898" y="308"/>
                  </a:lnTo>
                  <a:lnTo>
                    <a:pt x="858" y="326"/>
                  </a:lnTo>
                  <a:lnTo>
                    <a:pt x="819" y="347"/>
                  </a:lnTo>
                  <a:lnTo>
                    <a:pt x="781" y="369"/>
                  </a:lnTo>
                  <a:lnTo>
                    <a:pt x="745" y="394"/>
                  </a:lnTo>
                  <a:lnTo>
                    <a:pt x="710" y="421"/>
                  </a:lnTo>
                  <a:lnTo>
                    <a:pt x="675" y="449"/>
                  </a:lnTo>
                  <a:lnTo>
                    <a:pt x="641" y="479"/>
                  </a:lnTo>
                  <a:lnTo>
                    <a:pt x="608" y="511"/>
                  </a:lnTo>
                  <a:lnTo>
                    <a:pt x="576" y="544"/>
                  </a:lnTo>
                  <a:lnTo>
                    <a:pt x="511" y="611"/>
                  </a:lnTo>
                  <a:lnTo>
                    <a:pt x="448" y="682"/>
                  </a:lnTo>
                  <a:lnTo>
                    <a:pt x="382" y="752"/>
                  </a:lnTo>
                  <a:lnTo>
                    <a:pt x="315" y="823"/>
                  </a:lnTo>
                  <a:lnTo>
                    <a:pt x="280" y="857"/>
                  </a:lnTo>
                  <a:lnTo>
                    <a:pt x="244" y="890"/>
                  </a:lnTo>
                  <a:lnTo>
                    <a:pt x="207" y="923"/>
                  </a:lnTo>
                  <a:lnTo>
                    <a:pt x="169" y="953"/>
                  </a:lnTo>
                  <a:lnTo>
                    <a:pt x="129" y="984"/>
                  </a:lnTo>
                  <a:lnTo>
                    <a:pt x="87" y="1012"/>
                  </a:lnTo>
                  <a:lnTo>
                    <a:pt x="45" y="103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49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2883331" y="4773818"/>
              <a:ext cx="828528" cy="579267"/>
            </a:xfrm>
            <a:custGeom>
              <a:avLst/>
              <a:gdLst>
                <a:gd name="T0" fmla="*/ 36 w 2359"/>
                <a:gd name="T1" fmla="*/ 1304 h 1653"/>
                <a:gd name="T2" fmla="*/ 12 w 2359"/>
                <a:gd name="T3" fmla="*/ 1186 h 1653"/>
                <a:gd name="T4" fmla="*/ 0 w 2359"/>
                <a:gd name="T5" fmla="*/ 1091 h 1653"/>
                <a:gd name="T6" fmla="*/ 4 w 2359"/>
                <a:gd name="T7" fmla="*/ 979 h 1653"/>
                <a:gd name="T8" fmla="*/ 30 w 2359"/>
                <a:gd name="T9" fmla="*/ 843 h 1653"/>
                <a:gd name="T10" fmla="*/ 92 w 2359"/>
                <a:gd name="T11" fmla="*/ 678 h 1653"/>
                <a:gd name="T12" fmla="*/ 198 w 2359"/>
                <a:gd name="T13" fmla="*/ 481 h 1653"/>
                <a:gd name="T14" fmla="*/ 355 w 2359"/>
                <a:gd name="T15" fmla="*/ 249 h 1653"/>
                <a:gd name="T16" fmla="*/ 542 w 2359"/>
                <a:gd name="T17" fmla="*/ 83 h 1653"/>
                <a:gd name="T18" fmla="*/ 741 w 2359"/>
                <a:gd name="T19" fmla="*/ 7 h 1653"/>
                <a:gd name="T20" fmla="*/ 948 w 2359"/>
                <a:gd name="T21" fmla="*/ 8 h 1653"/>
                <a:gd name="T22" fmla="*/ 1159 w 2359"/>
                <a:gd name="T23" fmla="*/ 70 h 1653"/>
                <a:gd name="T24" fmla="*/ 1368 w 2359"/>
                <a:gd name="T25" fmla="*/ 176 h 1653"/>
                <a:gd name="T26" fmla="*/ 1570 w 2359"/>
                <a:gd name="T27" fmla="*/ 313 h 1653"/>
                <a:gd name="T28" fmla="*/ 1805 w 2359"/>
                <a:gd name="T29" fmla="*/ 499 h 1653"/>
                <a:gd name="T30" fmla="*/ 2105 w 2359"/>
                <a:gd name="T31" fmla="*/ 745 h 1653"/>
                <a:gd name="T32" fmla="*/ 2330 w 2359"/>
                <a:gd name="T33" fmla="*/ 908 h 1653"/>
                <a:gd name="T34" fmla="*/ 2358 w 2359"/>
                <a:gd name="T35" fmla="*/ 944 h 1653"/>
                <a:gd name="T36" fmla="*/ 2357 w 2359"/>
                <a:gd name="T37" fmla="*/ 972 h 1653"/>
                <a:gd name="T38" fmla="*/ 2323 w 2359"/>
                <a:gd name="T39" fmla="*/ 1034 h 1653"/>
                <a:gd name="T40" fmla="*/ 2269 w 2359"/>
                <a:gd name="T41" fmla="*/ 1071 h 1653"/>
                <a:gd name="T42" fmla="*/ 2193 w 2359"/>
                <a:gd name="T43" fmla="*/ 1096 h 1653"/>
                <a:gd name="T44" fmla="*/ 2077 w 2359"/>
                <a:gd name="T45" fmla="*/ 1114 h 1653"/>
                <a:gd name="T46" fmla="*/ 1843 w 2359"/>
                <a:gd name="T47" fmla="*/ 1139 h 1653"/>
                <a:gd name="T48" fmla="*/ 1794 w 2359"/>
                <a:gd name="T49" fmla="*/ 1153 h 1653"/>
                <a:gd name="T50" fmla="*/ 1781 w 2359"/>
                <a:gd name="T51" fmla="*/ 1185 h 1653"/>
                <a:gd name="T52" fmla="*/ 1809 w 2359"/>
                <a:gd name="T53" fmla="*/ 1363 h 1653"/>
                <a:gd name="T54" fmla="*/ 1833 w 2359"/>
                <a:gd name="T55" fmla="*/ 1555 h 1653"/>
                <a:gd name="T56" fmla="*/ 1831 w 2359"/>
                <a:gd name="T57" fmla="*/ 1617 h 1653"/>
                <a:gd name="T58" fmla="*/ 1815 w 2359"/>
                <a:gd name="T59" fmla="*/ 1650 h 1653"/>
                <a:gd name="T60" fmla="*/ 1745 w 2359"/>
                <a:gd name="T61" fmla="*/ 1625 h 1653"/>
                <a:gd name="T62" fmla="*/ 1477 w 2359"/>
                <a:gd name="T63" fmla="*/ 1480 h 1653"/>
                <a:gd name="T64" fmla="*/ 1366 w 2359"/>
                <a:gd name="T65" fmla="*/ 1429 h 1653"/>
                <a:gd name="T66" fmla="*/ 1346 w 2359"/>
                <a:gd name="T67" fmla="*/ 1427 h 1653"/>
                <a:gd name="T68" fmla="*/ 1337 w 2359"/>
                <a:gd name="T69" fmla="*/ 1451 h 1653"/>
                <a:gd name="T70" fmla="*/ 1323 w 2359"/>
                <a:gd name="T71" fmla="*/ 1564 h 1653"/>
                <a:gd name="T72" fmla="*/ 1311 w 2359"/>
                <a:gd name="T73" fmla="*/ 1605 h 1653"/>
                <a:gd name="T74" fmla="*/ 1292 w 2359"/>
                <a:gd name="T75" fmla="*/ 1625 h 1653"/>
                <a:gd name="T76" fmla="*/ 1264 w 2359"/>
                <a:gd name="T77" fmla="*/ 1626 h 1653"/>
                <a:gd name="T78" fmla="*/ 1226 w 2359"/>
                <a:gd name="T79" fmla="*/ 1603 h 1653"/>
                <a:gd name="T80" fmla="*/ 1126 w 2359"/>
                <a:gd name="T81" fmla="*/ 1487 h 1653"/>
                <a:gd name="T82" fmla="*/ 996 w 2359"/>
                <a:gd name="T83" fmla="*/ 1338 h 1653"/>
                <a:gd name="T84" fmla="*/ 924 w 2359"/>
                <a:gd name="T85" fmla="*/ 1280 h 1653"/>
                <a:gd name="T86" fmla="*/ 842 w 2359"/>
                <a:gd name="T87" fmla="*/ 1235 h 1653"/>
                <a:gd name="T88" fmla="*/ 750 w 2359"/>
                <a:gd name="T89" fmla="*/ 1211 h 1653"/>
                <a:gd name="T90" fmla="*/ 670 w 2359"/>
                <a:gd name="T91" fmla="*/ 1208 h 1653"/>
                <a:gd name="T92" fmla="*/ 606 w 2359"/>
                <a:gd name="T93" fmla="*/ 1223 h 1653"/>
                <a:gd name="T94" fmla="*/ 558 w 2359"/>
                <a:gd name="T95" fmla="*/ 1250 h 1653"/>
                <a:gd name="T96" fmla="*/ 493 w 2359"/>
                <a:gd name="T97" fmla="*/ 1310 h 1653"/>
                <a:gd name="T98" fmla="*/ 437 w 2359"/>
                <a:gd name="T99" fmla="*/ 1364 h 1653"/>
                <a:gd name="T100" fmla="*/ 400 w 2359"/>
                <a:gd name="T101" fmla="*/ 1381 h 1653"/>
                <a:gd name="T102" fmla="*/ 316 w 2359"/>
                <a:gd name="T103" fmla="*/ 1385 h 1653"/>
                <a:gd name="T104" fmla="*/ 124 w 2359"/>
                <a:gd name="T105" fmla="*/ 137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9" h="1653">
                  <a:moveTo>
                    <a:pt x="44" y="1359"/>
                  </a:moveTo>
                  <a:lnTo>
                    <a:pt x="43" y="1341"/>
                  </a:lnTo>
                  <a:lnTo>
                    <a:pt x="40" y="1323"/>
                  </a:lnTo>
                  <a:lnTo>
                    <a:pt x="36" y="1304"/>
                  </a:lnTo>
                  <a:lnTo>
                    <a:pt x="34" y="1286"/>
                  </a:lnTo>
                  <a:lnTo>
                    <a:pt x="25" y="1248"/>
                  </a:lnTo>
                  <a:lnTo>
                    <a:pt x="17" y="1207"/>
                  </a:lnTo>
                  <a:lnTo>
                    <a:pt x="12" y="1186"/>
                  </a:lnTo>
                  <a:lnTo>
                    <a:pt x="8" y="1164"/>
                  </a:lnTo>
                  <a:lnTo>
                    <a:pt x="5" y="1141"/>
                  </a:lnTo>
                  <a:lnTo>
                    <a:pt x="2" y="1117"/>
                  </a:lnTo>
                  <a:lnTo>
                    <a:pt x="0" y="1091"/>
                  </a:lnTo>
                  <a:lnTo>
                    <a:pt x="0" y="1066"/>
                  </a:lnTo>
                  <a:lnTo>
                    <a:pt x="0" y="1038"/>
                  </a:lnTo>
                  <a:lnTo>
                    <a:pt x="1" y="1008"/>
                  </a:lnTo>
                  <a:lnTo>
                    <a:pt x="4" y="979"/>
                  </a:lnTo>
                  <a:lnTo>
                    <a:pt x="7" y="947"/>
                  </a:lnTo>
                  <a:lnTo>
                    <a:pt x="13" y="915"/>
                  </a:lnTo>
                  <a:lnTo>
                    <a:pt x="21" y="879"/>
                  </a:lnTo>
                  <a:lnTo>
                    <a:pt x="30" y="843"/>
                  </a:lnTo>
                  <a:lnTo>
                    <a:pt x="43" y="805"/>
                  </a:lnTo>
                  <a:lnTo>
                    <a:pt x="57" y="765"/>
                  </a:lnTo>
                  <a:lnTo>
                    <a:pt x="73" y="723"/>
                  </a:lnTo>
                  <a:lnTo>
                    <a:pt x="92" y="678"/>
                  </a:lnTo>
                  <a:lnTo>
                    <a:pt x="114" y="633"/>
                  </a:lnTo>
                  <a:lnTo>
                    <a:pt x="139" y="584"/>
                  </a:lnTo>
                  <a:lnTo>
                    <a:pt x="167" y="535"/>
                  </a:lnTo>
                  <a:lnTo>
                    <a:pt x="198" y="481"/>
                  </a:lnTo>
                  <a:lnTo>
                    <a:pt x="232" y="426"/>
                  </a:lnTo>
                  <a:lnTo>
                    <a:pt x="270" y="369"/>
                  </a:lnTo>
                  <a:lnTo>
                    <a:pt x="312" y="308"/>
                  </a:lnTo>
                  <a:lnTo>
                    <a:pt x="355" y="249"/>
                  </a:lnTo>
                  <a:lnTo>
                    <a:pt x="400" y="198"/>
                  </a:lnTo>
                  <a:lnTo>
                    <a:pt x="447" y="153"/>
                  </a:lnTo>
                  <a:lnTo>
                    <a:pt x="493" y="115"/>
                  </a:lnTo>
                  <a:lnTo>
                    <a:pt x="542" y="83"/>
                  </a:lnTo>
                  <a:lnTo>
                    <a:pt x="590" y="56"/>
                  </a:lnTo>
                  <a:lnTo>
                    <a:pt x="640" y="34"/>
                  </a:lnTo>
                  <a:lnTo>
                    <a:pt x="690" y="18"/>
                  </a:lnTo>
                  <a:lnTo>
                    <a:pt x="741" y="7"/>
                  </a:lnTo>
                  <a:lnTo>
                    <a:pt x="792" y="1"/>
                  </a:lnTo>
                  <a:lnTo>
                    <a:pt x="844" y="0"/>
                  </a:lnTo>
                  <a:lnTo>
                    <a:pt x="896" y="2"/>
                  </a:lnTo>
                  <a:lnTo>
                    <a:pt x="948" y="8"/>
                  </a:lnTo>
                  <a:lnTo>
                    <a:pt x="1001" y="19"/>
                  </a:lnTo>
                  <a:lnTo>
                    <a:pt x="1054" y="33"/>
                  </a:lnTo>
                  <a:lnTo>
                    <a:pt x="1107" y="50"/>
                  </a:lnTo>
                  <a:lnTo>
                    <a:pt x="1159" y="70"/>
                  </a:lnTo>
                  <a:lnTo>
                    <a:pt x="1213" y="94"/>
                  </a:lnTo>
                  <a:lnTo>
                    <a:pt x="1265" y="119"/>
                  </a:lnTo>
                  <a:lnTo>
                    <a:pt x="1316" y="147"/>
                  </a:lnTo>
                  <a:lnTo>
                    <a:pt x="1368" y="176"/>
                  </a:lnTo>
                  <a:lnTo>
                    <a:pt x="1419" y="209"/>
                  </a:lnTo>
                  <a:lnTo>
                    <a:pt x="1471" y="242"/>
                  </a:lnTo>
                  <a:lnTo>
                    <a:pt x="1521" y="276"/>
                  </a:lnTo>
                  <a:lnTo>
                    <a:pt x="1570" y="313"/>
                  </a:lnTo>
                  <a:lnTo>
                    <a:pt x="1619" y="349"/>
                  </a:lnTo>
                  <a:lnTo>
                    <a:pt x="1667" y="386"/>
                  </a:lnTo>
                  <a:lnTo>
                    <a:pt x="1714" y="424"/>
                  </a:lnTo>
                  <a:lnTo>
                    <a:pt x="1805" y="499"/>
                  </a:lnTo>
                  <a:lnTo>
                    <a:pt x="1892" y="572"/>
                  </a:lnTo>
                  <a:lnTo>
                    <a:pt x="1971" y="639"/>
                  </a:lnTo>
                  <a:lnTo>
                    <a:pt x="2043" y="697"/>
                  </a:lnTo>
                  <a:lnTo>
                    <a:pt x="2105" y="745"/>
                  </a:lnTo>
                  <a:lnTo>
                    <a:pt x="2161" y="785"/>
                  </a:lnTo>
                  <a:lnTo>
                    <a:pt x="2249" y="849"/>
                  </a:lnTo>
                  <a:lnTo>
                    <a:pt x="2309" y="891"/>
                  </a:lnTo>
                  <a:lnTo>
                    <a:pt x="2330" y="908"/>
                  </a:lnTo>
                  <a:lnTo>
                    <a:pt x="2346" y="923"/>
                  </a:lnTo>
                  <a:lnTo>
                    <a:pt x="2351" y="930"/>
                  </a:lnTo>
                  <a:lnTo>
                    <a:pt x="2355" y="937"/>
                  </a:lnTo>
                  <a:lnTo>
                    <a:pt x="2358" y="944"/>
                  </a:lnTo>
                  <a:lnTo>
                    <a:pt x="2359" y="950"/>
                  </a:lnTo>
                  <a:lnTo>
                    <a:pt x="2359" y="957"/>
                  </a:lnTo>
                  <a:lnTo>
                    <a:pt x="2359" y="965"/>
                  </a:lnTo>
                  <a:lnTo>
                    <a:pt x="2357" y="972"/>
                  </a:lnTo>
                  <a:lnTo>
                    <a:pt x="2355" y="980"/>
                  </a:lnTo>
                  <a:lnTo>
                    <a:pt x="2345" y="1000"/>
                  </a:lnTo>
                  <a:lnTo>
                    <a:pt x="2331" y="1022"/>
                  </a:lnTo>
                  <a:lnTo>
                    <a:pt x="2323" y="1034"/>
                  </a:lnTo>
                  <a:lnTo>
                    <a:pt x="2312" y="1044"/>
                  </a:lnTo>
                  <a:lnTo>
                    <a:pt x="2300" y="1053"/>
                  </a:lnTo>
                  <a:lnTo>
                    <a:pt x="2285" y="1063"/>
                  </a:lnTo>
                  <a:lnTo>
                    <a:pt x="2269" y="1071"/>
                  </a:lnTo>
                  <a:lnTo>
                    <a:pt x="2252" y="1078"/>
                  </a:lnTo>
                  <a:lnTo>
                    <a:pt x="2233" y="1085"/>
                  </a:lnTo>
                  <a:lnTo>
                    <a:pt x="2213" y="1090"/>
                  </a:lnTo>
                  <a:lnTo>
                    <a:pt x="2193" y="1096"/>
                  </a:lnTo>
                  <a:lnTo>
                    <a:pt x="2171" y="1101"/>
                  </a:lnTo>
                  <a:lnTo>
                    <a:pt x="2148" y="1105"/>
                  </a:lnTo>
                  <a:lnTo>
                    <a:pt x="2124" y="1108"/>
                  </a:lnTo>
                  <a:lnTo>
                    <a:pt x="2077" y="1114"/>
                  </a:lnTo>
                  <a:lnTo>
                    <a:pt x="2029" y="1119"/>
                  </a:lnTo>
                  <a:lnTo>
                    <a:pt x="1938" y="1128"/>
                  </a:lnTo>
                  <a:lnTo>
                    <a:pt x="1859" y="1136"/>
                  </a:lnTo>
                  <a:lnTo>
                    <a:pt x="1843" y="1139"/>
                  </a:lnTo>
                  <a:lnTo>
                    <a:pt x="1829" y="1142"/>
                  </a:lnTo>
                  <a:lnTo>
                    <a:pt x="1815" y="1145"/>
                  </a:lnTo>
                  <a:lnTo>
                    <a:pt x="1804" y="1148"/>
                  </a:lnTo>
                  <a:lnTo>
                    <a:pt x="1794" y="1153"/>
                  </a:lnTo>
                  <a:lnTo>
                    <a:pt x="1788" y="1158"/>
                  </a:lnTo>
                  <a:lnTo>
                    <a:pt x="1784" y="1163"/>
                  </a:lnTo>
                  <a:lnTo>
                    <a:pt x="1781" y="1169"/>
                  </a:lnTo>
                  <a:lnTo>
                    <a:pt x="1781" y="1185"/>
                  </a:lnTo>
                  <a:lnTo>
                    <a:pt x="1784" y="1211"/>
                  </a:lnTo>
                  <a:lnTo>
                    <a:pt x="1788" y="1241"/>
                  </a:lnTo>
                  <a:lnTo>
                    <a:pt x="1794" y="1279"/>
                  </a:lnTo>
                  <a:lnTo>
                    <a:pt x="1809" y="1363"/>
                  </a:lnTo>
                  <a:lnTo>
                    <a:pt x="1822" y="1452"/>
                  </a:lnTo>
                  <a:lnTo>
                    <a:pt x="1829" y="1496"/>
                  </a:lnTo>
                  <a:lnTo>
                    <a:pt x="1832" y="1536"/>
                  </a:lnTo>
                  <a:lnTo>
                    <a:pt x="1833" y="1555"/>
                  </a:lnTo>
                  <a:lnTo>
                    <a:pt x="1833" y="1572"/>
                  </a:lnTo>
                  <a:lnTo>
                    <a:pt x="1833" y="1589"/>
                  </a:lnTo>
                  <a:lnTo>
                    <a:pt x="1833" y="1604"/>
                  </a:lnTo>
                  <a:lnTo>
                    <a:pt x="1831" y="1617"/>
                  </a:lnTo>
                  <a:lnTo>
                    <a:pt x="1829" y="1628"/>
                  </a:lnTo>
                  <a:lnTo>
                    <a:pt x="1825" y="1638"/>
                  </a:lnTo>
                  <a:lnTo>
                    <a:pt x="1821" y="1645"/>
                  </a:lnTo>
                  <a:lnTo>
                    <a:pt x="1815" y="1650"/>
                  </a:lnTo>
                  <a:lnTo>
                    <a:pt x="1809" y="1653"/>
                  </a:lnTo>
                  <a:lnTo>
                    <a:pt x="1801" y="1653"/>
                  </a:lnTo>
                  <a:lnTo>
                    <a:pt x="1792" y="1649"/>
                  </a:lnTo>
                  <a:lnTo>
                    <a:pt x="1745" y="1625"/>
                  </a:lnTo>
                  <a:lnTo>
                    <a:pt x="1684" y="1592"/>
                  </a:lnTo>
                  <a:lnTo>
                    <a:pt x="1616" y="1554"/>
                  </a:lnTo>
                  <a:lnTo>
                    <a:pt x="1544" y="1516"/>
                  </a:lnTo>
                  <a:lnTo>
                    <a:pt x="1477" y="1480"/>
                  </a:lnTo>
                  <a:lnTo>
                    <a:pt x="1418" y="1451"/>
                  </a:lnTo>
                  <a:lnTo>
                    <a:pt x="1394" y="1438"/>
                  </a:lnTo>
                  <a:lnTo>
                    <a:pt x="1374" y="1431"/>
                  </a:lnTo>
                  <a:lnTo>
                    <a:pt x="1366" y="1429"/>
                  </a:lnTo>
                  <a:lnTo>
                    <a:pt x="1359" y="1426"/>
                  </a:lnTo>
                  <a:lnTo>
                    <a:pt x="1354" y="1425"/>
                  </a:lnTo>
                  <a:lnTo>
                    <a:pt x="1350" y="1426"/>
                  </a:lnTo>
                  <a:lnTo>
                    <a:pt x="1346" y="1427"/>
                  </a:lnTo>
                  <a:lnTo>
                    <a:pt x="1344" y="1430"/>
                  </a:lnTo>
                  <a:lnTo>
                    <a:pt x="1342" y="1434"/>
                  </a:lnTo>
                  <a:lnTo>
                    <a:pt x="1340" y="1438"/>
                  </a:lnTo>
                  <a:lnTo>
                    <a:pt x="1337" y="1451"/>
                  </a:lnTo>
                  <a:lnTo>
                    <a:pt x="1334" y="1466"/>
                  </a:lnTo>
                  <a:lnTo>
                    <a:pt x="1331" y="1503"/>
                  </a:lnTo>
                  <a:lnTo>
                    <a:pt x="1327" y="1543"/>
                  </a:lnTo>
                  <a:lnTo>
                    <a:pt x="1323" y="1564"/>
                  </a:lnTo>
                  <a:lnTo>
                    <a:pt x="1320" y="1582"/>
                  </a:lnTo>
                  <a:lnTo>
                    <a:pt x="1317" y="1589"/>
                  </a:lnTo>
                  <a:lnTo>
                    <a:pt x="1314" y="1598"/>
                  </a:lnTo>
                  <a:lnTo>
                    <a:pt x="1311" y="1605"/>
                  </a:lnTo>
                  <a:lnTo>
                    <a:pt x="1306" y="1611"/>
                  </a:lnTo>
                  <a:lnTo>
                    <a:pt x="1303" y="1616"/>
                  </a:lnTo>
                  <a:lnTo>
                    <a:pt x="1298" y="1621"/>
                  </a:lnTo>
                  <a:lnTo>
                    <a:pt x="1292" y="1625"/>
                  </a:lnTo>
                  <a:lnTo>
                    <a:pt x="1286" y="1627"/>
                  </a:lnTo>
                  <a:lnTo>
                    <a:pt x="1279" y="1627"/>
                  </a:lnTo>
                  <a:lnTo>
                    <a:pt x="1272" y="1627"/>
                  </a:lnTo>
                  <a:lnTo>
                    <a:pt x="1264" y="1626"/>
                  </a:lnTo>
                  <a:lnTo>
                    <a:pt x="1254" y="1622"/>
                  </a:lnTo>
                  <a:lnTo>
                    <a:pt x="1245" y="1617"/>
                  </a:lnTo>
                  <a:lnTo>
                    <a:pt x="1236" y="1611"/>
                  </a:lnTo>
                  <a:lnTo>
                    <a:pt x="1226" y="1603"/>
                  </a:lnTo>
                  <a:lnTo>
                    <a:pt x="1215" y="1594"/>
                  </a:lnTo>
                  <a:lnTo>
                    <a:pt x="1194" y="1572"/>
                  </a:lnTo>
                  <a:lnTo>
                    <a:pt x="1174" y="1547"/>
                  </a:lnTo>
                  <a:lnTo>
                    <a:pt x="1126" y="1487"/>
                  </a:lnTo>
                  <a:lnTo>
                    <a:pt x="1073" y="1421"/>
                  </a:lnTo>
                  <a:lnTo>
                    <a:pt x="1043" y="1387"/>
                  </a:lnTo>
                  <a:lnTo>
                    <a:pt x="1012" y="1354"/>
                  </a:lnTo>
                  <a:lnTo>
                    <a:pt x="996" y="1338"/>
                  </a:lnTo>
                  <a:lnTo>
                    <a:pt x="979" y="1323"/>
                  </a:lnTo>
                  <a:lnTo>
                    <a:pt x="961" y="1308"/>
                  </a:lnTo>
                  <a:lnTo>
                    <a:pt x="942" y="1293"/>
                  </a:lnTo>
                  <a:lnTo>
                    <a:pt x="924" y="1280"/>
                  </a:lnTo>
                  <a:lnTo>
                    <a:pt x="905" y="1268"/>
                  </a:lnTo>
                  <a:lnTo>
                    <a:pt x="884" y="1256"/>
                  </a:lnTo>
                  <a:lnTo>
                    <a:pt x="863" y="1245"/>
                  </a:lnTo>
                  <a:lnTo>
                    <a:pt x="842" y="1235"/>
                  </a:lnTo>
                  <a:lnTo>
                    <a:pt x="819" y="1226"/>
                  </a:lnTo>
                  <a:lnTo>
                    <a:pt x="796" y="1220"/>
                  </a:lnTo>
                  <a:lnTo>
                    <a:pt x="773" y="1214"/>
                  </a:lnTo>
                  <a:lnTo>
                    <a:pt x="750" y="1211"/>
                  </a:lnTo>
                  <a:lnTo>
                    <a:pt x="728" y="1208"/>
                  </a:lnTo>
                  <a:lnTo>
                    <a:pt x="707" y="1207"/>
                  </a:lnTo>
                  <a:lnTo>
                    <a:pt x="688" y="1207"/>
                  </a:lnTo>
                  <a:lnTo>
                    <a:pt x="670" y="1208"/>
                  </a:lnTo>
                  <a:lnTo>
                    <a:pt x="651" y="1211"/>
                  </a:lnTo>
                  <a:lnTo>
                    <a:pt x="635" y="1213"/>
                  </a:lnTo>
                  <a:lnTo>
                    <a:pt x="621" y="1218"/>
                  </a:lnTo>
                  <a:lnTo>
                    <a:pt x="606" y="1223"/>
                  </a:lnTo>
                  <a:lnTo>
                    <a:pt x="593" y="1229"/>
                  </a:lnTo>
                  <a:lnTo>
                    <a:pt x="581" y="1235"/>
                  </a:lnTo>
                  <a:lnTo>
                    <a:pt x="568" y="1242"/>
                  </a:lnTo>
                  <a:lnTo>
                    <a:pt x="558" y="1250"/>
                  </a:lnTo>
                  <a:lnTo>
                    <a:pt x="547" y="1258"/>
                  </a:lnTo>
                  <a:lnTo>
                    <a:pt x="537" y="1267"/>
                  </a:lnTo>
                  <a:lnTo>
                    <a:pt x="527" y="1275"/>
                  </a:lnTo>
                  <a:lnTo>
                    <a:pt x="493" y="1310"/>
                  </a:lnTo>
                  <a:lnTo>
                    <a:pt x="461" y="1345"/>
                  </a:lnTo>
                  <a:lnTo>
                    <a:pt x="454" y="1352"/>
                  </a:lnTo>
                  <a:lnTo>
                    <a:pt x="446" y="1358"/>
                  </a:lnTo>
                  <a:lnTo>
                    <a:pt x="437" y="1364"/>
                  </a:lnTo>
                  <a:lnTo>
                    <a:pt x="428" y="1370"/>
                  </a:lnTo>
                  <a:lnTo>
                    <a:pt x="420" y="1375"/>
                  </a:lnTo>
                  <a:lnTo>
                    <a:pt x="410" y="1379"/>
                  </a:lnTo>
                  <a:lnTo>
                    <a:pt x="400" y="1381"/>
                  </a:lnTo>
                  <a:lnTo>
                    <a:pt x="391" y="1382"/>
                  </a:lnTo>
                  <a:lnTo>
                    <a:pt x="368" y="1385"/>
                  </a:lnTo>
                  <a:lnTo>
                    <a:pt x="343" y="1385"/>
                  </a:lnTo>
                  <a:lnTo>
                    <a:pt x="316" y="1385"/>
                  </a:lnTo>
                  <a:lnTo>
                    <a:pt x="288" y="1385"/>
                  </a:lnTo>
                  <a:lnTo>
                    <a:pt x="231" y="1381"/>
                  </a:lnTo>
                  <a:lnTo>
                    <a:pt x="175" y="1375"/>
                  </a:lnTo>
                  <a:lnTo>
                    <a:pt x="124" y="1370"/>
                  </a:lnTo>
                  <a:lnTo>
                    <a:pt x="81" y="1364"/>
                  </a:lnTo>
                  <a:lnTo>
                    <a:pt x="53" y="1360"/>
                  </a:lnTo>
                  <a:lnTo>
                    <a:pt x="44" y="1359"/>
                  </a:lnTo>
                  <a:close/>
                </a:path>
              </a:pathLst>
            </a:custGeom>
            <a:solidFill>
              <a:srgbClr val="D38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3025516" y="4952864"/>
              <a:ext cx="686343" cy="400221"/>
            </a:xfrm>
            <a:custGeom>
              <a:avLst/>
              <a:gdLst>
                <a:gd name="T0" fmla="*/ 1957 w 1957"/>
                <a:gd name="T1" fmla="*/ 444 h 1139"/>
                <a:gd name="T2" fmla="*/ 1939 w 1957"/>
                <a:gd name="T3" fmla="*/ 492 h 1139"/>
                <a:gd name="T4" fmla="*/ 1898 w 1957"/>
                <a:gd name="T5" fmla="*/ 539 h 1139"/>
                <a:gd name="T6" fmla="*/ 1831 w 1957"/>
                <a:gd name="T7" fmla="*/ 571 h 1139"/>
                <a:gd name="T8" fmla="*/ 1746 w 1957"/>
                <a:gd name="T9" fmla="*/ 591 h 1139"/>
                <a:gd name="T10" fmla="*/ 1536 w 1957"/>
                <a:gd name="T11" fmla="*/ 614 h 1139"/>
                <a:gd name="T12" fmla="*/ 1413 w 1957"/>
                <a:gd name="T13" fmla="*/ 631 h 1139"/>
                <a:gd name="T14" fmla="*/ 1382 w 1957"/>
                <a:gd name="T15" fmla="*/ 649 h 1139"/>
                <a:gd name="T16" fmla="*/ 1386 w 1957"/>
                <a:gd name="T17" fmla="*/ 727 h 1139"/>
                <a:gd name="T18" fmla="*/ 1427 w 1957"/>
                <a:gd name="T19" fmla="*/ 982 h 1139"/>
                <a:gd name="T20" fmla="*/ 1431 w 1957"/>
                <a:gd name="T21" fmla="*/ 1075 h 1139"/>
                <a:gd name="T22" fmla="*/ 1423 w 1957"/>
                <a:gd name="T23" fmla="*/ 1124 h 1139"/>
                <a:gd name="T24" fmla="*/ 1399 w 1957"/>
                <a:gd name="T25" fmla="*/ 1139 h 1139"/>
                <a:gd name="T26" fmla="*/ 1214 w 1957"/>
                <a:gd name="T27" fmla="*/ 1040 h 1139"/>
                <a:gd name="T28" fmla="*/ 992 w 1957"/>
                <a:gd name="T29" fmla="*/ 924 h 1139"/>
                <a:gd name="T30" fmla="*/ 952 w 1957"/>
                <a:gd name="T31" fmla="*/ 911 h 1139"/>
                <a:gd name="T32" fmla="*/ 940 w 1957"/>
                <a:gd name="T33" fmla="*/ 920 h 1139"/>
                <a:gd name="T34" fmla="*/ 929 w 1957"/>
                <a:gd name="T35" fmla="*/ 989 h 1139"/>
                <a:gd name="T36" fmla="*/ 915 w 1957"/>
                <a:gd name="T37" fmla="*/ 1075 h 1139"/>
                <a:gd name="T38" fmla="*/ 901 w 1957"/>
                <a:gd name="T39" fmla="*/ 1102 h 1139"/>
                <a:gd name="T40" fmla="*/ 877 w 1957"/>
                <a:gd name="T41" fmla="*/ 1113 h 1139"/>
                <a:gd name="T42" fmla="*/ 843 w 1957"/>
                <a:gd name="T43" fmla="*/ 1103 h 1139"/>
                <a:gd name="T44" fmla="*/ 795 w 1957"/>
                <a:gd name="T45" fmla="*/ 1061 h 1139"/>
                <a:gd name="T46" fmla="*/ 875 w 1957"/>
                <a:gd name="T47" fmla="*/ 967 h 1139"/>
                <a:gd name="T48" fmla="*/ 895 w 1957"/>
                <a:gd name="T49" fmla="*/ 871 h 1139"/>
                <a:gd name="T50" fmla="*/ 814 w 1957"/>
                <a:gd name="T51" fmla="*/ 775 h 1139"/>
                <a:gd name="T52" fmla="*/ 667 w 1957"/>
                <a:gd name="T53" fmla="*/ 682 h 1139"/>
                <a:gd name="T54" fmla="*/ 483 w 1957"/>
                <a:gd name="T55" fmla="*/ 598 h 1139"/>
                <a:gd name="T56" fmla="*/ 176 w 1957"/>
                <a:gd name="T57" fmla="*/ 490 h 1139"/>
                <a:gd name="T58" fmla="*/ 69 w 1957"/>
                <a:gd name="T59" fmla="*/ 448 h 1139"/>
                <a:gd name="T60" fmla="*/ 241 w 1957"/>
                <a:gd name="T61" fmla="*/ 412 h 1139"/>
                <a:gd name="T62" fmla="*/ 422 w 1957"/>
                <a:gd name="T63" fmla="*/ 396 h 1139"/>
                <a:gd name="T64" fmla="*/ 540 w 1957"/>
                <a:gd name="T65" fmla="*/ 402 h 1139"/>
                <a:gd name="T66" fmla="*/ 662 w 1957"/>
                <a:gd name="T67" fmla="*/ 425 h 1139"/>
                <a:gd name="T68" fmla="*/ 785 w 1957"/>
                <a:gd name="T69" fmla="*/ 469 h 1139"/>
                <a:gd name="T70" fmla="*/ 901 w 1957"/>
                <a:gd name="T71" fmla="*/ 526 h 1139"/>
                <a:gd name="T72" fmla="*/ 1027 w 1957"/>
                <a:gd name="T73" fmla="*/ 608 h 1139"/>
                <a:gd name="T74" fmla="*/ 1183 w 1957"/>
                <a:gd name="T75" fmla="*/ 738 h 1139"/>
                <a:gd name="T76" fmla="*/ 1288 w 1957"/>
                <a:gd name="T77" fmla="*/ 846 h 1139"/>
                <a:gd name="T78" fmla="*/ 1260 w 1957"/>
                <a:gd name="T79" fmla="*/ 712 h 1139"/>
                <a:gd name="T80" fmla="*/ 1158 w 1957"/>
                <a:gd name="T81" fmla="*/ 535 h 1139"/>
                <a:gd name="T82" fmla="*/ 1008 w 1957"/>
                <a:gd name="T83" fmla="*/ 381 h 1139"/>
                <a:gd name="T84" fmla="*/ 824 w 1957"/>
                <a:gd name="T85" fmla="*/ 252 h 1139"/>
                <a:gd name="T86" fmla="*/ 622 w 1957"/>
                <a:gd name="T87" fmla="*/ 151 h 1139"/>
                <a:gd name="T88" fmla="*/ 414 w 1957"/>
                <a:gd name="T89" fmla="*/ 81 h 1139"/>
                <a:gd name="T90" fmla="*/ 215 w 1957"/>
                <a:gd name="T91" fmla="*/ 46 h 1139"/>
                <a:gd name="T92" fmla="*/ 39 w 1957"/>
                <a:gd name="T93" fmla="*/ 46 h 1139"/>
                <a:gd name="T94" fmla="*/ 190 w 1957"/>
                <a:gd name="T95" fmla="*/ 21 h 1139"/>
                <a:gd name="T96" fmla="*/ 394 w 1957"/>
                <a:gd name="T97" fmla="*/ 0 h 1139"/>
                <a:gd name="T98" fmla="*/ 557 w 1957"/>
                <a:gd name="T99" fmla="*/ 6 h 1139"/>
                <a:gd name="T100" fmla="*/ 694 w 1957"/>
                <a:gd name="T101" fmla="*/ 39 h 1139"/>
                <a:gd name="T102" fmla="*/ 817 w 1957"/>
                <a:gd name="T103" fmla="*/ 97 h 1139"/>
                <a:gd name="T104" fmla="*/ 942 w 1957"/>
                <a:gd name="T105" fmla="*/ 181 h 1139"/>
                <a:gd name="T106" fmla="*/ 1210 w 1957"/>
                <a:gd name="T107" fmla="*/ 392 h 1139"/>
                <a:gd name="T108" fmla="*/ 1382 w 1957"/>
                <a:gd name="T109" fmla="*/ 510 h 1139"/>
                <a:gd name="T110" fmla="*/ 1487 w 1957"/>
                <a:gd name="T111" fmla="*/ 538 h 1139"/>
                <a:gd name="T112" fmla="*/ 1596 w 1957"/>
                <a:gd name="T113" fmla="*/ 539 h 1139"/>
                <a:gd name="T114" fmla="*/ 1699 w 1957"/>
                <a:gd name="T115" fmla="*/ 521 h 1139"/>
                <a:gd name="T116" fmla="*/ 1793 w 1957"/>
                <a:gd name="T117" fmla="*/ 492 h 1139"/>
                <a:gd name="T118" fmla="*/ 1932 w 1957"/>
                <a:gd name="T119" fmla="*/ 427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7" h="1139">
                  <a:moveTo>
                    <a:pt x="1949" y="416"/>
                  </a:moveTo>
                  <a:lnTo>
                    <a:pt x="1955" y="426"/>
                  </a:lnTo>
                  <a:lnTo>
                    <a:pt x="1957" y="435"/>
                  </a:lnTo>
                  <a:lnTo>
                    <a:pt x="1957" y="444"/>
                  </a:lnTo>
                  <a:lnTo>
                    <a:pt x="1956" y="454"/>
                  </a:lnTo>
                  <a:lnTo>
                    <a:pt x="1953" y="466"/>
                  </a:lnTo>
                  <a:lnTo>
                    <a:pt x="1946" y="479"/>
                  </a:lnTo>
                  <a:lnTo>
                    <a:pt x="1939" y="492"/>
                  </a:lnTo>
                  <a:lnTo>
                    <a:pt x="1929" y="508"/>
                  </a:lnTo>
                  <a:lnTo>
                    <a:pt x="1921" y="520"/>
                  </a:lnTo>
                  <a:lnTo>
                    <a:pt x="1910" y="530"/>
                  </a:lnTo>
                  <a:lnTo>
                    <a:pt x="1898" y="539"/>
                  </a:lnTo>
                  <a:lnTo>
                    <a:pt x="1883" y="549"/>
                  </a:lnTo>
                  <a:lnTo>
                    <a:pt x="1867" y="557"/>
                  </a:lnTo>
                  <a:lnTo>
                    <a:pt x="1850" y="564"/>
                  </a:lnTo>
                  <a:lnTo>
                    <a:pt x="1831" y="571"/>
                  </a:lnTo>
                  <a:lnTo>
                    <a:pt x="1811" y="576"/>
                  </a:lnTo>
                  <a:lnTo>
                    <a:pt x="1791" y="582"/>
                  </a:lnTo>
                  <a:lnTo>
                    <a:pt x="1769" y="587"/>
                  </a:lnTo>
                  <a:lnTo>
                    <a:pt x="1746" y="591"/>
                  </a:lnTo>
                  <a:lnTo>
                    <a:pt x="1722" y="594"/>
                  </a:lnTo>
                  <a:lnTo>
                    <a:pt x="1675" y="600"/>
                  </a:lnTo>
                  <a:lnTo>
                    <a:pt x="1627" y="605"/>
                  </a:lnTo>
                  <a:lnTo>
                    <a:pt x="1536" y="614"/>
                  </a:lnTo>
                  <a:lnTo>
                    <a:pt x="1457" y="622"/>
                  </a:lnTo>
                  <a:lnTo>
                    <a:pt x="1441" y="625"/>
                  </a:lnTo>
                  <a:lnTo>
                    <a:pt x="1427" y="628"/>
                  </a:lnTo>
                  <a:lnTo>
                    <a:pt x="1413" y="631"/>
                  </a:lnTo>
                  <a:lnTo>
                    <a:pt x="1402" y="634"/>
                  </a:lnTo>
                  <a:lnTo>
                    <a:pt x="1392" y="639"/>
                  </a:lnTo>
                  <a:lnTo>
                    <a:pt x="1386" y="644"/>
                  </a:lnTo>
                  <a:lnTo>
                    <a:pt x="1382" y="649"/>
                  </a:lnTo>
                  <a:lnTo>
                    <a:pt x="1379" y="655"/>
                  </a:lnTo>
                  <a:lnTo>
                    <a:pt x="1379" y="671"/>
                  </a:lnTo>
                  <a:lnTo>
                    <a:pt x="1382" y="697"/>
                  </a:lnTo>
                  <a:lnTo>
                    <a:pt x="1386" y="727"/>
                  </a:lnTo>
                  <a:lnTo>
                    <a:pt x="1392" y="765"/>
                  </a:lnTo>
                  <a:lnTo>
                    <a:pt x="1407" y="849"/>
                  </a:lnTo>
                  <a:lnTo>
                    <a:pt x="1420" y="938"/>
                  </a:lnTo>
                  <a:lnTo>
                    <a:pt x="1427" y="982"/>
                  </a:lnTo>
                  <a:lnTo>
                    <a:pt x="1430" y="1022"/>
                  </a:lnTo>
                  <a:lnTo>
                    <a:pt x="1431" y="1041"/>
                  </a:lnTo>
                  <a:lnTo>
                    <a:pt x="1431" y="1058"/>
                  </a:lnTo>
                  <a:lnTo>
                    <a:pt x="1431" y="1075"/>
                  </a:lnTo>
                  <a:lnTo>
                    <a:pt x="1431" y="1090"/>
                  </a:lnTo>
                  <a:lnTo>
                    <a:pt x="1429" y="1103"/>
                  </a:lnTo>
                  <a:lnTo>
                    <a:pt x="1427" y="1114"/>
                  </a:lnTo>
                  <a:lnTo>
                    <a:pt x="1423" y="1124"/>
                  </a:lnTo>
                  <a:lnTo>
                    <a:pt x="1419" y="1131"/>
                  </a:lnTo>
                  <a:lnTo>
                    <a:pt x="1413" y="1136"/>
                  </a:lnTo>
                  <a:lnTo>
                    <a:pt x="1407" y="1139"/>
                  </a:lnTo>
                  <a:lnTo>
                    <a:pt x="1399" y="1139"/>
                  </a:lnTo>
                  <a:lnTo>
                    <a:pt x="1390" y="1135"/>
                  </a:lnTo>
                  <a:lnTo>
                    <a:pt x="1343" y="1111"/>
                  </a:lnTo>
                  <a:lnTo>
                    <a:pt x="1282" y="1078"/>
                  </a:lnTo>
                  <a:lnTo>
                    <a:pt x="1214" y="1040"/>
                  </a:lnTo>
                  <a:lnTo>
                    <a:pt x="1142" y="1002"/>
                  </a:lnTo>
                  <a:lnTo>
                    <a:pt x="1075" y="966"/>
                  </a:lnTo>
                  <a:lnTo>
                    <a:pt x="1016" y="937"/>
                  </a:lnTo>
                  <a:lnTo>
                    <a:pt x="992" y="924"/>
                  </a:lnTo>
                  <a:lnTo>
                    <a:pt x="972" y="917"/>
                  </a:lnTo>
                  <a:lnTo>
                    <a:pt x="964" y="915"/>
                  </a:lnTo>
                  <a:lnTo>
                    <a:pt x="957" y="912"/>
                  </a:lnTo>
                  <a:lnTo>
                    <a:pt x="952" y="911"/>
                  </a:lnTo>
                  <a:lnTo>
                    <a:pt x="948" y="912"/>
                  </a:lnTo>
                  <a:lnTo>
                    <a:pt x="944" y="913"/>
                  </a:lnTo>
                  <a:lnTo>
                    <a:pt x="942" y="916"/>
                  </a:lnTo>
                  <a:lnTo>
                    <a:pt x="940" y="920"/>
                  </a:lnTo>
                  <a:lnTo>
                    <a:pt x="938" y="924"/>
                  </a:lnTo>
                  <a:lnTo>
                    <a:pt x="935" y="937"/>
                  </a:lnTo>
                  <a:lnTo>
                    <a:pt x="932" y="952"/>
                  </a:lnTo>
                  <a:lnTo>
                    <a:pt x="929" y="989"/>
                  </a:lnTo>
                  <a:lnTo>
                    <a:pt x="925" y="1029"/>
                  </a:lnTo>
                  <a:lnTo>
                    <a:pt x="921" y="1050"/>
                  </a:lnTo>
                  <a:lnTo>
                    <a:pt x="918" y="1068"/>
                  </a:lnTo>
                  <a:lnTo>
                    <a:pt x="915" y="1075"/>
                  </a:lnTo>
                  <a:lnTo>
                    <a:pt x="912" y="1084"/>
                  </a:lnTo>
                  <a:lnTo>
                    <a:pt x="909" y="1091"/>
                  </a:lnTo>
                  <a:lnTo>
                    <a:pt x="904" y="1097"/>
                  </a:lnTo>
                  <a:lnTo>
                    <a:pt x="901" y="1102"/>
                  </a:lnTo>
                  <a:lnTo>
                    <a:pt x="896" y="1107"/>
                  </a:lnTo>
                  <a:lnTo>
                    <a:pt x="890" y="1111"/>
                  </a:lnTo>
                  <a:lnTo>
                    <a:pt x="884" y="1113"/>
                  </a:lnTo>
                  <a:lnTo>
                    <a:pt x="877" y="1113"/>
                  </a:lnTo>
                  <a:lnTo>
                    <a:pt x="870" y="1113"/>
                  </a:lnTo>
                  <a:lnTo>
                    <a:pt x="862" y="1112"/>
                  </a:lnTo>
                  <a:lnTo>
                    <a:pt x="852" y="1108"/>
                  </a:lnTo>
                  <a:lnTo>
                    <a:pt x="843" y="1103"/>
                  </a:lnTo>
                  <a:lnTo>
                    <a:pt x="834" y="1097"/>
                  </a:lnTo>
                  <a:lnTo>
                    <a:pt x="824" y="1090"/>
                  </a:lnTo>
                  <a:lnTo>
                    <a:pt x="814" y="1082"/>
                  </a:lnTo>
                  <a:lnTo>
                    <a:pt x="795" y="1061"/>
                  </a:lnTo>
                  <a:lnTo>
                    <a:pt x="774" y="1036"/>
                  </a:lnTo>
                  <a:lnTo>
                    <a:pt x="817" y="1013"/>
                  </a:lnTo>
                  <a:lnTo>
                    <a:pt x="849" y="991"/>
                  </a:lnTo>
                  <a:lnTo>
                    <a:pt x="875" y="967"/>
                  </a:lnTo>
                  <a:lnTo>
                    <a:pt x="891" y="944"/>
                  </a:lnTo>
                  <a:lnTo>
                    <a:pt x="899" y="920"/>
                  </a:lnTo>
                  <a:lnTo>
                    <a:pt x="901" y="895"/>
                  </a:lnTo>
                  <a:lnTo>
                    <a:pt x="895" y="871"/>
                  </a:lnTo>
                  <a:lnTo>
                    <a:pt x="884" y="846"/>
                  </a:lnTo>
                  <a:lnTo>
                    <a:pt x="865" y="822"/>
                  </a:lnTo>
                  <a:lnTo>
                    <a:pt x="842" y="799"/>
                  </a:lnTo>
                  <a:lnTo>
                    <a:pt x="814" y="775"/>
                  </a:lnTo>
                  <a:lnTo>
                    <a:pt x="783" y="750"/>
                  </a:lnTo>
                  <a:lnTo>
                    <a:pt x="747" y="727"/>
                  </a:lnTo>
                  <a:lnTo>
                    <a:pt x="708" y="704"/>
                  </a:lnTo>
                  <a:lnTo>
                    <a:pt x="667" y="682"/>
                  </a:lnTo>
                  <a:lnTo>
                    <a:pt x="623" y="660"/>
                  </a:lnTo>
                  <a:lnTo>
                    <a:pt x="577" y="638"/>
                  </a:lnTo>
                  <a:lnTo>
                    <a:pt x="531" y="617"/>
                  </a:lnTo>
                  <a:lnTo>
                    <a:pt x="483" y="598"/>
                  </a:lnTo>
                  <a:lnTo>
                    <a:pt x="436" y="580"/>
                  </a:lnTo>
                  <a:lnTo>
                    <a:pt x="343" y="544"/>
                  </a:lnTo>
                  <a:lnTo>
                    <a:pt x="255" y="515"/>
                  </a:lnTo>
                  <a:lnTo>
                    <a:pt x="176" y="490"/>
                  </a:lnTo>
                  <a:lnTo>
                    <a:pt x="113" y="471"/>
                  </a:lnTo>
                  <a:lnTo>
                    <a:pt x="67" y="459"/>
                  </a:lnTo>
                  <a:lnTo>
                    <a:pt x="41" y="453"/>
                  </a:lnTo>
                  <a:lnTo>
                    <a:pt x="69" y="448"/>
                  </a:lnTo>
                  <a:lnTo>
                    <a:pt x="123" y="435"/>
                  </a:lnTo>
                  <a:lnTo>
                    <a:pt x="157" y="427"/>
                  </a:lnTo>
                  <a:lnTo>
                    <a:pt x="197" y="419"/>
                  </a:lnTo>
                  <a:lnTo>
                    <a:pt x="241" y="412"/>
                  </a:lnTo>
                  <a:lnTo>
                    <a:pt x="288" y="404"/>
                  </a:lnTo>
                  <a:lnTo>
                    <a:pt x="341" y="399"/>
                  </a:lnTo>
                  <a:lnTo>
                    <a:pt x="394" y="396"/>
                  </a:lnTo>
                  <a:lnTo>
                    <a:pt x="422" y="396"/>
                  </a:lnTo>
                  <a:lnTo>
                    <a:pt x="451" y="396"/>
                  </a:lnTo>
                  <a:lnTo>
                    <a:pt x="481" y="397"/>
                  </a:lnTo>
                  <a:lnTo>
                    <a:pt x="510" y="399"/>
                  </a:lnTo>
                  <a:lnTo>
                    <a:pt x="540" y="402"/>
                  </a:lnTo>
                  <a:lnTo>
                    <a:pt x="569" y="405"/>
                  </a:lnTo>
                  <a:lnTo>
                    <a:pt x="600" y="410"/>
                  </a:lnTo>
                  <a:lnTo>
                    <a:pt x="632" y="418"/>
                  </a:lnTo>
                  <a:lnTo>
                    <a:pt x="662" y="425"/>
                  </a:lnTo>
                  <a:lnTo>
                    <a:pt x="694" y="433"/>
                  </a:lnTo>
                  <a:lnTo>
                    <a:pt x="724" y="443"/>
                  </a:lnTo>
                  <a:lnTo>
                    <a:pt x="755" y="455"/>
                  </a:lnTo>
                  <a:lnTo>
                    <a:pt x="785" y="469"/>
                  </a:lnTo>
                  <a:lnTo>
                    <a:pt x="815" y="482"/>
                  </a:lnTo>
                  <a:lnTo>
                    <a:pt x="845" y="497"/>
                  </a:lnTo>
                  <a:lnTo>
                    <a:pt x="873" y="511"/>
                  </a:lnTo>
                  <a:lnTo>
                    <a:pt x="901" y="526"/>
                  </a:lnTo>
                  <a:lnTo>
                    <a:pt x="927" y="542"/>
                  </a:lnTo>
                  <a:lnTo>
                    <a:pt x="953" y="559"/>
                  </a:lnTo>
                  <a:lnTo>
                    <a:pt x="979" y="575"/>
                  </a:lnTo>
                  <a:lnTo>
                    <a:pt x="1027" y="608"/>
                  </a:lnTo>
                  <a:lnTo>
                    <a:pt x="1071" y="642"/>
                  </a:lnTo>
                  <a:lnTo>
                    <a:pt x="1112" y="675"/>
                  </a:lnTo>
                  <a:lnTo>
                    <a:pt x="1150" y="708"/>
                  </a:lnTo>
                  <a:lnTo>
                    <a:pt x="1183" y="738"/>
                  </a:lnTo>
                  <a:lnTo>
                    <a:pt x="1212" y="766"/>
                  </a:lnTo>
                  <a:lnTo>
                    <a:pt x="1238" y="792"/>
                  </a:lnTo>
                  <a:lnTo>
                    <a:pt x="1259" y="814"/>
                  </a:lnTo>
                  <a:lnTo>
                    <a:pt x="1288" y="846"/>
                  </a:lnTo>
                  <a:lnTo>
                    <a:pt x="1298" y="859"/>
                  </a:lnTo>
                  <a:lnTo>
                    <a:pt x="1289" y="809"/>
                  </a:lnTo>
                  <a:lnTo>
                    <a:pt x="1277" y="760"/>
                  </a:lnTo>
                  <a:lnTo>
                    <a:pt x="1260" y="712"/>
                  </a:lnTo>
                  <a:lnTo>
                    <a:pt x="1239" y="666"/>
                  </a:lnTo>
                  <a:lnTo>
                    <a:pt x="1216" y="621"/>
                  </a:lnTo>
                  <a:lnTo>
                    <a:pt x="1188" y="577"/>
                  </a:lnTo>
                  <a:lnTo>
                    <a:pt x="1158" y="535"/>
                  </a:lnTo>
                  <a:lnTo>
                    <a:pt x="1123" y="494"/>
                  </a:lnTo>
                  <a:lnTo>
                    <a:pt x="1088" y="455"/>
                  </a:lnTo>
                  <a:lnTo>
                    <a:pt x="1049" y="418"/>
                  </a:lnTo>
                  <a:lnTo>
                    <a:pt x="1008" y="381"/>
                  </a:lnTo>
                  <a:lnTo>
                    <a:pt x="964" y="346"/>
                  </a:lnTo>
                  <a:lnTo>
                    <a:pt x="919" y="313"/>
                  </a:lnTo>
                  <a:lnTo>
                    <a:pt x="873" y="281"/>
                  </a:lnTo>
                  <a:lnTo>
                    <a:pt x="824" y="252"/>
                  </a:lnTo>
                  <a:lnTo>
                    <a:pt x="775" y="224"/>
                  </a:lnTo>
                  <a:lnTo>
                    <a:pt x="724" y="197"/>
                  </a:lnTo>
                  <a:lnTo>
                    <a:pt x="673" y="173"/>
                  </a:lnTo>
                  <a:lnTo>
                    <a:pt x="622" y="151"/>
                  </a:lnTo>
                  <a:lnTo>
                    <a:pt x="569" y="130"/>
                  </a:lnTo>
                  <a:lnTo>
                    <a:pt x="517" y="112"/>
                  </a:lnTo>
                  <a:lnTo>
                    <a:pt x="466" y="96"/>
                  </a:lnTo>
                  <a:lnTo>
                    <a:pt x="414" y="81"/>
                  </a:lnTo>
                  <a:lnTo>
                    <a:pt x="362" y="69"/>
                  </a:lnTo>
                  <a:lnTo>
                    <a:pt x="313" y="60"/>
                  </a:lnTo>
                  <a:lnTo>
                    <a:pt x="263" y="51"/>
                  </a:lnTo>
                  <a:lnTo>
                    <a:pt x="215" y="46"/>
                  </a:lnTo>
                  <a:lnTo>
                    <a:pt x="168" y="42"/>
                  </a:lnTo>
                  <a:lnTo>
                    <a:pt x="123" y="41"/>
                  </a:lnTo>
                  <a:lnTo>
                    <a:pt x="80" y="42"/>
                  </a:lnTo>
                  <a:lnTo>
                    <a:pt x="39" y="46"/>
                  </a:lnTo>
                  <a:lnTo>
                    <a:pt x="0" y="52"/>
                  </a:lnTo>
                  <a:lnTo>
                    <a:pt x="67" y="40"/>
                  </a:lnTo>
                  <a:lnTo>
                    <a:pt x="130" y="29"/>
                  </a:lnTo>
                  <a:lnTo>
                    <a:pt x="190" y="21"/>
                  </a:lnTo>
                  <a:lnTo>
                    <a:pt x="246" y="13"/>
                  </a:lnTo>
                  <a:lnTo>
                    <a:pt x="298" y="7"/>
                  </a:lnTo>
                  <a:lnTo>
                    <a:pt x="348" y="2"/>
                  </a:lnTo>
                  <a:lnTo>
                    <a:pt x="394" y="0"/>
                  </a:lnTo>
                  <a:lnTo>
                    <a:pt x="439" y="0"/>
                  </a:lnTo>
                  <a:lnTo>
                    <a:pt x="481" y="0"/>
                  </a:lnTo>
                  <a:lnTo>
                    <a:pt x="520" y="2"/>
                  </a:lnTo>
                  <a:lnTo>
                    <a:pt x="557" y="6"/>
                  </a:lnTo>
                  <a:lnTo>
                    <a:pt x="594" y="12"/>
                  </a:lnTo>
                  <a:lnTo>
                    <a:pt x="628" y="19"/>
                  </a:lnTo>
                  <a:lnTo>
                    <a:pt x="662" y="28"/>
                  </a:lnTo>
                  <a:lnTo>
                    <a:pt x="694" y="39"/>
                  </a:lnTo>
                  <a:lnTo>
                    <a:pt x="725" y="51"/>
                  </a:lnTo>
                  <a:lnTo>
                    <a:pt x="756" y="64"/>
                  </a:lnTo>
                  <a:lnTo>
                    <a:pt x="786" y="80"/>
                  </a:lnTo>
                  <a:lnTo>
                    <a:pt x="817" y="97"/>
                  </a:lnTo>
                  <a:lnTo>
                    <a:pt x="847" y="116"/>
                  </a:lnTo>
                  <a:lnTo>
                    <a:pt x="879" y="136"/>
                  </a:lnTo>
                  <a:lnTo>
                    <a:pt x="910" y="158"/>
                  </a:lnTo>
                  <a:lnTo>
                    <a:pt x="942" y="181"/>
                  </a:lnTo>
                  <a:lnTo>
                    <a:pt x="975" y="207"/>
                  </a:lnTo>
                  <a:lnTo>
                    <a:pt x="1045" y="262"/>
                  </a:lnTo>
                  <a:lnTo>
                    <a:pt x="1123" y="324"/>
                  </a:lnTo>
                  <a:lnTo>
                    <a:pt x="1210" y="392"/>
                  </a:lnTo>
                  <a:lnTo>
                    <a:pt x="1306" y="466"/>
                  </a:lnTo>
                  <a:lnTo>
                    <a:pt x="1330" y="483"/>
                  </a:lnTo>
                  <a:lnTo>
                    <a:pt x="1356" y="498"/>
                  </a:lnTo>
                  <a:lnTo>
                    <a:pt x="1382" y="510"/>
                  </a:lnTo>
                  <a:lnTo>
                    <a:pt x="1407" y="520"/>
                  </a:lnTo>
                  <a:lnTo>
                    <a:pt x="1434" y="528"/>
                  </a:lnTo>
                  <a:lnTo>
                    <a:pt x="1461" y="535"/>
                  </a:lnTo>
                  <a:lnTo>
                    <a:pt x="1487" y="538"/>
                  </a:lnTo>
                  <a:lnTo>
                    <a:pt x="1515" y="541"/>
                  </a:lnTo>
                  <a:lnTo>
                    <a:pt x="1542" y="542"/>
                  </a:lnTo>
                  <a:lnTo>
                    <a:pt x="1569" y="542"/>
                  </a:lnTo>
                  <a:lnTo>
                    <a:pt x="1596" y="539"/>
                  </a:lnTo>
                  <a:lnTo>
                    <a:pt x="1623" y="537"/>
                  </a:lnTo>
                  <a:lnTo>
                    <a:pt x="1648" y="532"/>
                  </a:lnTo>
                  <a:lnTo>
                    <a:pt x="1675" y="527"/>
                  </a:lnTo>
                  <a:lnTo>
                    <a:pt x="1699" y="521"/>
                  </a:lnTo>
                  <a:lnTo>
                    <a:pt x="1724" y="515"/>
                  </a:lnTo>
                  <a:lnTo>
                    <a:pt x="1748" y="508"/>
                  </a:lnTo>
                  <a:lnTo>
                    <a:pt x="1771" y="500"/>
                  </a:lnTo>
                  <a:lnTo>
                    <a:pt x="1793" y="492"/>
                  </a:lnTo>
                  <a:lnTo>
                    <a:pt x="1814" y="485"/>
                  </a:lnTo>
                  <a:lnTo>
                    <a:pt x="1851" y="468"/>
                  </a:lnTo>
                  <a:lnTo>
                    <a:pt x="1884" y="452"/>
                  </a:lnTo>
                  <a:lnTo>
                    <a:pt x="1932" y="427"/>
                  </a:lnTo>
                  <a:lnTo>
                    <a:pt x="1949" y="416"/>
                  </a:lnTo>
                  <a:close/>
                </a:path>
              </a:pathLst>
            </a:custGeom>
            <a:solidFill>
              <a:srgbClr val="CA8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2426939" y="5191592"/>
              <a:ext cx="1400773" cy="1492052"/>
            </a:xfrm>
            <a:custGeom>
              <a:avLst/>
              <a:gdLst>
                <a:gd name="T0" fmla="*/ 3530 w 3990"/>
                <a:gd name="T1" fmla="*/ 3954 h 4253"/>
                <a:gd name="T2" fmla="*/ 3627 w 3990"/>
                <a:gd name="T3" fmla="*/ 3875 h 4253"/>
                <a:gd name="T4" fmla="*/ 3695 w 3990"/>
                <a:gd name="T5" fmla="*/ 3814 h 4253"/>
                <a:gd name="T6" fmla="*/ 3762 w 3990"/>
                <a:gd name="T7" fmla="*/ 3745 h 4253"/>
                <a:gd name="T8" fmla="*/ 3827 w 3990"/>
                <a:gd name="T9" fmla="*/ 3665 h 4253"/>
                <a:gd name="T10" fmla="*/ 3884 w 3990"/>
                <a:gd name="T11" fmla="*/ 3577 h 4253"/>
                <a:gd name="T12" fmla="*/ 3931 w 3990"/>
                <a:gd name="T13" fmla="*/ 3477 h 4253"/>
                <a:gd name="T14" fmla="*/ 3967 w 3990"/>
                <a:gd name="T15" fmla="*/ 3366 h 4253"/>
                <a:gd name="T16" fmla="*/ 3987 w 3990"/>
                <a:gd name="T17" fmla="*/ 3240 h 4253"/>
                <a:gd name="T18" fmla="*/ 3989 w 3990"/>
                <a:gd name="T19" fmla="*/ 3103 h 4253"/>
                <a:gd name="T20" fmla="*/ 3969 w 3990"/>
                <a:gd name="T21" fmla="*/ 2949 h 4253"/>
                <a:gd name="T22" fmla="*/ 3924 w 3990"/>
                <a:gd name="T23" fmla="*/ 2780 h 4253"/>
                <a:gd name="T24" fmla="*/ 3852 w 3990"/>
                <a:gd name="T25" fmla="*/ 2595 h 4253"/>
                <a:gd name="T26" fmla="*/ 3751 w 3990"/>
                <a:gd name="T27" fmla="*/ 2391 h 4253"/>
                <a:gd name="T28" fmla="*/ 3616 w 3990"/>
                <a:gd name="T29" fmla="*/ 2170 h 4253"/>
                <a:gd name="T30" fmla="*/ 3449 w 3990"/>
                <a:gd name="T31" fmla="*/ 1933 h 4253"/>
                <a:gd name="T32" fmla="*/ 3284 w 3990"/>
                <a:gd name="T33" fmla="*/ 1712 h 4253"/>
                <a:gd name="T34" fmla="*/ 3124 w 3990"/>
                <a:gd name="T35" fmla="*/ 1508 h 4253"/>
                <a:gd name="T36" fmla="*/ 2970 w 3990"/>
                <a:gd name="T37" fmla="*/ 1321 h 4253"/>
                <a:gd name="T38" fmla="*/ 2822 w 3990"/>
                <a:gd name="T39" fmla="*/ 1150 h 4253"/>
                <a:gd name="T40" fmla="*/ 2681 w 3990"/>
                <a:gd name="T41" fmla="*/ 995 h 4253"/>
                <a:gd name="T42" fmla="*/ 2547 w 3990"/>
                <a:gd name="T43" fmla="*/ 855 h 4253"/>
                <a:gd name="T44" fmla="*/ 2422 w 3990"/>
                <a:gd name="T45" fmla="*/ 727 h 4253"/>
                <a:gd name="T46" fmla="*/ 2302 w 3990"/>
                <a:gd name="T47" fmla="*/ 613 h 4253"/>
                <a:gd name="T48" fmla="*/ 2192 w 3990"/>
                <a:gd name="T49" fmla="*/ 510 h 4253"/>
                <a:gd name="T50" fmla="*/ 2041 w 3990"/>
                <a:gd name="T51" fmla="*/ 377 h 4253"/>
                <a:gd name="T52" fmla="*/ 1871 w 3990"/>
                <a:gd name="T53" fmla="*/ 230 h 4253"/>
                <a:gd name="T54" fmla="*/ 1768 w 3990"/>
                <a:gd name="T55" fmla="*/ 140 h 4253"/>
                <a:gd name="T56" fmla="*/ 1712 w 3990"/>
                <a:gd name="T57" fmla="*/ 89 h 4253"/>
                <a:gd name="T58" fmla="*/ 1634 w 3990"/>
                <a:gd name="T59" fmla="*/ 24 h 4253"/>
                <a:gd name="T60" fmla="*/ 1509 w 3990"/>
                <a:gd name="T61" fmla="*/ 0 h 4253"/>
                <a:gd name="T62" fmla="*/ 1364 w 3990"/>
                <a:gd name="T63" fmla="*/ 46 h 4253"/>
                <a:gd name="T64" fmla="*/ 1204 w 3990"/>
                <a:gd name="T65" fmla="*/ 156 h 4253"/>
                <a:gd name="T66" fmla="*/ 1036 w 3990"/>
                <a:gd name="T67" fmla="*/ 320 h 4253"/>
                <a:gd name="T68" fmla="*/ 865 w 3990"/>
                <a:gd name="T69" fmla="*/ 532 h 4253"/>
                <a:gd name="T70" fmla="*/ 695 w 3990"/>
                <a:gd name="T71" fmla="*/ 785 h 4253"/>
                <a:gd name="T72" fmla="*/ 532 w 3990"/>
                <a:gd name="T73" fmla="*/ 1068 h 4253"/>
                <a:gd name="T74" fmla="*/ 382 w 3990"/>
                <a:gd name="T75" fmla="*/ 1377 h 4253"/>
                <a:gd name="T76" fmla="*/ 250 w 3990"/>
                <a:gd name="T77" fmla="*/ 1702 h 4253"/>
                <a:gd name="T78" fmla="*/ 139 w 3990"/>
                <a:gd name="T79" fmla="*/ 2036 h 4253"/>
                <a:gd name="T80" fmla="*/ 57 w 3990"/>
                <a:gd name="T81" fmla="*/ 2372 h 4253"/>
                <a:gd name="T82" fmla="*/ 10 w 3990"/>
                <a:gd name="T83" fmla="*/ 2701 h 4253"/>
                <a:gd name="T84" fmla="*/ 0 w 3990"/>
                <a:gd name="T85" fmla="*/ 3017 h 4253"/>
                <a:gd name="T86" fmla="*/ 36 w 3990"/>
                <a:gd name="T87" fmla="*/ 3311 h 4253"/>
                <a:gd name="T88" fmla="*/ 120 w 3990"/>
                <a:gd name="T89" fmla="*/ 3577 h 4253"/>
                <a:gd name="T90" fmla="*/ 232 w 3990"/>
                <a:gd name="T91" fmla="*/ 3765 h 4253"/>
                <a:gd name="T92" fmla="*/ 363 w 3990"/>
                <a:gd name="T93" fmla="*/ 3890 h 4253"/>
                <a:gd name="T94" fmla="*/ 531 w 3990"/>
                <a:gd name="T95" fmla="*/ 3993 h 4253"/>
                <a:gd name="T96" fmla="*/ 732 w 3990"/>
                <a:gd name="T97" fmla="*/ 4077 h 4253"/>
                <a:gd name="T98" fmla="*/ 957 w 3990"/>
                <a:gd name="T99" fmla="*/ 4143 h 4253"/>
                <a:gd name="T100" fmla="*/ 1203 w 3990"/>
                <a:gd name="T101" fmla="*/ 4193 h 4253"/>
                <a:gd name="T102" fmla="*/ 1464 w 3990"/>
                <a:gd name="T103" fmla="*/ 4227 h 4253"/>
                <a:gd name="T104" fmla="*/ 1730 w 3990"/>
                <a:gd name="T105" fmla="*/ 4246 h 4253"/>
                <a:gd name="T106" fmla="*/ 1999 w 3990"/>
                <a:gd name="T107" fmla="*/ 4253 h 4253"/>
                <a:gd name="T108" fmla="*/ 2265 w 3990"/>
                <a:gd name="T109" fmla="*/ 4246 h 4253"/>
                <a:gd name="T110" fmla="*/ 2519 w 3990"/>
                <a:gd name="T111" fmla="*/ 4231 h 4253"/>
                <a:gd name="T112" fmla="*/ 2758 w 3990"/>
                <a:gd name="T113" fmla="*/ 4204 h 4253"/>
                <a:gd name="T114" fmla="*/ 2975 w 3990"/>
                <a:gd name="T115" fmla="*/ 4170 h 4253"/>
                <a:gd name="T116" fmla="*/ 3163 w 3990"/>
                <a:gd name="T117" fmla="*/ 4128 h 4253"/>
                <a:gd name="T118" fmla="*/ 3318 w 3990"/>
                <a:gd name="T119" fmla="*/ 4080 h 4253"/>
                <a:gd name="T120" fmla="*/ 3432 w 3990"/>
                <a:gd name="T121" fmla="*/ 4027 h 4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90" h="4253">
                  <a:moveTo>
                    <a:pt x="3474" y="3999"/>
                  </a:moveTo>
                  <a:lnTo>
                    <a:pt x="3530" y="3954"/>
                  </a:lnTo>
                  <a:lnTo>
                    <a:pt x="3594" y="3903"/>
                  </a:lnTo>
                  <a:lnTo>
                    <a:pt x="3627" y="3875"/>
                  </a:lnTo>
                  <a:lnTo>
                    <a:pt x="3661" y="3846"/>
                  </a:lnTo>
                  <a:lnTo>
                    <a:pt x="3695" y="3814"/>
                  </a:lnTo>
                  <a:lnTo>
                    <a:pt x="3729" y="3780"/>
                  </a:lnTo>
                  <a:lnTo>
                    <a:pt x="3762" y="3745"/>
                  </a:lnTo>
                  <a:lnTo>
                    <a:pt x="3795" y="3707"/>
                  </a:lnTo>
                  <a:lnTo>
                    <a:pt x="3827" y="3665"/>
                  </a:lnTo>
                  <a:lnTo>
                    <a:pt x="3856" y="3623"/>
                  </a:lnTo>
                  <a:lnTo>
                    <a:pt x="3884" y="3577"/>
                  </a:lnTo>
                  <a:lnTo>
                    <a:pt x="3910" y="3529"/>
                  </a:lnTo>
                  <a:lnTo>
                    <a:pt x="3931" y="3477"/>
                  </a:lnTo>
                  <a:lnTo>
                    <a:pt x="3951" y="3423"/>
                  </a:lnTo>
                  <a:lnTo>
                    <a:pt x="3967" y="3366"/>
                  </a:lnTo>
                  <a:lnTo>
                    <a:pt x="3979" y="3305"/>
                  </a:lnTo>
                  <a:lnTo>
                    <a:pt x="3987" y="3240"/>
                  </a:lnTo>
                  <a:lnTo>
                    <a:pt x="3990" y="3173"/>
                  </a:lnTo>
                  <a:lnTo>
                    <a:pt x="3989" y="3103"/>
                  </a:lnTo>
                  <a:lnTo>
                    <a:pt x="3981" y="3027"/>
                  </a:lnTo>
                  <a:lnTo>
                    <a:pt x="3969" y="2949"/>
                  </a:lnTo>
                  <a:lnTo>
                    <a:pt x="3950" y="2866"/>
                  </a:lnTo>
                  <a:lnTo>
                    <a:pt x="3924" y="2780"/>
                  </a:lnTo>
                  <a:lnTo>
                    <a:pt x="3892" y="2690"/>
                  </a:lnTo>
                  <a:lnTo>
                    <a:pt x="3852" y="2595"/>
                  </a:lnTo>
                  <a:lnTo>
                    <a:pt x="3806" y="2495"/>
                  </a:lnTo>
                  <a:lnTo>
                    <a:pt x="3751" y="2391"/>
                  </a:lnTo>
                  <a:lnTo>
                    <a:pt x="3688" y="2283"/>
                  </a:lnTo>
                  <a:lnTo>
                    <a:pt x="3616" y="2170"/>
                  </a:lnTo>
                  <a:lnTo>
                    <a:pt x="3535" y="2051"/>
                  </a:lnTo>
                  <a:lnTo>
                    <a:pt x="3449" y="1933"/>
                  </a:lnTo>
                  <a:lnTo>
                    <a:pt x="3367" y="1820"/>
                  </a:lnTo>
                  <a:lnTo>
                    <a:pt x="3284" y="1712"/>
                  </a:lnTo>
                  <a:lnTo>
                    <a:pt x="3203" y="1608"/>
                  </a:lnTo>
                  <a:lnTo>
                    <a:pt x="3124" y="1508"/>
                  </a:lnTo>
                  <a:lnTo>
                    <a:pt x="3046" y="1412"/>
                  </a:lnTo>
                  <a:lnTo>
                    <a:pt x="2970" y="1321"/>
                  </a:lnTo>
                  <a:lnTo>
                    <a:pt x="2895" y="1234"/>
                  </a:lnTo>
                  <a:lnTo>
                    <a:pt x="2822" y="1150"/>
                  </a:lnTo>
                  <a:lnTo>
                    <a:pt x="2752" y="1071"/>
                  </a:lnTo>
                  <a:lnTo>
                    <a:pt x="2681" y="995"/>
                  </a:lnTo>
                  <a:lnTo>
                    <a:pt x="2614" y="923"/>
                  </a:lnTo>
                  <a:lnTo>
                    <a:pt x="2547" y="855"/>
                  </a:lnTo>
                  <a:lnTo>
                    <a:pt x="2484" y="789"/>
                  </a:lnTo>
                  <a:lnTo>
                    <a:pt x="2422" y="727"/>
                  </a:lnTo>
                  <a:lnTo>
                    <a:pt x="2361" y="669"/>
                  </a:lnTo>
                  <a:lnTo>
                    <a:pt x="2302" y="613"/>
                  </a:lnTo>
                  <a:lnTo>
                    <a:pt x="2246" y="560"/>
                  </a:lnTo>
                  <a:lnTo>
                    <a:pt x="2192" y="510"/>
                  </a:lnTo>
                  <a:lnTo>
                    <a:pt x="2139" y="463"/>
                  </a:lnTo>
                  <a:lnTo>
                    <a:pt x="2041" y="377"/>
                  </a:lnTo>
                  <a:lnTo>
                    <a:pt x="1952" y="299"/>
                  </a:lnTo>
                  <a:lnTo>
                    <a:pt x="1871" y="230"/>
                  </a:lnTo>
                  <a:lnTo>
                    <a:pt x="1800" y="168"/>
                  </a:lnTo>
                  <a:lnTo>
                    <a:pt x="1768" y="140"/>
                  </a:lnTo>
                  <a:lnTo>
                    <a:pt x="1739" y="113"/>
                  </a:lnTo>
                  <a:lnTo>
                    <a:pt x="1712" y="89"/>
                  </a:lnTo>
                  <a:lnTo>
                    <a:pt x="1688" y="65"/>
                  </a:lnTo>
                  <a:lnTo>
                    <a:pt x="1634" y="24"/>
                  </a:lnTo>
                  <a:lnTo>
                    <a:pt x="1573" y="3"/>
                  </a:lnTo>
                  <a:lnTo>
                    <a:pt x="1509" y="0"/>
                  </a:lnTo>
                  <a:lnTo>
                    <a:pt x="1438" y="15"/>
                  </a:lnTo>
                  <a:lnTo>
                    <a:pt x="1364" y="46"/>
                  </a:lnTo>
                  <a:lnTo>
                    <a:pt x="1285" y="94"/>
                  </a:lnTo>
                  <a:lnTo>
                    <a:pt x="1204" y="156"/>
                  </a:lnTo>
                  <a:lnTo>
                    <a:pt x="1122" y="232"/>
                  </a:lnTo>
                  <a:lnTo>
                    <a:pt x="1036" y="320"/>
                  </a:lnTo>
                  <a:lnTo>
                    <a:pt x="951" y="422"/>
                  </a:lnTo>
                  <a:lnTo>
                    <a:pt x="865" y="532"/>
                  </a:lnTo>
                  <a:lnTo>
                    <a:pt x="779" y="654"/>
                  </a:lnTo>
                  <a:lnTo>
                    <a:pt x="695" y="785"/>
                  </a:lnTo>
                  <a:lnTo>
                    <a:pt x="613" y="922"/>
                  </a:lnTo>
                  <a:lnTo>
                    <a:pt x="532" y="1068"/>
                  </a:lnTo>
                  <a:lnTo>
                    <a:pt x="456" y="1219"/>
                  </a:lnTo>
                  <a:lnTo>
                    <a:pt x="382" y="1377"/>
                  </a:lnTo>
                  <a:lnTo>
                    <a:pt x="313" y="1537"/>
                  </a:lnTo>
                  <a:lnTo>
                    <a:pt x="250" y="1702"/>
                  </a:lnTo>
                  <a:lnTo>
                    <a:pt x="191" y="1867"/>
                  </a:lnTo>
                  <a:lnTo>
                    <a:pt x="139" y="2036"/>
                  </a:lnTo>
                  <a:lnTo>
                    <a:pt x="95" y="2204"/>
                  </a:lnTo>
                  <a:lnTo>
                    <a:pt x="57" y="2372"/>
                  </a:lnTo>
                  <a:lnTo>
                    <a:pt x="29" y="2537"/>
                  </a:lnTo>
                  <a:lnTo>
                    <a:pt x="10" y="2701"/>
                  </a:lnTo>
                  <a:lnTo>
                    <a:pt x="0" y="2861"/>
                  </a:lnTo>
                  <a:lnTo>
                    <a:pt x="0" y="3017"/>
                  </a:lnTo>
                  <a:lnTo>
                    <a:pt x="12" y="3167"/>
                  </a:lnTo>
                  <a:lnTo>
                    <a:pt x="36" y="3311"/>
                  </a:lnTo>
                  <a:lnTo>
                    <a:pt x="71" y="3447"/>
                  </a:lnTo>
                  <a:lnTo>
                    <a:pt x="120" y="3577"/>
                  </a:lnTo>
                  <a:lnTo>
                    <a:pt x="182" y="3696"/>
                  </a:lnTo>
                  <a:lnTo>
                    <a:pt x="232" y="3765"/>
                  </a:lnTo>
                  <a:lnTo>
                    <a:pt x="291" y="3830"/>
                  </a:lnTo>
                  <a:lnTo>
                    <a:pt x="363" y="3890"/>
                  </a:lnTo>
                  <a:lnTo>
                    <a:pt x="442" y="3943"/>
                  </a:lnTo>
                  <a:lnTo>
                    <a:pt x="531" y="3993"/>
                  </a:lnTo>
                  <a:lnTo>
                    <a:pt x="628" y="4037"/>
                  </a:lnTo>
                  <a:lnTo>
                    <a:pt x="732" y="4077"/>
                  </a:lnTo>
                  <a:lnTo>
                    <a:pt x="841" y="4112"/>
                  </a:lnTo>
                  <a:lnTo>
                    <a:pt x="957" y="4143"/>
                  </a:lnTo>
                  <a:lnTo>
                    <a:pt x="1079" y="4170"/>
                  </a:lnTo>
                  <a:lnTo>
                    <a:pt x="1203" y="4193"/>
                  </a:lnTo>
                  <a:lnTo>
                    <a:pt x="1332" y="4211"/>
                  </a:lnTo>
                  <a:lnTo>
                    <a:pt x="1464" y="4227"/>
                  </a:lnTo>
                  <a:lnTo>
                    <a:pt x="1596" y="4238"/>
                  </a:lnTo>
                  <a:lnTo>
                    <a:pt x="1730" y="4246"/>
                  </a:lnTo>
                  <a:lnTo>
                    <a:pt x="1865" y="4251"/>
                  </a:lnTo>
                  <a:lnTo>
                    <a:pt x="1999" y="4253"/>
                  </a:lnTo>
                  <a:lnTo>
                    <a:pt x="2133" y="4251"/>
                  </a:lnTo>
                  <a:lnTo>
                    <a:pt x="2265" y="4246"/>
                  </a:lnTo>
                  <a:lnTo>
                    <a:pt x="2394" y="4240"/>
                  </a:lnTo>
                  <a:lnTo>
                    <a:pt x="2519" y="4231"/>
                  </a:lnTo>
                  <a:lnTo>
                    <a:pt x="2641" y="4218"/>
                  </a:lnTo>
                  <a:lnTo>
                    <a:pt x="2758" y="4204"/>
                  </a:lnTo>
                  <a:lnTo>
                    <a:pt x="2870" y="4188"/>
                  </a:lnTo>
                  <a:lnTo>
                    <a:pt x="2975" y="4170"/>
                  </a:lnTo>
                  <a:lnTo>
                    <a:pt x="3073" y="4150"/>
                  </a:lnTo>
                  <a:lnTo>
                    <a:pt x="3163" y="4128"/>
                  </a:lnTo>
                  <a:lnTo>
                    <a:pt x="3245" y="4105"/>
                  </a:lnTo>
                  <a:lnTo>
                    <a:pt x="3318" y="4080"/>
                  </a:lnTo>
                  <a:lnTo>
                    <a:pt x="3381" y="4054"/>
                  </a:lnTo>
                  <a:lnTo>
                    <a:pt x="3432" y="4027"/>
                  </a:lnTo>
                  <a:lnTo>
                    <a:pt x="3474" y="3999"/>
                  </a:lnTo>
                  <a:close/>
                </a:path>
              </a:pathLst>
            </a:custGeom>
            <a:solidFill>
              <a:srgbClr val="D38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2425184" y="5226699"/>
              <a:ext cx="1362156" cy="1456945"/>
            </a:xfrm>
            <a:custGeom>
              <a:avLst/>
              <a:gdLst>
                <a:gd name="T0" fmla="*/ 3620 w 3876"/>
                <a:gd name="T1" fmla="*/ 3783 h 4154"/>
                <a:gd name="T2" fmla="*/ 3755 w 3876"/>
                <a:gd name="T3" fmla="*/ 3657 h 4154"/>
                <a:gd name="T4" fmla="*/ 3853 w 3876"/>
                <a:gd name="T5" fmla="*/ 3529 h 4154"/>
                <a:gd name="T6" fmla="*/ 3685 w 3876"/>
                <a:gd name="T7" fmla="*/ 3604 h 4154"/>
                <a:gd name="T8" fmla="*/ 3424 w 3876"/>
                <a:gd name="T9" fmla="*/ 3736 h 4154"/>
                <a:gd name="T10" fmla="*/ 3197 w 3876"/>
                <a:gd name="T11" fmla="*/ 3821 h 4154"/>
                <a:gd name="T12" fmla="*/ 3073 w 3876"/>
                <a:gd name="T13" fmla="*/ 3854 h 4154"/>
                <a:gd name="T14" fmla="*/ 2955 w 3876"/>
                <a:gd name="T15" fmla="*/ 3871 h 4154"/>
                <a:gd name="T16" fmla="*/ 2817 w 3876"/>
                <a:gd name="T17" fmla="*/ 3870 h 4154"/>
                <a:gd name="T18" fmla="*/ 2641 w 3876"/>
                <a:gd name="T19" fmla="*/ 3851 h 4154"/>
                <a:gd name="T20" fmla="*/ 2521 w 3876"/>
                <a:gd name="T21" fmla="*/ 3825 h 4154"/>
                <a:gd name="T22" fmla="*/ 2447 w 3876"/>
                <a:gd name="T23" fmla="*/ 3791 h 4154"/>
                <a:gd name="T24" fmla="*/ 2409 w 3876"/>
                <a:gd name="T25" fmla="*/ 3752 h 4154"/>
                <a:gd name="T26" fmla="*/ 2396 w 3876"/>
                <a:gd name="T27" fmla="*/ 3708 h 4154"/>
                <a:gd name="T28" fmla="*/ 2398 w 3876"/>
                <a:gd name="T29" fmla="*/ 3649 h 4154"/>
                <a:gd name="T30" fmla="*/ 2402 w 3876"/>
                <a:gd name="T31" fmla="*/ 3588 h 4154"/>
                <a:gd name="T32" fmla="*/ 2385 w 3876"/>
                <a:gd name="T33" fmla="*/ 3541 h 4154"/>
                <a:gd name="T34" fmla="*/ 2335 w 3876"/>
                <a:gd name="T35" fmla="*/ 3497 h 4154"/>
                <a:gd name="T36" fmla="*/ 2260 w 3876"/>
                <a:gd name="T37" fmla="*/ 3459 h 4154"/>
                <a:gd name="T38" fmla="*/ 2094 w 3876"/>
                <a:gd name="T39" fmla="*/ 3404 h 4154"/>
                <a:gd name="T40" fmla="*/ 1863 w 3876"/>
                <a:gd name="T41" fmla="*/ 3353 h 4154"/>
                <a:gd name="T42" fmla="*/ 1769 w 3876"/>
                <a:gd name="T43" fmla="*/ 3333 h 4154"/>
                <a:gd name="T44" fmla="*/ 1747 w 3876"/>
                <a:gd name="T45" fmla="*/ 3313 h 4154"/>
                <a:gd name="T46" fmla="*/ 1741 w 3876"/>
                <a:gd name="T47" fmla="*/ 3285 h 4154"/>
                <a:gd name="T48" fmla="*/ 1763 w 3876"/>
                <a:gd name="T49" fmla="*/ 3199 h 4154"/>
                <a:gd name="T50" fmla="*/ 1785 w 3876"/>
                <a:gd name="T51" fmla="*/ 3096 h 4154"/>
                <a:gd name="T52" fmla="*/ 1780 w 3876"/>
                <a:gd name="T53" fmla="*/ 3052 h 4154"/>
                <a:gd name="T54" fmla="*/ 1735 w 3876"/>
                <a:gd name="T55" fmla="*/ 3040 h 4154"/>
                <a:gd name="T56" fmla="*/ 1623 w 3876"/>
                <a:gd name="T57" fmla="*/ 3069 h 4154"/>
                <a:gd name="T58" fmla="*/ 1368 w 3876"/>
                <a:gd name="T59" fmla="*/ 3171 h 4154"/>
                <a:gd name="T60" fmla="*/ 1197 w 3876"/>
                <a:gd name="T61" fmla="*/ 3231 h 4154"/>
                <a:gd name="T62" fmla="*/ 1070 w 3876"/>
                <a:gd name="T63" fmla="*/ 3259 h 4154"/>
                <a:gd name="T64" fmla="*/ 965 w 3876"/>
                <a:gd name="T65" fmla="*/ 3257 h 4154"/>
                <a:gd name="T66" fmla="*/ 883 w 3876"/>
                <a:gd name="T67" fmla="*/ 3218 h 4154"/>
                <a:gd name="T68" fmla="*/ 800 w 3876"/>
                <a:gd name="T69" fmla="*/ 3151 h 4154"/>
                <a:gd name="T70" fmla="*/ 721 w 3876"/>
                <a:gd name="T71" fmla="*/ 3052 h 4154"/>
                <a:gd name="T72" fmla="*/ 651 w 3876"/>
                <a:gd name="T73" fmla="*/ 2918 h 4154"/>
                <a:gd name="T74" fmla="*/ 597 w 3876"/>
                <a:gd name="T75" fmla="*/ 2747 h 4154"/>
                <a:gd name="T76" fmla="*/ 561 w 3876"/>
                <a:gd name="T77" fmla="*/ 2535 h 4154"/>
                <a:gd name="T78" fmla="*/ 552 w 3876"/>
                <a:gd name="T79" fmla="*/ 2276 h 4154"/>
                <a:gd name="T80" fmla="*/ 571 w 3876"/>
                <a:gd name="T81" fmla="*/ 1971 h 4154"/>
                <a:gd name="T82" fmla="*/ 626 w 3876"/>
                <a:gd name="T83" fmla="*/ 1630 h 4154"/>
                <a:gd name="T84" fmla="*/ 713 w 3876"/>
                <a:gd name="T85" fmla="*/ 1292 h 4154"/>
                <a:gd name="T86" fmla="*/ 823 w 3876"/>
                <a:gd name="T87" fmla="*/ 969 h 4154"/>
                <a:gd name="T88" fmla="*/ 942 w 3876"/>
                <a:gd name="T89" fmla="*/ 675 h 4154"/>
                <a:gd name="T90" fmla="*/ 1060 w 3876"/>
                <a:gd name="T91" fmla="*/ 419 h 4154"/>
                <a:gd name="T92" fmla="*/ 1224 w 3876"/>
                <a:gd name="T93" fmla="*/ 101 h 4154"/>
                <a:gd name="T94" fmla="*/ 1215 w 3876"/>
                <a:gd name="T95" fmla="*/ 50 h 4154"/>
                <a:gd name="T96" fmla="*/ 941 w 3876"/>
                <a:gd name="T97" fmla="*/ 336 h 4154"/>
                <a:gd name="T98" fmla="*/ 666 w 3876"/>
                <a:gd name="T99" fmla="*/ 734 h 4154"/>
                <a:gd name="T100" fmla="*/ 411 w 3876"/>
                <a:gd name="T101" fmla="*/ 1215 h 4154"/>
                <a:gd name="T102" fmla="*/ 201 w 3876"/>
                <a:gd name="T103" fmla="*/ 1743 h 4154"/>
                <a:gd name="T104" fmla="*/ 56 w 3876"/>
                <a:gd name="T105" fmla="*/ 2287 h 4154"/>
                <a:gd name="T106" fmla="*/ 0 w 3876"/>
                <a:gd name="T107" fmla="*/ 2814 h 4154"/>
                <a:gd name="T108" fmla="*/ 55 w 3876"/>
                <a:gd name="T109" fmla="*/ 3291 h 4154"/>
                <a:gd name="T110" fmla="*/ 233 w 3876"/>
                <a:gd name="T111" fmla="*/ 3666 h 4154"/>
                <a:gd name="T112" fmla="*/ 532 w 3876"/>
                <a:gd name="T113" fmla="*/ 3894 h 4154"/>
                <a:gd name="T114" fmla="*/ 958 w 3876"/>
                <a:gd name="T115" fmla="*/ 4044 h 4154"/>
                <a:gd name="T116" fmla="*/ 1465 w 3876"/>
                <a:gd name="T117" fmla="*/ 4128 h 4154"/>
                <a:gd name="T118" fmla="*/ 2000 w 3876"/>
                <a:gd name="T119" fmla="*/ 4154 h 4154"/>
                <a:gd name="T120" fmla="*/ 2520 w 3876"/>
                <a:gd name="T121" fmla="*/ 4132 h 4154"/>
                <a:gd name="T122" fmla="*/ 2976 w 3876"/>
                <a:gd name="T123" fmla="*/ 4071 h 4154"/>
                <a:gd name="T124" fmla="*/ 3319 w 3876"/>
                <a:gd name="T125" fmla="*/ 3981 h 4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6" h="4154">
                  <a:moveTo>
                    <a:pt x="3475" y="3900"/>
                  </a:moveTo>
                  <a:lnTo>
                    <a:pt x="3519" y="3865"/>
                  </a:lnTo>
                  <a:lnTo>
                    <a:pt x="3567" y="3826"/>
                  </a:lnTo>
                  <a:lnTo>
                    <a:pt x="3620" y="3783"/>
                  </a:lnTo>
                  <a:lnTo>
                    <a:pt x="3673" y="3736"/>
                  </a:lnTo>
                  <a:lnTo>
                    <a:pt x="3700" y="3711"/>
                  </a:lnTo>
                  <a:lnTo>
                    <a:pt x="3728" y="3685"/>
                  </a:lnTo>
                  <a:lnTo>
                    <a:pt x="3755" y="3657"/>
                  </a:lnTo>
                  <a:lnTo>
                    <a:pt x="3780" y="3626"/>
                  </a:lnTo>
                  <a:lnTo>
                    <a:pt x="3806" y="3596"/>
                  </a:lnTo>
                  <a:lnTo>
                    <a:pt x="3830" y="3563"/>
                  </a:lnTo>
                  <a:lnTo>
                    <a:pt x="3853" y="3529"/>
                  </a:lnTo>
                  <a:lnTo>
                    <a:pt x="3876" y="3493"/>
                  </a:lnTo>
                  <a:lnTo>
                    <a:pt x="3813" y="3531"/>
                  </a:lnTo>
                  <a:lnTo>
                    <a:pt x="3750" y="3568"/>
                  </a:lnTo>
                  <a:lnTo>
                    <a:pt x="3685" y="3604"/>
                  </a:lnTo>
                  <a:lnTo>
                    <a:pt x="3621" y="3640"/>
                  </a:lnTo>
                  <a:lnTo>
                    <a:pt x="3555" y="3674"/>
                  </a:lnTo>
                  <a:lnTo>
                    <a:pt x="3489" y="3705"/>
                  </a:lnTo>
                  <a:lnTo>
                    <a:pt x="3424" y="3736"/>
                  </a:lnTo>
                  <a:lnTo>
                    <a:pt x="3358" y="3764"/>
                  </a:lnTo>
                  <a:lnTo>
                    <a:pt x="3293" y="3789"/>
                  </a:lnTo>
                  <a:lnTo>
                    <a:pt x="3229" y="3811"/>
                  </a:lnTo>
                  <a:lnTo>
                    <a:pt x="3197" y="3821"/>
                  </a:lnTo>
                  <a:lnTo>
                    <a:pt x="3165" y="3831"/>
                  </a:lnTo>
                  <a:lnTo>
                    <a:pt x="3134" y="3839"/>
                  </a:lnTo>
                  <a:lnTo>
                    <a:pt x="3103" y="3847"/>
                  </a:lnTo>
                  <a:lnTo>
                    <a:pt x="3073" y="3854"/>
                  </a:lnTo>
                  <a:lnTo>
                    <a:pt x="3042" y="3860"/>
                  </a:lnTo>
                  <a:lnTo>
                    <a:pt x="3013" y="3864"/>
                  </a:lnTo>
                  <a:lnTo>
                    <a:pt x="2984" y="3867"/>
                  </a:lnTo>
                  <a:lnTo>
                    <a:pt x="2955" y="3871"/>
                  </a:lnTo>
                  <a:lnTo>
                    <a:pt x="2927" y="3872"/>
                  </a:lnTo>
                  <a:lnTo>
                    <a:pt x="2899" y="3872"/>
                  </a:lnTo>
                  <a:lnTo>
                    <a:pt x="2872" y="3872"/>
                  </a:lnTo>
                  <a:lnTo>
                    <a:pt x="2817" y="3870"/>
                  </a:lnTo>
                  <a:lnTo>
                    <a:pt x="2767" y="3866"/>
                  </a:lnTo>
                  <a:lnTo>
                    <a:pt x="2721" y="3861"/>
                  </a:lnTo>
                  <a:lnTo>
                    <a:pt x="2680" y="3856"/>
                  </a:lnTo>
                  <a:lnTo>
                    <a:pt x="2641" y="3851"/>
                  </a:lnTo>
                  <a:lnTo>
                    <a:pt x="2607" y="3845"/>
                  </a:lnTo>
                  <a:lnTo>
                    <a:pt x="2575" y="3839"/>
                  </a:lnTo>
                  <a:lnTo>
                    <a:pt x="2547" y="3832"/>
                  </a:lnTo>
                  <a:lnTo>
                    <a:pt x="2521" y="3825"/>
                  </a:lnTo>
                  <a:lnTo>
                    <a:pt x="2499" y="3817"/>
                  </a:lnTo>
                  <a:lnTo>
                    <a:pt x="2479" y="3809"/>
                  </a:lnTo>
                  <a:lnTo>
                    <a:pt x="2462" y="3800"/>
                  </a:lnTo>
                  <a:lnTo>
                    <a:pt x="2447" y="3791"/>
                  </a:lnTo>
                  <a:lnTo>
                    <a:pt x="2435" y="3782"/>
                  </a:lnTo>
                  <a:lnTo>
                    <a:pt x="2425" y="3772"/>
                  </a:lnTo>
                  <a:lnTo>
                    <a:pt x="2417" y="3761"/>
                  </a:lnTo>
                  <a:lnTo>
                    <a:pt x="2409" y="3752"/>
                  </a:lnTo>
                  <a:lnTo>
                    <a:pt x="2405" y="3741"/>
                  </a:lnTo>
                  <a:lnTo>
                    <a:pt x="2401" y="3730"/>
                  </a:lnTo>
                  <a:lnTo>
                    <a:pt x="2398" y="3719"/>
                  </a:lnTo>
                  <a:lnTo>
                    <a:pt x="2396" y="3708"/>
                  </a:lnTo>
                  <a:lnTo>
                    <a:pt x="2396" y="3697"/>
                  </a:lnTo>
                  <a:lnTo>
                    <a:pt x="2396" y="3685"/>
                  </a:lnTo>
                  <a:lnTo>
                    <a:pt x="2396" y="3672"/>
                  </a:lnTo>
                  <a:lnTo>
                    <a:pt x="2398" y="3649"/>
                  </a:lnTo>
                  <a:lnTo>
                    <a:pt x="2401" y="3625"/>
                  </a:lnTo>
                  <a:lnTo>
                    <a:pt x="2402" y="3613"/>
                  </a:lnTo>
                  <a:lnTo>
                    <a:pt x="2402" y="3601"/>
                  </a:lnTo>
                  <a:lnTo>
                    <a:pt x="2402" y="3588"/>
                  </a:lnTo>
                  <a:lnTo>
                    <a:pt x="2401" y="3576"/>
                  </a:lnTo>
                  <a:lnTo>
                    <a:pt x="2397" y="3564"/>
                  </a:lnTo>
                  <a:lnTo>
                    <a:pt x="2392" y="3552"/>
                  </a:lnTo>
                  <a:lnTo>
                    <a:pt x="2385" y="3541"/>
                  </a:lnTo>
                  <a:lnTo>
                    <a:pt x="2375" y="3530"/>
                  </a:lnTo>
                  <a:lnTo>
                    <a:pt x="2363" y="3519"/>
                  </a:lnTo>
                  <a:lnTo>
                    <a:pt x="2350" y="3508"/>
                  </a:lnTo>
                  <a:lnTo>
                    <a:pt x="2335" y="3497"/>
                  </a:lnTo>
                  <a:lnTo>
                    <a:pt x="2318" y="3487"/>
                  </a:lnTo>
                  <a:lnTo>
                    <a:pt x="2300" y="3478"/>
                  </a:lnTo>
                  <a:lnTo>
                    <a:pt x="2280" y="3469"/>
                  </a:lnTo>
                  <a:lnTo>
                    <a:pt x="2260" y="3459"/>
                  </a:lnTo>
                  <a:lnTo>
                    <a:pt x="2238" y="3451"/>
                  </a:lnTo>
                  <a:lnTo>
                    <a:pt x="2193" y="3434"/>
                  </a:lnTo>
                  <a:lnTo>
                    <a:pt x="2144" y="3418"/>
                  </a:lnTo>
                  <a:lnTo>
                    <a:pt x="2094" y="3404"/>
                  </a:lnTo>
                  <a:lnTo>
                    <a:pt x="2044" y="3391"/>
                  </a:lnTo>
                  <a:lnTo>
                    <a:pt x="1995" y="3379"/>
                  </a:lnTo>
                  <a:lnTo>
                    <a:pt x="1948" y="3369"/>
                  </a:lnTo>
                  <a:lnTo>
                    <a:pt x="1863" y="3353"/>
                  </a:lnTo>
                  <a:lnTo>
                    <a:pt x="1799" y="3342"/>
                  </a:lnTo>
                  <a:lnTo>
                    <a:pt x="1788" y="3340"/>
                  </a:lnTo>
                  <a:lnTo>
                    <a:pt x="1778" y="3336"/>
                  </a:lnTo>
                  <a:lnTo>
                    <a:pt x="1769" y="3333"/>
                  </a:lnTo>
                  <a:lnTo>
                    <a:pt x="1762" y="3329"/>
                  </a:lnTo>
                  <a:lnTo>
                    <a:pt x="1756" y="3324"/>
                  </a:lnTo>
                  <a:lnTo>
                    <a:pt x="1751" y="3319"/>
                  </a:lnTo>
                  <a:lnTo>
                    <a:pt x="1747" y="3313"/>
                  </a:lnTo>
                  <a:lnTo>
                    <a:pt x="1743" y="3307"/>
                  </a:lnTo>
                  <a:lnTo>
                    <a:pt x="1742" y="3300"/>
                  </a:lnTo>
                  <a:lnTo>
                    <a:pt x="1741" y="3292"/>
                  </a:lnTo>
                  <a:lnTo>
                    <a:pt x="1741" y="3285"/>
                  </a:lnTo>
                  <a:lnTo>
                    <a:pt x="1741" y="3277"/>
                  </a:lnTo>
                  <a:lnTo>
                    <a:pt x="1745" y="3258"/>
                  </a:lnTo>
                  <a:lnTo>
                    <a:pt x="1750" y="3240"/>
                  </a:lnTo>
                  <a:lnTo>
                    <a:pt x="1763" y="3199"/>
                  </a:lnTo>
                  <a:lnTo>
                    <a:pt x="1776" y="3155"/>
                  </a:lnTo>
                  <a:lnTo>
                    <a:pt x="1781" y="3132"/>
                  </a:lnTo>
                  <a:lnTo>
                    <a:pt x="1785" y="3108"/>
                  </a:lnTo>
                  <a:lnTo>
                    <a:pt x="1785" y="3096"/>
                  </a:lnTo>
                  <a:lnTo>
                    <a:pt x="1785" y="3085"/>
                  </a:lnTo>
                  <a:lnTo>
                    <a:pt x="1785" y="3074"/>
                  </a:lnTo>
                  <a:lnTo>
                    <a:pt x="1784" y="3062"/>
                  </a:lnTo>
                  <a:lnTo>
                    <a:pt x="1780" y="3052"/>
                  </a:lnTo>
                  <a:lnTo>
                    <a:pt x="1773" y="3045"/>
                  </a:lnTo>
                  <a:lnTo>
                    <a:pt x="1763" y="3041"/>
                  </a:lnTo>
                  <a:lnTo>
                    <a:pt x="1750" y="3039"/>
                  </a:lnTo>
                  <a:lnTo>
                    <a:pt x="1735" y="3040"/>
                  </a:lnTo>
                  <a:lnTo>
                    <a:pt x="1717" y="3043"/>
                  </a:lnTo>
                  <a:lnTo>
                    <a:pt x="1696" y="3046"/>
                  </a:lnTo>
                  <a:lnTo>
                    <a:pt x="1674" y="3052"/>
                  </a:lnTo>
                  <a:lnTo>
                    <a:pt x="1623" y="3069"/>
                  </a:lnTo>
                  <a:lnTo>
                    <a:pt x="1566" y="3091"/>
                  </a:lnTo>
                  <a:lnTo>
                    <a:pt x="1504" y="3117"/>
                  </a:lnTo>
                  <a:lnTo>
                    <a:pt x="1438" y="3144"/>
                  </a:lnTo>
                  <a:lnTo>
                    <a:pt x="1368" y="3171"/>
                  </a:lnTo>
                  <a:lnTo>
                    <a:pt x="1300" y="3197"/>
                  </a:lnTo>
                  <a:lnTo>
                    <a:pt x="1265" y="3210"/>
                  </a:lnTo>
                  <a:lnTo>
                    <a:pt x="1231" y="3220"/>
                  </a:lnTo>
                  <a:lnTo>
                    <a:pt x="1197" y="3231"/>
                  </a:lnTo>
                  <a:lnTo>
                    <a:pt x="1164" y="3241"/>
                  </a:lnTo>
                  <a:lnTo>
                    <a:pt x="1132" y="3249"/>
                  </a:lnTo>
                  <a:lnTo>
                    <a:pt x="1101" y="3255"/>
                  </a:lnTo>
                  <a:lnTo>
                    <a:pt x="1070" y="3259"/>
                  </a:lnTo>
                  <a:lnTo>
                    <a:pt x="1042" y="3262"/>
                  </a:lnTo>
                  <a:lnTo>
                    <a:pt x="1015" y="3263"/>
                  </a:lnTo>
                  <a:lnTo>
                    <a:pt x="990" y="3261"/>
                  </a:lnTo>
                  <a:lnTo>
                    <a:pt x="965" y="3257"/>
                  </a:lnTo>
                  <a:lnTo>
                    <a:pt x="945" y="3250"/>
                  </a:lnTo>
                  <a:lnTo>
                    <a:pt x="924" y="3241"/>
                  </a:lnTo>
                  <a:lnTo>
                    <a:pt x="903" y="3230"/>
                  </a:lnTo>
                  <a:lnTo>
                    <a:pt x="883" y="3218"/>
                  </a:lnTo>
                  <a:lnTo>
                    <a:pt x="862" y="3203"/>
                  </a:lnTo>
                  <a:lnTo>
                    <a:pt x="841" y="3188"/>
                  </a:lnTo>
                  <a:lnTo>
                    <a:pt x="821" y="3171"/>
                  </a:lnTo>
                  <a:lnTo>
                    <a:pt x="800" y="3151"/>
                  </a:lnTo>
                  <a:lnTo>
                    <a:pt x="779" y="3129"/>
                  </a:lnTo>
                  <a:lnTo>
                    <a:pt x="760" y="3106"/>
                  </a:lnTo>
                  <a:lnTo>
                    <a:pt x="740" y="3079"/>
                  </a:lnTo>
                  <a:lnTo>
                    <a:pt x="721" y="3052"/>
                  </a:lnTo>
                  <a:lnTo>
                    <a:pt x="702" y="3022"/>
                  </a:lnTo>
                  <a:lnTo>
                    <a:pt x="684" y="2990"/>
                  </a:lnTo>
                  <a:lnTo>
                    <a:pt x="667" y="2955"/>
                  </a:lnTo>
                  <a:lnTo>
                    <a:pt x="651" y="2918"/>
                  </a:lnTo>
                  <a:lnTo>
                    <a:pt x="637" y="2879"/>
                  </a:lnTo>
                  <a:lnTo>
                    <a:pt x="622" y="2838"/>
                  </a:lnTo>
                  <a:lnTo>
                    <a:pt x="609" y="2794"/>
                  </a:lnTo>
                  <a:lnTo>
                    <a:pt x="597" y="2747"/>
                  </a:lnTo>
                  <a:lnTo>
                    <a:pt x="586" y="2698"/>
                  </a:lnTo>
                  <a:lnTo>
                    <a:pt x="576" y="2646"/>
                  </a:lnTo>
                  <a:lnTo>
                    <a:pt x="569" y="2592"/>
                  </a:lnTo>
                  <a:lnTo>
                    <a:pt x="561" y="2535"/>
                  </a:lnTo>
                  <a:lnTo>
                    <a:pt x="556" y="2474"/>
                  </a:lnTo>
                  <a:lnTo>
                    <a:pt x="553" y="2412"/>
                  </a:lnTo>
                  <a:lnTo>
                    <a:pt x="552" y="2346"/>
                  </a:lnTo>
                  <a:lnTo>
                    <a:pt x="552" y="2276"/>
                  </a:lnTo>
                  <a:lnTo>
                    <a:pt x="553" y="2205"/>
                  </a:lnTo>
                  <a:lnTo>
                    <a:pt x="558" y="2130"/>
                  </a:lnTo>
                  <a:lnTo>
                    <a:pt x="562" y="2052"/>
                  </a:lnTo>
                  <a:lnTo>
                    <a:pt x="571" y="1971"/>
                  </a:lnTo>
                  <a:lnTo>
                    <a:pt x="581" y="1887"/>
                  </a:lnTo>
                  <a:lnTo>
                    <a:pt x="594" y="1801"/>
                  </a:lnTo>
                  <a:lnTo>
                    <a:pt x="609" y="1716"/>
                  </a:lnTo>
                  <a:lnTo>
                    <a:pt x="626" y="1630"/>
                  </a:lnTo>
                  <a:lnTo>
                    <a:pt x="645" y="1544"/>
                  </a:lnTo>
                  <a:lnTo>
                    <a:pt x="666" y="1460"/>
                  </a:lnTo>
                  <a:lnTo>
                    <a:pt x="689" y="1375"/>
                  </a:lnTo>
                  <a:lnTo>
                    <a:pt x="713" y="1292"/>
                  </a:lnTo>
                  <a:lnTo>
                    <a:pt x="740" y="1209"/>
                  </a:lnTo>
                  <a:lnTo>
                    <a:pt x="767" y="1128"/>
                  </a:lnTo>
                  <a:lnTo>
                    <a:pt x="795" y="1049"/>
                  </a:lnTo>
                  <a:lnTo>
                    <a:pt x="823" y="969"/>
                  </a:lnTo>
                  <a:lnTo>
                    <a:pt x="853" y="893"/>
                  </a:lnTo>
                  <a:lnTo>
                    <a:pt x="883" y="818"/>
                  </a:lnTo>
                  <a:lnTo>
                    <a:pt x="913" y="745"/>
                  </a:lnTo>
                  <a:lnTo>
                    <a:pt x="942" y="675"/>
                  </a:lnTo>
                  <a:lnTo>
                    <a:pt x="973" y="606"/>
                  </a:lnTo>
                  <a:lnTo>
                    <a:pt x="1002" y="541"/>
                  </a:lnTo>
                  <a:lnTo>
                    <a:pt x="1031" y="478"/>
                  </a:lnTo>
                  <a:lnTo>
                    <a:pt x="1060" y="419"/>
                  </a:lnTo>
                  <a:lnTo>
                    <a:pt x="1087" y="362"/>
                  </a:lnTo>
                  <a:lnTo>
                    <a:pt x="1140" y="259"/>
                  </a:lnTo>
                  <a:lnTo>
                    <a:pt x="1185" y="172"/>
                  </a:lnTo>
                  <a:lnTo>
                    <a:pt x="1224" y="101"/>
                  </a:lnTo>
                  <a:lnTo>
                    <a:pt x="1253" y="47"/>
                  </a:lnTo>
                  <a:lnTo>
                    <a:pt x="1272" y="13"/>
                  </a:lnTo>
                  <a:lnTo>
                    <a:pt x="1281" y="0"/>
                  </a:lnTo>
                  <a:lnTo>
                    <a:pt x="1215" y="50"/>
                  </a:lnTo>
                  <a:lnTo>
                    <a:pt x="1148" y="108"/>
                  </a:lnTo>
                  <a:lnTo>
                    <a:pt x="1080" y="176"/>
                  </a:lnTo>
                  <a:lnTo>
                    <a:pt x="1011" y="252"/>
                  </a:lnTo>
                  <a:lnTo>
                    <a:pt x="941" y="336"/>
                  </a:lnTo>
                  <a:lnTo>
                    <a:pt x="872" y="426"/>
                  </a:lnTo>
                  <a:lnTo>
                    <a:pt x="802" y="522"/>
                  </a:lnTo>
                  <a:lnTo>
                    <a:pt x="734" y="626"/>
                  </a:lnTo>
                  <a:lnTo>
                    <a:pt x="666" y="734"/>
                  </a:lnTo>
                  <a:lnTo>
                    <a:pt x="599" y="849"/>
                  </a:lnTo>
                  <a:lnTo>
                    <a:pt x="534" y="967"/>
                  </a:lnTo>
                  <a:lnTo>
                    <a:pt x="472" y="1089"/>
                  </a:lnTo>
                  <a:lnTo>
                    <a:pt x="411" y="1215"/>
                  </a:lnTo>
                  <a:lnTo>
                    <a:pt x="354" y="1343"/>
                  </a:lnTo>
                  <a:lnTo>
                    <a:pt x="299" y="1475"/>
                  </a:lnTo>
                  <a:lnTo>
                    <a:pt x="248" y="1609"/>
                  </a:lnTo>
                  <a:lnTo>
                    <a:pt x="201" y="1743"/>
                  </a:lnTo>
                  <a:lnTo>
                    <a:pt x="157" y="1879"/>
                  </a:lnTo>
                  <a:lnTo>
                    <a:pt x="119" y="2016"/>
                  </a:lnTo>
                  <a:lnTo>
                    <a:pt x="85" y="2151"/>
                  </a:lnTo>
                  <a:lnTo>
                    <a:pt x="56" y="2287"/>
                  </a:lnTo>
                  <a:lnTo>
                    <a:pt x="33" y="2421"/>
                  </a:lnTo>
                  <a:lnTo>
                    <a:pt x="16" y="2554"/>
                  </a:lnTo>
                  <a:lnTo>
                    <a:pt x="5" y="2686"/>
                  </a:lnTo>
                  <a:lnTo>
                    <a:pt x="0" y="2814"/>
                  </a:lnTo>
                  <a:lnTo>
                    <a:pt x="2" y="2939"/>
                  </a:lnTo>
                  <a:lnTo>
                    <a:pt x="12" y="3061"/>
                  </a:lnTo>
                  <a:lnTo>
                    <a:pt x="29" y="3178"/>
                  </a:lnTo>
                  <a:lnTo>
                    <a:pt x="55" y="3291"/>
                  </a:lnTo>
                  <a:lnTo>
                    <a:pt x="89" y="3398"/>
                  </a:lnTo>
                  <a:lnTo>
                    <a:pt x="131" y="3501"/>
                  </a:lnTo>
                  <a:lnTo>
                    <a:pt x="183" y="3597"/>
                  </a:lnTo>
                  <a:lnTo>
                    <a:pt x="233" y="3666"/>
                  </a:lnTo>
                  <a:lnTo>
                    <a:pt x="292" y="3731"/>
                  </a:lnTo>
                  <a:lnTo>
                    <a:pt x="364" y="3791"/>
                  </a:lnTo>
                  <a:lnTo>
                    <a:pt x="443" y="3844"/>
                  </a:lnTo>
                  <a:lnTo>
                    <a:pt x="532" y="3894"/>
                  </a:lnTo>
                  <a:lnTo>
                    <a:pt x="629" y="3938"/>
                  </a:lnTo>
                  <a:lnTo>
                    <a:pt x="733" y="3978"/>
                  </a:lnTo>
                  <a:lnTo>
                    <a:pt x="842" y="4013"/>
                  </a:lnTo>
                  <a:lnTo>
                    <a:pt x="958" y="4044"/>
                  </a:lnTo>
                  <a:lnTo>
                    <a:pt x="1080" y="4071"/>
                  </a:lnTo>
                  <a:lnTo>
                    <a:pt x="1204" y="4094"/>
                  </a:lnTo>
                  <a:lnTo>
                    <a:pt x="1333" y="4112"/>
                  </a:lnTo>
                  <a:lnTo>
                    <a:pt x="1465" y="4128"/>
                  </a:lnTo>
                  <a:lnTo>
                    <a:pt x="1597" y="4139"/>
                  </a:lnTo>
                  <a:lnTo>
                    <a:pt x="1731" y="4147"/>
                  </a:lnTo>
                  <a:lnTo>
                    <a:pt x="1866" y="4152"/>
                  </a:lnTo>
                  <a:lnTo>
                    <a:pt x="2000" y="4154"/>
                  </a:lnTo>
                  <a:lnTo>
                    <a:pt x="2134" y="4152"/>
                  </a:lnTo>
                  <a:lnTo>
                    <a:pt x="2266" y="4147"/>
                  </a:lnTo>
                  <a:lnTo>
                    <a:pt x="2395" y="4141"/>
                  </a:lnTo>
                  <a:lnTo>
                    <a:pt x="2520" y="4132"/>
                  </a:lnTo>
                  <a:lnTo>
                    <a:pt x="2642" y="4119"/>
                  </a:lnTo>
                  <a:lnTo>
                    <a:pt x="2759" y="4105"/>
                  </a:lnTo>
                  <a:lnTo>
                    <a:pt x="2871" y="4089"/>
                  </a:lnTo>
                  <a:lnTo>
                    <a:pt x="2976" y="4071"/>
                  </a:lnTo>
                  <a:lnTo>
                    <a:pt x="3074" y="4051"/>
                  </a:lnTo>
                  <a:lnTo>
                    <a:pt x="3164" y="4029"/>
                  </a:lnTo>
                  <a:lnTo>
                    <a:pt x="3246" y="4006"/>
                  </a:lnTo>
                  <a:lnTo>
                    <a:pt x="3319" y="3981"/>
                  </a:lnTo>
                  <a:lnTo>
                    <a:pt x="3382" y="3955"/>
                  </a:lnTo>
                  <a:lnTo>
                    <a:pt x="3433" y="3928"/>
                  </a:lnTo>
                  <a:lnTo>
                    <a:pt x="3475" y="3900"/>
                  </a:lnTo>
                  <a:close/>
                </a:path>
              </a:pathLst>
            </a:custGeom>
            <a:solidFill>
              <a:srgbClr val="C68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1038454" y="5490003"/>
              <a:ext cx="1822059" cy="1061990"/>
            </a:xfrm>
            <a:custGeom>
              <a:avLst/>
              <a:gdLst>
                <a:gd name="T0" fmla="*/ 884 w 5191"/>
                <a:gd name="T1" fmla="*/ 138 h 3025"/>
                <a:gd name="T2" fmla="*/ 753 w 5191"/>
                <a:gd name="T3" fmla="*/ 73 h 3025"/>
                <a:gd name="T4" fmla="*/ 639 w 5191"/>
                <a:gd name="T5" fmla="*/ 30 h 3025"/>
                <a:gd name="T6" fmla="*/ 538 w 5191"/>
                <a:gd name="T7" fmla="*/ 6 h 3025"/>
                <a:gd name="T8" fmla="*/ 450 w 5191"/>
                <a:gd name="T9" fmla="*/ 0 h 3025"/>
                <a:gd name="T10" fmla="*/ 373 w 5191"/>
                <a:gd name="T11" fmla="*/ 10 h 3025"/>
                <a:gd name="T12" fmla="*/ 309 w 5191"/>
                <a:gd name="T13" fmla="*/ 34 h 3025"/>
                <a:gd name="T14" fmla="*/ 253 w 5191"/>
                <a:gd name="T15" fmla="*/ 70 h 3025"/>
                <a:gd name="T16" fmla="*/ 207 w 5191"/>
                <a:gd name="T17" fmla="*/ 115 h 3025"/>
                <a:gd name="T18" fmla="*/ 168 w 5191"/>
                <a:gd name="T19" fmla="*/ 168 h 3025"/>
                <a:gd name="T20" fmla="*/ 135 w 5191"/>
                <a:gd name="T21" fmla="*/ 228 h 3025"/>
                <a:gd name="T22" fmla="*/ 108 w 5191"/>
                <a:gd name="T23" fmla="*/ 291 h 3025"/>
                <a:gd name="T24" fmla="*/ 85 w 5191"/>
                <a:gd name="T25" fmla="*/ 358 h 3025"/>
                <a:gd name="T26" fmla="*/ 67 w 5191"/>
                <a:gd name="T27" fmla="*/ 424 h 3025"/>
                <a:gd name="T28" fmla="*/ 41 w 5191"/>
                <a:gd name="T29" fmla="*/ 520 h 3025"/>
                <a:gd name="T30" fmla="*/ 0 w 5191"/>
                <a:gd name="T31" fmla="*/ 724 h 3025"/>
                <a:gd name="T32" fmla="*/ 28 w 5191"/>
                <a:gd name="T33" fmla="*/ 997 h 3025"/>
                <a:gd name="T34" fmla="*/ 151 w 5191"/>
                <a:gd name="T35" fmla="*/ 1250 h 3025"/>
                <a:gd name="T36" fmla="*/ 359 w 5191"/>
                <a:gd name="T37" fmla="*/ 1485 h 3025"/>
                <a:gd name="T38" fmla="*/ 639 w 5191"/>
                <a:gd name="T39" fmla="*/ 1702 h 3025"/>
                <a:gd name="T40" fmla="*/ 980 w 5191"/>
                <a:gd name="T41" fmla="*/ 1901 h 3025"/>
                <a:gd name="T42" fmla="*/ 1369 w 5191"/>
                <a:gd name="T43" fmla="*/ 2081 h 3025"/>
                <a:gd name="T44" fmla="*/ 1795 w 5191"/>
                <a:gd name="T45" fmla="*/ 2245 h 3025"/>
                <a:gd name="T46" fmla="*/ 2246 w 5191"/>
                <a:gd name="T47" fmla="*/ 2393 h 3025"/>
                <a:gd name="T48" fmla="*/ 2709 w 5191"/>
                <a:gd name="T49" fmla="*/ 2524 h 3025"/>
                <a:gd name="T50" fmla="*/ 3171 w 5191"/>
                <a:gd name="T51" fmla="*/ 2640 h 3025"/>
                <a:gd name="T52" fmla="*/ 3623 w 5191"/>
                <a:gd name="T53" fmla="*/ 2741 h 3025"/>
                <a:gd name="T54" fmla="*/ 4051 w 5191"/>
                <a:gd name="T55" fmla="*/ 2829 h 3025"/>
                <a:gd name="T56" fmla="*/ 4443 w 5191"/>
                <a:gd name="T57" fmla="*/ 2901 h 3025"/>
                <a:gd name="T58" fmla="*/ 4940 w 5191"/>
                <a:gd name="T59" fmla="*/ 2985 h 3025"/>
                <a:gd name="T60" fmla="*/ 5176 w 5191"/>
                <a:gd name="T61" fmla="*/ 2725 h 3025"/>
                <a:gd name="T62" fmla="*/ 954 w 5191"/>
                <a:gd name="T63" fmla="*/ 179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91" h="3025">
                  <a:moveTo>
                    <a:pt x="954" y="179"/>
                  </a:moveTo>
                  <a:lnTo>
                    <a:pt x="884" y="138"/>
                  </a:lnTo>
                  <a:lnTo>
                    <a:pt x="817" y="103"/>
                  </a:lnTo>
                  <a:lnTo>
                    <a:pt x="753" y="73"/>
                  </a:lnTo>
                  <a:lnTo>
                    <a:pt x="694" y="49"/>
                  </a:lnTo>
                  <a:lnTo>
                    <a:pt x="639" y="30"/>
                  </a:lnTo>
                  <a:lnTo>
                    <a:pt x="586" y="16"/>
                  </a:lnTo>
                  <a:lnTo>
                    <a:pt x="538" y="6"/>
                  </a:lnTo>
                  <a:lnTo>
                    <a:pt x="491" y="2"/>
                  </a:lnTo>
                  <a:lnTo>
                    <a:pt x="450" y="0"/>
                  </a:lnTo>
                  <a:lnTo>
                    <a:pt x="410" y="4"/>
                  </a:lnTo>
                  <a:lnTo>
                    <a:pt x="373" y="10"/>
                  </a:lnTo>
                  <a:lnTo>
                    <a:pt x="339" y="20"/>
                  </a:lnTo>
                  <a:lnTo>
                    <a:pt x="309" y="34"/>
                  </a:lnTo>
                  <a:lnTo>
                    <a:pt x="280" y="50"/>
                  </a:lnTo>
                  <a:lnTo>
                    <a:pt x="253" y="70"/>
                  </a:lnTo>
                  <a:lnTo>
                    <a:pt x="229" y="90"/>
                  </a:lnTo>
                  <a:lnTo>
                    <a:pt x="207" y="115"/>
                  </a:lnTo>
                  <a:lnTo>
                    <a:pt x="186" y="140"/>
                  </a:lnTo>
                  <a:lnTo>
                    <a:pt x="168" y="168"/>
                  </a:lnTo>
                  <a:lnTo>
                    <a:pt x="151" y="198"/>
                  </a:lnTo>
                  <a:lnTo>
                    <a:pt x="135" y="228"/>
                  </a:lnTo>
                  <a:lnTo>
                    <a:pt x="120" y="260"/>
                  </a:lnTo>
                  <a:lnTo>
                    <a:pt x="108" y="291"/>
                  </a:lnTo>
                  <a:lnTo>
                    <a:pt x="96" y="324"/>
                  </a:lnTo>
                  <a:lnTo>
                    <a:pt x="85" y="358"/>
                  </a:lnTo>
                  <a:lnTo>
                    <a:pt x="75" y="391"/>
                  </a:lnTo>
                  <a:lnTo>
                    <a:pt x="67" y="424"/>
                  </a:lnTo>
                  <a:lnTo>
                    <a:pt x="58" y="457"/>
                  </a:lnTo>
                  <a:lnTo>
                    <a:pt x="41" y="520"/>
                  </a:lnTo>
                  <a:lnTo>
                    <a:pt x="26" y="579"/>
                  </a:lnTo>
                  <a:lnTo>
                    <a:pt x="0" y="724"/>
                  </a:lnTo>
                  <a:lnTo>
                    <a:pt x="1" y="863"/>
                  </a:lnTo>
                  <a:lnTo>
                    <a:pt x="28" y="997"/>
                  </a:lnTo>
                  <a:lnTo>
                    <a:pt x="78" y="1126"/>
                  </a:lnTo>
                  <a:lnTo>
                    <a:pt x="151" y="1250"/>
                  </a:lnTo>
                  <a:lnTo>
                    <a:pt x="246" y="1371"/>
                  </a:lnTo>
                  <a:lnTo>
                    <a:pt x="359" y="1485"/>
                  </a:lnTo>
                  <a:lnTo>
                    <a:pt x="490" y="1596"/>
                  </a:lnTo>
                  <a:lnTo>
                    <a:pt x="639" y="1702"/>
                  </a:lnTo>
                  <a:lnTo>
                    <a:pt x="803" y="1803"/>
                  </a:lnTo>
                  <a:lnTo>
                    <a:pt x="980" y="1901"/>
                  </a:lnTo>
                  <a:lnTo>
                    <a:pt x="1170" y="1993"/>
                  </a:lnTo>
                  <a:lnTo>
                    <a:pt x="1369" y="2081"/>
                  </a:lnTo>
                  <a:lnTo>
                    <a:pt x="1579" y="2165"/>
                  </a:lnTo>
                  <a:lnTo>
                    <a:pt x="1795" y="2245"/>
                  </a:lnTo>
                  <a:lnTo>
                    <a:pt x="2018" y="2321"/>
                  </a:lnTo>
                  <a:lnTo>
                    <a:pt x="2246" y="2393"/>
                  </a:lnTo>
                  <a:lnTo>
                    <a:pt x="2476" y="2461"/>
                  </a:lnTo>
                  <a:lnTo>
                    <a:pt x="2709" y="2524"/>
                  </a:lnTo>
                  <a:lnTo>
                    <a:pt x="2941" y="2584"/>
                  </a:lnTo>
                  <a:lnTo>
                    <a:pt x="3171" y="2640"/>
                  </a:lnTo>
                  <a:lnTo>
                    <a:pt x="3399" y="2692"/>
                  </a:lnTo>
                  <a:lnTo>
                    <a:pt x="3623" y="2741"/>
                  </a:lnTo>
                  <a:lnTo>
                    <a:pt x="3841" y="2786"/>
                  </a:lnTo>
                  <a:lnTo>
                    <a:pt x="4051" y="2829"/>
                  </a:lnTo>
                  <a:lnTo>
                    <a:pt x="4252" y="2867"/>
                  </a:lnTo>
                  <a:lnTo>
                    <a:pt x="4443" y="2901"/>
                  </a:lnTo>
                  <a:lnTo>
                    <a:pt x="4622" y="2932"/>
                  </a:lnTo>
                  <a:lnTo>
                    <a:pt x="4940" y="2985"/>
                  </a:lnTo>
                  <a:lnTo>
                    <a:pt x="5191" y="3025"/>
                  </a:lnTo>
                  <a:lnTo>
                    <a:pt x="5176" y="2725"/>
                  </a:lnTo>
                  <a:lnTo>
                    <a:pt x="2101" y="1238"/>
                  </a:lnTo>
                  <a:lnTo>
                    <a:pt x="954" y="179"/>
                  </a:lnTo>
                  <a:close/>
                </a:path>
              </a:pathLst>
            </a:custGeom>
            <a:solidFill>
              <a:srgbClr val="F9D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1287714" y="6064003"/>
              <a:ext cx="1572798" cy="487989"/>
            </a:xfrm>
            <a:custGeom>
              <a:avLst/>
              <a:gdLst>
                <a:gd name="T0" fmla="*/ 118 w 4477"/>
                <a:gd name="T1" fmla="*/ 182 h 1387"/>
                <a:gd name="T2" fmla="*/ 375 w 4477"/>
                <a:gd name="T3" fmla="*/ 316 h 1387"/>
                <a:gd name="T4" fmla="*/ 653 w 4477"/>
                <a:gd name="T5" fmla="*/ 442 h 1387"/>
                <a:gd name="T6" fmla="*/ 950 w 4477"/>
                <a:gd name="T7" fmla="*/ 560 h 1387"/>
                <a:gd name="T8" fmla="*/ 1260 w 4477"/>
                <a:gd name="T9" fmla="*/ 668 h 1387"/>
                <a:gd name="T10" fmla="*/ 1581 w 4477"/>
                <a:gd name="T11" fmla="*/ 769 h 1387"/>
                <a:gd name="T12" fmla="*/ 1907 w 4477"/>
                <a:gd name="T13" fmla="*/ 863 h 1387"/>
                <a:gd name="T14" fmla="*/ 2233 w 4477"/>
                <a:gd name="T15" fmla="*/ 948 h 1387"/>
                <a:gd name="T16" fmla="*/ 2558 w 4477"/>
                <a:gd name="T17" fmla="*/ 1026 h 1387"/>
                <a:gd name="T18" fmla="*/ 2875 w 4477"/>
                <a:gd name="T19" fmla="*/ 1096 h 1387"/>
                <a:gd name="T20" fmla="*/ 3182 w 4477"/>
                <a:gd name="T21" fmla="*/ 1159 h 1387"/>
                <a:gd name="T22" fmla="*/ 3471 w 4477"/>
                <a:gd name="T23" fmla="*/ 1216 h 1387"/>
                <a:gd name="T24" fmla="*/ 3869 w 4477"/>
                <a:gd name="T25" fmla="*/ 1287 h 1387"/>
                <a:gd name="T26" fmla="*/ 4308 w 4477"/>
                <a:gd name="T27" fmla="*/ 1360 h 1387"/>
                <a:gd name="T28" fmla="*/ 4475 w 4477"/>
                <a:gd name="T29" fmla="*/ 1337 h 1387"/>
                <a:gd name="T30" fmla="*/ 4437 w 4477"/>
                <a:gd name="T31" fmla="*/ 1314 h 1387"/>
                <a:gd name="T32" fmla="*/ 4408 w 4477"/>
                <a:gd name="T33" fmla="*/ 1293 h 1387"/>
                <a:gd name="T34" fmla="*/ 4375 w 4477"/>
                <a:gd name="T35" fmla="*/ 1261 h 1387"/>
                <a:gd name="T36" fmla="*/ 4365 w 4477"/>
                <a:gd name="T37" fmla="*/ 1255 h 1387"/>
                <a:gd name="T38" fmla="*/ 4345 w 4477"/>
                <a:gd name="T39" fmla="*/ 1251 h 1387"/>
                <a:gd name="T40" fmla="*/ 4283 w 4477"/>
                <a:gd name="T41" fmla="*/ 1241 h 1387"/>
                <a:gd name="T42" fmla="*/ 4188 w 4477"/>
                <a:gd name="T43" fmla="*/ 1230 h 1387"/>
                <a:gd name="T44" fmla="*/ 4062 w 4477"/>
                <a:gd name="T45" fmla="*/ 1214 h 1387"/>
                <a:gd name="T46" fmla="*/ 3906 w 4477"/>
                <a:gd name="T47" fmla="*/ 1190 h 1387"/>
                <a:gd name="T48" fmla="*/ 3721 w 4477"/>
                <a:gd name="T49" fmla="*/ 1154 h 1387"/>
                <a:gd name="T50" fmla="*/ 3510 w 4477"/>
                <a:gd name="T51" fmla="*/ 1106 h 1387"/>
                <a:gd name="T52" fmla="*/ 3395 w 4477"/>
                <a:gd name="T53" fmla="*/ 1074 h 1387"/>
                <a:gd name="T54" fmla="*/ 3273 w 4477"/>
                <a:gd name="T55" fmla="*/ 1039 h 1387"/>
                <a:gd name="T56" fmla="*/ 2964 w 4477"/>
                <a:gd name="T57" fmla="*/ 939 h 1387"/>
                <a:gd name="T58" fmla="*/ 2559 w 4477"/>
                <a:gd name="T59" fmla="*/ 801 h 1387"/>
                <a:gd name="T60" fmla="*/ 2102 w 4477"/>
                <a:gd name="T61" fmla="*/ 640 h 1387"/>
                <a:gd name="T62" fmla="*/ 1630 w 4477"/>
                <a:gd name="T63" fmla="*/ 472 h 1387"/>
                <a:gd name="T64" fmla="*/ 1185 w 4477"/>
                <a:gd name="T65" fmla="*/ 309 h 1387"/>
                <a:gd name="T66" fmla="*/ 807 w 4477"/>
                <a:gd name="T67" fmla="*/ 166 h 1387"/>
                <a:gd name="T68" fmla="*/ 537 w 4477"/>
                <a:gd name="T69" fmla="*/ 58 h 1387"/>
                <a:gd name="T70" fmla="*/ 456 w 4477"/>
                <a:gd name="T71" fmla="*/ 21 h 1387"/>
                <a:gd name="T72" fmla="*/ 415 w 4477"/>
                <a:gd name="T73" fmla="*/ 0 h 1387"/>
                <a:gd name="T74" fmla="*/ 380 w 4477"/>
                <a:gd name="T75" fmla="*/ 4 h 1387"/>
                <a:gd name="T76" fmla="*/ 285 w 4477"/>
                <a:gd name="T77" fmla="*/ 24 h 1387"/>
                <a:gd name="T78" fmla="*/ 152 w 4477"/>
                <a:gd name="T79" fmla="*/ 58 h 1387"/>
                <a:gd name="T80" fmla="*/ 77 w 4477"/>
                <a:gd name="T81" fmla="*/ 82 h 1387"/>
                <a:gd name="T82" fmla="*/ 0 w 4477"/>
                <a:gd name="T83" fmla="*/ 112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77" h="1387">
                  <a:moveTo>
                    <a:pt x="0" y="112"/>
                  </a:moveTo>
                  <a:lnTo>
                    <a:pt x="118" y="182"/>
                  </a:lnTo>
                  <a:lnTo>
                    <a:pt x="244" y="250"/>
                  </a:lnTo>
                  <a:lnTo>
                    <a:pt x="375" y="316"/>
                  </a:lnTo>
                  <a:lnTo>
                    <a:pt x="512" y="381"/>
                  </a:lnTo>
                  <a:lnTo>
                    <a:pt x="653" y="442"/>
                  </a:lnTo>
                  <a:lnTo>
                    <a:pt x="799" y="501"/>
                  </a:lnTo>
                  <a:lnTo>
                    <a:pt x="950" y="560"/>
                  </a:lnTo>
                  <a:lnTo>
                    <a:pt x="1103" y="615"/>
                  </a:lnTo>
                  <a:lnTo>
                    <a:pt x="1260" y="668"/>
                  </a:lnTo>
                  <a:lnTo>
                    <a:pt x="1420" y="719"/>
                  </a:lnTo>
                  <a:lnTo>
                    <a:pt x="1581" y="769"/>
                  </a:lnTo>
                  <a:lnTo>
                    <a:pt x="1742" y="817"/>
                  </a:lnTo>
                  <a:lnTo>
                    <a:pt x="1907" y="863"/>
                  </a:lnTo>
                  <a:lnTo>
                    <a:pt x="2070" y="906"/>
                  </a:lnTo>
                  <a:lnTo>
                    <a:pt x="2233" y="948"/>
                  </a:lnTo>
                  <a:lnTo>
                    <a:pt x="2396" y="987"/>
                  </a:lnTo>
                  <a:lnTo>
                    <a:pt x="2558" y="1026"/>
                  </a:lnTo>
                  <a:lnTo>
                    <a:pt x="2718" y="1062"/>
                  </a:lnTo>
                  <a:lnTo>
                    <a:pt x="2875" y="1096"/>
                  </a:lnTo>
                  <a:lnTo>
                    <a:pt x="3029" y="1129"/>
                  </a:lnTo>
                  <a:lnTo>
                    <a:pt x="3182" y="1159"/>
                  </a:lnTo>
                  <a:lnTo>
                    <a:pt x="3329" y="1188"/>
                  </a:lnTo>
                  <a:lnTo>
                    <a:pt x="3471" y="1216"/>
                  </a:lnTo>
                  <a:lnTo>
                    <a:pt x="3610" y="1242"/>
                  </a:lnTo>
                  <a:lnTo>
                    <a:pt x="3869" y="1287"/>
                  </a:lnTo>
                  <a:lnTo>
                    <a:pt x="4103" y="1327"/>
                  </a:lnTo>
                  <a:lnTo>
                    <a:pt x="4308" y="1360"/>
                  </a:lnTo>
                  <a:lnTo>
                    <a:pt x="4477" y="1387"/>
                  </a:lnTo>
                  <a:lnTo>
                    <a:pt x="4475" y="1337"/>
                  </a:lnTo>
                  <a:lnTo>
                    <a:pt x="4455" y="1326"/>
                  </a:lnTo>
                  <a:lnTo>
                    <a:pt x="4437" y="1314"/>
                  </a:lnTo>
                  <a:lnTo>
                    <a:pt x="4421" y="1304"/>
                  </a:lnTo>
                  <a:lnTo>
                    <a:pt x="4408" y="1293"/>
                  </a:lnTo>
                  <a:lnTo>
                    <a:pt x="4387" y="1275"/>
                  </a:lnTo>
                  <a:lnTo>
                    <a:pt x="4375" y="1261"/>
                  </a:lnTo>
                  <a:lnTo>
                    <a:pt x="4371" y="1259"/>
                  </a:lnTo>
                  <a:lnTo>
                    <a:pt x="4365" y="1255"/>
                  </a:lnTo>
                  <a:lnTo>
                    <a:pt x="4356" y="1253"/>
                  </a:lnTo>
                  <a:lnTo>
                    <a:pt x="4345" y="1251"/>
                  </a:lnTo>
                  <a:lnTo>
                    <a:pt x="4319" y="1246"/>
                  </a:lnTo>
                  <a:lnTo>
                    <a:pt x="4283" y="1241"/>
                  </a:lnTo>
                  <a:lnTo>
                    <a:pt x="4240" y="1236"/>
                  </a:lnTo>
                  <a:lnTo>
                    <a:pt x="4188" y="1230"/>
                  </a:lnTo>
                  <a:lnTo>
                    <a:pt x="4129" y="1223"/>
                  </a:lnTo>
                  <a:lnTo>
                    <a:pt x="4062" y="1214"/>
                  </a:lnTo>
                  <a:lnTo>
                    <a:pt x="3988" y="1203"/>
                  </a:lnTo>
                  <a:lnTo>
                    <a:pt x="3906" y="1190"/>
                  </a:lnTo>
                  <a:lnTo>
                    <a:pt x="3817" y="1174"/>
                  </a:lnTo>
                  <a:lnTo>
                    <a:pt x="3721" y="1154"/>
                  </a:lnTo>
                  <a:lnTo>
                    <a:pt x="3619" y="1132"/>
                  </a:lnTo>
                  <a:lnTo>
                    <a:pt x="3510" y="1106"/>
                  </a:lnTo>
                  <a:lnTo>
                    <a:pt x="3453" y="1091"/>
                  </a:lnTo>
                  <a:lnTo>
                    <a:pt x="3395" y="1074"/>
                  </a:lnTo>
                  <a:lnTo>
                    <a:pt x="3335" y="1057"/>
                  </a:lnTo>
                  <a:lnTo>
                    <a:pt x="3273" y="1039"/>
                  </a:lnTo>
                  <a:lnTo>
                    <a:pt x="3133" y="994"/>
                  </a:lnTo>
                  <a:lnTo>
                    <a:pt x="2964" y="939"/>
                  </a:lnTo>
                  <a:lnTo>
                    <a:pt x="2771" y="873"/>
                  </a:lnTo>
                  <a:lnTo>
                    <a:pt x="2559" y="801"/>
                  </a:lnTo>
                  <a:lnTo>
                    <a:pt x="2335" y="723"/>
                  </a:lnTo>
                  <a:lnTo>
                    <a:pt x="2102" y="640"/>
                  </a:lnTo>
                  <a:lnTo>
                    <a:pt x="1865" y="556"/>
                  </a:lnTo>
                  <a:lnTo>
                    <a:pt x="1630" y="472"/>
                  </a:lnTo>
                  <a:lnTo>
                    <a:pt x="1402" y="389"/>
                  </a:lnTo>
                  <a:lnTo>
                    <a:pt x="1185" y="309"/>
                  </a:lnTo>
                  <a:lnTo>
                    <a:pt x="985" y="235"/>
                  </a:lnTo>
                  <a:lnTo>
                    <a:pt x="807" y="166"/>
                  </a:lnTo>
                  <a:lnTo>
                    <a:pt x="656" y="107"/>
                  </a:lnTo>
                  <a:lnTo>
                    <a:pt x="537" y="58"/>
                  </a:lnTo>
                  <a:lnTo>
                    <a:pt x="492" y="38"/>
                  </a:lnTo>
                  <a:lnTo>
                    <a:pt x="456" y="21"/>
                  </a:lnTo>
                  <a:lnTo>
                    <a:pt x="430" y="8"/>
                  </a:lnTo>
                  <a:lnTo>
                    <a:pt x="415" y="0"/>
                  </a:lnTo>
                  <a:lnTo>
                    <a:pt x="406" y="1"/>
                  </a:lnTo>
                  <a:lnTo>
                    <a:pt x="380" y="4"/>
                  </a:lnTo>
                  <a:lnTo>
                    <a:pt x="339" y="13"/>
                  </a:lnTo>
                  <a:lnTo>
                    <a:pt x="285" y="24"/>
                  </a:lnTo>
                  <a:lnTo>
                    <a:pt x="222" y="38"/>
                  </a:lnTo>
                  <a:lnTo>
                    <a:pt x="152" y="58"/>
                  </a:lnTo>
                  <a:lnTo>
                    <a:pt x="115" y="70"/>
                  </a:lnTo>
                  <a:lnTo>
                    <a:pt x="77" y="82"/>
                  </a:lnTo>
                  <a:lnTo>
                    <a:pt x="39" y="97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9D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1514155" y="4650943"/>
              <a:ext cx="128140" cy="124631"/>
            </a:xfrm>
            <a:custGeom>
              <a:avLst/>
              <a:gdLst>
                <a:gd name="T0" fmla="*/ 202 w 366"/>
                <a:gd name="T1" fmla="*/ 354 h 355"/>
                <a:gd name="T2" fmla="*/ 237 w 366"/>
                <a:gd name="T3" fmla="*/ 346 h 355"/>
                <a:gd name="T4" fmla="*/ 270 w 366"/>
                <a:gd name="T5" fmla="*/ 333 h 355"/>
                <a:gd name="T6" fmla="*/ 299 w 366"/>
                <a:gd name="T7" fmla="*/ 315 h 355"/>
                <a:gd name="T8" fmla="*/ 325 w 366"/>
                <a:gd name="T9" fmla="*/ 290 h 355"/>
                <a:gd name="T10" fmla="*/ 344 w 366"/>
                <a:gd name="T11" fmla="*/ 262 h 355"/>
                <a:gd name="T12" fmla="*/ 358 w 366"/>
                <a:gd name="T13" fmla="*/ 231 h 355"/>
                <a:gd name="T14" fmla="*/ 365 w 366"/>
                <a:gd name="T15" fmla="*/ 195 h 355"/>
                <a:gd name="T16" fmla="*/ 365 w 366"/>
                <a:gd name="T17" fmla="*/ 159 h 355"/>
                <a:gd name="T18" fmla="*/ 358 w 366"/>
                <a:gd name="T19" fmla="*/ 125 h 355"/>
                <a:gd name="T20" fmla="*/ 344 w 366"/>
                <a:gd name="T21" fmla="*/ 93 h 355"/>
                <a:gd name="T22" fmla="*/ 325 w 366"/>
                <a:gd name="T23" fmla="*/ 65 h 355"/>
                <a:gd name="T24" fmla="*/ 299 w 366"/>
                <a:gd name="T25" fmla="*/ 41 h 355"/>
                <a:gd name="T26" fmla="*/ 270 w 366"/>
                <a:gd name="T27" fmla="*/ 21 h 355"/>
                <a:gd name="T28" fmla="*/ 237 w 366"/>
                <a:gd name="T29" fmla="*/ 8 h 355"/>
                <a:gd name="T30" fmla="*/ 202 w 366"/>
                <a:gd name="T31" fmla="*/ 0 h 355"/>
                <a:gd name="T32" fmla="*/ 164 w 366"/>
                <a:gd name="T33" fmla="*/ 0 h 355"/>
                <a:gd name="T34" fmla="*/ 129 w 366"/>
                <a:gd name="T35" fmla="*/ 8 h 355"/>
                <a:gd name="T36" fmla="*/ 96 w 366"/>
                <a:gd name="T37" fmla="*/ 21 h 355"/>
                <a:gd name="T38" fmla="*/ 67 w 366"/>
                <a:gd name="T39" fmla="*/ 41 h 355"/>
                <a:gd name="T40" fmla="*/ 41 w 366"/>
                <a:gd name="T41" fmla="*/ 65 h 355"/>
                <a:gd name="T42" fmla="*/ 22 w 366"/>
                <a:gd name="T43" fmla="*/ 93 h 355"/>
                <a:gd name="T44" fmla="*/ 7 w 366"/>
                <a:gd name="T45" fmla="*/ 125 h 355"/>
                <a:gd name="T46" fmla="*/ 0 w 366"/>
                <a:gd name="T47" fmla="*/ 159 h 355"/>
                <a:gd name="T48" fmla="*/ 0 w 366"/>
                <a:gd name="T49" fmla="*/ 195 h 355"/>
                <a:gd name="T50" fmla="*/ 7 w 366"/>
                <a:gd name="T51" fmla="*/ 231 h 355"/>
                <a:gd name="T52" fmla="*/ 22 w 366"/>
                <a:gd name="T53" fmla="*/ 262 h 355"/>
                <a:gd name="T54" fmla="*/ 41 w 366"/>
                <a:gd name="T55" fmla="*/ 290 h 355"/>
                <a:gd name="T56" fmla="*/ 67 w 366"/>
                <a:gd name="T57" fmla="*/ 315 h 355"/>
                <a:gd name="T58" fmla="*/ 96 w 366"/>
                <a:gd name="T59" fmla="*/ 333 h 355"/>
                <a:gd name="T60" fmla="*/ 129 w 366"/>
                <a:gd name="T61" fmla="*/ 346 h 355"/>
                <a:gd name="T62" fmla="*/ 164 w 366"/>
                <a:gd name="T63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6" h="355">
                  <a:moveTo>
                    <a:pt x="182" y="355"/>
                  </a:moveTo>
                  <a:lnTo>
                    <a:pt x="202" y="354"/>
                  </a:lnTo>
                  <a:lnTo>
                    <a:pt x="220" y="351"/>
                  </a:lnTo>
                  <a:lnTo>
                    <a:pt x="237" y="346"/>
                  </a:lnTo>
                  <a:lnTo>
                    <a:pt x="254" y="340"/>
                  </a:lnTo>
                  <a:lnTo>
                    <a:pt x="270" y="333"/>
                  </a:lnTo>
                  <a:lnTo>
                    <a:pt x="286" y="324"/>
                  </a:lnTo>
                  <a:lnTo>
                    <a:pt x="299" y="315"/>
                  </a:lnTo>
                  <a:lnTo>
                    <a:pt x="313" y="302"/>
                  </a:lnTo>
                  <a:lnTo>
                    <a:pt x="325" y="290"/>
                  </a:lnTo>
                  <a:lnTo>
                    <a:pt x="334" y="277"/>
                  </a:lnTo>
                  <a:lnTo>
                    <a:pt x="344" y="262"/>
                  </a:lnTo>
                  <a:lnTo>
                    <a:pt x="352" y="246"/>
                  </a:lnTo>
                  <a:lnTo>
                    <a:pt x="358" y="231"/>
                  </a:lnTo>
                  <a:lnTo>
                    <a:pt x="362" y="214"/>
                  </a:lnTo>
                  <a:lnTo>
                    <a:pt x="365" y="195"/>
                  </a:lnTo>
                  <a:lnTo>
                    <a:pt x="366" y="177"/>
                  </a:lnTo>
                  <a:lnTo>
                    <a:pt x="365" y="159"/>
                  </a:lnTo>
                  <a:lnTo>
                    <a:pt x="362" y="142"/>
                  </a:lnTo>
                  <a:lnTo>
                    <a:pt x="358" y="125"/>
                  </a:lnTo>
                  <a:lnTo>
                    <a:pt x="352" y="109"/>
                  </a:lnTo>
                  <a:lnTo>
                    <a:pt x="344" y="93"/>
                  </a:lnTo>
                  <a:lnTo>
                    <a:pt x="334" y="78"/>
                  </a:lnTo>
                  <a:lnTo>
                    <a:pt x="325" y="65"/>
                  </a:lnTo>
                  <a:lnTo>
                    <a:pt x="313" y="52"/>
                  </a:lnTo>
                  <a:lnTo>
                    <a:pt x="299" y="41"/>
                  </a:lnTo>
                  <a:lnTo>
                    <a:pt x="286" y="31"/>
                  </a:lnTo>
                  <a:lnTo>
                    <a:pt x="270" y="21"/>
                  </a:lnTo>
                  <a:lnTo>
                    <a:pt x="254" y="14"/>
                  </a:lnTo>
                  <a:lnTo>
                    <a:pt x="237" y="8"/>
                  </a:lnTo>
                  <a:lnTo>
                    <a:pt x="220" y="4"/>
                  </a:lnTo>
                  <a:lnTo>
                    <a:pt x="202" y="0"/>
                  </a:lnTo>
                  <a:lnTo>
                    <a:pt x="182" y="0"/>
                  </a:lnTo>
                  <a:lnTo>
                    <a:pt x="164" y="0"/>
                  </a:lnTo>
                  <a:lnTo>
                    <a:pt x="146" y="4"/>
                  </a:lnTo>
                  <a:lnTo>
                    <a:pt x="129" y="8"/>
                  </a:lnTo>
                  <a:lnTo>
                    <a:pt x="112" y="14"/>
                  </a:lnTo>
                  <a:lnTo>
                    <a:pt x="96" y="21"/>
                  </a:lnTo>
                  <a:lnTo>
                    <a:pt x="80" y="31"/>
                  </a:lnTo>
                  <a:lnTo>
                    <a:pt x="67" y="41"/>
                  </a:lnTo>
                  <a:lnTo>
                    <a:pt x="53" y="52"/>
                  </a:lnTo>
                  <a:lnTo>
                    <a:pt x="41" y="65"/>
                  </a:lnTo>
                  <a:lnTo>
                    <a:pt x="30" y="78"/>
                  </a:lnTo>
                  <a:lnTo>
                    <a:pt x="22" y="93"/>
                  </a:lnTo>
                  <a:lnTo>
                    <a:pt x="13" y="109"/>
                  </a:lnTo>
                  <a:lnTo>
                    <a:pt x="7" y="125"/>
                  </a:lnTo>
                  <a:lnTo>
                    <a:pt x="3" y="142"/>
                  </a:lnTo>
                  <a:lnTo>
                    <a:pt x="0" y="159"/>
                  </a:lnTo>
                  <a:lnTo>
                    <a:pt x="0" y="177"/>
                  </a:lnTo>
                  <a:lnTo>
                    <a:pt x="0" y="195"/>
                  </a:lnTo>
                  <a:lnTo>
                    <a:pt x="3" y="214"/>
                  </a:lnTo>
                  <a:lnTo>
                    <a:pt x="7" y="231"/>
                  </a:lnTo>
                  <a:lnTo>
                    <a:pt x="13" y="246"/>
                  </a:lnTo>
                  <a:lnTo>
                    <a:pt x="22" y="262"/>
                  </a:lnTo>
                  <a:lnTo>
                    <a:pt x="30" y="277"/>
                  </a:lnTo>
                  <a:lnTo>
                    <a:pt x="41" y="290"/>
                  </a:lnTo>
                  <a:lnTo>
                    <a:pt x="53" y="302"/>
                  </a:lnTo>
                  <a:lnTo>
                    <a:pt x="67" y="315"/>
                  </a:lnTo>
                  <a:lnTo>
                    <a:pt x="80" y="324"/>
                  </a:lnTo>
                  <a:lnTo>
                    <a:pt x="96" y="333"/>
                  </a:lnTo>
                  <a:lnTo>
                    <a:pt x="112" y="340"/>
                  </a:lnTo>
                  <a:lnTo>
                    <a:pt x="129" y="346"/>
                  </a:lnTo>
                  <a:lnTo>
                    <a:pt x="146" y="351"/>
                  </a:lnTo>
                  <a:lnTo>
                    <a:pt x="164" y="354"/>
                  </a:lnTo>
                  <a:lnTo>
                    <a:pt x="182" y="355"/>
                  </a:lnTo>
                  <a:close/>
                </a:path>
              </a:pathLst>
            </a:custGeom>
            <a:solidFill>
              <a:srgbClr val="49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577347" y="4672007"/>
              <a:ext cx="33351" cy="36863"/>
            </a:xfrm>
            <a:custGeom>
              <a:avLst/>
              <a:gdLst>
                <a:gd name="T0" fmla="*/ 49 w 97"/>
                <a:gd name="T1" fmla="*/ 107 h 107"/>
                <a:gd name="T2" fmla="*/ 59 w 97"/>
                <a:gd name="T3" fmla="*/ 106 h 107"/>
                <a:gd name="T4" fmla="*/ 68 w 97"/>
                <a:gd name="T5" fmla="*/ 102 h 107"/>
                <a:gd name="T6" fmla="*/ 76 w 97"/>
                <a:gd name="T7" fmla="*/ 98 h 107"/>
                <a:gd name="T8" fmla="*/ 83 w 97"/>
                <a:gd name="T9" fmla="*/ 91 h 107"/>
                <a:gd name="T10" fmla="*/ 89 w 97"/>
                <a:gd name="T11" fmla="*/ 84 h 107"/>
                <a:gd name="T12" fmla="*/ 94 w 97"/>
                <a:gd name="T13" fmla="*/ 74 h 107"/>
                <a:gd name="T14" fmla="*/ 96 w 97"/>
                <a:gd name="T15" fmla="*/ 65 h 107"/>
                <a:gd name="T16" fmla="*/ 97 w 97"/>
                <a:gd name="T17" fmla="*/ 54 h 107"/>
                <a:gd name="T18" fmla="*/ 96 w 97"/>
                <a:gd name="T19" fmla="*/ 43 h 107"/>
                <a:gd name="T20" fmla="*/ 94 w 97"/>
                <a:gd name="T21" fmla="*/ 33 h 107"/>
                <a:gd name="T22" fmla="*/ 89 w 97"/>
                <a:gd name="T23" fmla="*/ 24 h 107"/>
                <a:gd name="T24" fmla="*/ 83 w 97"/>
                <a:gd name="T25" fmla="*/ 16 h 107"/>
                <a:gd name="T26" fmla="*/ 76 w 97"/>
                <a:gd name="T27" fmla="*/ 10 h 107"/>
                <a:gd name="T28" fmla="*/ 68 w 97"/>
                <a:gd name="T29" fmla="*/ 5 h 107"/>
                <a:gd name="T30" fmla="*/ 59 w 97"/>
                <a:gd name="T31" fmla="*/ 1 h 107"/>
                <a:gd name="T32" fmla="*/ 49 w 97"/>
                <a:gd name="T33" fmla="*/ 0 h 107"/>
                <a:gd name="T34" fmla="*/ 39 w 97"/>
                <a:gd name="T35" fmla="*/ 1 h 107"/>
                <a:gd name="T36" fmla="*/ 29 w 97"/>
                <a:gd name="T37" fmla="*/ 5 h 107"/>
                <a:gd name="T38" fmla="*/ 21 w 97"/>
                <a:gd name="T39" fmla="*/ 10 h 107"/>
                <a:gd name="T40" fmla="*/ 13 w 97"/>
                <a:gd name="T41" fmla="*/ 16 h 107"/>
                <a:gd name="T42" fmla="*/ 9 w 97"/>
                <a:gd name="T43" fmla="*/ 24 h 107"/>
                <a:gd name="T44" fmla="*/ 4 w 97"/>
                <a:gd name="T45" fmla="*/ 33 h 107"/>
                <a:gd name="T46" fmla="*/ 0 w 97"/>
                <a:gd name="T47" fmla="*/ 43 h 107"/>
                <a:gd name="T48" fmla="*/ 0 w 97"/>
                <a:gd name="T49" fmla="*/ 54 h 107"/>
                <a:gd name="T50" fmla="*/ 0 w 97"/>
                <a:gd name="T51" fmla="*/ 65 h 107"/>
                <a:gd name="T52" fmla="*/ 4 w 97"/>
                <a:gd name="T53" fmla="*/ 74 h 107"/>
                <a:gd name="T54" fmla="*/ 9 w 97"/>
                <a:gd name="T55" fmla="*/ 84 h 107"/>
                <a:gd name="T56" fmla="*/ 13 w 97"/>
                <a:gd name="T57" fmla="*/ 91 h 107"/>
                <a:gd name="T58" fmla="*/ 21 w 97"/>
                <a:gd name="T59" fmla="*/ 98 h 107"/>
                <a:gd name="T60" fmla="*/ 29 w 97"/>
                <a:gd name="T61" fmla="*/ 102 h 107"/>
                <a:gd name="T62" fmla="*/ 39 w 97"/>
                <a:gd name="T63" fmla="*/ 106 h 107"/>
                <a:gd name="T64" fmla="*/ 49 w 97"/>
                <a:gd name="T6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07">
                  <a:moveTo>
                    <a:pt x="49" y="107"/>
                  </a:moveTo>
                  <a:lnTo>
                    <a:pt x="59" y="106"/>
                  </a:lnTo>
                  <a:lnTo>
                    <a:pt x="68" y="102"/>
                  </a:lnTo>
                  <a:lnTo>
                    <a:pt x="76" y="98"/>
                  </a:lnTo>
                  <a:lnTo>
                    <a:pt x="83" y="91"/>
                  </a:lnTo>
                  <a:lnTo>
                    <a:pt x="89" y="84"/>
                  </a:lnTo>
                  <a:lnTo>
                    <a:pt x="94" y="74"/>
                  </a:lnTo>
                  <a:lnTo>
                    <a:pt x="96" y="65"/>
                  </a:lnTo>
                  <a:lnTo>
                    <a:pt x="97" y="54"/>
                  </a:lnTo>
                  <a:lnTo>
                    <a:pt x="96" y="43"/>
                  </a:lnTo>
                  <a:lnTo>
                    <a:pt x="94" y="33"/>
                  </a:lnTo>
                  <a:lnTo>
                    <a:pt x="89" y="24"/>
                  </a:lnTo>
                  <a:lnTo>
                    <a:pt x="83" y="16"/>
                  </a:lnTo>
                  <a:lnTo>
                    <a:pt x="76" y="10"/>
                  </a:lnTo>
                  <a:lnTo>
                    <a:pt x="68" y="5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29" y="5"/>
                  </a:lnTo>
                  <a:lnTo>
                    <a:pt x="21" y="10"/>
                  </a:lnTo>
                  <a:lnTo>
                    <a:pt x="13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4" y="74"/>
                  </a:lnTo>
                  <a:lnTo>
                    <a:pt x="9" y="84"/>
                  </a:lnTo>
                  <a:lnTo>
                    <a:pt x="13" y="91"/>
                  </a:lnTo>
                  <a:lnTo>
                    <a:pt x="21" y="98"/>
                  </a:lnTo>
                  <a:lnTo>
                    <a:pt x="29" y="102"/>
                  </a:lnTo>
                  <a:lnTo>
                    <a:pt x="39" y="106"/>
                  </a:lnTo>
                  <a:lnTo>
                    <a:pt x="49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1905599" y="4492961"/>
              <a:ext cx="128140" cy="124631"/>
            </a:xfrm>
            <a:custGeom>
              <a:avLst/>
              <a:gdLst>
                <a:gd name="T0" fmla="*/ 202 w 367"/>
                <a:gd name="T1" fmla="*/ 355 h 355"/>
                <a:gd name="T2" fmla="*/ 238 w 367"/>
                <a:gd name="T3" fmla="*/ 348 h 355"/>
                <a:gd name="T4" fmla="*/ 271 w 367"/>
                <a:gd name="T5" fmla="*/ 334 h 355"/>
                <a:gd name="T6" fmla="*/ 300 w 367"/>
                <a:gd name="T7" fmla="*/ 315 h 355"/>
                <a:gd name="T8" fmla="*/ 325 w 367"/>
                <a:gd name="T9" fmla="*/ 290 h 355"/>
                <a:gd name="T10" fmla="*/ 345 w 367"/>
                <a:gd name="T11" fmla="*/ 262 h 355"/>
                <a:gd name="T12" fmla="*/ 359 w 367"/>
                <a:gd name="T13" fmla="*/ 231 h 355"/>
                <a:gd name="T14" fmla="*/ 367 w 367"/>
                <a:gd name="T15" fmla="*/ 196 h 355"/>
                <a:gd name="T16" fmla="*/ 367 w 367"/>
                <a:gd name="T17" fmla="*/ 160 h 355"/>
                <a:gd name="T18" fmla="*/ 359 w 367"/>
                <a:gd name="T19" fmla="*/ 126 h 355"/>
                <a:gd name="T20" fmla="*/ 345 w 367"/>
                <a:gd name="T21" fmla="*/ 93 h 355"/>
                <a:gd name="T22" fmla="*/ 325 w 367"/>
                <a:gd name="T23" fmla="*/ 65 h 355"/>
                <a:gd name="T24" fmla="*/ 300 w 367"/>
                <a:gd name="T25" fmla="*/ 41 h 355"/>
                <a:gd name="T26" fmla="*/ 271 w 367"/>
                <a:gd name="T27" fmla="*/ 22 h 355"/>
                <a:gd name="T28" fmla="*/ 238 w 367"/>
                <a:gd name="T29" fmla="*/ 9 h 355"/>
                <a:gd name="T30" fmla="*/ 202 w 367"/>
                <a:gd name="T31" fmla="*/ 2 h 355"/>
                <a:gd name="T32" fmla="*/ 165 w 367"/>
                <a:gd name="T33" fmla="*/ 2 h 355"/>
                <a:gd name="T34" fmla="*/ 129 w 367"/>
                <a:gd name="T35" fmla="*/ 9 h 355"/>
                <a:gd name="T36" fmla="*/ 96 w 367"/>
                <a:gd name="T37" fmla="*/ 22 h 355"/>
                <a:gd name="T38" fmla="*/ 67 w 367"/>
                <a:gd name="T39" fmla="*/ 41 h 355"/>
                <a:gd name="T40" fmla="*/ 42 w 367"/>
                <a:gd name="T41" fmla="*/ 65 h 355"/>
                <a:gd name="T42" fmla="*/ 22 w 367"/>
                <a:gd name="T43" fmla="*/ 93 h 355"/>
                <a:gd name="T44" fmla="*/ 9 w 367"/>
                <a:gd name="T45" fmla="*/ 126 h 355"/>
                <a:gd name="T46" fmla="*/ 2 w 367"/>
                <a:gd name="T47" fmla="*/ 160 h 355"/>
                <a:gd name="T48" fmla="*/ 2 w 367"/>
                <a:gd name="T49" fmla="*/ 196 h 355"/>
                <a:gd name="T50" fmla="*/ 9 w 367"/>
                <a:gd name="T51" fmla="*/ 231 h 355"/>
                <a:gd name="T52" fmla="*/ 22 w 367"/>
                <a:gd name="T53" fmla="*/ 262 h 355"/>
                <a:gd name="T54" fmla="*/ 42 w 367"/>
                <a:gd name="T55" fmla="*/ 290 h 355"/>
                <a:gd name="T56" fmla="*/ 67 w 367"/>
                <a:gd name="T57" fmla="*/ 315 h 355"/>
                <a:gd name="T58" fmla="*/ 96 w 367"/>
                <a:gd name="T59" fmla="*/ 334 h 355"/>
                <a:gd name="T60" fmla="*/ 129 w 367"/>
                <a:gd name="T61" fmla="*/ 348 h 355"/>
                <a:gd name="T62" fmla="*/ 165 w 367"/>
                <a:gd name="T6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355">
                  <a:moveTo>
                    <a:pt x="184" y="355"/>
                  </a:moveTo>
                  <a:lnTo>
                    <a:pt x="202" y="355"/>
                  </a:lnTo>
                  <a:lnTo>
                    <a:pt x="221" y="351"/>
                  </a:lnTo>
                  <a:lnTo>
                    <a:pt x="238" y="348"/>
                  </a:lnTo>
                  <a:lnTo>
                    <a:pt x="255" y="341"/>
                  </a:lnTo>
                  <a:lnTo>
                    <a:pt x="271" y="334"/>
                  </a:lnTo>
                  <a:lnTo>
                    <a:pt x="286" y="324"/>
                  </a:lnTo>
                  <a:lnTo>
                    <a:pt x="300" y="315"/>
                  </a:lnTo>
                  <a:lnTo>
                    <a:pt x="313" y="304"/>
                  </a:lnTo>
                  <a:lnTo>
                    <a:pt x="325" y="290"/>
                  </a:lnTo>
                  <a:lnTo>
                    <a:pt x="336" y="277"/>
                  </a:lnTo>
                  <a:lnTo>
                    <a:pt x="345" y="262"/>
                  </a:lnTo>
                  <a:lnTo>
                    <a:pt x="352" y="246"/>
                  </a:lnTo>
                  <a:lnTo>
                    <a:pt x="359" y="231"/>
                  </a:lnTo>
                  <a:lnTo>
                    <a:pt x="363" y="214"/>
                  </a:lnTo>
                  <a:lnTo>
                    <a:pt x="367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3" y="142"/>
                  </a:lnTo>
                  <a:lnTo>
                    <a:pt x="359" y="126"/>
                  </a:lnTo>
                  <a:lnTo>
                    <a:pt x="352" y="109"/>
                  </a:lnTo>
                  <a:lnTo>
                    <a:pt x="345" y="93"/>
                  </a:lnTo>
                  <a:lnTo>
                    <a:pt x="336" y="78"/>
                  </a:lnTo>
                  <a:lnTo>
                    <a:pt x="325" y="65"/>
                  </a:lnTo>
                  <a:lnTo>
                    <a:pt x="313" y="53"/>
                  </a:lnTo>
                  <a:lnTo>
                    <a:pt x="300" y="41"/>
                  </a:lnTo>
                  <a:lnTo>
                    <a:pt x="286" y="31"/>
                  </a:lnTo>
                  <a:lnTo>
                    <a:pt x="271" y="22"/>
                  </a:lnTo>
                  <a:lnTo>
                    <a:pt x="255" y="15"/>
                  </a:lnTo>
                  <a:lnTo>
                    <a:pt x="238" y="9"/>
                  </a:lnTo>
                  <a:lnTo>
                    <a:pt x="221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65" y="2"/>
                  </a:lnTo>
                  <a:lnTo>
                    <a:pt x="146" y="4"/>
                  </a:lnTo>
                  <a:lnTo>
                    <a:pt x="129" y="9"/>
                  </a:lnTo>
                  <a:lnTo>
                    <a:pt x="112" y="15"/>
                  </a:lnTo>
                  <a:lnTo>
                    <a:pt x="96" y="22"/>
                  </a:lnTo>
                  <a:lnTo>
                    <a:pt x="81" y="31"/>
                  </a:lnTo>
                  <a:lnTo>
                    <a:pt x="67" y="41"/>
                  </a:lnTo>
                  <a:lnTo>
                    <a:pt x="54" y="53"/>
                  </a:lnTo>
                  <a:lnTo>
                    <a:pt x="42" y="65"/>
                  </a:lnTo>
                  <a:lnTo>
                    <a:pt x="32" y="78"/>
                  </a:lnTo>
                  <a:lnTo>
                    <a:pt x="22" y="93"/>
                  </a:lnTo>
                  <a:lnTo>
                    <a:pt x="15" y="109"/>
                  </a:lnTo>
                  <a:lnTo>
                    <a:pt x="9" y="126"/>
                  </a:lnTo>
                  <a:lnTo>
                    <a:pt x="4" y="142"/>
                  </a:lnTo>
                  <a:lnTo>
                    <a:pt x="2" y="160"/>
                  </a:lnTo>
                  <a:lnTo>
                    <a:pt x="0" y="178"/>
                  </a:lnTo>
                  <a:lnTo>
                    <a:pt x="2" y="196"/>
                  </a:lnTo>
                  <a:lnTo>
                    <a:pt x="4" y="214"/>
                  </a:lnTo>
                  <a:lnTo>
                    <a:pt x="9" y="231"/>
                  </a:lnTo>
                  <a:lnTo>
                    <a:pt x="15" y="246"/>
                  </a:lnTo>
                  <a:lnTo>
                    <a:pt x="22" y="262"/>
                  </a:lnTo>
                  <a:lnTo>
                    <a:pt x="32" y="277"/>
                  </a:lnTo>
                  <a:lnTo>
                    <a:pt x="42" y="290"/>
                  </a:lnTo>
                  <a:lnTo>
                    <a:pt x="54" y="304"/>
                  </a:lnTo>
                  <a:lnTo>
                    <a:pt x="67" y="315"/>
                  </a:lnTo>
                  <a:lnTo>
                    <a:pt x="81" y="324"/>
                  </a:lnTo>
                  <a:lnTo>
                    <a:pt x="96" y="334"/>
                  </a:lnTo>
                  <a:lnTo>
                    <a:pt x="112" y="341"/>
                  </a:lnTo>
                  <a:lnTo>
                    <a:pt x="129" y="348"/>
                  </a:lnTo>
                  <a:lnTo>
                    <a:pt x="146" y="351"/>
                  </a:lnTo>
                  <a:lnTo>
                    <a:pt x="165" y="355"/>
                  </a:lnTo>
                  <a:lnTo>
                    <a:pt x="184" y="355"/>
                  </a:lnTo>
                  <a:close/>
                </a:path>
              </a:pathLst>
            </a:custGeom>
            <a:solidFill>
              <a:srgbClr val="49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1968792" y="4515780"/>
              <a:ext cx="35107" cy="36863"/>
            </a:xfrm>
            <a:custGeom>
              <a:avLst/>
              <a:gdLst>
                <a:gd name="T0" fmla="*/ 48 w 97"/>
                <a:gd name="T1" fmla="*/ 106 h 106"/>
                <a:gd name="T2" fmla="*/ 58 w 97"/>
                <a:gd name="T3" fmla="*/ 105 h 106"/>
                <a:gd name="T4" fmla="*/ 68 w 97"/>
                <a:gd name="T5" fmla="*/ 103 h 106"/>
                <a:gd name="T6" fmla="*/ 76 w 97"/>
                <a:gd name="T7" fmla="*/ 98 h 106"/>
                <a:gd name="T8" fmla="*/ 84 w 97"/>
                <a:gd name="T9" fmla="*/ 90 h 106"/>
                <a:gd name="T10" fmla="*/ 90 w 97"/>
                <a:gd name="T11" fmla="*/ 83 h 106"/>
                <a:gd name="T12" fmla="*/ 93 w 97"/>
                <a:gd name="T13" fmla="*/ 73 h 106"/>
                <a:gd name="T14" fmla="*/ 97 w 97"/>
                <a:gd name="T15" fmla="*/ 64 h 106"/>
                <a:gd name="T16" fmla="*/ 97 w 97"/>
                <a:gd name="T17" fmla="*/ 53 h 106"/>
                <a:gd name="T18" fmla="*/ 97 w 97"/>
                <a:gd name="T19" fmla="*/ 43 h 106"/>
                <a:gd name="T20" fmla="*/ 93 w 97"/>
                <a:gd name="T21" fmla="*/ 33 h 106"/>
                <a:gd name="T22" fmla="*/ 90 w 97"/>
                <a:gd name="T23" fmla="*/ 23 h 106"/>
                <a:gd name="T24" fmla="*/ 84 w 97"/>
                <a:gd name="T25" fmla="*/ 16 h 106"/>
                <a:gd name="T26" fmla="*/ 76 w 97"/>
                <a:gd name="T27" fmla="*/ 9 h 106"/>
                <a:gd name="T28" fmla="*/ 68 w 97"/>
                <a:gd name="T29" fmla="*/ 4 h 106"/>
                <a:gd name="T30" fmla="*/ 58 w 97"/>
                <a:gd name="T31" fmla="*/ 1 h 106"/>
                <a:gd name="T32" fmla="*/ 48 w 97"/>
                <a:gd name="T33" fmla="*/ 0 h 106"/>
                <a:gd name="T34" fmla="*/ 39 w 97"/>
                <a:gd name="T35" fmla="*/ 1 h 106"/>
                <a:gd name="T36" fmla="*/ 30 w 97"/>
                <a:gd name="T37" fmla="*/ 4 h 106"/>
                <a:gd name="T38" fmla="*/ 22 w 97"/>
                <a:gd name="T39" fmla="*/ 9 h 106"/>
                <a:gd name="T40" fmla="*/ 14 w 97"/>
                <a:gd name="T41" fmla="*/ 16 h 106"/>
                <a:gd name="T42" fmla="*/ 8 w 97"/>
                <a:gd name="T43" fmla="*/ 23 h 106"/>
                <a:gd name="T44" fmla="*/ 3 w 97"/>
                <a:gd name="T45" fmla="*/ 33 h 106"/>
                <a:gd name="T46" fmla="*/ 1 w 97"/>
                <a:gd name="T47" fmla="*/ 43 h 106"/>
                <a:gd name="T48" fmla="*/ 0 w 97"/>
                <a:gd name="T49" fmla="*/ 53 h 106"/>
                <a:gd name="T50" fmla="*/ 1 w 97"/>
                <a:gd name="T51" fmla="*/ 64 h 106"/>
                <a:gd name="T52" fmla="*/ 3 w 97"/>
                <a:gd name="T53" fmla="*/ 73 h 106"/>
                <a:gd name="T54" fmla="*/ 8 w 97"/>
                <a:gd name="T55" fmla="*/ 83 h 106"/>
                <a:gd name="T56" fmla="*/ 14 w 97"/>
                <a:gd name="T57" fmla="*/ 90 h 106"/>
                <a:gd name="T58" fmla="*/ 22 w 97"/>
                <a:gd name="T59" fmla="*/ 98 h 106"/>
                <a:gd name="T60" fmla="*/ 30 w 97"/>
                <a:gd name="T61" fmla="*/ 103 h 106"/>
                <a:gd name="T62" fmla="*/ 39 w 97"/>
                <a:gd name="T63" fmla="*/ 105 h 106"/>
                <a:gd name="T64" fmla="*/ 48 w 97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06">
                  <a:moveTo>
                    <a:pt x="48" y="106"/>
                  </a:moveTo>
                  <a:lnTo>
                    <a:pt x="58" y="105"/>
                  </a:lnTo>
                  <a:lnTo>
                    <a:pt x="68" y="103"/>
                  </a:lnTo>
                  <a:lnTo>
                    <a:pt x="76" y="98"/>
                  </a:lnTo>
                  <a:lnTo>
                    <a:pt x="84" y="90"/>
                  </a:lnTo>
                  <a:lnTo>
                    <a:pt x="90" y="83"/>
                  </a:lnTo>
                  <a:lnTo>
                    <a:pt x="93" y="73"/>
                  </a:lnTo>
                  <a:lnTo>
                    <a:pt x="97" y="64"/>
                  </a:lnTo>
                  <a:lnTo>
                    <a:pt x="97" y="53"/>
                  </a:lnTo>
                  <a:lnTo>
                    <a:pt x="97" y="43"/>
                  </a:lnTo>
                  <a:lnTo>
                    <a:pt x="93" y="33"/>
                  </a:lnTo>
                  <a:lnTo>
                    <a:pt x="90" y="23"/>
                  </a:lnTo>
                  <a:lnTo>
                    <a:pt x="84" y="16"/>
                  </a:lnTo>
                  <a:lnTo>
                    <a:pt x="76" y="9"/>
                  </a:lnTo>
                  <a:lnTo>
                    <a:pt x="68" y="4"/>
                  </a:lnTo>
                  <a:lnTo>
                    <a:pt x="58" y="1"/>
                  </a:lnTo>
                  <a:lnTo>
                    <a:pt x="48" y="0"/>
                  </a:lnTo>
                  <a:lnTo>
                    <a:pt x="39" y="1"/>
                  </a:lnTo>
                  <a:lnTo>
                    <a:pt x="30" y="4"/>
                  </a:lnTo>
                  <a:lnTo>
                    <a:pt x="22" y="9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3" y="33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3" y="73"/>
                  </a:lnTo>
                  <a:lnTo>
                    <a:pt x="8" y="83"/>
                  </a:lnTo>
                  <a:lnTo>
                    <a:pt x="14" y="90"/>
                  </a:lnTo>
                  <a:lnTo>
                    <a:pt x="22" y="98"/>
                  </a:lnTo>
                  <a:lnTo>
                    <a:pt x="30" y="103"/>
                  </a:lnTo>
                  <a:lnTo>
                    <a:pt x="39" y="105"/>
                  </a:lnTo>
                  <a:lnTo>
                    <a:pt x="4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1758149" y="4636900"/>
              <a:ext cx="282612" cy="145695"/>
            </a:xfrm>
            <a:custGeom>
              <a:avLst/>
              <a:gdLst>
                <a:gd name="T0" fmla="*/ 799 w 802"/>
                <a:gd name="T1" fmla="*/ 188 h 414"/>
                <a:gd name="T2" fmla="*/ 791 w 802"/>
                <a:gd name="T3" fmla="*/ 215 h 414"/>
                <a:gd name="T4" fmla="*/ 779 w 802"/>
                <a:gd name="T5" fmla="*/ 242 h 414"/>
                <a:gd name="T6" fmla="*/ 760 w 802"/>
                <a:gd name="T7" fmla="*/ 268 h 414"/>
                <a:gd name="T8" fmla="*/ 740 w 802"/>
                <a:gd name="T9" fmla="*/ 292 h 414"/>
                <a:gd name="T10" fmla="*/ 715 w 802"/>
                <a:gd name="T11" fmla="*/ 315 h 414"/>
                <a:gd name="T12" fmla="*/ 687 w 802"/>
                <a:gd name="T13" fmla="*/ 336 h 414"/>
                <a:gd name="T14" fmla="*/ 656 w 802"/>
                <a:gd name="T15" fmla="*/ 355 h 414"/>
                <a:gd name="T16" fmla="*/ 622 w 802"/>
                <a:gd name="T17" fmla="*/ 372 h 414"/>
                <a:gd name="T18" fmla="*/ 585 w 802"/>
                <a:gd name="T19" fmla="*/ 387 h 414"/>
                <a:gd name="T20" fmla="*/ 546 w 802"/>
                <a:gd name="T21" fmla="*/ 398 h 414"/>
                <a:gd name="T22" fmla="*/ 506 w 802"/>
                <a:gd name="T23" fmla="*/ 408 h 414"/>
                <a:gd name="T24" fmla="*/ 463 w 802"/>
                <a:gd name="T25" fmla="*/ 413 h 414"/>
                <a:gd name="T26" fmla="*/ 420 w 802"/>
                <a:gd name="T27" fmla="*/ 414 h 414"/>
                <a:gd name="T28" fmla="*/ 374 w 802"/>
                <a:gd name="T29" fmla="*/ 413 h 414"/>
                <a:gd name="T30" fmla="*/ 328 w 802"/>
                <a:gd name="T31" fmla="*/ 406 h 414"/>
                <a:gd name="T32" fmla="*/ 286 w 802"/>
                <a:gd name="T33" fmla="*/ 397 h 414"/>
                <a:gd name="T34" fmla="*/ 245 w 802"/>
                <a:gd name="T35" fmla="*/ 382 h 414"/>
                <a:gd name="T36" fmla="*/ 208 w 802"/>
                <a:gd name="T37" fmla="*/ 364 h 414"/>
                <a:gd name="T38" fmla="*/ 170 w 802"/>
                <a:gd name="T39" fmla="*/ 342 h 414"/>
                <a:gd name="T40" fmla="*/ 136 w 802"/>
                <a:gd name="T41" fmla="*/ 318 h 414"/>
                <a:gd name="T42" fmla="*/ 103 w 802"/>
                <a:gd name="T43" fmla="*/ 290 h 414"/>
                <a:gd name="T44" fmla="*/ 75 w 802"/>
                <a:gd name="T45" fmla="*/ 260 h 414"/>
                <a:gd name="T46" fmla="*/ 49 w 802"/>
                <a:gd name="T47" fmla="*/ 230 h 414"/>
                <a:gd name="T48" fmla="*/ 30 w 802"/>
                <a:gd name="T49" fmla="*/ 198 h 414"/>
                <a:gd name="T50" fmla="*/ 14 w 802"/>
                <a:gd name="T51" fmla="*/ 168 h 414"/>
                <a:gd name="T52" fmla="*/ 3 w 802"/>
                <a:gd name="T53" fmla="*/ 136 h 414"/>
                <a:gd name="T54" fmla="*/ 0 w 802"/>
                <a:gd name="T55" fmla="*/ 106 h 414"/>
                <a:gd name="T56" fmla="*/ 2 w 802"/>
                <a:gd name="T57" fmla="*/ 78 h 414"/>
                <a:gd name="T58" fmla="*/ 10 w 802"/>
                <a:gd name="T59" fmla="*/ 52 h 414"/>
                <a:gd name="T60" fmla="*/ 28 w 802"/>
                <a:gd name="T61" fmla="*/ 29 h 414"/>
                <a:gd name="T62" fmla="*/ 53 w 802"/>
                <a:gd name="T63" fmla="*/ 8 h 414"/>
                <a:gd name="T64" fmla="*/ 80 w 802"/>
                <a:gd name="T65" fmla="*/ 0 h 414"/>
                <a:gd name="T66" fmla="*/ 144 w 802"/>
                <a:gd name="T67" fmla="*/ 1 h 414"/>
                <a:gd name="T68" fmla="*/ 250 w 802"/>
                <a:gd name="T69" fmla="*/ 7 h 414"/>
                <a:gd name="T70" fmla="*/ 381 w 802"/>
                <a:gd name="T71" fmla="*/ 20 h 414"/>
                <a:gd name="T72" fmla="*/ 518 w 802"/>
                <a:gd name="T73" fmla="*/ 40 h 414"/>
                <a:gd name="T74" fmla="*/ 614 w 802"/>
                <a:gd name="T75" fmla="*/ 61 h 414"/>
                <a:gd name="T76" fmla="*/ 673 w 802"/>
                <a:gd name="T77" fmla="*/ 76 h 414"/>
                <a:gd name="T78" fmla="*/ 723 w 802"/>
                <a:gd name="T79" fmla="*/ 93 h 414"/>
                <a:gd name="T80" fmla="*/ 762 w 802"/>
                <a:gd name="T81" fmla="*/ 114 h 414"/>
                <a:gd name="T82" fmla="*/ 788 w 802"/>
                <a:gd name="T83" fmla="*/ 136 h 414"/>
                <a:gd name="T84" fmla="*/ 802 w 802"/>
                <a:gd name="T85" fmla="*/ 16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2" h="414">
                  <a:moveTo>
                    <a:pt x="802" y="175"/>
                  </a:moveTo>
                  <a:lnTo>
                    <a:pt x="799" y="188"/>
                  </a:lnTo>
                  <a:lnTo>
                    <a:pt x="796" y="202"/>
                  </a:lnTo>
                  <a:lnTo>
                    <a:pt x="791" y="215"/>
                  </a:lnTo>
                  <a:lnTo>
                    <a:pt x="785" y="229"/>
                  </a:lnTo>
                  <a:lnTo>
                    <a:pt x="779" y="242"/>
                  </a:lnTo>
                  <a:lnTo>
                    <a:pt x="770" y="255"/>
                  </a:lnTo>
                  <a:lnTo>
                    <a:pt x="760" y="268"/>
                  </a:lnTo>
                  <a:lnTo>
                    <a:pt x="751" y="280"/>
                  </a:lnTo>
                  <a:lnTo>
                    <a:pt x="740" y="292"/>
                  </a:lnTo>
                  <a:lnTo>
                    <a:pt x="728" y="304"/>
                  </a:lnTo>
                  <a:lnTo>
                    <a:pt x="715" y="315"/>
                  </a:lnTo>
                  <a:lnTo>
                    <a:pt x="702" y="326"/>
                  </a:lnTo>
                  <a:lnTo>
                    <a:pt x="687" y="336"/>
                  </a:lnTo>
                  <a:lnTo>
                    <a:pt x="672" y="346"/>
                  </a:lnTo>
                  <a:lnTo>
                    <a:pt x="656" y="355"/>
                  </a:lnTo>
                  <a:lnTo>
                    <a:pt x="639" y="364"/>
                  </a:lnTo>
                  <a:lnTo>
                    <a:pt x="622" y="372"/>
                  </a:lnTo>
                  <a:lnTo>
                    <a:pt x="603" y="380"/>
                  </a:lnTo>
                  <a:lnTo>
                    <a:pt x="585" y="387"/>
                  </a:lnTo>
                  <a:lnTo>
                    <a:pt x="567" y="393"/>
                  </a:lnTo>
                  <a:lnTo>
                    <a:pt x="546" y="398"/>
                  </a:lnTo>
                  <a:lnTo>
                    <a:pt x="527" y="403"/>
                  </a:lnTo>
                  <a:lnTo>
                    <a:pt x="506" y="408"/>
                  </a:lnTo>
                  <a:lnTo>
                    <a:pt x="485" y="410"/>
                  </a:lnTo>
                  <a:lnTo>
                    <a:pt x="463" y="413"/>
                  </a:lnTo>
                  <a:lnTo>
                    <a:pt x="441" y="414"/>
                  </a:lnTo>
                  <a:lnTo>
                    <a:pt x="420" y="414"/>
                  </a:lnTo>
                  <a:lnTo>
                    <a:pt x="398" y="414"/>
                  </a:lnTo>
                  <a:lnTo>
                    <a:pt x="374" y="413"/>
                  </a:lnTo>
                  <a:lnTo>
                    <a:pt x="351" y="410"/>
                  </a:lnTo>
                  <a:lnTo>
                    <a:pt x="328" y="406"/>
                  </a:lnTo>
                  <a:lnTo>
                    <a:pt x="305" y="402"/>
                  </a:lnTo>
                  <a:lnTo>
                    <a:pt x="286" y="397"/>
                  </a:lnTo>
                  <a:lnTo>
                    <a:pt x="265" y="389"/>
                  </a:lnTo>
                  <a:lnTo>
                    <a:pt x="245" y="382"/>
                  </a:lnTo>
                  <a:lnTo>
                    <a:pt x="226" y="374"/>
                  </a:lnTo>
                  <a:lnTo>
                    <a:pt x="208" y="364"/>
                  </a:lnTo>
                  <a:lnTo>
                    <a:pt x="188" y="354"/>
                  </a:lnTo>
                  <a:lnTo>
                    <a:pt x="170" y="342"/>
                  </a:lnTo>
                  <a:lnTo>
                    <a:pt x="153" y="330"/>
                  </a:lnTo>
                  <a:lnTo>
                    <a:pt x="136" y="318"/>
                  </a:lnTo>
                  <a:lnTo>
                    <a:pt x="119" y="304"/>
                  </a:lnTo>
                  <a:lnTo>
                    <a:pt x="103" y="290"/>
                  </a:lnTo>
                  <a:lnTo>
                    <a:pt x="88" y="275"/>
                  </a:lnTo>
                  <a:lnTo>
                    <a:pt x="75" y="260"/>
                  </a:lnTo>
                  <a:lnTo>
                    <a:pt x="62" y="246"/>
                  </a:lnTo>
                  <a:lnTo>
                    <a:pt x="49" y="230"/>
                  </a:lnTo>
                  <a:lnTo>
                    <a:pt x="40" y="214"/>
                  </a:lnTo>
                  <a:lnTo>
                    <a:pt x="30" y="198"/>
                  </a:lnTo>
                  <a:lnTo>
                    <a:pt x="21" y="182"/>
                  </a:lnTo>
                  <a:lnTo>
                    <a:pt x="14" y="168"/>
                  </a:lnTo>
                  <a:lnTo>
                    <a:pt x="8" y="152"/>
                  </a:lnTo>
                  <a:lnTo>
                    <a:pt x="3" y="136"/>
                  </a:lnTo>
                  <a:lnTo>
                    <a:pt x="1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6" y="64"/>
                  </a:lnTo>
                  <a:lnTo>
                    <a:pt x="10" y="52"/>
                  </a:lnTo>
                  <a:lnTo>
                    <a:pt x="18" y="40"/>
                  </a:lnTo>
                  <a:lnTo>
                    <a:pt x="28" y="29"/>
                  </a:lnTo>
                  <a:lnTo>
                    <a:pt x="38" y="18"/>
                  </a:lnTo>
                  <a:lnTo>
                    <a:pt x="53" y="8"/>
                  </a:lnTo>
                  <a:lnTo>
                    <a:pt x="68" y="1"/>
                  </a:lnTo>
                  <a:lnTo>
                    <a:pt x="80" y="0"/>
                  </a:lnTo>
                  <a:lnTo>
                    <a:pt x="105" y="0"/>
                  </a:lnTo>
                  <a:lnTo>
                    <a:pt x="144" y="1"/>
                  </a:lnTo>
                  <a:lnTo>
                    <a:pt x="193" y="3"/>
                  </a:lnTo>
                  <a:lnTo>
                    <a:pt x="250" y="7"/>
                  </a:lnTo>
                  <a:lnTo>
                    <a:pt x="314" y="13"/>
                  </a:lnTo>
                  <a:lnTo>
                    <a:pt x="381" y="20"/>
                  </a:lnTo>
                  <a:lnTo>
                    <a:pt x="450" y="29"/>
                  </a:lnTo>
                  <a:lnTo>
                    <a:pt x="518" y="40"/>
                  </a:lnTo>
                  <a:lnTo>
                    <a:pt x="584" y="53"/>
                  </a:lnTo>
                  <a:lnTo>
                    <a:pt x="614" y="61"/>
                  </a:lnTo>
                  <a:lnTo>
                    <a:pt x="645" y="68"/>
                  </a:lnTo>
                  <a:lnTo>
                    <a:pt x="673" y="76"/>
                  </a:lnTo>
                  <a:lnTo>
                    <a:pt x="698" y="85"/>
                  </a:lnTo>
                  <a:lnTo>
                    <a:pt x="723" y="93"/>
                  </a:lnTo>
                  <a:lnTo>
                    <a:pt x="743" y="103"/>
                  </a:lnTo>
                  <a:lnTo>
                    <a:pt x="762" y="114"/>
                  </a:lnTo>
                  <a:lnTo>
                    <a:pt x="777" y="125"/>
                  </a:lnTo>
                  <a:lnTo>
                    <a:pt x="788" y="136"/>
                  </a:lnTo>
                  <a:lnTo>
                    <a:pt x="797" y="148"/>
                  </a:lnTo>
                  <a:lnTo>
                    <a:pt x="802" y="162"/>
                  </a:lnTo>
                  <a:lnTo>
                    <a:pt x="802" y="175"/>
                  </a:lnTo>
                  <a:close/>
                </a:path>
              </a:pathLst>
            </a:custGeom>
            <a:solidFill>
              <a:srgbClr val="F5B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985793" y="5418032"/>
              <a:ext cx="870656" cy="870656"/>
            </a:xfrm>
            <a:custGeom>
              <a:avLst/>
              <a:gdLst>
                <a:gd name="T0" fmla="*/ 2454 w 2480"/>
                <a:gd name="T1" fmla="*/ 1138 h 2479"/>
                <a:gd name="T2" fmla="*/ 2355 w 2480"/>
                <a:gd name="T3" fmla="*/ 1283 h 2479"/>
                <a:gd name="T4" fmla="*/ 2214 w 2480"/>
                <a:gd name="T5" fmla="*/ 1492 h 2479"/>
                <a:gd name="T6" fmla="*/ 2048 w 2480"/>
                <a:gd name="T7" fmla="*/ 1740 h 2479"/>
                <a:gd name="T8" fmla="*/ 1874 w 2480"/>
                <a:gd name="T9" fmla="*/ 1991 h 2479"/>
                <a:gd name="T10" fmla="*/ 1749 w 2480"/>
                <a:gd name="T11" fmla="*/ 2165 h 2479"/>
                <a:gd name="T12" fmla="*/ 1671 w 2480"/>
                <a:gd name="T13" fmla="*/ 2266 h 2479"/>
                <a:gd name="T14" fmla="*/ 1603 w 2480"/>
                <a:gd name="T15" fmla="*/ 2352 h 2479"/>
                <a:gd name="T16" fmla="*/ 1543 w 2480"/>
                <a:gd name="T17" fmla="*/ 2419 h 2479"/>
                <a:gd name="T18" fmla="*/ 1497 w 2480"/>
                <a:gd name="T19" fmla="*/ 2463 h 2479"/>
                <a:gd name="T20" fmla="*/ 1465 w 2480"/>
                <a:gd name="T21" fmla="*/ 2479 h 2479"/>
                <a:gd name="T22" fmla="*/ 1443 w 2480"/>
                <a:gd name="T23" fmla="*/ 2468 h 2479"/>
                <a:gd name="T24" fmla="*/ 1405 w 2480"/>
                <a:gd name="T25" fmla="*/ 2442 h 2479"/>
                <a:gd name="T26" fmla="*/ 1310 w 2480"/>
                <a:gd name="T27" fmla="*/ 2384 h 2479"/>
                <a:gd name="T28" fmla="*/ 1131 w 2480"/>
                <a:gd name="T29" fmla="*/ 2273 h 2479"/>
                <a:gd name="T30" fmla="*/ 971 w 2480"/>
                <a:gd name="T31" fmla="*/ 2171 h 2479"/>
                <a:gd name="T32" fmla="*/ 855 w 2480"/>
                <a:gd name="T33" fmla="*/ 2093 h 2479"/>
                <a:gd name="T34" fmla="*/ 737 w 2480"/>
                <a:gd name="T35" fmla="*/ 2010 h 2479"/>
                <a:gd name="T36" fmla="*/ 619 w 2480"/>
                <a:gd name="T37" fmla="*/ 1924 h 2479"/>
                <a:gd name="T38" fmla="*/ 504 w 2480"/>
                <a:gd name="T39" fmla="*/ 1832 h 2479"/>
                <a:gd name="T40" fmla="*/ 395 w 2480"/>
                <a:gd name="T41" fmla="*/ 1737 h 2479"/>
                <a:gd name="T42" fmla="*/ 295 w 2480"/>
                <a:gd name="T43" fmla="*/ 1641 h 2479"/>
                <a:gd name="T44" fmla="*/ 206 w 2480"/>
                <a:gd name="T45" fmla="*/ 1542 h 2479"/>
                <a:gd name="T46" fmla="*/ 133 w 2480"/>
                <a:gd name="T47" fmla="*/ 1444 h 2479"/>
                <a:gd name="T48" fmla="*/ 77 w 2480"/>
                <a:gd name="T49" fmla="*/ 1346 h 2479"/>
                <a:gd name="T50" fmla="*/ 39 w 2480"/>
                <a:gd name="T51" fmla="*/ 1248 h 2479"/>
                <a:gd name="T52" fmla="*/ 15 w 2480"/>
                <a:gd name="T53" fmla="*/ 1145 h 2479"/>
                <a:gd name="T54" fmla="*/ 3 w 2480"/>
                <a:gd name="T55" fmla="*/ 1038 h 2479"/>
                <a:gd name="T56" fmla="*/ 0 w 2480"/>
                <a:gd name="T57" fmla="*/ 928 h 2479"/>
                <a:gd name="T58" fmla="*/ 10 w 2480"/>
                <a:gd name="T59" fmla="*/ 818 h 2479"/>
                <a:gd name="T60" fmla="*/ 28 w 2480"/>
                <a:gd name="T61" fmla="*/ 707 h 2479"/>
                <a:gd name="T62" fmla="*/ 59 w 2480"/>
                <a:gd name="T63" fmla="*/ 599 h 2479"/>
                <a:gd name="T64" fmla="*/ 98 w 2480"/>
                <a:gd name="T65" fmla="*/ 495 h 2479"/>
                <a:gd name="T66" fmla="*/ 145 w 2480"/>
                <a:gd name="T67" fmla="*/ 396 h 2479"/>
                <a:gd name="T68" fmla="*/ 202 w 2480"/>
                <a:gd name="T69" fmla="*/ 305 h 2479"/>
                <a:gd name="T70" fmla="*/ 269 w 2480"/>
                <a:gd name="T71" fmla="*/ 223 h 2479"/>
                <a:gd name="T72" fmla="*/ 344 w 2480"/>
                <a:gd name="T73" fmla="*/ 151 h 2479"/>
                <a:gd name="T74" fmla="*/ 425 w 2480"/>
                <a:gd name="T75" fmla="*/ 92 h 2479"/>
                <a:gd name="T76" fmla="*/ 515 w 2480"/>
                <a:gd name="T77" fmla="*/ 45 h 2479"/>
                <a:gd name="T78" fmla="*/ 613 w 2480"/>
                <a:gd name="T79" fmla="*/ 15 h 2479"/>
                <a:gd name="T80" fmla="*/ 716 w 2480"/>
                <a:gd name="T81" fmla="*/ 0 h 2479"/>
                <a:gd name="T82" fmla="*/ 827 w 2480"/>
                <a:gd name="T83" fmla="*/ 6 h 2479"/>
                <a:gd name="T84" fmla="*/ 949 w 2480"/>
                <a:gd name="T85" fmla="*/ 34 h 2479"/>
                <a:gd name="T86" fmla="*/ 1079 w 2480"/>
                <a:gd name="T87" fmla="*/ 82 h 2479"/>
                <a:gd name="T88" fmla="*/ 1217 w 2480"/>
                <a:gd name="T89" fmla="*/ 145 h 2479"/>
                <a:gd name="T90" fmla="*/ 1357 w 2480"/>
                <a:gd name="T91" fmla="*/ 223 h 2479"/>
                <a:gd name="T92" fmla="*/ 1499 w 2480"/>
                <a:gd name="T93" fmla="*/ 312 h 2479"/>
                <a:gd name="T94" fmla="*/ 1641 w 2480"/>
                <a:gd name="T95" fmla="*/ 408 h 2479"/>
                <a:gd name="T96" fmla="*/ 1779 w 2480"/>
                <a:gd name="T97" fmla="*/ 508 h 2479"/>
                <a:gd name="T98" fmla="*/ 1912 w 2480"/>
                <a:gd name="T99" fmla="*/ 610 h 2479"/>
                <a:gd name="T100" fmla="*/ 2036 w 2480"/>
                <a:gd name="T101" fmla="*/ 710 h 2479"/>
                <a:gd name="T102" fmla="*/ 2203 w 2480"/>
                <a:gd name="T103" fmla="*/ 849 h 2479"/>
                <a:gd name="T104" fmla="*/ 2373 w 2480"/>
                <a:gd name="T105" fmla="*/ 1000 h 2479"/>
                <a:gd name="T106" fmla="*/ 2468 w 2480"/>
                <a:gd name="T107" fmla="*/ 1087 h 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80" h="2479">
                  <a:moveTo>
                    <a:pt x="2480" y="1099"/>
                  </a:moveTo>
                  <a:lnTo>
                    <a:pt x="2454" y="1138"/>
                  </a:lnTo>
                  <a:lnTo>
                    <a:pt x="2411" y="1200"/>
                  </a:lnTo>
                  <a:lnTo>
                    <a:pt x="2355" y="1283"/>
                  </a:lnTo>
                  <a:lnTo>
                    <a:pt x="2289" y="1381"/>
                  </a:lnTo>
                  <a:lnTo>
                    <a:pt x="2214" y="1492"/>
                  </a:lnTo>
                  <a:lnTo>
                    <a:pt x="2133" y="1613"/>
                  </a:lnTo>
                  <a:lnTo>
                    <a:pt x="2048" y="1740"/>
                  </a:lnTo>
                  <a:lnTo>
                    <a:pt x="1960" y="1866"/>
                  </a:lnTo>
                  <a:lnTo>
                    <a:pt x="1874" y="1991"/>
                  </a:lnTo>
                  <a:lnTo>
                    <a:pt x="1789" y="2109"/>
                  </a:lnTo>
                  <a:lnTo>
                    <a:pt x="1749" y="2165"/>
                  </a:lnTo>
                  <a:lnTo>
                    <a:pt x="1708" y="2217"/>
                  </a:lnTo>
                  <a:lnTo>
                    <a:pt x="1671" y="2266"/>
                  </a:lnTo>
                  <a:lnTo>
                    <a:pt x="1635" y="2312"/>
                  </a:lnTo>
                  <a:lnTo>
                    <a:pt x="1603" y="2352"/>
                  </a:lnTo>
                  <a:lnTo>
                    <a:pt x="1571" y="2389"/>
                  </a:lnTo>
                  <a:lnTo>
                    <a:pt x="1543" y="2419"/>
                  </a:lnTo>
                  <a:lnTo>
                    <a:pt x="1518" y="2444"/>
                  </a:lnTo>
                  <a:lnTo>
                    <a:pt x="1497" y="2463"/>
                  </a:lnTo>
                  <a:lnTo>
                    <a:pt x="1478" y="2474"/>
                  </a:lnTo>
                  <a:lnTo>
                    <a:pt x="1465" y="2479"/>
                  </a:lnTo>
                  <a:lnTo>
                    <a:pt x="1454" y="2477"/>
                  </a:lnTo>
                  <a:lnTo>
                    <a:pt x="1443" y="2468"/>
                  </a:lnTo>
                  <a:lnTo>
                    <a:pt x="1427" y="2456"/>
                  </a:lnTo>
                  <a:lnTo>
                    <a:pt x="1405" y="2442"/>
                  </a:lnTo>
                  <a:lnTo>
                    <a:pt x="1378" y="2425"/>
                  </a:lnTo>
                  <a:lnTo>
                    <a:pt x="1310" y="2384"/>
                  </a:lnTo>
                  <a:lnTo>
                    <a:pt x="1228" y="2333"/>
                  </a:lnTo>
                  <a:lnTo>
                    <a:pt x="1131" y="2273"/>
                  </a:lnTo>
                  <a:lnTo>
                    <a:pt x="1025" y="2206"/>
                  </a:lnTo>
                  <a:lnTo>
                    <a:pt x="971" y="2171"/>
                  </a:lnTo>
                  <a:lnTo>
                    <a:pt x="913" y="2133"/>
                  </a:lnTo>
                  <a:lnTo>
                    <a:pt x="855" y="2093"/>
                  </a:lnTo>
                  <a:lnTo>
                    <a:pt x="795" y="2053"/>
                  </a:lnTo>
                  <a:lnTo>
                    <a:pt x="737" y="2010"/>
                  </a:lnTo>
                  <a:lnTo>
                    <a:pt x="677" y="1967"/>
                  </a:lnTo>
                  <a:lnTo>
                    <a:pt x="619" y="1924"/>
                  </a:lnTo>
                  <a:lnTo>
                    <a:pt x="560" y="1877"/>
                  </a:lnTo>
                  <a:lnTo>
                    <a:pt x="504" y="1832"/>
                  </a:lnTo>
                  <a:lnTo>
                    <a:pt x="448" y="1785"/>
                  </a:lnTo>
                  <a:lnTo>
                    <a:pt x="395" y="1737"/>
                  </a:lnTo>
                  <a:lnTo>
                    <a:pt x="344" y="1688"/>
                  </a:lnTo>
                  <a:lnTo>
                    <a:pt x="295" y="1641"/>
                  </a:lnTo>
                  <a:lnTo>
                    <a:pt x="249" y="1591"/>
                  </a:lnTo>
                  <a:lnTo>
                    <a:pt x="206" y="1542"/>
                  </a:lnTo>
                  <a:lnTo>
                    <a:pt x="167" y="1494"/>
                  </a:lnTo>
                  <a:lnTo>
                    <a:pt x="133" y="1444"/>
                  </a:lnTo>
                  <a:lnTo>
                    <a:pt x="103" y="1395"/>
                  </a:lnTo>
                  <a:lnTo>
                    <a:pt x="77" y="1346"/>
                  </a:lnTo>
                  <a:lnTo>
                    <a:pt x="56" y="1297"/>
                  </a:lnTo>
                  <a:lnTo>
                    <a:pt x="39" y="1248"/>
                  </a:lnTo>
                  <a:lnTo>
                    <a:pt x="26" y="1196"/>
                  </a:lnTo>
                  <a:lnTo>
                    <a:pt x="15" y="1145"/>
                  </a:lnTo>
                  <a:lnTo>
                    <a:pt x="8" y="1092"/>
                  </a:lnTo>
                  <a:lnTo>
                    <a:pt x="3" y="1038"/>
                  </a:lnTo>
                  <a:lnTo>
                    <a:pt x="0" y="983"/>
                  </a:lnTo>
                  <a:lnTo>
                    <a:pt x="0" y="928"/>
                  </a:lnTo>
                  <a:lnTo>
                    <a:pt x="4" y="872"/>
                  </a:lnTo>
                  <a:lnTo>
                    <a:pt x="10" y="818"/>
                  </a:lnTo>
                  <a:lnTo>
                    <a:pt x="17" y="761"/>
                  </a:lnTo>
                  <a:lnTo>
                    <a:pt x="28" y="707"/>
                  </a:lnTo>
                  <a:lnTo>
                    <a:pt x="42" y="653"/>
                  </a:lnTo>
                  <a:lnTo>
                    <a:pt x="59" y="599"/>
                  </a:lnTo>
                  <a:lnTo>
                    <a:pt x="77" y="546"/>
                  </a:lnTo>
                  <a:lnTo>
                    <a:pt x="98" y="495"/>
                  </a:lnTo>
                  <a:lnTo>
                    <a:pt x="121" y="445"/>
                  </a:lnTo>
                  <a:lnTo>
                    <a:pt x="145" y="396"/>
                  </a:lnTo>
                  <a:lnTo>
                    <a:pt x="173" y="350"/>
                  </a:lnTo>
                  <a:lnTo>
                    <a:pt x="202" y="305"/>
                  </a:lnTo>
                  <a:lnTo>
                    <a:pt x="235" y="263"/>
                  </a:lnTo>
                  <a:lnTo>
                    <a:pt x="269" y="223"/>
                  </a:lnTo>
                  <a:lnTo>
                    <a:pt x="305" y="185"/>
                  </a:lnTo>
                  <a:lnTo>
                    <a:pt x="344" y="151"/>
                  </a:lnTo>
                  <a:lnTo>
                    <a:pt x="384" y="120"/>
                  </a:lnTo>
                  <a:lnTo>
                    <a:pt x="425" y="92"/>
                  </a:lnTo>
                  <a:lnTo>
                    <a:pt x="469" y="66"/>
                  </a:lnTo>
                  <a:lnTo>
                    <a:pt x="515" y="45"/>
                  </a:lnTo>
                  <a:lnTo>
                    <a:pt x="563" y="27"/>
                  </a:lnTo>
                  <a:lnTo>
                    <a:pt x="613" y="15"/>
                  </a:lnTo>
                  <a:lnTo>
                    <a:pt x="664" y="5"/>
                  </a:lnTo>
                  <a:lnTo>
                    <a:pt x="716" y="0"/>
                  </a:lnTo>
                  <a:lnTo>
                    <a:pt x="771" y="0"/>
                  </a:lnTo>
                  <a:lnTo>
                    <a:pt x="827" y="6"/>
                  </a:lnTo>
                  <a:lnTo>
                    <a:pt x="887" y="17"/>
                  </a:lnTo>
                  <a:lnTo>
                    <a:pt x="949" y="34"/>
                  </a:lnTo>
                  <a:lnTo>
                    <a:pt x="1013" y="55"/>
                  </a:lnTo>
                  <a:lnTo>
                    <a:pt x="1079" y="82"/>
                  </a:lnTo>
                  <a:lnTo>
                    <a:pt x="1147" y="111"/>
                  </a:lnTo>
                  <a:lnTo>
                    <a:pt x="1217" y="145"/>
                  </a:lnTo>
                  <a:lnTo>
                    <a:pt x="1286" y="183"/>
                  </a:lnTo>
                  <a:lnTo>
                    <a:pt x="1357" y="223"/>
                  </a:lnTo>
                  <a:lnTo>
                    <a:pt x="1428" y="267"/>
                  </a:lnTo>
                  <a:lnTo>
                    <a:pt x="1499" y="312"/>
                  </a:lnTo>
                  <a:lnTo>
                    <a:pt x="1571" y="359"/>
                  </a:lnTo>
                  <a:lnTo>
                    <a:pt x="1641" y="408"/>
                  </a:lnTo>
                  <a:lnTo>
                    <a:pt x="1711" y="458"/>
                  </a:lnTo>
                  <a:lnTo>
                    <a:pt x="1779" y="508"/>
                  </a:lnTo>
                  <a:lnTo>
                    <a:pt x="1846" y="559"/>
                  </a:lnTo>
                  <a:lnTo>
                    <a:pt x="1912" y="610"/>
                  </a:lnTo>
                  <a:lnTo>
                    <a:pt x="1975" y="660"/>
                  </a:lnTo>
                  <a:lnTo>
                    <a:pt x="2036" y="710"/>
                  </a:lnTo>
                  <a:lnTo>
                    <a:pt x="2094" y="758"/>
                  </a:lnTo>
                  <a:lnTo>
                    <a:pt x="2203" y="849"/>
                  </a:lnTo>
                  <a:lnTo>
                    <a:pt x="2296" y="931"/>
                  </a:lnTo>
                  <a:lnTo>
                    <a:pt x="2373" y="1000"/>
                  </a:lnTo>
                  <a:lnTo>
                    <a:pt x="2432" y="1053"/>
                  </a:lnTo>
                  <a:lnTo>
                    <a:pt x="2468" y="1087"/>
                  </a:lnTo>
                  <a:lnTo>
                    <a:pt x="2480" y="1099"/>
                  </a:lnTo>
                  <a:close/>
                </a:path>
              </a:pathLst>
            </a:custGeom>
            <a:solidFill>
              <a:srgbClr val="5F5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774499" y="6322041"/>
              <a:ext cx="461658" cy="291389"/>
            </a:xfrm>
            <a:custGeom>
              <a:avLst/>
              <a:gdLst>
                <a:gd name="T0" fmla="*/ 694 w 1318"/>
                <a:gd name="T1" fmla="*/ 11 h 831"/>
                <a:gd name="T2" fmla="*/ 692 w 1318"/>
                <a:gd name="T3" fmla="*/ 29 h 831"/>
                <a:gd name="T4" fmla="*/ 682 w 1318"/>
                <a:gd name="T5" fmla="*/ 57 h 831"/>
                <a:gd name="T6" fmla="*/ 664 w 1318"/>
                <a:gd name="T7" fmla="*/ 95 h 831"/>
                <a:gd name="T8" fmla="*/ 641 w 1318"/>
                <a:gd name="T9" fmla="*/ 130 h 831"/>
                <a:gd name="T10" fmla="*/ 605 w 1318"/>
                <a:gd name="T11" fmla="*/ 176 h 831"/>
                <a:gd name="T12" fmla="*/ 569 w 1318"/>
                <a:gd name="T13" fmla="*/ 215 h 831"/>
                <a:gd name="T14" fmla="*/ 572 w 1318"/>
                <a:gd name="T15" fmla="*/ 223 h 831"/>
                <a:gd name="T16" fmla="*/ 638 w 1318"/>
                <a:gd name="T17" fmla="*/ 239 h 831"/>
                <a:gd name="T18" fmla="*/ 744 w 1318"/>
                <a:gd name="T19" fmla="*/ 264 h 831"/>
                <a:gd name="T20" fmla="*/ 866 w 1318"/>
                <a:gd name="T21" fmla="*/ 291 h 831"/>
                <a:gd name="T22" fmla="*/ 957 w 1318"/>
                <a:gd name="T23" fmla="*/ 310 h 831"/>
                <a:gd name="T24" fmla="*/ 1039 w 1318"/>
                <a:gd name="T25" fmla="*/ 330 h 831"/>
                <a:gd name="T26" fmla="*/ 1106 w 1318"/>
                <a:gd name="T27" fmla="*/ 348 h 831"/>
                <a:gd name="T28" fmla="*/ 1151 w 1318"/>
                <a:gd name="T29" fmla="*/ 364 h 831"/>
                <a:gd name="T30" fmla="*/ 1193 w 1318"/>
                <a:gd name="T31" fmla="*/ 382 h 831"/>
                <a:gd name="T32" fmla="*/ 1232 w 1318"/>
                <a:gd name="T33" fmla="*/ 403 h 831"/>
                <a:gd name="T34" fmla="*/ 1265 w 1318"/>
                <a:gd name="T35" fmla="*/ 427 h 831"/>
                <a:gd name="T36" fmla="*/ 1292 w 1318"/>
                <a:gd name="T37" fmla="*/ 454 h 831"/>
                <a:gd name="T38" fmla="*/ 1310 w 1318"/>
                <a:gd name="T39" fmla="*/ 486 h 831"/>
                <a:gd name="T40" fmla="*/ 1318 w 1318"/>
                <a:gd name="T41" fmla="*/ 520 h 831"/>
                <a:gd name="T42" fmla="*/ 1313 w 1318"/>
                <a:gd name="T43" fmla="*/ 559 h 831"/>
                <a:gd name="T44" fmla="*/ 1294 w 1318"/>
                <a:gd name="T45" fmla="*/ 602 h 831"/>
                <a:gd name="T46" fmla="*/ 1262 w 1318"/>
                <a:gd name="T47" fmla="*/ 649 h 831"/>
                <a:gd name="T48" fmla="*/ 1210 w 1318"/>
                <a:gd name="T49" fmla="*/ 701 h 831"/>
                <a:gd name="T50" fmla="*/ 1158 w 1318"/>
                <a:gd name="T51" fmla="*/ 745 h 831"/>
                <a:gd name="T52" fmla="*/ 1113 w 1318"/>
                <a:gd name="T53" fmla="*/ 772 h 831"/>
                <a:gd name="T54" fmla="*/ 1062 w 1318"/>
                <a:gd name="T55" fmla="*/ 794 h 831"/>
                <a:gd name="T56" fmla="*/ 1006 w 1318"/>
                <a:gd name="T57" fmla="*/ 810 h 831"/>
                <a:gd name="T58" fmla="*/ 946 w 1318"/>
                <a:gd name="T59" fmla="*/ 821 h 831"/>
                <a:gd name="T60" fmla="*/ 884 w 1318"/>
                <a:gd name="T61" fmla="*/ 828 h 831"/>
                <a:gd name="T62" fmla="*/ 818 w 1318"/>
                <a:gd name="T63" fmla="*/ 831 h 831"/>
                <a:gd name="T64" fmla="*/ 750 w 1318"/>
                <a:gd name="T65" fmla="*/ 829 h 831"/>
                <a:gd name="T66" fmla="*/ 682 w 1318"/>
                <a:gd name="T67" fmla="*/ 824 h 831"/>
                <a:gd name="T68" fmla="*/ 613 w 1318"/>
                <a:gd name="T69" fmla="*/ 817 h 831"/>
                <a:gd name="T70" fmla="*/ 544 w 1318"/>
                <a:gd name="T71" fmla="*/ 806 h 831"/>
                <a:gd name="T72" fmla="*/ 476 w 1318"/>
                <a:gd name="T73" fmla="*/ 793 h 831"/>
                <a:gd name="T74" fmla="*/ 378 w 1318"/>
                <a:gd name="T75" fmla="*/ 770 h 831"/>
                <a:gd name="T76" fmla="*/ 256 w 1318"/>
                <a:gd name="T77" fmla="*/ 733 h 831"/>
                <a:gd name="T78" fmla="*/ 174 w 1318"/>
                <a:gd name="T79" fmla="*/ 703 h 831"/>
                <a:gd name="T80" fmla="*/ 131 w 1318"/>
                <a:gd name="T81" fmla="*/ 682 h 831"/>
                <a:gd name="T82" fmla="*/ 94 w 1318"/>
                <a:gd name="T83" fmla="*/ 661 h 831"/>
                <a:gd name="T84" fmla="*/ 65 w 1318"/>
                <a:gd name="T85" fmla="*/ 641 h 831"/>
                <a:gd name="T86" fmla="*/ 42 w 1318"/>
                <a:gd name="T87" fmla="*/ 620 h 831"/>
                <a:gd name="T88" fmla="*/ 25 w 1318"/>
                <a:gd name="T89" fmla="*/ 600 h 831"/>
                <a:gd name="T90" fmla="*/ 12 w 1318"/>
                <a:gd name="T91" fmla="*/ 581 h 831"/>
                <a:gd name="T92" fmla="*/ 5 w 1318"/>
                <a:gd name="T93" fmla="*/ 561 h 831"/>
                <a:gd name="T94" fmla="*/ 0 w 1318"/>
                <a:gd name="T95" fmla="*/ 543 h 831"/>
                <a:gd name="T96" fmla="*/ 0 w 1318"/>
                <a:gd name="T97" fmla="*/ 525 h 831"/>
                <a:gd name="T98" fmla="*/ 3 w 1318"/>
                <a:gd name="T99" fmla="*/ 500 h 831"/>
                <a:gd name="T100" fmla="*/ 14 w 1318"/>
                <a:gd name="T101" fmla="*/ 459 h 831"/>
                <a:gd name="T102" fmla="*/ 22 w 1318"/>
                <a:gd name="T103" fmla="*/ 424 h 831"/>
                <a:gd name="T104" fmla="*/ 39 w 1318"/>
                <a:gd name="T105" fmla="*/ 391 h 831"/>
                <a:gd name="T106" fmla="*/ 68 w 1318"/>
                <a:gd name="T107" fmla="*/ 356 h 831"/>
                <a:gd name="T108" fmla="*/ 107 w 1318"/>
                <a:gd name="T109" fmla="*/ 319 h 831"/>
                <a:gd name="T110" fmla="*/ 156 w 1318"/>
                <a:gd name="T111" fmla="*/ 281 h 831"/>
                <a:gd name="T112" fmla="*/ 210 w 1318"/>
                <a:gd name="T113" fmla="*/ 243 h 831"/>
                <a:gd name="T114" fmla="*/ 300 w 1318"/>
                <a:gd name="T115" fmla="*/ 187 h 831"/>
                <a:gd name="T116" fmla="*/ 425 w 1318"/>
                <a:gd name="T117" fmla="*/ 118 h 831"/>
                <a:gd name="T118" fmla="*/ 541 w 1318"/>
                <a:gd name="T119" fmla="*/ 60 h 831"/>
                <a:gd name="T120" fmla="*/ 633 w 1318"/>
                <a:gd name="T121" fmla="*/ 19 h 831"/>
                <a:gd name="T122" fmla="*/ 678 w 1318"/>
                <a:gd name="T123" fmla="*/ 2 h 831"/>
                <a:gd name="T124" fmla="*/ 693 w 1318"/>
                <a:gd name="T125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8" h="831">
                  <a:moveTo>
                    <a:pt x="694" y="1"/>
                  </a:moveTo>
                  <a:lnTo>
                    <a:pt x="694" y="11"/>
                  </a:lnTo>
                  <a:lnTo>
                    <a:pt x="693" y="19"/>
                  </a:lnTo>
                  <a:lnTo>
                    <a:pt x="692" y="29"/>
                  </a:lnTo>
                  <a:lnTo>
                    <a:pt x="689" y="39"/>
                  </a:lnTo>
                  <a:lnTo>
                    <a:pt x="682" y="57"/>
                  </a:lnTo>
                  <a:lnTo>
                    <a:pt x="675" y="77"/>
                  </a:lnTo>
                  <a:lnTo>
                    <a:pt x="664" y="95"/>
                  </a:lnTo>
                  <a:lnTo>
                    <a:pt x="653" y="113"/>
                  </a:lnTo>
                  <a:lnTo>
                    <a:pt x="641" y="130"/>
                  </a:lnTo>
                  <a:lnTo>
                    <a:pt x="628" y="147"/>
                  </a:lnTo>
                  <a:lnTo>
                    <a:pt x="605" y="176"/>
                  </a:lnTo>
                  <a:lnTo>
                    <a:pt x="583" y="200"/>
                  </a:lnTo>
                  <a:lnTo>
                    <a:pt x="569" y="215"/>
                  </a:lnTo>
                  <a:lnTo>
                    <a:pt x="563" y="220"/>
                  </a:lnTo>
                  <a:lnTo>
                    <a:pt x="572" y="223"/>
                  </a:lnTo>
                  <a:lnTo>
                    <a:pt x="598" y="229"/>
                  </a:lnTo>
                  <a:lnTo>
                    <a:pt x="638" y="239"/>
                  </a:lnTo>
                  <a:lnTo>
                    <a:pt x="687" y="251"/>
                  </a:lnTo>
                  <a:lnTo>
                    <a:pt x="744" y="264"/>
                  </a:lnTo>
                  <a:lnTo>
                    <a:pt x="804" y="278"/>
                  </a:lnTo>
                  <a:lnTo>
                    <a:pt x="866" y="291"/>
                  </a:lnTo>
                  <a:lnTo>
                    <a:pt x="924" y="304"/>
                  </a:lnTo>
                  <a:lnTo>
                    <a:pt x="957" y="310"/>
                  </a:lnTo>
                  <a:lnTo>
                    <a:pt x="996" y="319"/>
                  </a:lnTo>
                  <a:lnTo>
                    <a:pt x="1039" y="330"/>
                  </a:lnTo>
                  <a:lnTo>
                    <a:pt x="1084" y="342"/>
                  </a:lnTo>
                  <a:lnTo>
                    <a:pt x="1106" y="348"/>
                  </a:lnTo>
                  <a:lnTo>
                    <a:pt x="1129" y="356"/>
                  </a:lnTo>
                  <a:lnTo>
                    <a:pt x="1151" y="364"/>
                  </a:lnTo>
                  <a:lnTo>
                    <a:pt x="1173" y="373"/>
                  </a:lnTo>
                  <a:lnTo>
                    <a:pt x="1193" y="382"/>
                  </a:lnTo>
                  <a:lnTo>
                    <a:pt x="1213" y="392"/>
                  </a:lnTo>
                  <a:lnTo>
                    <a:pt x="1232" y="403"/>
                  </a:lnTo>
                  <a:lnTo>
                    <a:pt x="1249" y="415"/>
                  </a:lnTo>
                  <a:lnTo>
                    <a:pt x="1265" y="427"/>
                  </a:lnTo>
                  <a:lnTo>
                    <a:pt x="1280" y="441"/>
                  </a:lnTo>
                  <a:lnTo>
                    <a:pt x="1292" y="454"/>
                  </a:lnTo>
                  <a:lnTo>
                    <a:pt x="1302" y="470"/>
                  </a:lnTo>
                  <a:lnTo>
                    <a:pt x="1310" y="486"/>
                  </a:lnTo>
                  <a:lnTo>
                    <a:pt x="1315" y="503"/>
                  </a:lnTo>
                  <a:lnTo>
                    <a:pt x="1318" y="520"/>
                  </a:lnTo>
                  <a:lnTo>
                    <a:pt x="1316" y="539"/>
                  </a:lnTo>
                  <a:lnTo>
                    <a:pt x="1313" y="559"/>
                  </a:lnTo>
                  <a:lnTo>
                    <a:pt x="1305" y="580"/>
                  </a:lnTo>
                  <a:lnTo>
                    <a:pt x="1294" y="602"/>
                  </a:lnTo>
                  <a:lnTo>
                    <a:pt x="1280" y="625"/>
                  </a:lnTo>
                  <a:lnTo>
                    <a:pt x="1262" y="649"/>
                  </a:lnTo>
                  <a:lnTo>
                    <a:pt x="1238" y="675"/>
                  </a:lnTo>
                  <a:lnTo>
                    <a:pt x="1210" y="701"/>
                  </a:lnTo>
                  <a:lnTo>
                    <a:pt x="1179" y="729"/>
                  </a:lnTo>
                  <a:lnTo>
                    <a:pt x="1158" y="745"/>
                  </a:lnTo>
                  <a:lnTo>
                    <a:pt x="1136" y="760"/>
                  </a:lnTo>
                  <a:lnTo>
                    <a:pt x="1113" y="772"/>
                  </a:lnTo>
                  <a:lnTo>
                    <a:pt x="1089" y="784"/>
                  </a:lnTo>
                  <a:lnTo>
                    <a:pt x="1062" y="794"/>
                  </a:lnTo>
                  <a:lnTo>
                    <a:pt x="1035" y="803"/>
                  </a:lnTo>
                  <a:lnTo>
                    <a:pt x="1006" y="810"/>
                  </a:lnTo>
                  <a:lnTo>
                    <a:pt x="977" y="816"/>
                  </a:lnTo>
                  <a:lnTo>
                    <a:pt x="946" y="821"/>
                  </a:lnTo>
                  <a:lnTo>
                    <a:pt x="916" y="824"/>
                  </a:lnTo>
                  <a:lnTo>
                    <a:pt x="884" y="828"/>
                  </a:lnTo>
                  <a:lnTo>
                    <a:pt x="851" y="829"/>
                  </a:lnTo>
                  <a:lnTo>
                    <a:pt x="818" y="831"/>
                  </a:lnTo>
                  <a:lnTo>
                    <a:pt x="784" y="831"/>
                  </a:lnTo>
                  <a:lnTo>
                    <a:pt x="750" y="829"/>
                  </a:lnTo>
                  <a:lnTo>
                    <a:pt x="716" y="827"/>
                  </a:lnTo>
                  <a:lnTo>
                    <a:pt x="682" y="824"/>
                  </a:lnTo>
                  <a:lnTo>
                    <a:pt x="648" y="821"/>
                  </a:lnTo>
                  <a:lnTo>
                    <a:pt x="613" y="817"/>
                  </a:lnTo>
                  <a:lnTo>
                    <a:pt x="579" y="812"/>
                  </a:lnTo>
                  <a:lnTo>
                    <a:pt x="544" y="806"/>
                  </a:lnTo>
                  <a:lnTo>
                    <a:pt x="510" y="800"/>
                  </a:lnTo>
                  <a:lnTo>
                    <a:pt x="476" y="793"/>
                  </a:lnTo>
                  <a:lnTo>
                    <a:pt x="442" y="786"/>
                  </a:lnTo>
                  <a:lnTo>
                    <a:pt x="378" y="770"/>
                  </a:lnTo>
                  <a:lnTo>
                    <a:pt x="314" y="751"/>
                  </a:lnTo>
                  <a:lnTo>
                    <a:pt x="256" y="733"/>
                  </a:lnTo>
                  <a:lnTo>
                    <a:pt x="200" y="712"/>
                  </a:lnTo>
                  <a:lnTo>
                    <a:pt x="174" y="703"/>
                  </a:lnTo>
                  <a:lnTo>
                    <a:pt x="151" y="693"/>
                  </a:lnTo>
                  <a:lnTo>
                    <a:pt x="131" y="682"/>
                  </a:lnTo>
                  <a:lnTo>
                    <a:pt x="111" y="672"/>
                  </a:lnTo>
                  <a:lnTo>
                    <a:pt x="94" y="661"/>
                  </a:lnTo>
                  <a:lnTo>
                    <a:pt x="78" y="652"/>
                  </a:lnTo>
                  <a:lnTo>
                    <a:pt x="65" y="641"/>
                  </a:lnTo>
                  <a:lnTo>
                    <a:pt x="53" y="631"/>
                  </a:lnTo>
                  <a:lnTo>
                    <a:pt x="42" y="620"/>
                  </a:lnTo>
                  <a:lnTo>
                    <a:pt x="33" y="610"/>
                  </a:lnTo>
                  <a:lnTo>
                    <a:pt x="25" y="600"/>
                  </a:lnTo>
                  <a:lnTo>
                    <a:pt x="19" y="591"/>
                  </a:lnTo>
                  <a:lnTo>
                    <a:pt x="12" y="581"/>
                  </a:lnTo>
                  <a:lnTo>
                    <a:pt x="9" y="571"/>
                  </a:lnTo>
                  <a:lnTo>
                    <a:pt x="5" y="561"/>
                  </a:lnTo>
                  <a:lnTo>
                    <a:pt x="3" y="552"/>
                  </a:lnTo>
                  <a:lnTo>
                    <a:pt x="0" y="543"/>
                  </a:lnTo>
                  <a:lnTo>
                    <a:pt x="0" y="533"/>
                  </a:lnTo>
                  <a:lnTo>
                    <a:pt x="0" y="525"/>
                  </a:lnTo>
                  <a:lnTo>
                    <a:pt x="0" y="516"/>
                  </a:lnTo>
                  <a:lnTo>
                    <a:pt x="3" y="500"/>
                  </a:lnTo>
                  <a:lnTo>
                    <a:pt x="6" y="486"/>
                  </a:lnTo>
                  <a:lnTo>
                    <a:pt x="14" y="459"/>
                  </a:lnTo>
                  <a:lnTo>
                    <a:pt x="19" y="440"/>
                  </a:lnTo>
                  <a:lnTo>
                    <a:pt x="22" y="424"/>
                  </a:lnTo>
                  <a:lnTo>
                    <a:pt x="29" y="408"/>
                  </a:lnTo>
                  <a:lnTo>
                    <a:pt x="39" y="391"/>
                  </a:lnTo>
                  <a:lnTo>
                    <a:pt x="53" y="374"/>
                  </a:lnTo>
                  <a:lnTo>
                    <a:pt x="68" y="356"/>
                  </a:lnTo>
                  <a:lnTo>
                    <a:pt x="87" y="337"/>
                  </a:lnTo>
                  <a:lnTo>
                    <a:pt x="107" y="319"/>
                  </a:lnTo>
                  <a:lnTo>
                    <a:pt x="131" y="299"/>
                  </a:lnTo>
                  <a:lnTo>
                    <a:pt x="156" y="281"/>
                  </a:lnTo>
                  <a:lnTo>
                    <a:pt x="183" y="262"/>
                  </a:lnTo>
                  <a:lnTo>
                    <a:pt x="210" y="243"/>
                  </a:lnTo>
                  <a:lnTo>
                    <a:pt x="239" y="224"/>
                  </a:lnTo>
                  <a:lnTo>
                    <a:pt x="300" y="187"/>
                  </a:lnTo>
                  <a:lnTo>
                    <a:pt x="363" y="151"/>
                  </a:lnTo>
                  <a:lnTo>
                    <a:pt x="425" y="118"/>
                  </a:lnTo>
                  <a:lnTo>
                    <a:pt x="485" y="88"/>
                  </a:lnTo>
                  <a:lnTo>
                    <a:pt x="541" y="60"/>
                  </a:lnTo>
                  <a:lnTo>
                    <a:pt x="591" y="36"/>
                  </a:lnTo>
                  <a:lnTo>
                    <a:pt x="633" y="19"/>
                  </a:lnTo>
                  <a:lnTo>
                    <a:pt x="666" y="7"/>
                  </a:lnTo>
                  <a:lnTo>
                    <a:pt x="678" y="2"/>
                  </a:lnTo>
                  <a:lnTo>
                    <a:pt x="687" y="1"/>
                  </a:lnTo>
                  <a:lnTo>
                    <a:pt x="693" y="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9D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3009717" y="5556706"/>
              <a:ext cx="405486" cy="730228"/>
            </a:xfrm>
            <a:custGeom>
              <a:avLst/>
              <a:gdLst>
                <a:gd name="T0" fmla="*/ 122 w 1155"/>
                <a:gd name="T1" fmla="*/ 546 h 2079"/>
                <a:gd name="T2" fmla="*/ 29 w 1155"/>
                <a:gd name="T3" fmla="*/ 742 h 2079"/>
                <a:gd name="T4" fmla="*/ 0 w 1155"/>
                <a:gd name="T5" fmla="*/ 989 h 2079"/>
                <a:gd name="T6" fmla="*/ 39 w 1155"/>
                <a:gd name="T7" fmla="*/ 1191 h 2079"/>
                <a:gd name="T8" fmla="*/ 96 w 1155"/>
                <a:gd name="T9" fmla="*/ 1274 h 2079"/>
                <a:gd name="T10" fmla="*/ 210 w 1155"/>
                <a:gd name="T11" fmla="*/ 1352 h 2079"/>
                <a:gd name="T12" fmla="*/ 431 w 1155"/>
                <a:gd name="T13" fmla="*/ 1402 h 2079"/>
                <a:gd name="T14" fmla="*/ 727 w 1155"/>
                <a:gd name="T15" fmla="*/ 1407 h 2079"/>
                <a:gd name="T16" fmla="*/ 842 w 1155"/>
                <a:gd name="T17" fmla="*/ 1427 h 2079"/>
                <a:gd name="T18" fmla="*/ 835 w 1155"/>
                <a:gd name="T19" fmla="*/ 1471 h 2079"/>
                <a:gd name="T20" fmla="*/ 721 w 1155"/>
                <a:gd name="T21" fmla="*/ 1535 h 2079"/>
                <a:gd name="T22" fmla="*/ 498 w 1155"/>
                <a:gd name="T23" fmla="*/ 1568 h 2079"/>
                <a:gd name="T24" fmla="*/ 363 w 1155"/>
                <a:gd name="T25" fmla="*/ 1580 h 2079"/>
                <a:gd name="T26" fmla="*/ 263 w 1155"/>
                <a:gd name="T27" fmla="*/ 1639 h 2079"/>
                <a:gd name="T28" fmla="*/ 226 w 1155"/>
                <a:gd name="T29" fmla="*/ 1708 h 2079"/>
                <a:gd name="T30" fmla="*/ 257 w 1155"/>
                <a:gd name="T31" fmla="*/ 1755 h 2079"/>
                <a:gd name="T32" fmla="*/ 413 w 1155"/>
                <a:gd name="T33" fmla="*/ 1805 h 2079"/>
                <a:gd name="T34" fmla="*/ 613 w 1155"/>
                <a:gd name="T35" fmla="*/ 1826 h 2079"/>
                <a:gd name="T36" fmla="*/ 649 w 1155"/>
                <a:gd name="T37" fmla="*/ 1912 h 2079"/>
                <a:gd name="T38" fmla="*/ 728 w 1155"/>
                <a:gd name="T39" fmla="*/ 2019 h 2079"/>
                <a:gd name="T40" fmla="*/ 846 w 1155"/>
                <a:gd name="T41" fmla="*/ 2078 h 2079"/>
                <a:gd name="T42" fmla="*/ 945 w 1155"/>
                <a:gd name="T43" fmla="*/ 2066 h 2079"/>
                <a:gd name="T44" fmla="*/ 958 w 1155"/>
                <a:gd name="T45" fmla="*/ 2028 h 2079"/>
                <a:gd name="T46" fmla="*/ 906 w 1155"/>
                <a:gd name="T47" fmla="*/ 1846 h 2079"/>
                <a:gd name="T48" fmla="*/ 945 w 1155"/>
                <a:gd name="T49" fmla="*/ 1705 h 2079"/>
                <a:gd name="T50" fmla="*/ 1049 w 1155"/>
                <a:gd name="T51" fmla="*/ 1622 h 2079"/>
                <a:gd name="T52" fmla="*/ 1130 w 1155"/>
                <a:gd name="T53" fmla="*/ 1492 h 2079"/>
                <a:gd name="T54" fmla="*/ 1155 w 1155"/>
                <a:gd name="T55" fmla="*/ 1325 h 2079"/>
                <a:gd name="T56" fmla="*/ 1094 w 1155"/>
                <a:gd name="T57" fmla="*/ 1207 h 2079"/>
                <a:gd name="T58" fmla="*/ 969 w 1155"/>
                <a:gd name="T59" fmla="*/ 1153 h 2079"/>
                <a:gd name="T60" fmla="*/ 807 w 1155"/>
                <a:gd name="T61" fmla="*/ 1135 h 2079"/>
                <a:gd name="T62" fmla="*/ 627 w 1155"/>
                <a:gd name="T63" fmla="*/ 1128 h 2079"/>
                <a:gd name="T64" fmla="*/ 488 w 1155"/>
                <a:gd name="T65" fmla="*/ 1100 h 2079"/>
                <a:gd name="T66" fmla="*/ 421 w 1155"/>
                <a:gd name="T67" fmla="*/ 1041 h 2079"/>
                <a:gd name="T68" fmla="*/ 387 w 1155"/>
                <a:gd name="T69" fmla="*/ 949 h 2079"/>
                <a:gd name="T70" fmla="*/ 403 w 1155"/>
                <a:gd name="T71" fmla="*/ 776 h 2079"/>
                <a:gd name="T72" fmla="*/ 454 w 1155"/>
                <a:gd name="T73" fmla="*/ 681 h 2079"/>
                <a:gd name="T74" fmla="*/ 490 w 1155"/>
                <a:gd name="T75" fmla="*/ 667 h 2079"/>
                <a:gd name="T76" fmla="*/ 551 w 1155"/>
                <a:gd name="T77" fmla="*/ 755 h 2079"/>
                <a:gd name="T78" fmla="*/ 620 w 1155"/>
                <a:gd name="T79" fmla="*/ 922 h 2079"/>
                <a:gd name="T80" fmla="*/ 730 w 1155"/>
                <a:gd name="T81" fmla="*/ 993 h 2079"/>
                <a:gd name="T82" fmla="*/ 884 w 1155"/>
                <a:gd name="T83" fmla="*/ 995 h 2079"/>
                <a:gd name="T84" fmla="*/ 941 w 1155"/>
                <a:gd name="T85" fmla="*/ 966 h 2079"/>
                <a:gd name="T86" fmla="*/ 953 w 1155"/>
                <a:gd name="T87" fmla="*/ 879 h 2079"/>
                <a:gd name="T88" fmla="*/ 915 w 1155"/>
                <a:gd name="T89" fmla="*/ 717 h 2079"/>
                <a:gd name="T90" fmla="*/ 857 w 1155"/>
                <a:gd name="T91" fmla="*/ 564 h 2079"/>
                <a:gd name="T92" fmla="*/ 757 w 1155"/>
                <a:gd name="T93" fmla="*/ 446 h 2079"/>
                <a:gd name="T94" fmla="*/ 599 w 1155"/>
                <a:gd name="T95" fmla="*/ 401 h 2079"/>
                <a:gd name="T96" fmla="*/ 510 w 1155"/>
                <a:gd name="T97" fmla="*/ 269 h 2079"/>
                <a:gd name="T98" fmla="*/ 453 w 1155"/>
                <a:gd name="T99" fmla="*/ 114 h 2079"/>
                <a:gd name="T100" fmla="*/ 340 w 1155"/>
                <a:gd name="T101" fmla="*/ 25 h 2079"/>
                <a:gd name="T102" fmla="*/ 210 w 1155"/>
                <a:gd name="T103" fmla="*/ 0 h 2079"/>
                <a:gd name="T104" fmla="*/ 150 w 1155"/>
                <a:gd name="T105" fmla="*/ 23 h 2079"/>
                <a:gd name="T106" fmla="*/ 134 w 1155"/>
                <a:gd name="T107" fmla="*/ 90 h 2079"/>
                <a:gd name="T108" fmla="*/ 184 w 1155"/>
                <a:gd name="T109" fmla="*/ 341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5" h="2079">
                  <a:moveTo>
                    <a:pt x="209" y="468"/>
                  </a:moveTo>
                  <a:lnTo>
                    <a:pt x="192" y="479"/>
                  </a:lnTo>
                  <a:lnTo>
                    <a:pt x="175" y="491"/>
                  </a:lnTo>
                  <a:lnTo>
                    <a:pt x="161" y="504"/>
                  </a:lnTo>
                  <a:lnTo>
                    <a:pt x="146" y="518"/>
                  </a:lnTo>
                  <a:lnTo>
                    <a:pt x="134" y="531"/>
                  </a:lnTo>
                  <a:lnTo>
                    <a:pt x="122" y="546"/>
                  </a:lnTo>
                  <a:lnTo>
                    <a:pt x="111" y="559"/>
                  </a:lnTo>
                  <a:lnTo>
                    <a:pt x="101" y="574"/>
                  </a:lnTo>
                  <a:lnTo>
                    <a:pt x="84" y="606"/>
                  </a:lnTo>
                  <a:lnTo>
                    <a:pt x="67" y="639"/>
                  </a:lnTo>
                  <a:lnTo>
                    <a:pt x="52" y="673"/>
                  </a:lnTo>
                  <a:lnTo>
                    <a:pt x="40" y="708"/>
                  </a:lnTo>
                  <a:lnTo>
                    <a:pt x="29" y="742"/>
                  </a:lnTo>
                  <a:lnTo>
                    <a:pt x="21" y="777"/>
                  </a:lnTo>
                  <a:lnTo>
                    <a:pt x="13" y="814"/>
                  </a:lnTo>
                  <a:lnTo>
                    <a:pt x="7" y="849"/>
                  </a:lnTo>
                  <a:lnTo>
                    <a:pt x="4" y="885"/>
                  </a:lnTo>
                  <a:lnTo>
                    <a:pt x="1" y="921"/>
                  </a:lnTo>
                  <a:lnTo>
                    <a:pt x="0" y="956"/>
                  </a:lnTo>
                  <a:lnTo>
                    <a:pt x="0" y="989"/>
                  </a:lnTo>
                  <a:lnTo>
                    <a:pt x="1" y="1023"/>
                  </a:lnTo>
                  <a:lnTo>
                    <a:pt x="2" y="1055"/>
                  </a:lnTo>
                  <a:lnTo>
                    <a:pt x="6" y="1086"/>
                  </a:lnTo>
                  <a:lnTo>
                    <a:pt x="11" y="1117"/>
                  </a:lnTo>
                  <a:lnTo>
                    <a:pt x="21" y="1149"/>
                  </a:lnTo>
                  <a:lnTo>
                    <a:pt x="33" y="1178"/>
                  </a:lnTo>
                  <a:lnTo>
                    <a:pt x="39" y="1191"/>
                  </a:lnTo>
                  <a:lnTo>
                    <a:pt x="46" y="1205"/>
                  </a:lnTo>
                  <a:lnTo>
                    <a:pt x="53" y="1217"/>
                  </a:lnTo>
                  <a:lnTo>
                    <a:pt x="61" y="1229"/>
                  </a:lnTo>
                  <a:lnTo>
                    <a:pt x="69" y="1241"/>
                  </a:lnTo>
                  <a:lnTo>
                    <a:pt x="78" y="1252"/>
                  </a:lnTo>
                  <a:lnTo>
                    <a:pt x="86" y="1263"/>
                  </a:lnTo>
                  <a:lnTo>
                    <a:pt x="96" y="1274"/>
                  </a:lnTo>
                  <a:lnTo>
                    <a:pt x="106" y="1284"/>
                  </a:lnTo>
                  <a:lnTo>
                    <a:pt x="117" y="1293"/>
                  </a:lnTo>
                  <a:lnTo>
                    <a:pt x="128" y="1302"/>
                  </a:lnTo>
                  <a:lnTo>
                    <a:pt x="139" y="1311"/>
                  </a:lnTo>
                  <a:lnTo>
                    <a:pt x="162" y="1325"/>
                  </a:lnTo>
                  <a:lnTo>
                    <a:pt x="186" y="1340"/>
                  </a:lnTo>
                  <a:lnTo>
                    <a:pt x="210" y="1352"/>
                  </a:lnTo>
                  <a:lnTo>
                    <a:pt x="236" y="1363"/>
                  </a:lnTo>
                  <a:lnTo>
                    <a:pt x="263" y="1373"/>
                  </a:lnTo>
                  <a:lnTo>
                    <a:pt x="290" y="1381"/>
                  </a:lnTo>
                  <a:lnTo>
                    <a:pt x="318" y="1387"/>
                  </a:lnTo>
                  <a:lnTo>
                    <a:pt x="346" y="1392"/>
                  </a:lnTo>
                  <a:lnTo>
                    <a:pt x="388" y="1398"/>
                  </a:lnTo>
                  <a:lnTo>
                    <a:pt x="431" y="1402"/>
                  </a:lnTo>
                  <a:lnTo>
                    <a:pt x="476" y="1404"/>
                  </a:lnTo>
                  <a:lnTo>
                    <a:pt x="522" y="1406"/>
                  </a:lnTo>
                  <a:lnTo>
                    <a:pt x="567" y="1406"/>
                  </a:lnTo>
                  <a:lnTo>
                    <a:pt x="610" y="1406"/>
                  </a:lnTo>
                  <a:lnTo>
                    <a:pt x="651" y="1406"/>
                  </a:lnTo>
                  <a:lnTo>
                    <a:pt x="690" y="1406"/>
                  </a:lnTo>
                  <a:lnTo>
                    <a:pt x="727" y="1407"/>
                  </a:lnTo>
                  <a:lnTo>
                    <a:pt x="758" y="1408"/>
                  </a:lnTo>
                  <a:lnTo>
                    <a:pt x="788" y="1410"/>
                  </a:lnTo>
                  <a:lnTo>
                    <a:pt x="812" y="1414"/>
                  </a:lnTo>
                  <a:lnTo>
                    <a:pt x="822" y="1416"/>
                  </a:lnTo>
                  <a:lnTo>
                    <a:pt x="830" y="1419"/>
                  </a:lnTo>
                  <a:lnTo>
                    <a:pt x="837" y="1423"/>
                  </a:lnTo>
                  <a:lnTo>
                    <a:pt x="842" y="1427"/>
                  </a:lnTo>
                  <a:lnTo>
                    <a:pt x="846" y="1434"/>
                  </a:lnTo>
                  <a:lnTo>
                    <a:pt x="847" y="1440"/>
                  </a:lnTo>
                  <a:lnTo>
                    <a:pt x="847" y="1446"/>
                  </a:lnTo>
                  <a:lnTo>
                    <a:pt x="845" y="1453"/>
                  </a:lnTo>
                  <a:lnTo>
                    <a:pt x="842" y="1459"/>
                  </a:lnTo>
                  <a:lnTo>
                    <a:pt x="839" y="1465"/>
                  </a:lnTo>
                  <a:lnTo>
                    <a:pt x="835" y="1471"/>
                  </a:lnTo>
                  <a:lnTo>
                    <a:pt x="830" y="1476"/>
                  </a:lnTo>
                  <a:lnTo>
                    <a:pt x="819" y="1487"/>
                  </a:lnTo>
                  <a:lnTo>
                    <a:pt x="805" y="1498"/>
                  </a:lnTo>
                  <a:lnTo>
                    <a:pt x="788" y="1508"/>
                  </a:lnTo>
                  <a:lnTo>
                    <a:pt x="767" y="1518"/>
                  </a:lnTo>
                  <a:lnTo>
                    <a:pt x="745" y="1526"/>
                  </a:lnTo>
                  <a:lnTo>
                    <a:pt x="721" y="1535"/>
                  </a:lnTo>
                  <a:lnTo>
                    <a:pt x="694" y="1542"/>
                  </a:lnTo>
                  <a:lnTo>
                    <a:pt x="666" y="1548"/>
                  </a:lnTo>
                  <a:lnTo>
                    <a:pt x="635" y="1554"/>
                  </a:lnTo>
                  <a:lnTo>
                    <a:pt x="603" y="1559"/>
                  </a:lnTo>
                  <a:lnTo>
                    <a:pt x="568" y="1563"/>
                  </a:lnTo>
                  <a:lnTo>
                    <a:pt x="534" y="1565"/>
                  </a:lnTo>
                  <a:lnTo>
                    <a:pt x="498" y="1568"/>
                  </a:lnTo>
                  <a:lnTo>
                    <a:pt x="460" y="1568"/>
                  </a:lnTo>
                  <a:lnTo>
                    <a:pt x="444" y="1568"/>
                  </a:lnTo>
                  <a:lnTo>
                    <a:pt x="428" y="1568"/>
                  </a:lnTo>
                  <a:lnTo>
                    <a:pt x="413" y="1569"/>
                  </a:lnTo>
                  <a:lnTo>
                    <a:pt x="396" y="1572"/>
                  </a:lnTo>
                  <a:lnTo>
                    <a:pt x="378" y="1575"/>
                  </a:lnTo>
                  <a:lnTo>
                    <a:pt x="363" y="1580"/>
                  </a:lnTo>
                  <a:lnTo>
                    <a:pt x="347" y="1586"/>
                  </a:lnTo>
                  <a:lnTo>
                    <a:pt x="332" y="1592"/>
                  </a:lnTo>
                  <a:lnTo>
                    <a:pt x="316" y="1600"/>
                  </a:lnTo>
                  <a:lnTo>
                    <a:pt x="303" y="1609"/>
                  </a:lnTo>
                  <a:lnTo>
                    <a:pt x="288" y="1617"/>
                  </a:lnTo>
                  <a:lnTo>
                    <a:pt x="275" y="1628"/>
                  </a:lnTo>
                  <a:lnTo>
                    <a:pt x="263" y="1639"/>
                  </a:lnTo>
                  <a:lnTo>
                    <a:pt x="252" y="1652"/>
                  </a:lnTo>
                  <a:lnTo>
                    <a:pt x="242" y="1664"/>
                  </a:lnTo>
                  <a:lnTo>
                    <a:pt x="234" y="1676"/>
                  </a:lnTo>
                  <a:lnTo>
                    <a:pt x="231" y="1684"/>
                  </a:lnTo>
                  <a:lnTo>
                    <a:pt x="229" y="1693"/>
                  </a:lnTo>
                  <a:lnTo>
                    <a:pt x="226" y="1700"/>
                  </a:lnTo>
                  <a:lnTo>
                    <a:pt x="226" y="1708"/>
                  </a:lnTo>
                  <a:lnTo>
                    <a:pt x="228" y="1716"/>
                  </a:lnTo>
                  <a:lnTo>
                    <a:pt x="229" y="1722"/>
                  </a:lnTo>
                  <a:lnTo>
                    <a:pt x="232" y="1730"/>
                  </a:lnTo>
                  <a:lnTo>
                    <a:pt x="236" y="1737"/>
                  </a:lnTo>
                  <a:lnTo>
                    <a:pt x="241" y="1743"/>
                  </a:lnTo>
                  <a:lnTo>
                    <a:pt x="247" y="1749"/>
                  </a:lnTo>
                  <a:lnTo>
                    <a:pt x="257" y="1755"/>
                  </a:lnTo>
                  <a:lnTo>
                    <a:pt x="269" y="1762"/>
                  </a:lnTo>
                  <a:lnTo>
                    <a:pt x="284" y="1769"/>
                  </a:lnTo>
                  <a:lnTo>
                    <a:pt x="302" y="1775"/>
                  </a:lnTo>
                  <a:lnTo>
                    <a:pt x="321" y="1782"/>
                  </a:lnTo>
                  <a:lnTo>
                    <a:pt x="343" y="1788"/>
                  </a:lnTo>
                  <a:lnTo>
                    <a:pt x="378" y="1798"/>
                  </a:lnTo>
                  <a:lnTo>
                    <a:pt x="413" y="1805"/>
                  </a:lnTo>
                  <a:lnTo>
                    <a:pt x="447" y="1811"/>
                  </a:lnTo>
                  <a:lnTo>
                    <a:pt x="480" y="1814"/>
                  </a:lnTo>
                  <a:lnTo>
                    <a:pt x="512" y="1815"/>
                  </a:lnTo>
                  <a:lnTo>
                    <a:pt x="545" y="1815"/>
                  </a:lnTo>
                  <a:lnTo>
                    <a:pt x="578" y="1814"/>
                  </a:lnTo>
                  <a:lnTo>
                    <a:pt x="610" y="1812"/>
                  </a:lnTo>
                  <a:lnTo>
                    <a:pt x="613" y="1826"/>
                  </a:lnTo>
                  <a:lnTo>
                    <a:pt x="617" y="1838"/>
                  </a:lnTo>
                  <a:lnTo>
                    <a:pt x="621" y="1850"/>
                  </a:lnTo>
                  <a:lnTo>
                    <a:pt x="626" y="1862"/>
                  </a:lnTo>
                  <a:lnTo>
                    <a:pt x="631" y="1873"/>
                  </a:lnTo>
                  <a:lnTo>
                    <a:pt x="637" y="1885"/>
                  </a:lnTo>
                  <a:lnTo>
                    <a:pt x="641" y="1899"/>
                  </a:lnTo>
                  <a:lnTo>
                    <a:pt x="649" y="1912"/>
                  </a:lnTo>
                  <a:lnTo>
                    <a:pt x="657" y="1929"/>
                  </a:lnTo>
                  <a:lnTo>
                    <a:pt x="667" y="1946"/>
                  </a:lnTo>
                  <a:lnTo>
                    <a:pt x="677" y="1962"/>
                  </a:lnTo>
                  <a:lnTo>
                    <a:pt x="689" y="1977"/>
                  </a:lnTo>
                  <a:lnTo>
                    <a:pt x="701" y="1993"/>
                  </a:lnTo>
                  <a:lnTo>
                    <a:pt x="713" y="2006"/>
                  </a:lnTo>
                  <a:lnTo>
                    <a:pt x="728" y="2019"/>
                  </a:lnTo>
                  <a:lnTo>
                    <a:pt x="743" y="2033"/>
                  </a:lnTo>
                  <a:lnTo>
                    <a:pt x="757" y="2045"/>
                  </a:lnTo>
                  <a:lnTo>
                    <a:pt x="774" y="2055"/>
                  </a:lnTo>
                  <a:lnTo>
                    <a:pt x="790" y="2063"/>
                  </a:lnTo>
                  <a:lnTo>
                    <a:pt x="808" y="2069"/>
                  </a:lnTo>
                  <a:lnTo>
                    <a:pt x="827" y="2074"/>
                  </a:lnTo>
                  <a:lnTo>
                    <a:pt x="846" y="2078"/>
                  </a:lnTo>
                  <a:lnTo>
                    <a:pt x="865" y="2079"/>
                  </a:lnTo>
                  <a:lnTo>
                    <a:pt x="886" y="2079"/>
                  </a:lnTo>
                  <a:lnTo>
                    <a:pt x="908" y="2077"/>
                  </a:lnTo>
                  <a:lnTo>
                    <a:pt x="925" y="2073"/>
                  </a:lnTo>
                  <a:lnTo>
                    <a:pt x="934" y="2072"/>
                  </a:lnTo>
                  <a:lnTo>
                    <a:pt x="940" y="2068"/>
                  </a:lnTo>
                  <a:lnTo>
                    <a:pt x="945" y="2066"/>
                  </a:lnTo>
                  <a:lnTo>
                    <a:pt x="949" y="2062"/>
                  </a:lnTo>
                  <a:lnTo>
                    <a:pt x="953" y="2058"/>
                  </a:lnTo>
                  <a:lnTo>
                    <a:pt x="956" y="2054"/>
                  </a:lnTo>
                  <a:lnTo>
                    <a:pt x="957" y="2047"/>
                  </a:lnTo>
                  <a:lnTo>
                    <a:pt x="958" y="2041"/>
                  </a:lnTo>
                  <a:lnTo>
                    <a:pt x="958" y="2035"/>
                  </a:lnTo>
                  <a:lnTo>
                    <a:pt x="958" y="2028"/>
                  </a:lnTo>
                  <a:lnTo>
                    <a:pt x="957" y="2019"/>
                  </a:lnTo>
                  <a:lnTo>
                    <a:pt x="954" y="2011"/>
                  </a:lnTo>
                  <a:lnTo>
                    <a:pt x="946" y="1983"/>
                  </a:lnTo>
                  <a:lnTo>
                    <a:pt x="936" y="1952"/>
                  </a:lnTo>
                  <a:lnTo>
                    <a:pt x="926" y="1920"/>
                  </a:lnTo>
                  <a:lnTo>
                    <a:pt x="915" y="1883"/>
                  </a:lnTo>
                  <a:lnTo>
                    <a:pt x="906" y="1846"/>
                  </a:lnTo>
                  <a:lnTo>
                    <a:pt x="896" y="1811"/>
                  </a:lnTo>
                  <a:lnTo>
                    <a:pt x="886" y="1776"/>
                  </a:lnTo>
                  <a:lnTo>
                    <a:pt x="878" y="1741"/>
                  </a:lnTo>
                  <a:lnTo>
                    <a:pt x="885" y="1738"/>
                  </a:lnTo>
                  <a:lnTo>
                    <a:pt x="902" y="1730"/>
                  </a:lnTo>
                  <a:lnTo>
                    <a:pt x="926" y="1716"/>
                  </a:lnTo>
                  <a:lnTo>
                    <a:pt x="945" y="1705"/>
                  </a:lnTo>
                  <a:lnTo>
                    <a:pt x="963" y="1694"/>
                  </a:lnTo>
                  <a:lnTo>
                    <a:pt x="980" y="1683"/>
                  </a:lnTo>
                  <a:lnTo>
                    <a:pt x="996" y="1671"/>
                  </a:lnTo>
                  <a:lnTo>
                    <a:pt x="1010" y="1659"/>
                  </a:lnTo>
                  <a:lnTo>
                    <a:pt x="1025" y="1647"/>
                  </a:lnTo>
                  <a:lnTo>
                    <a:pt x="1037" y="1635"/>
                  </a:lnTo>
                  <a:lnTo>
                    <a:pt x="1049" y="1622"/>
                  </a:lnTo>
                  <a:lnTo>
                    <a:pt x="1070" y="1597"/>
                  </a:lnTo>
                  <a:lnTo>
                    <a:pt x="1089" y="1571"/>
                  </a:lnTo>
                  <a:lnTo>
                    <a:pt x="1098" y="1558"/>
                  </a:lnTo>
                  <a:lnTo>
                    <a:pt x="1105" y="1544"/>
                  </a:lnTo>
                  <a:lnTo>
                    <a:pt x="1113" y="1531"/>
                  </a:lnTo>
                  <a:lnTo>
                    <a:pt x="1119" y="1519"/>
                  </a:lnTo>
                  <a:lnTo>
                    <a:pt x="1130" y="1492"/>
                  </a:lnTo>
                  <a:lnTo>
                    <a:pt x="1138" y="1466"/>
                  </a:lnTo>
                  <a:lnTo>
                    <a:pt x="1144" y="1441"/>
                  </a:lnTo>
                  <a:lnTo>
                    <a:pt x="1149" y="1415"/>
                  </a:lnTo>
                  <a:lnTo>
                    <a:pt x="1152" y="1391"/>
                  </a:lnTo>
                  <a:lnTo>
                    <a:pt x="1154" y="1368"/>
                  </a:lnTo>
                  <a:lnTo>
                    <a:pt x="1155" y="1346"/>
                  </a:lnTo>
                  <a:lnTo>
                    <a:pt x="1155" y="1325"/>
                  </a:lnTo>
                  <a:lnTo>
                    <a:pt x="1152" y="1303"/>
                  </a:lnTo>
                  <a:lnTo>
                    <a:pt x="1146" y="1283"/>
                  </a:lnTo>
                  <a:lnTo>
                    <a:pt x="1138" y="1264"/>
                  </a:lnTo>
                  <a:lnTo>
                    <a:pt x="1130" y="1247"/>
                  </a:lnTo>
                  <a:lnTo>
                    <a:pt x="1120" y="1233"/>
                  </a:lnTo>
                  <a:lnTo>
                    <a:pt x="1108" y="1219"/>
                  </a:lnTo>
                  <a:lnTo>
                    <a:pt x="1094" y="1207"/>
                  </a:lnTo>
                  <a:lnTo>
                    <a:pt x="1080" y="1196"/>
                  </a:lnTo>
                  <a:lnTo>
                    <a:pt x="1063" y="1187"/>
                  </a:lnTo>
                  <a:lnTo>
                    <a:pt x="1046" y="1179"/>
                  </a:lnTo>
                  <a:lnTo>
                    <a:pt x="1029" y="1172"/>
                  </a:lnTo>
                  <a:lnTo>
                    <a:pt x="1009" y="1164"/>
                  </a:lnTo>
                  <a:lnTo>
                    <a:pt x="990" y="1159"/>
                  </a:lnTo>
                  <a:lnTo>
                    <a:pt x="969" y="1153"/>
                  </a:lnTo>
                  <a:lnTo>
                    <a:pt x="948" y="1150"/>
                  </a:lnTo>
                  <a:lnTo>
                    <a:pt x="925" y="1146"/>
                  </a:lnTo>
                  <a:lnTo>
                    <a:pt x="903" y="1142"/>
                  </a:lnTo>
                  <a:lnTo>
                    <a:pt x="879" y="1140"/>
                  </a:lnTo>
                  <a:lnTo>
                    <a:pt x="856" y="1139"/>
                  </a:lnTo>
                  <a:lnTo>
                    <a:pt x="831" y="1136"/>
                  </a:lnTo>
                  <a:lnTo>
                    <a:pt x="807" y="1135"/>
                  </a:lnTo>
                  <a:lnTo>
                    <a:pt x="781" y="1134"/>
                  </a:lnTo>
                  <a:lnTo>
                    <a:pt x="756" y="1133"/>
                  </a:lnTo>
                  <a:lnTo>
                    <a:pt x="730" y="1133"/>
                  </a:lnTo>
                  <a:lnTo>
                    <a:pt x="704" y="1133"/>
                  </a:lnTo>
                  <a:lnTo>
                    <a:pt x="678" y="1131"/>
                  </a:lnTo>
                  <a:lnTo>
                    <a:pt x="652" y="1129"/>
                  </a:lnTo>
                  <a:lnTo>
                    <a:pt x="627" y="1128"/>
                  </a:lnTo>
                  <a:lnTo>
                    <a:pt x="603" y="1125"/>
                  </a:lnTo>
                  <a:lnTo>
                    <a:pt x="577" y="1122"/>
                  </a:lnTo>
                  <a:lnTo>
                    <a:pt x="553" y="1118"/>
                  </a:lnTo>
                  <a:lnTo>
                    <a:pt x="528" y="1113"/>
                  </a:lnTo>
                  <a:lnTo>
                    <a:pt x="514" y="1110"/>
                  </a:lnTo>
                  <a:lnTo>
                    <a:pt x="500" y="1105"/>
                  </a:lnTo>
                  <a:lnTo>
                    <a:pt x="488" y="1100"/>
                  </a:lnTo>
                  <a:lnTo>
                    <a:pt x="476" y="1094"/>
                  </a:lnTo>
                  <a:lnTo>
                    <a:pt x="465" y="1086"/>
                  </a:lnTo>
                  <a:lnTo>
                    <a:pt x="454" y="1079"/>
                  </a:lnTo>
                  <a:lnTo>
                    <a:pt x="445" y="1071"/>
                  </a:lnTo>
                  <a:lnTo>
                    <a:pt x="437" y="1061"/>
                  </a:lnTo>
                  <a:lnTo>
                    <a:pt x="428" y="1051"/>
                  </a:lnTo>
                  <a:lnTo>
                    <a:pt x="421" y="1041"/>
                  </a:lnTo>
                  <a:lnTo>
                    <a:pt x="415" y="1030"/>
                  </a:lnTo>
                  <a:lnTo>
                    <a:pt x="409" y="1019"/>
                  </a:lnTo>
                  <a:lnTo>
                    <a:pt x="404" y="1008"/>
                  </a:lnTo>
                  <a:lnTo>
                    <a:pt x="399" y="997"/>
                  </a:lnTo>
                  <a:lnTo>
                    <a:pt x="396" y="985"/>
                  </a:lnTo>
                  <a:lnTo>
                    <a:pt x="392" y="974"/>
                  </a:lnTo>
                  <a:lnTo>
                    <a:pt x="387" y="949"/>
                  </a:lnTo>
                  <a:lnTo>
                    <a:pt x="383" y="924"/>
                  </a:lnTo>
                  <a:lnTo>
                    <a:pt x="382" y="899"/>
                  </a:lnTo>
                  <a:lnTo>
                    <a:pt x="383" y="872"/>
                  </a:lnTo>
                  <a:lnTo>
                    <a:pt x="386" y="846"/>
                  </a:lnTo>
                  <a:lnTo>
                    <a:pt x="391" y="822"/>
                  </a:lnTo>
                  <a:lnTo>
                    <a:pt x="396" y="798"/>
                  </a:lnTo>
                  <a:lnTo>
                    <a:pt x="403" y="776"/>
                  </a:lnTo>
                  <a:lnTo>
                    <a:pt x="410" y="754"/>
                  </a:lnTo>
                  <a:lnTo>
                    <a:pt x="419" y="734"/>
                  </a:lnTo>
                  <a:lnTo>
                    <a:pt x="428" y="716"/>
                  </a:lnTo>
                  <a:lnTo>
                    <a:pt x="438" y="700"/>
                  </a:lnTo>
                  <a:lnTo>
                    <a:pt x="444" y="693"/>
                  </a:lnTo>
                  <a:lnTo>
                    <a:pt x="449" y="687"/>
                  </a:lnTo>
                  <a:lnTo>
                    <a:pt x="454" y="681"/>
                  </a:lnTo>
                  <a:lnTo>
                    <a:pt x="460" y="676"/>
                  </a:lnTo>
                  <a:lnTo>
                    <a:pt x="465" y="672"/>
                  </a:lnTo>
                  <a:lnTo>
                    <a:pt x="471" y="670"/>
                  </a:lnTo>
                  <a:lnTo>
                    <a:pt x="477" y="667"/>
                  </a:lnTo>
                  <a:lnTo>
                    <a:pt x="482" y="666"/>
                  </a:lnTo>
                  <a:lnTo>
                    <a:pt x="487" y="666"/>
                  </a:lnTo>
                  <a:lnTo>
                    <a:pt x="490" y="667"/>
                  </a:lnTo>
                  <a:lnTo>
                    <a:pt x="495" y="670"/>
                  </a:lnTo>
                  <a:lnTo>
                    <a:pt x="499" y="672"/>
                  </a:lnTo>
                  <a:lnTo>
                    <a:pt x="506" y="678"/>
                  </a:lnTo>
                  <a:lnTo>
                    <a:pt x="512" y="689"/>
                  </a:lnTo>
                  <a:lnTo>
                    <a:pt x="527" y="708"/>
                  </a:lnTo>
                  <a:lnTo>
                    <a:pt x="539" y="729"/>
                  </a:lnTo>
                  <a:lnTo>
                    <a:pt x="551" y="755"/>
                  </a:lnTo>
                  <a:lnTo>
                    <a:pt x="564" y="783"/>
                  </a:lnTo>
                  <a:lnTo>
                    <a:pt x="573" y="811"/>
                  </a:lnTo>
                  <a:lnTo>
                    <a:pt x="583" y="838"/>
                  </a:lnTo>
                  <a:lnTo>
                    <a:pt x="592" y="862"/>
                  </a:lnTo>
                  <a:lnTo>
                    <a:pt x="599" y="885"/>
                  </a:lnTo>
                  <a:lnTo>
                    <a:pt x="609" y="905"/>
                  </a:lnTo>
                  <a:lnTo>
                    <a:pt x="620" y="922"/>
                  </a:lnTo>
                  <a:lnTo>
                    <a:pt x="632" y="938"/>
                  </a:lnTo>
                  <a:lnTo>
                    <a:pt x="645" y="951"/>
                  </a:lnTo>
                  <a:lnTo>
                    <a:pt x="660" y="963"/>
                  </a:lnTo>
                  <a:lnTo>
                    <a:pt x="677" y="973"/>
                  </a:lnTo>
                  <a:lnTo>
                    <a:pt x="693" y="982"/>
                  </a:lnTo>
                  <a:lnTo>
                    <a:pt x="711" y="988"/>
                  </a:lnTo>
                  <a:lnTo>
                    <a:pt x="730" y="993"/>
                  </a:lnTo>
                  <a:lnTo>
                    <a:pt x="750" y="996"/>
                  </a:lnTo>
                  <a:lnTo>
                    <a:pt x="771" y="999"/>
                  </a:lnTo>
                  <a:lnTo>
                    <a:pt x="792" y="1001"/>
                  </a:lnTo>
                  <a:lnTo>
                    <a:pt x="814" y="1001"/>
                  </a:lnTo>
                  <a:lnTo>
                    <a:pt x="837" y="1000"/>
                  </a:lnTo>
                  <a:lnTo>
                    <a:pt x="861" y="999"/>
                  </a:lnTo>
                  <a:lnTo>
                    <a:pt x="884" y="995"/>
                  </a:lnTo>
                  <a:lnTo>
                    <a:pt x="900" y="991"/>
                  </a:lnTo>
                  <a:lnTo>
                    <a:pt x="914" y="986"/>
                  </a:lnTo>
                  <a:lnTo>
                    <a:pt x="920" y="983"/>
                  </a:lnTo>
                  <a:lnTo>
                    <a:pt x="926" y="979"/>
                  </a:lnTo>
                  <a:lnTo>
                    <a:pt x="931" y="976"/>
                  </a:lnTo>
                  <a:lnTo>
                    <a:pt x="936" y="971"/>
                  </a:lnTo>
                  <a:lnTo>
                    <a:pt x="941" y="966"/>
                  </a:lnTo>
                  <a:lnTo>
                    <a:pt x="945" y="960"/>
                  </a:lnTo>
                  <a:lnTo>
                    <a:pt x="948" y="954"/>
                  </a:lnTo>
                  <a:lnTo>
                    <a:pt x="951" y="948"/>
                  </a:lnTo>
                  <a:lnTo>
                    <a:pt x="954" y="934"/>
                  </a:lnTo>
                  <a:lnTo>
                    <a:pt x="957" y="918"/>
                  </a:lnTo>
                  <a:lnTo>
                    <a:pt x="956" y="900"/>
                  </a:lnTo>
                  <a:lnTo>
                    <a:pt x="953" y="879"/>
                  </a:lnTo>
                  <a:lnTo>
                    <a:pt x="949" y="859"/>
                  </a:lnTo>
                  <a:lnTo>
                    <a:pt x="946" y="837"/>
                  </a:lnTo>
                  <a:lnTo>
                    <a:pt x="942" y="814"/>
                  </a:lnTo>
                  <a:lnTo>
                    <a:pt x="936" y="789"/>
                  </a:lnTo>
                  <a:lnTo>
                    <a:pt x="930" y="766"/>
                  </a:lnTo>
                  <a:lnTo>
                    <a:pt x="924" y="742"/>
                  </a:lnTo>
                  <a:lnTo>
                    <a:pt x="915" y="717"/>
                  </a:lnTo>
                  <a:lnTo>
                    <a:pt x="908" y="694"/>
                  </a:lnTo>
                  <a:lnTo>
                    <a:pt x="900" y="670"/>
                  </a:lnTo>
                  <a:lnTo>
                    <a:pt x="891" y="647"/>
                  </a:lnTo>
                  <a:lnTo>
                    <a:pt x="883" y="623"/>
                  </a:lnTo>
                  <a:lnTo>
                    <a:pt x="874" y="602"/>
                  </a:lnTo>
                  <a:lnTo>
                    <a:pt x="865" y="582"/>
                  </a:lnTo>
                  <a:lnTo>
                    <a:pt x="857" y="564"/>
                  </a:lnTo>
                  <a:lnTo>
                    <a:pt x="845" y="542"/>
                  </a:lnTo>
                  <a:lnTo>
                    <a:pt x="830" y="520"/>
                  </a:lnTo>
                  <a:lnTo>
                    <a:pt x="813" y="498"/>
                  </a:lnTo>
                  <a:lnTo>
                    <a:pt x="795" y="476"/>
                  </a:lnTo>
                  <a:lnTo>
                    <a:pt x="784" y="465"/>
                  </a:lnTo>
                  <a:lnTo>
                    <a:pt x="771" y="455"/>
                  </a:lnTo>
                  <a:lnTo>
                    <a:pt x="757" y="446"/>
                  </a:lnTo>
                  <a:lnTo>
                    <a:pt x="741" y="437"/>
                  </a:lnTo>
                  <a:lnTo>
                    <a:pt x="724" y="430"/>
                  </a:lnTo>
                  <a:lnTo>
                    <a:pt x="706" y="423"/>
                  </a:lnTo>
                  <a:lnTo>
                    <a:pt x="685" y="416"/>
                  </a:lnTo>
                  <a:lnTo>
                    <a:pt x="663" y="410"/>
                  </a:lnTo>
                  <a:lnTo>
                    <a:pt x="631" y="404"/>
                  </a:lnTo>
                  <a:lnTo>
                    <a:pt x="599" y="401"/>
                  </a:lnTo>
                  <a:lnTo>
                    <a:pt x="570" y="397"/>
                  </a:lnTo>
                  <a:lnTo>
                    <a:pt x="543" y="396"/>
                  </a:lnTo>
                  <a:lnTo>
                    <a:pt x="537" y="371"/>
                  </a:lnTo>
                  <a:lnTo>
                    <a:pt x="531" y="346"/>
                  </a:lnTo>
                  <a:lnTo>
                    <a:pt x="523" y="320"/>
                  </a:lnTo>
                  <a:lnTo>
                    <a:pt x="517" y="295"/>
                  </a:lnTo>
                  <a:lnTo>
                    <a:pt x="510" y="269"/>
                  </a:lnTo>
                  <a:lnTo>
                    <a:pt x="503" y="246"/>
                  </a:lnTo>
                  <a:lnTo>
                    <a:pt x="497" y="223"/>
                  </a:lnTo>
                  <a:lnTo>
                    <a:pt x="490" y="201"/>
                  </a:lnTo>
                  <a:lnTo>
                    <a:pt x="483" y="176"/>
                  </a:lnTo>
                  <a:lnTo>
                    <a:pt x="473" y="153"/>
                  </a:lnTo>
                  <a:lnTo>
                    <a:pt x="464" y="133"/>
                  </a:lnTo>
                  <a:lnTo>
                    <a:pt x="453" y="114"/>
                  </a:lnTo>
                  <a:lnTo>
                    <a:pt x="439" y="97"/>
                  </a:lnTo>
                  <a:lnTo>
                    <a:pt x="426" y="81"/>
                  </a:lnTo>
                  <a:lnTo>
                    <a:pt x="410" y="67"/>
                  </a:lnTo>
                  <a:lnTo>
                    <a:pt x="394" y="55"/>
                  </a:lnTo>
                  <a:lnTo>
                    <a:pt x="376" y="44"/>
                  </a:lnTo>
                  <a:lnTo>
                    <a:pt x="358" y="34"/>
                  </a:lnTo>
                  <a:lnTo>
                    <a:pt x="340" y="25"/>
                  </a:lnTo>
                  <a:lnTo>
                    <a:pt x="320" y="18"/>
                  </a:lnTo>
                  <a:lnTo>
                    <a:pt x="301" y="12"/>
                  </a:lnTo>
                  <a:lnTo>
                    <a:pt x="280" y="7"/>
                  </a:lnTo>
                  <a:lnTo>
                    <a:pt x="259" y="3"/>
                  </a:lnTo>
                  <a:lnTo>
                    <a:pt x="237" y="1"/>
                  </a:lnTo>
                  <a:lnTo>
                    <a:pt x="224" y="0"/>
                  </a:lnTo>
                  <a:lnTo>
                    <a:pt x="210" y="0"/>
                  </a:lnTo>
                  <a:lnTo>
                    <a:pt x="200" y="1"/>
                  </a:lnTo>
                  <a:lnTo>
                    <a:pt x="189" y="2"/>
                  </a:lnTo>
                  <a:lnTo>
                    <a:pt x="179" y="5"/>
                  </a:lnTo>
                  <a:lnTo>
                    <a:pt x="170" y="8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50" y="23"/>
                  </a:lnTo>
                  <a:lnTo>
                    <a:pt x="145" y="30"/>
                  </a:lnTo>
                  <a:lnTo>
                    <a:pt x="140" y="39"/>
                  </a:lnTo>
                  <a:lnTo>
                    <a:pt x="137" y="47"/>
                  </a:lnTo>
                  <a:lnTo>
                    <a:pt x="135" y="56"/>
                  </a:lnTo>
                  <a:lnTo>
                    <a:pt x="134" y="67"/>
                  </a:lnTo>
                  <a:lnTo>
                    <a:pt x="134" y="78"/>
                  </a:lnTo>
                  <a:lnTo>
                    <a:pt x="134" y="90"/>
                  </a:lnTo>
                  <a:lnTo>
                    <a:pt x="140" y="128"/>
                  </a:lnTo>
                  <a:lnTo>
                    <a:pt x="147" y="169"/>
                  </a:lnTo>
                  <a:lnTo>
                    <a:pt x="156" y="215"/>
                  </a:lnTo>
                  <a:lnTo>
                    <a:pt x="167" y="264"/>
                  </a:lnTo>
                  <a:lnTo>
                    <a:pt x="172" y="290"/>
                  </a:lnTo>
                  <a:lnTo>
                    <a:pt x="178" y="317"/>
                  </a:lnTo>
                  <a:lnTo>
                    <a:pt x="184" y="341"/>
                  </a:lnTo>
                  <a:lnTo>
                    <a:pt x="189" y="366"/>
                  </a:lnTo>
                  <a:lnTo>
                    <a:pt x="193" y="392"/>
                  </a:lnTo>
                  <a:lnTo>
                    <a:pt x="200" y="418"/>
                  </a:lnTo>
                  <a:lnTo>
                    <a:pt x="204" y="442"/>
                  </a:lnTo>
                  <a:lnTo>
                    <a:pt x="209" y="468"/>
                  </a:lnTo>
                  <a:close/>
                </a:path>
              </a:pathLst>
            </a:custGeom>
            <a:solidFill>
              <a:srgbClr val="61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32"/>
            <p:cNvSpPr>
              <a:spLocks noEditPoints="1"/>
            </p:cNvSpPr>
            <p:nvPr/>
          </p:nvSpPr>
          <p:spPr bwMode="auto">
            <a:xfrm>
              <a:off x="1580858" y="3000909"/>
              <a:ext cx="584533" cy="851348"/>
            </a:xfrm>
            <a:custGeom>
              <a:avLst/>
              <a:gdLst>
                <a:gd name="T0" fmla="*/ 251 w 1661"/>
                <a:gd name="T1" fmla="*/ 2013 h 2427"/>
                <a:gd name="T2" fmla="*/ 344 w 1661"/>
                <a:gd name="T3" fmla="*/ 1972 h 2427"/>
                <a:gd name="T4" fmla="*/ 467 w 1661"/>
                <a:gd name="T5" fmla="*/ 1967 h 2427"/>
                <a:gd name="T6" fmla="*/ 629 w 1661"/>
                <a:gd name="T7" fmla="*/ 2014 h 2427"/>
                <a:gd name="T8" fmla="*/ 735 w 1661"/>
                <a:gd name="T9" fmla="*/ 2109 h 2427"/>
                <a:gd name="T10" fmla="*/ 757 w 1661"/>
                <a:gd name="T11" fmla="*/ 2241 h 2427"/>
                <a:gd name="T12" fmla="*/ 727 w 1661"/>
                <a:gd name="T13" fmla="*/ 2324 h 2427"/>
                <a:gd name="T14" fmla="*/ 629 w 1661"/>
                <a:gd name="T15" fmla="*/ 2404 h 2427"/>
                <a:gd name="T16" fmla="*/ 469 w 1661"/>
                <a:gd name="T17" fmla="*/ 2426 h 2427"/>
                <a:gd name="T18" fmla="*/ 280 w 1661"/>
                <a:gd name="T19" fmla="*/ 2374 h 2427"/>
                <a:gd name="T20" fmla="*/ 212 w 1661"/>
                <a:gd name="T21" fmla="*/ 2318 h 2427"/>
                <a:gd name="T22" fmla="*/ 173 w 1661"/>
                <a:gd name="T23" fmla="*/ 2243 h 2427"/>
                <a:gd name="T24" fmla="*/ 167 w 1661"/>
                <a:gd name="T25" fmla="*/ 2150 h 2427"/>
                <a:gd name="T26" fmla="*/ 196 w 1661"/>
                <a:gd name="T27" fmla="*/ 2069 h 2427"/>
                <a:gd name="T28" fmla="*/ 298 w 1661"/>
                <a:gd name="T29" fmla="*/ 1661 h 2427"/>
                <a:gd name="T30" fmla="*/ 330 w 1661"/>
                <a:gd name="T31" fmla="*/ 1471 h 2427"/>
                <a:gd name="T32" fmla="*/ 435 w 1661"/>
                <a:gd name="T33" fmla="*/ 1288 h 2427"/>
                <a:gd name="T34" fmla="*/ 578 w 1661"/>
                <a:gd name="T35" fmla="*/ 1142 h 2427"/>
                <a:gd name="T36" fmla="*/ 783 w 1661"/>
                <a:gd name="T37" fmla="*/ 997 h 2427"/>
                <a:gd name="T38" fmla="*/ 1062 w 1661"/>
                <a:gd name="T39" fmla="*/ 801 h 2427"/>
                <a:gd name="T40" fmla="*/ 1163 w 1661"/>
                <a:gd name="T41" fmla="*/ 670 h 2427"/>
                <a:gd name="T42" fmla="*/ 1194 w 1661"/>
                <a:gd name="T43" fmla="*/ 549 h 2427"/>
                <a:gd name="T44" fmla="*/ 1164 w 1661"/>
                <a:gd name="T45" fmla="*/ 478 h 2427"/>
                <a:gd name="T46" fmla="*/ 1100 w 1661"/>
                <a:gd name="T47" fmla="*/ 445 h 2427"/>
                <a:gd name="T48" fmla="*/ 1010 w 1661"/>
                <a:gd name="T49" fmla="*/ 449 h 2427"/>
                <a:gd name="T50" fmla="*/ 861 w 1661"/>
                <a:gd name="T51" fmla="*/ 516 h 2427"/>
                <a:gd name="T52" fmla="*/ 649 w 1661"/>
                <a:gd name="T53" fmla="*/ 678 h 2427"/>
                <a:gd name="T54" fmla="*/ 525 w 1661"/>
                <a:gd name="T55" fmla="*/ 770 h 2427"/>
                <a:gd name="T56" fmla="*/ 357 w 1661"/>
                <a:gd name="T57" fmla="*/ 813 h 2427"/>
                <a:gd name="T58" fmla="*/ 121 w 1661"/>
                <a:gd name="T59" fmla="*/ 780 h 2427"/>
                <a:gd name="T60" fmla="*/ 13 w 1661"/>
                <a:gd name="T61" fmla="*/ 713 h 2427"/>
                <a:gd name="T62" fmla="*/ 5 w 1661"/>
                <a:gd name="T63" fmla="*/ 636 h 2427"/>
                <a:gd name="T64" fmla="*/ 138 w 1661"/>
                <a:gd name="T65" fmla="*/ 413 h 2427"/>
                <a:gd name="T66" fmla="*/ 271 w 1661"/>
                <a:gd name="T67" fmla="*/ 268 h 2427"/>
                <a:gd name="T68" fmla="*/ 419 w 1661"/>
                <a:gd name="T69" fmla="*/ 149 h 2427"/>
                <a:gd name="T70" fmla="*/ 581 w 1661"/>
                <a:gd name="T71" fmla="*/ 64 h 2427"/>
                <a:gd name="T72" fmla="*/ 754 w 1661"/>
                <a:gd name="T73" fmla="*/ 14 h 2427"/>
                <a:gd name="T74" fmla="*/ 962 w 1661"/>
                <a:gd name="T75" fmla="*/ 1 h 2427"/>
                <a:gd name="T76" fmla="*/ 1150 w 1661"/>
                <a:gd name="T77" fmla="*/ 39 h 2427"/>
                <a:gd name="T78" fmla="*/ 1310 w 1661"/>
                <a:gd name="T79" fmla="*/ 113 h 2427"/>
                <a:gd name="T80" fmla="*/ 1438 w 1661"/>
                <a:gd name="T81" fmla="*/ 215 h 2427"/>
                <a:gd name="T82" fmla="*/ 1564 w 1661"/>
                <a:gd name="T83" fmla="*/ 375 h 2427"/>
                <a:gd name="T84" fmla="*/ 1650 w 1661"/>
                <a:gd name="T85" fmla="*/ 584 h 2427"/>
                <a:gd name="T86" fmla="*/ 1655 w 1661"/>
                <a:gd name="T87" fmla="*/ 774 h 2427"/>
                <a:gd name="T88" fmla="*/ 1598 w 1661"/>
                <a:gd name="T89" fmla="*/ 939 h 2427"/>
                <a:gd name="T90" fmla="*/ 1506 w 1661"/>
                <a:gd name="T91" fmla="*/ 1072 h 2427"/>
                <a:gd name="T92" fmla="*/ 1397 w 1661"/>
                <a:gd name="T93" fmla="*/ 1175 h 2427"/>
                <a:gd name="T94" fmla="*/ 1174 w 1661"/>
                <a:gd name="T95" fmla="*/ 1318 h 2427"/>
                <a:gd name="T96" fmla="*/ 918 w 1661"/>
                <a:gd name="T97" fmla="*/ 1496 h 2427"/>
                <a:gd name="T98" fmla="*/ 820 w 1661"/>
                <a:gd name="T99" fmla="*/ 1616 h 2427"/>
                <a:gd name="T100" fmla="*/ 757 w 1661"/>
                <a:gd name="T101" fmla="*/ 1773 h 2427"/>
                <a:gd name="T102" fmla="*/ 735 w 1661"/>
                <a:gd name="T103" fmla="*/ 1873 h 2427"/>
                <a:gd name="T104" fmla="*/ 674 w 1661"/>
                <a:gd name="T105" fmla="*/ 1894 h 2427"/>
                <a:gd name="T106" fmla="*/ 535 w 1661"/>
                <a:gd name="T107" fmla="*/ 1865 h 2427"/>
                <a:gd name="T108" fmla="*/ 356 w 1661"/>
                <a:gd name="T109" fmla="*/ 1787 h 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61" h="2427">
                  <a:moveTo>
                    <a:pt x="196" y="2069"/>
                  </a:moveTo>
                  <a:lnTo>
                    <a:pt x="204" y="2058"/>
                  </a:lnTo>
                  <a:lnTo>
                    <a:pt x="212" y="2049"/>
                  </a:lnTo>
                  <a:lnTo>
                    <a:pt x="221" y="2039"/>
                  </a:lnTo>
                  <a:lnTo>
                    <a:pt x="231" y="2029"/>
                  </a:lnTo>
                  <a:lnTo>
                    <a:pt x="240" y="2021"/>
                  </a:lnTo>
                  <a:lnTo>
                    <a:pt x="251" y="2013"/>
                  </a:lnTo>
                  <a:lnTo>
                    <a:pt x="262" y="2005"/>
                  </a:lnTo>
                  <a:lnTo>
                    <a:pt x="274" y="1997"/>
                  </a:lnTo>
                  <a:lnTo>
                    <a:pt x="287" y="1991"/>
                  </a:lnTo>
                  <a:lnTo>
                    <a:pt x="300" y="1985"/>
                  </a:lnTo>
                  <a:lnTo>
                    <a:pt x="315" y="1980"/>
                  </a:lnTo>
                  <a:lnTo>
                    <a:pt x="329" y="1975"/>
                  </a:lnTo>
                  <a:lnTo>
                    <a:pt x="344" y="1972"/>
                  </a:lnTo>
                  <a:lnTo>
                    <a:pt x="360" y="1969"/>
                  </a:lnTo>
                  <a:lnTo>
                    <a:pt x="377" y="1967"/>
                  </a:lnTo>
                  <a:lnTo>
                    <a:pt x="394" y="1966"/>
                  </a:lnTo>
                  <a:lnTo>
                    <a:pt x="411" y="1964"/>
                  </a:lnTo>
                  <a:lnTo>
                    <a:pt x="429" y="1964"/>
                  </a:lnTo>
                  <a:lnTo>
                    <a:pt x="447" y="1966"/>
                  </a:lnTo>
                  <a:lnTo>
                    <a:pt x="467" y="1967"/>
                  </a:lnTo>
                  <a:lnTo>
                    <a:pt x="486" y="1969"/>
                  </a:lnTo>
                  <a:lnTo>
                    <a:pt x="506" y="1973"/>
                  </a:lnTo>
                  <a:lnTo>
                    <a:pt x="526" y="1978"/>
                  </a:lnTo>
                  <a:lnTo>
                    <a:pt x="547" y="1984"/>
                  </a:lnTo>
                  <a:lnTo>
                    <a:pt x="578" y="1994"/>
                  </a:lnTo>
                  <a:lnTo>
                    <a:pt x="604" y="2003"/>
                  </a:lnTo>
                  <a:lnTo>
                    <a:pt x="629" y="2014"/>
                  </a:lnTo>
                  <a:lnTo>
                    <a:pt x="651" y="2027"/>
                  </a:lnTo>
                  <a:lnTo>
                    <a:pt x="670" y="2040"/>
                  </a:lnTo>
                  <a:lnTo>
                    <a:pt x="687" y="2053"/>
                  </a:lnTo>
                  <a:lnTo>
                    <a:pt x="702" y="2067"/>
                  </a:lnTo>
                  <a:lnTo>
                    <a:pt x="715" y="2080"/>
                  </a:lnTo>
                  <a:lnTo>
                    <a:pt x="726" y="2095"/>
                  </a:lnTo>
                  <a:lnTo>
                    <a:pt x="735" y="2109"/>
                  </a:lnTo>
                  <a:lnTo>
                    <a:pt x="742" y="2125"/>
                  </a:lnTo>
                  <a:lnTo>
                    <a:pt x="748" y="2140"/>
                  </a:lnTo>
                  <a:lnTo>
                    <a:pt x="752" y="2155"/>
                  </a:lnTo>
                  <a:lnTo>
                    <a:pt x="755" y="2170"/>
                  </a:lnTo>
                  <a:lnTo>
                    <a:pt x="757" y="2186"/>
                  </a:lnTo>
                  <a:lnTo>
                    <a:pt x="757" y="2202"/>
                  </a:lnTo>
                  <a:lnTo>
                    <a:pt x="757" y="2241"/>
                  </a:lnTo>
                  <a:lnTo>
                    <a:pt x="757" y="2252"/>
                  </a:lnTo>
                  <a:lnTo>
                    <a:pt x="755" y="2260"/>
                  </a:lnTo>
                  <a:lnTo>
                    <a:pt x="754" y="2268"/>
                  </a:lnTo>
                  <a:lnTo>
                    <a:pt x="752" y="2273"/>
                  </a:lnTo>
                  <a:lnTo>
                    <a:pt x="746" y="2291"/>
                  </a:lnTo>
                  <a:lnTo>
                    <a:pt x="737" y="2308"/>
                  </a:lnTo>
                  <a:lnTo>
                    <a:pt x="727" y="2324"/>
                  </a:lnTo>
                  <a:lnTo>
                    <a:pt x="716" y="2340"/>
                  </a:lnTo>
                  <a:lnTo>
                    <a:pt x="702" y="2354"/>
                  </a:lnTo>
                  <a:lnTo>
                    <a:pt x="686" y="2368"/>
                  </a:lnTo>
                  <a:lnTo>
                    <a:pt x="669" y="2381"/>
                  </a:lnTo>
                  <a:lnTo>
                    <a:pt x="649" y="2393"/>
                  </a:lnTo>
                  <a:lnTo>
                    <a:pt x="640" y="2399"/>
                  </a:lnTo>
                  <a:lnTo>
                    <a:pt x="629" y="2404"/>
                  </a:lnTo>
                  <a:lnTo>
                    <a:pt x="618" y="2409"/>
                  </a:lnTo>
                  <a:lnTo>
                    <a:pt x="606" y="2413"/>
                  </a:lnTo>
                  <a:lnTo>
                    <a:pt x="581" y="2419"/>
                  </a:lnTo>
                  <a:lnTo>
                    <a:pt x="556" y="2424"/>
                  </a:lnTo>
                  <a:lnTo>
                    <a:pt x="529" y="2426"/>
                  </a:lnTo>
                  <a:lnTo>
                    <a:pt x="500" y="2427"/>
                  </a:lnTo>
                  <a:lnTo>
                    <a:pt x="469" y="2426"/>
                  </a:lnTo>
                  <a:lnTo>
                    <a:pt x="438" y="2422"/>
                  </a:lnTo>
                  <a:lnTo>
                    <a:pt x="408" y="2418"/>
                  </a:lnTo>
                  <a:lnTo>
                    <a:pt x="380" y="2412"/>
                  </a:lnTo>
                  <a:lnTo>
                    <a:pt x="354" y="2404"/>
                  </a:lnTo>
                  <a:lnTo>
                    <a:pt x="328" y="2396"/>
                  </a:lnTo>
                  <a:lnTo>
                    <a:pt x="304" y="2386"/>
                  </a:lnTo>
                  <a:lnTo>
                    <a:pt x="280" y="2374"/>
                  </a:lnTo>
                  <a:lnTo>
                    <a:pt x="270" y="2368"/>
                  </a:lnTo>
                  <a:lnTo>
                    <a:pt x="259" y="2360"/>
                  </a:lnTo>
                  <a:lnTo>
                    <a:pt x="249" y="2353"/>
                  </a:lnTo>
                  <a:lnTo>
                    <a:pt x="239" y="2345"/>
                  </a:lnTo>
                  <a:lnTo>
                    <a:pt x="229" y="2336"/>
                  </a:lnTo>
                  <a:lnTo>
                    <a:pt x="221" y="2327"/>
                  </a:lnTo>
                  <a:lnTo>
                    <a:pt x="212" y="2318"/>
                  </a:lnTo>
                  <a:lnTo>
                    <a:pt x="205" y="2309"/>
                  </a:lnTo>
                  <a:lnTo>
                    <a:pt x="199" y="2299"/>
                  </a:lnTo>
                  <a:lnTo>
                    <a:pt x="192" y="2289"/>
                  </a:lnTo>
                  <a:lnTo>
                    <a:pt x="187" y="2278"/>
                  </a:lnTo>
                  <a:lnTo>
                    <a:pt x="181" y="2267"/>
                  </a:lnTo>
                  <a:lnTo>
                    <a:pt x="177" y="2256"/>
                  </a:lnTo>
                  <a:lnTo>
                    <a:pt x="173" y="2243"/>
                  </a:lnTo>
                  <a:lnTo>
                    <a:pt x="170" y="2231"/>
                  </a:lnTo>
                  <a:lnTo>
                    <a:pt x="167" y="2219"/>
                  </a:lnTo>
                  <a:lnTo>
                    <a:pt x="166" y="2206"/>
                  </a:lnTo>
                  <a:lnTo>
                    <a:pt x="166" y="2191"/>
                  </a:lnTo>
                  <a:lnTo>
                    <a:pt x="166" y="2176"/>
                  </a:lnTo>
                  <a:lnTo>
                    <a:pt x="167" y="2162"/>
                  </a:lnTo>
                  <a:lnTo>
                    <a:pt x="167" y="2150"/>
                  </a:lnTo>
                  <a:lnTo>
                    <a:pt x="170" y="2137"/>
                  </a:lnTo>
                  <a:lnTo>
                    <a:pt x="172" y="2125"/>
                  </a:lnTo>
                  <a:lnTo>
                    <a:pt x="176" y="2114"/>
                  </a:lnTo>
                  <a:lnTo>
                    <a:pt x="179" y="2102"/>
                  </a:lnTo>
                  <a:lnTo>
                    <a:pt x="184" y="2091"/>
                  </a:lnTo>
                  <a:lnTo>
                    <a:pt x="190" y="2080"/>
                  </a:lnTo>
                  <a:lnTo>
                    <a:pt x="196" y="2069"/>
                  </a:lnTo>
                  <a:close/>
                  <a:moveTo>
                    <a:pt x="308" y="1734"/>
                  </a:moveTo>
                  <a:lnTo>
                    <a:pt x="305" y="1725"/>
                  </a:lnTo>
                  <a:lnTo>
                    <a:pt x="302" y="1714"/>
                  </a:lnTo>
                  <a:lnTo>
                    <a:pt x="300" y="1703"/>
                  </a:lnTo>
                  <a:lnTo>
                    <a:pt x="299" y="1689"/>
                  </a:lnTo>
                  <a:lnTo>
                    <a:pt x="298" y="1676"/>
                  </a:lnTo>
                  <a:lnTo>
                    <a:pt x="298" y="1661"/>
                  </a:lnTo>
                  <a:lnTo>
                    <a:pt x="299" y="1645"/>
                  </a:lnTo>
                  <a:lnTo>
                    <a:pt x="300" y="1629"/>
                  </a:lnTo>
                  <a:lnTo>
                    <a:pt x="304" y="1595"/>
                  </a:lnTo>
                  <a:lnTo>
                    <a:pt x="307" y="1563"/>
                  </a:lnTo>
                  <a:lnTo>
                    <a:pt x="313" y="1531"/>
                  </a:lnTo>
                  <a:lnTo>
                    <a:pt x="322" y="1500"/>
                  </a:lnTo>
                  <a:lnTo>
                    <a:pt x="330" y="1471"/>
                  </a:lnTo>
                  <a:lnTo>
                    <a:pt x="341" y="1442"/>
                  </a:lnTo>
                  <a:lnTo>
                    <a:pt x="355" y="1414"/>
                  </a:lnTo>
                  <a:lnTo>
                    <a:pt x="369" y="1387"/>
                  </a:lnTo>
                  <a:lnTo>
                    <a:pt x="384" y="1362"/>
                  </a:lnTo>
                  <a:lnTo>
                    <a:pt x="400" y="1337"/>
                  </a:lnTo>
                  <a:lnTo>
                    <a:pt x="417" y="1313"/>
                  </a:lnTo>
                  <a:lnTo>
                    <a:pt x="435" y="1288"/>
                  </a:lnTo>
                  <a:lnTo>
                    <a:pt x="453" y="1265"/>
                  </a:lnTo>
                  <a:lnTo>
                    <a:pt x="473" y="1243"/>
                  </a:lnTo>
                  <a:lnTo>
                    <a:pt x="492" y="1221"/>
                  </a:lnTo>
                  <a:lnTo>
                    <a:pt x="513" y="1201"/>
                  </a:lnTo>
                  <a:lnTo>
                    <a:pt x="534" y="1181"/>
                  </a:lnTo>
                  <a:lnTo>
                    <a:pt x="556" y="1162"/>
                  </a:lnTo>
                  <a:lnTo>
                    <a:pt x="578" y="1142"/>
                  </a:lnTo>
                  <a:lnTo>
                    <a:pt x="599" y="1124"/>
                  </a:lnTo>
                  <a:lnTo>
                    <a:pt x="623" y="1107"/>
                  </a:lnTo>
                  <a:lnTo>
                    <a:pt x="646" y="1090"/>
                  </a:lnTo>
                  <a:lnTo>
                    <a:pt x="669" y="1073"/>
                  </a:lnTo>
                  <a:lnTo>
                    <a:pt x="693" y="1057"/>
                  </a:lnTo>
                  <a:lnTo>
                    <a:pt x="739" y="1027"/>
                  </a:lnTo>
                  <a:lnTo>
                    <a:pt x="783" y="997"/>
                  </a:lnTo>
                  <a:lnTo>
                    <a:pt x="826" y="969"/>
                  </a:lnTo>
                  <a:lnTo>
                    <a:pt x="865" y="944"/>
                  </a:lnTo>
                  <a:lnTo>
                    <a:pt x="912" y="914"/>
                  </a:lnTo>
                  <a:lnTo>
                    <a:pt x="955" y="885"/>
                  </a:lnTo>
                  <a:lnTo>
                    <a:pt x="995" y="857"/>
                  </a:lnTo>
                  <a:lnTo>
                    <a:pt x="1030" y="829"/>
                  </a:lnTo>
                  <a:lnTo>
                    <a:pt x="1062" y="801"/>
                  </a:lnTo>
                  <a:lnTo>
                    <a:pt x="1089" y="774"/>
                  </a:lnTo>
                  <a:lnTo>
                    <a:pt x="1101" y="761"/>
                  </a:lnTo>
                  <a:lnTo>
                    <a:pt x="1113" y="748"/>
                  </a:lnTo>
                  <a:lnTo>
                    <a:pt x="1123" y="734"/>
                  </a:lnTo>
                  <a:lnTo>
                    <a:pt x="1133" y="721"/>
                  </a:lnTo>
                  <a:lnTo>
                    <a:pt x="1149" y="695"/>
                  </a:lnTo>
                  <a:lnTo>
                    <a:pt x="1163" y="670"/>
                  </a:lnTo>
                  <a:lnTo>
                    <a:pt x="1174" y="646"/>
                  </a:lnTo>
                  <a:lnTo>
                    <a:pt x="1183" y="623"/>
                  </a:lnTo>
                  <a:lnTo>
                    <a:pt x="1189" y="600"/>
                  </a:lnTo>
                  <a:lnTo>
                    <a:pt x="1192" y="579"/>
                  </a:lnTo>
                  <a:lnTo>
                    <a:pt x="1194" y="570"/>
                  </a:lnTo>
                  <a:lnTo>
                    <a:pt x="1194" y="559"/>
                  </a:lnTo>
                  <a:lnTo>
                    <a:pt x="1194" y="549"/>
                  </a:lnTo>
                  <a:lnTo>
                    <a:pt x="1192" y="539"/>
                  </a:lnTo>
                  <a:lnTo>
                    <a:pt x="1190" y="527"/>
                  </a:lnTo>
                  <a:lnTo>
                    <a:pt x="1188" y="515"/>
                  </a:lnTo>
                  <a:lnTo>
                    <a:pt x="1183" y="504"/>
                  </a:lnTo>
                  <a:lnTo>
                    <a:pt x="1178" y="494"/>
                  </a:lnTo>
                  <a:lnTo>
                    <a:pt x="1172" y="486"/>
                  </a:lnTo>
                  <a:lnTo>
                    <a:pt x="1164" y="478"/>
                  </a:lnTo>
                  <a:lnTo>
                    <a:pt x="1157" y="471"/>
                  </a:lnTo>
                  <a:lnTo>
                    <a:pt x="1149" y="465"/>
                  </a:lnTo>
                  <a:lnTo>
                    <a:pt x="1139" y="460"/>
                  </a:lnTo>
                  <a:lnTo>
                    <a:pt x="1129" y="455"/>
                  </a:lnTo>
                  <a:lnTo>
                    <a:pt x="1119" y="452"/>
                  </a:lnTo>
                  <a:lnTo>
                    <a:pt x="1110" y="448"/>
                  </a:lnTo>
                  <a:lnTo>
                    <a:pt x="1100" y="445"/>
                  </a:lnTo>
                  <a:lnTo>
                    <a:pt x="1090" y="444"/>
                  </a:lnTo>
                  <a:lnTo>
                    <a:pt x="1080" y="443"/>
                  </a:lnTo>
                  <a:lnTo>
                    <a:pt x="1069" y="442"/>
                  </a:lnTo>
                  <a:lnTo>
                    <a:pt x="1055" y="443"/>
                  </a:lnTo>
                  <a:lnTo>
                    <a:pt x="1039" y="444"/>
                  </a:lnTo>
                  <a:lnTo>
                    <a:pt x="1024" y="447"/>
                  </a:lnTo>
                  <a:lnTo>
                    <a:pt x="1010" y="449"/>
                  </a:lnTo>
                  <a:lnTo>
                    <a:pt x="994" y="453"/>
                  </a:lnTo>
                  <a:lnTo>
                    <a:pt x="979" y="458"/>
                  </a:lnTo>
                  <a:lnTo>
                    <a:pt x="965" y="463"/>
                  </a:lnTo>
                  <a:lnTo>
                    <a:pt x="950" y="469"/>
                  </a:lnTo>
                  <a:lnTo>
                    <a:pt x="921" y="483"/>
                  </a:lnTo>
                  <a:lnTo>
                    <a:pt x="890" y="499"/>
                  </a:lnTo>
                  <a:lnTo>
                    <a:pt x="861" y="516"/>
                  </a:lnTo>
                  <a:lnTo>
                    <a:pt x="832" y="536"/>
                  </a:lnTo>
                  <a:lnTo>
                    <a:pt x="803" y="556"/>
                  </a:lnTo>
                  <a:lnTo>
                    <a:pt x="772" y="579"/>
                  </a:lnTo>
                  <a:lnTo>
                    <a:pt x="742" y="603"/>
                  </a:lnTo>
                  <a:lnTo>
                    <a:pt x="711" y="627"/>
                  </a:lnTo>
                  <a:lnTo>
                    <a:pt x="680" y="653"/>
                  </a:lnTo>
                  <a:lnTo>
                    <a:pt x="649" y="678"/>
                  </a:lnTo>
                  <a:lnTo>
                    <a:pt x="618" y="704"/>
                  </a:lnTo>
                  <a:lnTo>
                    <a:pt x="586" y="728"/>
                  </a:lnTo>
                  <a:lnTo>
                    <a:pt x="575" y="738"/>
                  </a:lnTo>
                  <a:lnTo>
                    <a:pt x="563" y="746"/>
                  </a:lnTo>
                  <a:lnTo>
                    <a:pt x="551" y="755"/>
                  </a:lnTo>
                  <a:lnTo>
                    <a:pt x="537" y="762"/>
                  </a:lnTo>
                  <a:lnTo>
                    <a:pt x="525" y="770"/>
                  </a:lnTo>
                  <a:lnTo>
                    <a:pt x="511" y="777"/>
                  </a:lnTo>
                  <a:lnTo>
                    <a:pt x="497" y="783"/>
                  </a:lnTo>
                  <a:lnTo>
                    <a:pt x="484" y="788"/>
                  </a:lnTo>
                  <a:lnTo>
                    <a:pt x="453" y="798"/>
                  </a:lnTo>
                  <a:lnTo>
                    <a:pt x="423" y="805"/>
                  </a:lnTo>
                  <a:lnTo>
                    <a:pt x="390" y="811"/>
                  </a:lnTo>
                  <a:lnTo>
                    <a:pt x="357" y="813"/>
                  </a:lnTo>
                  <a:lnTo>
                    <a:pt x="323" y="816"/>
                  </a:lnTo>
                  <a:lnTo>
                    <a:pt x="289" y="815"/>
                  </a:lnTo>
                  <a:lnTo>
                    <a:pt x="255" y="812"/>
                  </a:lnTo>
                  <a:lnTo>
                    <a:pt x="221" y="807"/>
                  </a:lnTo>
                  <a:lnTo>
                    <a:pt x="187" y="800"/>
                  </a:lnTo>
                  <a:lnTo>
                    <a:pt x="154" y="791"/>
                  </a:lnTo>
                  <a:lnTo>
                    <a:pt x="121" y="780"/>
                  </a:lnTo>
                  <a:lnTo>
                    <a:pt x="88" y="768"/>
                  </a:lnTo>
                  <a:lnTo>
                    <a:pt x="71" y="761"/>
                  </a:lnTo>
                  <a:lnTo>
                    <a:pt x="56" y="754"/>
                  </a:lnTo>
                  <a:lnTo>
                    <a:pt x="43" y="745"/>
                  </a:lnTo>
                  <a:lnTo>
                    <a:pt x="32" y="735"/>
                  </a:lnTo>
                  <a:lnTo>
                    <a:pt x="21" y="724"/>
                  </a:lnTo>
                  <a:lnTo>
                    <a:pt x="13" y="713"/>
                  </a:lnTo>
                  <a:lnTo>
                    <a:pt x="7" y="700"/>
                  </a:lnTo>
                  <a:lnTo>
                    <a:pt x="3" y="687"/>
                  </a:lnTo>
                  <a:lnTo>
                    <a:pt x="2" y="679"/>
                  </a:lnTo>
                  <a:lnTo>
                    <a:pt x="0" y="671"/>
                  </a:lnTo>
                  <a:lnTo>
                    <a:pt x="0" y="664"/>
                  </a:lnTo>
                  <a:lnTo>
                    <a:pt x="2" y="654"/>
                  </a:lnTo>
                  <a:lnTo>
                    <a:pt x="5" y="636"/>
                  </a:lnTo>
                  <a:lnTo>
                    <a:pt x="11" y="615"/>
                  </a:lnTo>
                  <a:lnTo>
                    <a:pt x="21" y="592"/>
                  </a:lnTo>
                  <a:lnTo>
                    <a:pt x="35" y="566"/>
                  </a:lnTo>
                  <a:lnTo>
                    <a:pt x="50" y="538"/>
                  </a:lnTo>
                  <a:lnTo>
                    <a:pt x="70" y="508"/>
                  </a:lnTo>
                  <a:lnTo>
                    <a:pt x="103" y="459"/>
                  </a:lnTo>
                  <a:lnTo>
                    <a:pt x="138" y="413"/>
                  </a:lnTo>
                  <a:lnTo>
                    <a:pt x="156" y="391"/>
                  </a:lnTo>
                  <a:lnTo>
                    <a:pt x="175" y="369"/>
                  </a:lnTo>
                  <a:lnTo>
                    <a:pt x="193" y="347"/>
                  </a:lnTo>
                  <a:lnTo>
                    <a:pt x="211" y="326"/>
                  </a:lnTo>
                  <a:lnTo>
                    <a:pt x="231" y="307"/>
                  </a:lnTo>
                  <a:lnTo>
                    <a:pt x="250" y="286"/>
                  </a:lnTo>
                  <a:lnTo>
                    <a:pt x="271" y="268"/>
                  </a:lnTo>
                  <a:lnTo>
                    <a:pt x="290" y="248"/>
                  </a:lnTo>
                  <a:lnTo>
                    <a:pt x="311" y="231"/>
                  </a:lnTo>
                  <a:lnTo>
                    <a:pt x="333" y="213"/>
                  </a:lnTo>
                  <a:lnTo>
                    <a:pt x="354" y="196"/>
                  </a:lnTo>
                  <a:lnTo>
                    <a:pt x="375" y="180"/>
                  </a:lnTo>
                  <a:lnTo>
                    <a:pt x="397" y="164"/>
                  </a:lnTo>
                  <a:lnTo>
                    <a:pt x="419" y="149"/>
                  </a:lnTo>
                  <a:lnTo>
                    <a:pt x="441" y="135"/>
                  </a:lnTo>
                  <a:lnTo>
                    <a:pt x="464" y="121"/>
                  </a:lnTo>
                  <a:lnTo>
                    <a:pt x="487" y="108"/>
                  </a:lnTo>
                  <a:lnTo>
                    <a:pt x="511" y="96"/>
                  </a:lnTo>
                  <a:lnTo>
                    <a:pt x="534" y="85"/>
                  </a:lnTo>
                  <a:lnTo>
                    <a:pt x="557" y="74"/>
                  </a:lnTo>
                  <a:lnTo>
                    <a:pt x="581" y="64"/>
                  </a:lnTo>
                  <a:lnTo>
                    <a:pt x="606" y="54"/>
                  </a:lnTo>
                  <a:lnTo>
                    <a:pt x="630" y="46"/>
                  </a:lnTo>
                  <a:lnTo>
                    <a:pt x="654" y="39"/>
                  </a:lnTo>
                  <a:lnTo>
                    <a:pt x="679" y="31"/>
                  </a:lnTo>
                  <a:lnTo>
                    <a:pt x="704" y="25"/>
                  </a:lnTo>
                  <a:lnTo>
                    <a:pt x="729" y="19"/>
                  </a:lnTo>
                  <a:lnTo>
                    <a:pt x="754" y="14"/>
                  </a:lnTo>
                  <a:lnTo>
                    <a:pt x="786" y="9"/>
                  </a:lnTo>
                  <a:lnTo>
                    <a:pt x="815" y="5"/>
                  </a:lnTo>
                  <a:lnTo>
                    <a:pt x="845" y="2"/>
                  </a:lnTo>
                  <a:lnTo>
                    <a:pt x="875" y="0"/>
                  </a:lnTo>
                  <a:lnTo>
                    <a:pt x="905" y="0"/>
                  </a:lnTo>
                  <a:lnTo>
                    <a:pt x="933" y="0"/>
                  </a:lnTo>
                  <a:lnTo>
                    <a:pt x="962" y="1"/>
                  </a:lnTo>
                  <a:lnTo>
                    <a:pt x="990" y="5"/>
                  </a:lnTo>
                  <a:lnTo>
                    <a:pt x="1018" y="8"/>
                  </a:lnTo>
                  <a:lnTo>
                    <a:pt x="1046" y="12"/>
                  </a:lnTo>
                  <a:lnTo>
                    <a:pt x="1073" y="18"/>
                  </a:lnTo>
                  <a:lnTo>
                    <a:pt x="1100" y="24"/>
                  </a:lnTo>
                  <a:lnTo>
                    <a:pt x="1125" y="30"/>
                  </a:lnTo>
                  <a:lnTo>
                    <a:pt x="1150" y="39"/>
                  </a:lnTo>
                  <a:lnTo>
                    <a:pt x="1175" y="47"/>
                  </a:lnTo>
                  <a:lnTo>
                    <a:pt x="1200" y="57"/>
                  </a:lnTo>
                  <a:lnTo>
                    <a:pt x="1223" y="67"/>
                  </a:lnTo>
                  <a:lnTo>
                    <a:pt x="1246" y="78"/>
                  </a:lnTo>
                  <a:lnTo>
                    <a:pt x="1268" y="89"/>
                  </a:lnTo>
                  <a:lnTo>
                    <a:pt x="1290" y="101"/>
                  </a:lnTo>
                  <a:lnTo>
                    <a:pt x="1310" y="113"/>
                  </a:lnTo>
                  <a:lnTo>
                    <a:pt x="1331" y="126"/>
                  </a:lnTo>
                  <a:lnTo>
                    <a:pt x="1351" y="141"/>
                  </a:lnTo>
                  <a:lnTo>
                    <a:pt x="1370" y="154"/>
                  </a:lnTo>
                  <a:lnTo>
                    <a:pt x="1388" y="170"/>
                  </a:lnTo>
                  <a:lnTo>
                    <a:pt x="1405" y="185"/>
                  </a:lnTo>
                  <a:lnTo>
                    <a:pt x="1422" y="201"/>
                  </a:lnTo>
                  <a:lnTo>
                    <a:pt x="1438" y="215"/>
                  </a:lnTo>
                  <a:lnTo>
                    <a:pt x="1454" y="231"/>
                  </a:lnTo>
                  <a:lnTo>
                    <a:pt x="1468" y="247"/>
                  </a:lnTo>
                  <a:lnTo>
                    <a:pt x="1482" y="264"/>
                  </a:lnTo>
                  <a:lnTo>
                    <a:pt x="1494" y="280"/>
                  </a:lnTo>
                  <a:lnTo>
                    <a:pt x="1520" y="311"/>
                  </a:lnTo>
                  <a:lnTo>
                    <a:pt x="1543" y="343"/>
                  </a:lnTo>
                  <a:lnTo>
                    <a:pt x="1564" y="375"/>
                  </a:lnTo>
                  <a:lnTo>
                    <a:pt x="1582" y="405"/>
                  </a:lnTo>
                  <a:lnTo>
                    <a:pt x="1599" y="437"/>
                  </a:lnTo>
                  <a:lnTo>
                    <a:pt x="1612" y="466"/>
                  </a:lnTo>
                  <a:lnTo>
                    <a:pt x="1625" y="497"/>
                  </a:lnTo>
                  <a:lnTo>
                    <a:pt x="1634" y="526"/>
                  </a:lnTo>
                  <a:lnTo>
                    <a:pt x="1643" y="556"/>
                  </a:lnTo>
                  <a:lnTo>
                    <a:pt x="1650" y="584"/>
                  </a:lnTo>
                  <a:lnTo>
                    <a:pt x="1655" y="614"/>
                  </a:lnTo>
                  <a:lnTo>
                    <a:pt x="1659" y="642"/>
                  </a:lnTo>
                  <a:lnTo>
                    <a:pt x="1661" y="668"/>
                  </a:lnTo>
                  <a:lnTo>
                    <a:pt x="1661" y="695"/>
                  </a:lnTo>
                  <a:lnTo>
                    <a:pt x="1661" y="722"/>
                  </a:lnTo>
                  <a:lnTo>
                    <a:pt x="1659" y="749"/>
                  </a:lnTo>
                  <a:lnTo>
                    <a:pt x="1655" y="774"/>
                  </a:lnTo>
                  <a:lnTo>
                    <a:pt x="1650" y="799"/>
                  </a:lnTo>
                  <a:lnTo>
                    <a:pt x="1644" y="824"/>
                  </a:lnTo>
                  <a:lnTo>
                    <a:pt x="1638" y="847"/>
                  </a:lnTo>
                  <a:lnTo>
                    <a:pt x="1629" y="872"/>
                  </a:lnTo>
                  <a:lnTo>
                    <a:pt x="1620" y="894"/>
                  </a:lnTo>
                  <a:lnTo>
                    <a:pt x="1610" y="917"/>
                  </a:lnTo>
                  <a:lnTo>
                    <a:pt x="1598" y="939"/>
                  </a:lnTo>
                  <a:lnTo>
                    <a:pt x="1586" y="960"/>
                  </a:lnTo>
                  <a:lnTo>
                    <a:pt x="1573" y="980"/>
                  </a:lnTo>
                  <a:lnTo>
                    <a:pt x="1560" y="1000"/>
                  </a:lnTo>
                  <a:lnTo>
                    <a:pt x="1548" y="1019"/>
                  </a:lnTo>
                  <a:lnTo>
                    <a:pt x="1533" y="1037"/>
                  </a:lnTo>
                  <a:lnTo>
                    <a:pt x="1520" y="1056"/>
                  </a:lnTo>
                  <a:lnTo>
                    <a:pt x="1506" y="1072"/>
                  </a:lnTo>
                  <a:lnTo>
                    <a:pt x="1492" y="1089"/>
                  </a:lnTo>
                  <a:lnTo>
                    <a:pt x="1477" y="1103"/>
                  </a:lnTo>
                  <a:lnTo>
                    <a:pt x="1463" y="1119"/>
                  </a:lnTo>
                  <a:lnTo>
                    <a:pt x="1447" y="1134"/>
                  </a:lnTo>
                  <a:lnTo>
                    <a:pt x="1431" y="1147"/>
                  </a:lnTo>
                  <a:lnTo>
                    <a:pt x="1414" y="1162"/>
                  </a:lnTo>
                  <a:lnTo>
                    <a:pt x="1397" y="1175"/>
                  </a:lnTo>
                  <a:lnTo>
                    <a:pt x="1380" y="1187"/>
                  </a:lnTo>
                  <a:lnTo>
                    <a:pt x="1362" y="1200"/>
                  </a:lnTo>
                  <a:lnTo>
                    <a:pt x="1325" y="1224"/>
                  </a:lnTo>
                  <a:lnTo>
                    <a:pt x="1289" y="1248"/>
                  </a:lnTo>
                  <a:lnTo>
                    <a:pt x="1251" y="1271"/>
                  </a:lnTo>
                  <a:lnTo>
                    <a:pt x="1212" y="1295"/>
                  </a:lnTo>
                  <a:lnTo>
                    <a:pt x="1174" y="1318"/>
                  </a:lnTo>
                  <a:lnTo>
                    <a:pt x="1135" y="1341"/>
                  </a:lnTo>
                  <a:lnTo>
                    <a:pt x="1097" y="1364"/>
                  </a:lnTo>
                  <a:lnTo>
                    <a:pt x="1058" y="1387"/>
                  </a:lnTo>
                  <a:lnTo>
                    <a:pt x="1022" y="1411"/>
                  </a:lnTo>
                  <a:lnTo>
                    <a:pt x="985" y="1438"/>
                  </a:lnTo>
                  <a:lnTo>
                    <a:pt x="951" y="1466"/>
                  </a:lnTo>
                  <a:lnTo>
                    <a:pt x="918" y="1496"/>
                  </a:lnTo>
                  <a:lnTo>
                    <a:pt x="903" y="1510"/>
                  </a:lnTo>
                  <a:lnTo>
                    <a:pt x="888" y="1527"/>
                  </a:lnTo>
                  <a:lnTo>
                    <a:pt x="873" y="1543"/>
                  </a:lnTo>
                  <a:lnTo>
                    <a:pt x="859" y="1560"/>
                  </a:lnTo>
                  <a:lnTo>
                    <a:pt x="845" y="1578"/>
                  </a:lnTo>
                  <a:lnTo>
                    <a:pt x="832" y="1597"/>
                  </a:lnTo>
                  <a:lnTo>
                    <a:pt x="820" y="1616"/>
                  </a:lnTo>
                  <a:lnTo>
                    <a:pt x="809" y="1636"/>
                  </a:lnTo>
                  <a:lnTo>
                    <a:pt x="797" y="1656"/>
                  </a:lnTo>
                  <a:lnTo>
                    <a:pt x="787" y="1678"/>
                  </a:lnTo>
                  <a:lnTo>
                    <a:pt x="778" y="1700"/>
                  </a:lnTo>
                  <a:lnTo>
                    <a:pt x="770" y="1723"/>
                  </a:lnTo>
                  <a:lnTo>
                    <a:pt x="763" y="1748"/>
                  </a:lnTo>
                  <a:lnTo>
                    <a:pt x="757" y="1773"/>
                  </a:lnTo>
                  <a:lnTo>
                    <a:pt x="750" y="1799"/>
                  </a:lnTo>
                  <a:lnTo>
                    <a:pt x="747" y="1826"/>
                  </a:lnTo>
                  <a:lnTo>
                    <a:pt x="747" y="1838"/>
                  </a:lnTo>
                  <a:lnTo>
                    <a:pt x="746" y="1849"/>
                  </a:lnTo>
                  <a:lnTo>
                    <a:pt x="743" y="1859"/>
                  </a:lnTo>
                  <a:lnTo>
                    <a:pt x="739" y="1866"/>
                  </a:lnTo>
                  <a:lnTo>
                    <a:pt x="735" y="1873"/>
                  </a:lnTo>
                  <a:lnTo>
                    <a:pt x="730" y="1879"/>
                  </a:lnTo>
                  <a:lnTo>
                    <a:pt x="722" y="1884"/>
                  </a:lnTo>
                  <a:lnTo>
                    <a:pt x="714" y="1888"/>
                  </a:lnTo>
                  <a:lnTo>
                    <a:pt x="704" y="1890"/>
                  </a:lnTo>
                  <a:lnTo>
                    <a:pt x="694" y="1893"/>
                  </a:lnTo>
                  <a:lnTo>
                    <a:pt x="685" y="1894"/>
                  </a:lnTo>
                  <a:lnTo>
                    <a:pt x="674" y="1894"/>
                  </a:lnTo>
                  <a:lnTo>
                    <a:pt x="662" y="1894"/>
                  </a:lnTo>
                  <a:lnTo>
                    <a:pt x="649" y="1893"/>
                  </a:lnTo>
                  <a:lnTo>
                    <a:pt x="637" y="1891"/>
                  </a:lnTo>
                  <a:lnTo>
                    <a:pt x="624" y="1889"/>
                  </a:lnTo>
                  <a:lnTo>
                    <a:pt x="595" y="1883"/>
                  </a:lnTo>
                  <a:lnTo>
                    <a:pt x="565" y="1874"/>
                  </a:lnTo>
                  <a:lnTo>
                    <a:pt x="535" y="1865"/>
                  </a:lnTo>
                  <a:lnTo>
                    <a:pt x="502" y="1852"/>
                  </a:lnTo>
                  <a:lnTo>
                    <a:pt x="470" y="1839"/>
                  </a:lnTo>
                  <a:lnTo>
                    <a:pt x="440" y="1827"/>
                  </a:lnTo>
                  <a:lnTo>
                    <a:pt x="410" y="1815"/>
                  </a:lnTo>
                  <a:lnTo>
                    <a:pt x="382" y="1802"/>
                  </a:lnTo>
                  <a:lnTo>
                    <a:pt x="368" y="1794"/>
                  </a:lnTo>
                  <a:lnTo>
                    <a:pt x="356" y="1787"/>
                  </a:lnTo>
                  <a:lnTo>
                    <a:pt x="345" y="1778"/>
                  </a:lnTo>
                  <a:lnTo>
                    <a:pt x="334" y="1770"/>
                  </a:lnTo>
                  <a:lnTo>
                    <a:pt x="326" y="1761"/>
                  </a:lnTo>
                  <a:lnTo>
                    <a:pt x="319" y="1753"/>
                  </a:lnTo>
                  <a:lnTo>
                    <a:pt x="313" y="1743"/>
                  </a:lnTo>
                  <a:lnTo>
                    <a:pt x="308" y="1734"/>
                  </a:lnTo>
                  <a:close/>
                </a:path>
              </a:pathLst>
            </a:cu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769884" y="3234371"/>
              <a:ext cx="387933" cy="570491"/>
            </a:xfrm>
            <a:custGeom>
              <a:avLst/>
              <a:gdLst>
                <a:gd name="T0" fmla="*/ 761 w 1106"/>
                <a:gd name="T1" fmla="*/ 1415 h 1625"/>
                <a:gd name="T2" fmla="*/ 806 w 1106"/>
                <a:gd name="T3" fmla="*/ 1350 h 1625"/>
                <a:gd name="T4" fmla="*/ 874 w 1106"/>
                <a:gd name="T5" fmla="*/ 1313 h 1625"/>
                <a:gd name="T6" fmla="*/ 954 w 1106"/>
                <a:gd name="T7" fmla="*/ 1302 h 1625"/>
                <a:gd name="T8" fmla="*/ 1013 w 1106"/>
                <a:gd name="T9" fmla="*/ 1319 h 1625"/>
                <a:gd name="T10" fmla="*/ 1056 w 1106"/>
                <a:gd name="T11" fmla="*/ 1355 h 1625"/>
                <a:gd name="T12" fmla="*/ 1097 w 1106"/>
                <a:gd name="T13" fmla="*/ 1417 h 1625"/>
                <a:gd name="T14" fmla="*/ 1105 w 1106"/>
                <a:gd name="T15" fmla="*/ 1481 h 1625"/>
                <a:gd name="T16" fmla="*/ 1081 w 1106"/>
                <a:gd name="T17" fmla="*/ 1546 h 1625"/>
                <a:gd name="T18" fmla="*/ 1018 w 1106"/>
                <a:gd name="T19" fmla="*/ 1597 h 1625"/>
                <a:gd name="T20" fmla="*/ 944 w 1106"/>
                <a:gd name="T21" fmla="*/ 1624 h 1625"/>
                <a:gd name="T22" fmla="*/ 866 w 1106"/>
                <a:gd name="T23" fmla="*/ 1614 h 1625"/>
                <a:gd name="T24" fmla="*/ 798 w 1106"/>
                <a:gd name="T25" fmla="*/ 1562 h 1625"/>
                <a:gd name="T26" fmla="*/ 758 w 1106"/>
                <a:gd name="T27" fmla="*/ 1482 h 1625"/>
                <a:gd name="T28" fmla="*/ 610 w 1106"/>
                <a:gd name="T29" fmla="*/ 1200 h 1625"/>
                <a:gd name="T30" fmla="*/ 554 w 1106"/>
                <a:gd name="T31" fmla="*/ 1100 h 1625"/>
                <a:gd name="T32" fmla="*/ 526 w 1106"/>
                <a:gd name="T33" fmla="*/ 1001 h 1625"/>
                <a:gd name="T34" fmla="*/ 516 w 1106"/>
                <a:gd name="T35" fmla="*/ 905 h 1625"/>
                <a:gd name="T36" fmla="*/ 534 w 1106"/>
                <a:gd name="T37" fmla="*/ 743 h 1625"/>
                <a:gd name="T38" fmla="*/ 568 w 1106"/>
                <a:gd name="T39" fmla="*/ 587 h 1625"/>
                <a:gd name="T40" fmla="*/ 585 w 1106"/>
                <a:gd name="T41" fmla="*/ 447 h 1625"/>
                <a:gd name="T42" fmla="*/ 566 w 1106"/>
                <a:gd name="T43" fmla="*/ 346 h 1625"/>
                <a:gd name="T44" fmla="*/ 527 w 1106"/>
                <a:gd name="T45" fmla="*/ 280 h 1625"/>
                <a:gd name="T46" fmla="*/ 495 w 1106"/>
                <a:gd name="T47" fmla="*/ 257 h 1625"/>
                <a:gd name="T48" fmla="*/ 451 w 1106"/>
                <a:gd name="T49" fmla="*/ 257 h 1625"/>
                <a:gd name="T50" fmla="*/ 397 w 1106"/>
                <a:gd name="T51" fmla="*/ 308 h 1625"/>
                <a:gd name="T52" fmla="*/ 367 w 1106"/>
                <a:gd name="T53" fmla="*/ 403 h 1625"/>
                <a:gd name="T54" fmla="*/ 351 w 1106"/>
                <a:gd name="T55" fmla="*/ 521 h 1625"/>
                <a:gd name="T56" fmla="*/ 336 w 1106"/>
                <a:gd name="T57" fmla="*/ 631 h 1625"/>
                <a:gd name="T58" fmla="*/ 292 w 1106"/>
                <a:gd name="T59" fmla="*/ 709 h 1625"/>
                <a:gd name="T60" fmla="*/ 216 w 1106"/>
                <a:gd name="T61" fmla="*/ 766 h 1625"/>
                <a:gd name="T62" fmla="*/ 129 w 1106"/>
                <a:gd name="T63" fmla="*/ 792 h 1625"/>
                <a:gd name="T64" fmla="*/ 82 w 1106"/>
                <a:gd name="T65" fmla="*/ 786 h 1625"/>
                <a:gd name="T66" fmla="*/ 45 w 1106"/>
                <a:gd name="T67" fmla="*/ 744 h 1625"/>
                <a:gd name="T68" fmla="*/ 17 w 1106"/>
                <a:gd name="T69" fmla="*/ 650 h 1625"/>
                <a:gd name="T70" fmla="*/ 0 w 1106"/>
                <a:gd name="T71" fmla="*/ 464 h 1625"/>
                <a:gd name="T72" fmla="*/ 22 w 1106"/>
                <a:gd name="T73" fmla="*/ 297 h 1625"/>
                <a:gd name="T74" fmla="*/ 87 w 1106"/>
                <a:gd name="T75" fmla="*/ 161 h 1625"/>
                <a:gd name="T76" fmla="*/ 151 w 1106"/>
                <a:gd name="T77" fmla="*/ 88 h 1625"/>
                <a:gd name="T78" fmla="*/ 218 w 1106"/>
                <a:gd name="T79" fmla="*/ 41 h 1625"/>
                <a:gd name="T80" fmla="*/ 290 w 1106"/>
                <a:gd name="T81" fmla="*/ 13 h 1625"/>
                <a:gd name="T82" fmla="*/ 408 w 1106"/>
                <a:gd name="T83" fmla="*/ 1 h 1625"/>
                <a:gd name="T84" fmla="*/ 547 w 1106"/>
                <a:gd name="T85" fmla="*/ 30 h 1625"/>
                <a:gd name="T86" fmla="*/ 663 w 1106"/>
                <a:gd name="T87" fmla="*/ 82 h 1625"/>
                <a:gd name="T88" fmla="*/ 749 w 1106"/>
                <a:gd name="T89" fmla="*/ 147 h 1625"/>
                <a:gd name="T90" fmla="*/ 815 w 1106"/>
                <a:gd name="T91" fmla="*/ 220 h 1625"/>
                <a:gd name="T92" fmla="*/ 860 w 1106"/>
                <a:gd name="T93" fmla="*/ 300 h 1625"/>
                <a:gd name="T94" fmla="*/ 889 w 1106"/>
                <a:gd name="T95" fmla="*/ 396 h 1625"/>
                <a:gd name="T96" fmla="*/ 900 w 1106"/>
                <a:gd name="T97" fmla="*/ 540 h 1625"/>
                <a:gd name="T98" fmla="*/ 874 w 1106"/>
                <a:gd name="T99" fmla="*/ 671 h 1625"/>
                <a:gd name="T100" fmla="*/ 840 w 1106"/>
                <a:gd name="T101" fmla="*/ 803 h 1625"/>
                <a:gd name="T102" fmla="*/ 826 w 1106"/>
                <a:gd name="T103" fmla="*/ 939 h 1625"/>
                <a:gd name="T104" fmla="*/ 848 w 1106"/>
                <a:gd name="T105" fmla="*/ 1059 h 1625"/>
                <a:gd name="T106" fmla="*/ 884 w 1106"/>
                <a:gd name="T107" fmla="*/ 1139 h 1625"/>
                <a:gd name="T108" fmla="*/ 908 w 1106"/>
                <a:gd name="T109" fmla="*/ 1182 h 1625"/>
                <a:gd name="T110" fmla="*/ 900 w 1106"/>
                <a:gd name="T111" fmla="*/ 1211 h 1625"/>
                <a:gd name="T112" fmla="*/ 835 w 1106"/>
                <a:gd name="T113" fmla="*/ 1246 h 1625"/>
                <a:gd name="T114" fmla="*/ 740 w 1106"/>
                <a:gd name="T115" fmla="*/ 1266 h 1625"/>
                <a:gd name="T116" fmla="*/ 672 w 1106"/>
                <a:gd name="T117" fmla="*/ 1262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6" h="1625">
                  <a:moveTo>
                    <a:pt x="758" y="1482"/>
                  </a:moveTo>
                  <a:lnTo>
                    <a:pt x="755" y="1465"/>
                  </a:lnTo>
                  <a:lnTo>
                    <a:pt x="755" y="1448"/>
                  </a:lnTo>
                  <a:lnTo>
                    <a:pt x="756" y="1432"/>
                  </a:lnTo>
                  <a:lnTo>
                    <a:pt x="761" y="1415"/>
                  </a:lnTo>
                  <a:lnTo>
                    <a:pt x="767" y="1400"/>
                  </a:lnTo>
                  <a:lnTo>
                    <a:pt x="775" y="1385"/>
                  </a:lnTo>
                  <a:lnTo>
                    <a:pt x="786" y="1370"/>
                  </a:lnTo>
                  <a:lnTo>
                    <a:pt x="799" y="1356"/>
                  </a:lnTo>
                  <a:lnTo>
                    <a:pt x="806" y="1350"/>
                  </a:lnTo>
                  <a:lnTo>
                    <a:pt x="815" y="1344"/>
                  </a:lnTo>
                  <a:lnTo>
                    <a:pt x="823" y="1337"/>
                  </a:lnTo>
                  <a:lnTo>
                    <a:pt x="832" y="1331"/>
                  </a:lnTo>
                  <a:lnTo>
                    <a:pt x="852" y="1322"/>
                  </a:lnTo>
                  <a:lnTo>
                    <a:pt x="874" y="1313"/>
                  </a:lnTo>
                  <a:lnTo>
                    <a:pt x="893" y="1308"/>
                  </a:lnTo>
                  <a:lnTo>
                    <a:pt x="908" y="1305"/>
                  </a:lnTo>
                  <a:lnTo>
                    <a:pt x="924" y="1302"/>
                  </a:lnTo>
                  <a:lnTo>
                    <a:pt x="940" y="1302"/>
                  </a:lnTo>
                  <a:lnTo>
                    <a:pt x="954" y="1302"/>
                  </a:lnTo>
                  <a:lnTo>
                    <a:pt x="967" y="1303"/>
                  </a:lnTo>
                  <a:lnTo>
                    <a:pt x="980" y="1306"/>
                  </a:lnTo>
                  <a:lnTo>
                    <a:pt x="991" y="1309"/>
                  </a:lnTo>
                  <a:lnTo>
                    <a:pt x="1003" y="1314"/>
                  </a:lnTo>
                  <a:lnTo>
                    <a:pt x="1013" y="1319"/>
                  </a:lnTo>
                  <a:lnTo>
                    <a:pt x="1023" y="1325"/>
                  </a:lnTo>
                  <a:lnTo>
                    <a:pt x="1033" y="1331"/>
                  </a:lnTo>
                  <a:lnTo>
                    <a:pt x="1040" y="1339"/>
                  </a:lnTo>
                  <a:lnTo>
                    <a:pt x="1049" y="1346"/>
                  </a:lnTo>
                  <a:lnTo>
                    <a:pt x="1056" y="1355"/>
                  </a:lnTo>
                  <a:lnTo>
                    <a:pt x="1063" y="1363"/>
                  </a:lnTo>
                  <a:lnTo>
                    <a:pt x="1080" y="1385"/>
                  </a:lnTo>
                  <a:lnTo>
                    <a:pt x="1089" y="1397"/>
                  </a:lnTo>
                  <a:lnTo>
                    <a:pt x="1092" y="1404"/>
                  </a:lnTo>
                  <a:lnTo>
                    <a:pt x="1097" y="1417"/>
                  </a:lnTo>
                  <a:lnTo>
                    <a:pt x="1101" y="1429"/>
                  </a:lnTo>
                  <a:lnTo>
                    <a:pt x="1103" y="1442"/>
                  </a:lnTo>
                  <a:lnTo>
                    <a:pt x="1106" y="1454"/>
                  </a:lnTo>
                  <a:lnTo>
                    <a:pt x="1106" y="1468"/>
                  </a:lnTo>
                  <a:lnTo>
                    <a:pt x="1105" y="1481"/>
                  </a:lnTo>
                  <a:lnTo>
                    <a:pt x="1103" y="1495"/>
                  </a:lnTo>
                  <a:lnTo>
                    <a:pt x="1100" y="1508"/>
                  </a:lnTo>
                  <a:lnTo>
                    <a:pt x="1095" y="1521"/>
                  </a:lnTo>
                  <a:lnTo>
                    <a:pt x="1089" y="1534"/>
                  </a:lnTo>
                  <a:lnTo>
                    <a:pt x="1081" y="1546"/>
                  </a:lnTo>
                  <a:lnTo>
                    <a:pt x="1072" y="1558"/>
                  </a:lnTo>
                  <a:lnTo>
                    <a:pt x="1061" y="1569"/>
                  </a:lnTo>
                  <a:lnTo>
                    <a:pt x="1049" y="1579"/>
                  </a:lnTo>
                  <a:lnTo>
                    <a:pt x="1034" y="1588"/>
                  </a:lnTo>
                  <a:lnTo>
                    <a:pt x="1018" y="1597"/>
                  </a:lnTo>
                  <a:lnTo>
                    <a:pt x="1003" y="1604"/>
                  </a:lnTo>
                  <a:lnTo>
                    <a:pt x="989" y="1612"/>
                  </a:lnTo>
                  <a:lnTo>
                    <a:pt x="974" y="1616"/>
                  </a:lnTo>
                  <a:lnTo>
                    <a:pt x="958" y="1620"/>
                  </a:lnTo>
                  <a:lnTo>
                    <a:pt x="944" y="1624"/>
                  </a:lnTo>
                  <a:lnTo>
                    <a:pt x="928" y="1625"/>
                  </a:lnTo>
                  <a:lnTo>
                    <a:pt x="912" y="1624"/>
                  </a:lnTo>
                  <a:lnTo>
                    <a:pt x="896" y="1623"/>
                  </a:lnTo>
                  <a:lnTo>
                    <a:pt x="882" y="1619"/>
                  </a:lnTo>
                  <a:lnTo>
                    <a:pt x="866" y="1614"/>
                  </a:lnTo>
                  <a:lnTo>
                    <a:pt x="851" y="1608"/>
                  </a:lnTo>
                  <a:lnTo>
                    <a:pt x="838" y="1599"/>
                  </a:lnTo>
                  <a:lnTo>
                    <a:pt x="823" y="1588"/>
                  </a:lnTo>
                  <a:lnTo>
                    <a:pt x="810" y="1576"/>
                  </a:lnTo>
                  <a:lnTo>
                    <a:pt x="798" y="1562"/>
                  </a:lnTo>
                  <a:lnTo>
                    <a:pt x="784" y="1545"/>
                  </a:lnTo>
                  <a:lnTo>
                    <a:pt x="776" y="1530"/>
                  </a:lnTo>
                  <a:lnTo>
                    <a:pt x="767" y="1515"/>
                  </a:lnTo>
                  <a:lnTo>
                    <a:pt x="761" y="1499"/>
                  </a:lnTo>
                  <a:lnTo>
                    <a:pt x="758" y="1482"/>
                  </a:lnTo>
                  <a:close/>
                  <a:moveTo>
                    <a:pt x="660" y="1256"/>
                  </a:moveTo>
                  <a:lnTo>
                    <a:pt x="648" y="1247"/>
                  </a:lnTo>
                  <a:lnTo>
                    <a:pt x="636" y="1234"/>
                  </a:lnTo>
                  <a:lnTo>
                    <a:pt x="624" y="1218"/>
                  </a:lnTo>
                  <a:lnTo>
                    <a:pt x="610" y="1200"/>
                  </a:lnTo>
                  <a:lnTo>
                    <a:pt x="597" y="1180"/>
                  </a:lnTo>
                  <a:lnTo>
                    <a:pt x="585" y="1160"/>
                  </a:lnTo>
                  <a:lnTo>
                    <a:pt x="574" y="1140"/>
                  </a:lnTo>
                  <a:lnTo>
                    <a:pt x="564" y="1121"/>
                  </a:lnTo>
                  <a:lnTo>
                    <a:pt x="554" y="1100"/>
                  </a:lnTo>
                  <a:lnTo>
                    <a:pt x="547" y="1080"/>
                  </a:lnTo>
                  <a:lnTo>
                    <a:pt x="541" y="1061"/>
                  </a:lnTo>
                  <a:lnTo>
                    <a:pt x="535" y="1040"/>
                  </a:lnTo>
                  <a:lnTo>
                    <a:pt x="531" y="1021"/>
                  </a:lnTo>
                  <a:lnTo>
                    <a:pt x="526" y="1001"/>
                  </a:lnTo>
                  <a:lnTo>
                    <a:pt x="524" y="982"/>
                  </a:lnTo>
                  <a:lnTo>
                    <a:pt x="521" y="962"/>
                  </a:lnTo>
                  <a:lnTo>
                    <a:pt x="519" y="943"/>
                  </a:lnTo>
                  <a:lnTo>
                    <a:pt x="518" y="923"/>
                  </a:lnTo>
                  <a:lnTo>
                    <a:pt x="516" y="905"/>
                  </a:lnTo>
                  <a:lnTo>
                    <a:pt x="518" y="887"/>
                  </a:lnTo>
                  <a:lnTo>
                    <a:pt x="519" y="849"/>
                  </a:lnTo>
                  <a:lnTo>
                    <a:pt x="521" y="814"/>
                  </a:lnTo>
                  <a:lnTo>
                    <a:pt x="527" y="777"/>
                  </a:lnTo>
                  <a:lnTo>
                    <a:pt x="534" y="743"/>
                  </a:lnTo>
                  <a:lnTo>
                    <a:pt x="541" y="710"/>
                  </a:lnTo>
                  <a:lnTo>
                    <a:pt x="547" y="678"/>
                  </a:lnTo>
                  <a:lnTo>
                    <a:pt x="554" y="648"/>
                  </a:lnTo>
                  <a:lnTo>
                    <a:pt x="560" y="620"/>
                  </a:lnTo>
                  <a:lnTo>
                    <a:pt x="568" y="587"/>
                  </a:lnTo>
                  <a:lnTo>
                    <a:pt x="575" y="557"/>
                  </a:lnTo>
                  <a:lnTo>
                    <a:pt x="580" y="526"/>
                  </a:lnTo>
                  <a:lnTo>
                    <a:pt x="582" y="498"/>
                  </a:lnTo>
                  <a:lnTo>
                    <a:pt x="585" y="473"/>
                  </a:lnTo>
                  <a:lnTo>
                    <a:pt x="585" y="447"/>
                  </a:lnTo>
                  <a:lnTo>
                    <a:pt x="583" y="424"/>
                  </a:lnTo>
                  <a:lnTo>
                    <a:pt x="581" y="403"/>
                  </a:lnTo>
                  <a:lnTo>
                    <a:pt x="576" y="382"/>
                  </a:lnTo>
                  <a:lnTo>
                    <a:pt x="571" y="364"/>
                  </a:lnTo>
                  <a:lnTo>
                    <a:pt x="566" y="346"/>
                  </a:lnTo>
                  <a:lnTo>
                    <a:pt x="560" y="330"/>
                  </a:lnTo>
                  <a:lnTo>
                    <a:pt x="553" y="315"/>
                  </a:lnTo>
                  <a:lnTo>
                    <a:pt x="546" y="302"/>
                  </a:lnTo>
                  <a:lnTo>
                    <a:pt x="537" y="291"/>
                  </a:lnTo>
                  <a:lnTo>
                    <a:pt x="527" y="280"/>
                  </a:lnTo>
                  <a:lnTo>
                    <a:pt x="521" y="274"/>
                  </a:lnTo>
                  <a:lnTo>
                    <a:pt x="514" y="268"/>
                  </a:lnTo>
                  <a:lnTo>
                    <a:pt x="508" y="264"/>
                  </a:lnTo>
                  <a:lnTo>
                    <a:pt x="502" y="261"/>
                  </a:lnTo>
                  <a:lnTo>
                    <a:pt x="495" y="257"/>
                  </a:lnTo>
                  <a:lnTo>
                    <a:pt x="488" y="255"/>
                  </a:lnTo>
                  <a:lnTo>
                    <a:pt x="482" y="253"/>
                  </a:lnTo>
                  <a:lnTo>
                    <a:pt x="475" y="253"/>
                  </a:lnTo>
                  <a:lnTo>
                    <a:pt x="463" y="255"/>
                  </a:lnTo>
                  <a:lnTo>
                    <a:pt x="451" y="257"/>
                  </a:lnTo>
                  <a:lnTo>
                    <a:pt x="441" y="262"/>
                  </a:lnTo>
                  <a:lnTo>
                    <a:pt x="431" y="268"/>
                  </a:lnTo>
                  <a:lnTo>
                    <a:pt x="418" y="280"/>
                  </a:lnTo>
                  <a:lnTo>
                    <a:pt x="407" y="292"/>
                  </a:lnTo>
                  <a:lnTo>
                    <a:pt x="397" y="308"/>
                  </a:lnTo>
                  <a:lnTo>
                    <a:pt x="390" y="324"/>
                  </a:lnTo>
                  <a:lnTo>
                    <a:pt x="383" y="342"/>
                  </a:lnTo>
                  <a:lnTo>
                    <a:pt x="376" y="362"/>
                  </a:lnTo>
                  <a:lnTo>
                    <a:pt x="372" y="381"/>
                  </a:lnTo>
                  <a:lnTo>
                    <a:pt x="367" y="403"/>
                  </a:lnTo>
                  <a:lnTo>
                    <a:pt x="363" y="425"/>
                  </a:lnTo>
                  <a:lnTo>
                    <a:pt x="359" y="447"/>
                  </a:lnTo>
                  <a:lnTo>
                    <a:pt x="356" y="471"/>
                  </a:lnTo>
                  <a:lnTo>
                    <a:pt x="353" y="496"/>
                  </a:lnTo>
                  <a:lnTo>
                    <a:pt x="351" y="521"/>
                  </a:lnTo>
                  <a:lnTo>
                    <a:pt x="348" y="546"/>
                  </a:lnTo>
                  <a:lnTo>
                    <a:pt x="346" y="571"/>
                  </a:lnTo>
                  <a:lnTo>
                    <a:pt x="342" y="596"/>
                  </a:lnTo>
                  <a:lnTo>
                    <a:pt x="340" y="614"/>
                  </a:lnTo>
                  <a:lnTo>
                    <a:pt x="336" y="631"/>
                  </a:lnTo>
                  <a:lnTo>
                    <a:pt x="330" y="648"/>
                  </a:lnTo>
                  <a:lnTo>
                    <a:pt x="323" y="665"/>
                  </a:lnTo>
                  <a:lnTo>
                    <a:pt x="314" y="680"/>
                  </a:lnTo>
                  <a:lnTo>
                    <a:pt x="303" y="696"/>
                  </a:lnTo>
                  <a:lnTo>
                    <a:pt x="292" y="709"/>
                  </a:lnTo>
                  <a:lnTo>
                    <a:pt x="279" y="722"/>
                  </a:lnTo>
                  <a:lnTo>
                    <a:pt x="264" y="736"/>
                  </a:lnTo>
                  <a:lnTo>
                    <a:pt x="249" y="747"/>
                  </a:lnTo>
                  <a:lnTo>
                    <a:pt x="233" y="758"/>
                  </a:lnTo>
                  <a:lnTo>
                    <a:pt x="216" y="766"/>
                  </a:lnTo>
                  <a:lnTo>
                    <a:pt x="197" y="773"/>
                  </a:lnTo>
                  <a:lnTo>
                    <a:pt x="179" y="781"/>
                  </a:lnTo>
                  <a:lnTo>
                    <a:pt x="160" y="786"/>
                  </a:lnTo>
                  <a:lnTo>
                    <a:pt x="139" y="791"/>
                  </a:lnTo>
                  <a:lnTo>
                    <a:pt x="129" y="792"/>
                  </a:lnTo>
                  <a:lnTo>
                    <a:pt x="120" y="793"/>
                  </a:lnTo>
                  <a:lnTo>
                    <a:pt x="110" y="792"/>
                  </a:lnTo>
                  <a:lnTo>
                    <a:pt x="100" y="791"/>
                  </a:lnTo>
                  <a:lnTo>
                    <a:pt x="92" y="789"/>
                  </a:lnTo>
                  <a:lnTo>
                    <a:pt x="82" y="786"/>
                  </a:lnTo>
                  <a:lnTo>
                    <a:pt x="75" y="780"/>
                  </a:lnTo>
                  <a:lnTo>
                    <a:pt x="66" y="773"/>
                  </a:lnTo>
                  <a:lnTo>
                    <a:pt x="59" y="766"/>
                  </a:lnTo>
                  <a:lnTo>
                    <a:pt x="51" y="756"/>
                  </a:lnTo>
                  <a:lnTo>
                    <a:pt x="45" y="744"/>
                  </a:lnTo>
                  <a:lnTo>
                    <a:pt x="38" y="730"/>
                  </a:lnTo>
                  <a:lnTo>
                    <a:pt x="33" y="714"/>
                  </a:lnTo>
                  <a:lnTo>
                    <a:pt x="27" y="696"/>
                  </a:lnTo>
                  <a:lnTo>
                    <a:pt x="22" y="675"/>
                  </a:lnTo>
                  <a:lnTo>
                    <a:pt x="17" y="650"/>
                  </a:lnTo>
                  <a:lnTo>
                    <a:pt x="11" y="611"/>
                  </a:lnTo>
                  <a:lnTo>
                    <a:pt x="6" y="574"/>
                  </a:lnTo>
                  <a:lnTo>
                    <a:pt x="3" y="536"/>
                  </a:lnTo>
                  <a:lnTo>
                    <a:pt x="0" y="499"/>
                  </a:lnTo>
                  <a:lnTo>
                    <a:pt x="0" y="464"/>
                  </a:lnTo>
                  <a:lnTo>
                    <a:pt x="1" y="429"/>
                  </a:lnTo>
                  <a:lnTo>
                    <a:pt x="4" y="395"/>
                  </a:lnTo>
                  <a:lnTo>
                    <a:pt x="9" y="361"/>
                  </a:lnTo>
                  <a:lnTo>
                    <a:pt x="15" y="329"/>
                  </a:lnTo>
                  <a:lnTo>
                    <a:pt x="22" y="297"/>
                  </a:lnTo>
                  <a:lnTo>
                    <a:pt x="32" y="267"/>
                  </a:lnTo>
                  <a:lnTo>
                    <a:pt x="43" y="239"/>
                  </a:lnTo>
                  <a:lnTo>
                    <a:pt x="56" y="211"/>
                  </a:lnTo>
                  <a:lnTo>
                    <a:pt x="70" y="185"/>
                  </a:lnTo>
                  <a:lnTo>
                    <a:pt x="87" y="161"/>
                  </a:lnTo>
                  <a:lnTo>
                    <a:pt x="104" y="136"/>
                  </a:lnTo>
                  <a:lnTo>
                    <a:pt x="115" y="123"/>
                  </a:lnTo>
                  <a:lnTo>
                    <a:pt x="127" y="111"/>
                  </a:lnTo>
                  <a:lnTo>
                    <a:pt x="139" y="99"/>
                  </a:lnTo>
                  <a:lnTo>
                    <a:pt x="151" y="88"/>
                  </a:lnTo>
                  <a:lnTo>
                    <a:pt x="163" y="77"/>
                  </a:lnTo>
                  <a:lnTo>
                    <a:pt x="177" y="67"/>
                  </a:lnTo>
                  <a:lnTo>
                    <a:pt x="190" y="57"/>
                  </a:lnTo>
                  <a:lnTo>
                    <a:pt x="204" y="50"/>
                  </a:lnTo>
                  <a:lnTo>
                    <a:pt x="218" y="41"/>
                  </a:lnTo>
                  <a:lnTo>
                    <a:pt x="232" y="35"/>
                  </a:lnTo>
                  <a:lnTo>
                    <a:pt x="246" y="29"/>
                  </a:lnTo>
                  <a:lnTo>
                    <a:pt x="261" y="23"/>
                  </a:lnTo>
                  <a:lnTo>
                    <a:pt x="275" y="18"/>
                  </a:lnTo>
                  <a:lnTo>
                    <a:pt x="290" y="13"/>
                  </a:lnTo>
                  <a:lnTo>
                    <a:pt x="305" y="10"/>
                  </a:lnTo>
                  <a:lnTo>
                    <a:pt x="319" y="7"/>
                  </a:lnTo>
                  <a:lnTo>
                    <a:pt x="348" y="2"/>
                  </a:lnTo>
                  <a:lnTo>
                    <a:pt x="379" y="0"/>
                  </a:lnTo>
                  <a:lnTo>
                    <a:pt x="408" y="1"/>
                  </a:lnTo>
                  <a:lnTo>
                    <a:pt x="437" y="4"/>
                  </a:lnTo>
                  <a:lnTo>
                    <a:pt x="467" y="7"/>
                  </a:lnTo>
                  <a:lnTo>
                    <a:pt x="495" y="13"/>
                  </a:lnTo>
                  <a:lnTo>
                    <a:pt x="521" y="21"/>
                  </a:lnTo>
                  <a:lnTo>
                    <a:pt x="547" y="30"/>
                  </a:lnTo>
                  <a:lnTo>
                    <a:pt x="572" y="39"/>
                  </a:lnTo>
                  <a:lnTo>
                    <a:pt x="597" y="49"/>
                  </a:lnTo>
                  <a:lnTo>
                    <a:pt x="620" y="60"/>
                  </a:lnTo>
                  <a:lnTo>
                    <a:pt x="642" y="71"/>
                  </a:lnTo>
                  <a:lnTo>
                    <a:pt x="663" y="82"/>
                  </a:lnTo>
                  <a:lnTo>
                    <a:pt x="682" y="94"/>
                  </a:lnTo>
                  <a:lnTo>
                    <a:pt x="700" y="107"/>
                  </a:lnTo>
                  <a:lnTo>
                    <a:pt x="717" y="121"/>
                  </a:lnTo>
                  <a:lnTo>
                    <a:pt x="734" y="134"/>
                  </a:lnTo>
                  <a:lnTo>
                    <a:pt x="749" y="147"/>
                  </a:lnTo>
                  <a:lnTo>
                    <a:pt x="765" y="162"/>
                  </a:lnTo>
                  <a:lnTo>
                    <a:pt x="778" y="177"/>
                  </a:lnTo>
                  <a:lnTo>
                    <a:pt x="792" y="191"/>
                  </a:lnTo>
                  <a:lnTo>
                    <a:pt x="804" y="206"/>
                  </a:lnTo>
                  <a:lnTo>
                    <a:pt x="815" y="220"/>
                  </a:lnTo>
                  <a:lnTo>
                    <a:pt x="826" y="236"/>
                  </a:lnTo>
                  <a:lnTo>
                    <a:pt x="835" y="252"/>
                  </a:lnTo>
                  <a:lnTo>
                    <a:pt x="844" y="268"/>
                  </a:lnTo>
                  <a:lnTo>
                    <a:pt x="852" y="284"/>
                  </a:lnTo>
                  <a:lnTo>
                    <a:pt x="860" y="300"/>
                  </a:lnTo>
                  <a:lnTo>
                    <a:pt x="866" y="315"/>
                  </a:lnTo>
                  <a:lnTo>
                    <a:pt x="872" y="331"/>
                  </a:lnTo>
                  <a:lnTo>
                    <a:pt x="877" y="347"/>
                  </a:lnTo>
                  <a:lnTo>
                    <a:pt x="882" y="364"/>
                  </a:lnTo>
                  <a:lnTo>
                    <a:pt x="889" y="396"/>
                  </a:lnTo>
                  <a:lnTo>
                    <a:pt x="895" y="426"/>
                  </a:lnTo>
                  <a:lnTo>
                    <a:pt x="899" y="457"/>
                  </a:lnTo>
                  <a:lnTo>
                    <a:pt x="900" y="485"/>
                  </a:lnTo>
                  <a:lnTo>
                    <a:pt x="901" y="512"/>
                  </a:lnTo>
                  <a:lnTo>
                    <a:pt x="900" y="540"/>
                  </a:lnTo>
                  <a:lnTo>
                    <a:pt x="896" y="566"/>
                  </a:lnTo>
                  <a:lnTo>
                    <a:pt x="891" y="592"/>
                  </a:lnTo>
                  <a:lnTo>
                    <a:pt x="887" y="619"/>
                  </a:lnTo>
                  <a:lnTo>
                    <a:pt x="880" y="644"/>
                  </a:lnTo>
                  <a:lnTo>
                    <a:pt x="874" y="671"/>
                  </a:lnTo>
                  <a:lnTo>
                    <a:pt x="867" y="697"/>
                  </a:lnTo>
                  <a:lnTo>
                    <a:pt x="860" y="724"/>
                  </a:lnTo>
                  <a:lnTo>
                    <a:pt x="854" y="749"/>
                  </a:lnTo>
                  <a:lnTo>
                    <a:pt x="846" y="776"/>
                  </a:lnTo>
                  <a:lnTo>
                    <a:pt x="840" y="803"/>
                  </a:lnTo>
                  <a:lnTo>
                    <a:pt x="834" y="828"/>
                  </a:lnTo>
                  <a:lnTo>
                    <a:pt x="829" y="856"/>
                  </a:lnTo>
                  <a:lnTo>
                    <a:pt x="827" y="883"/>
                  </a:lnTo>
                  <a:lnTo>
                    <a:pt x="826" y="911"/>
                  </a:lnTo>
                  <a:lnTo>
                    <a:pt x="826" y="939"/>
                  </a:lnTo>
                  <a:lnTo>
                    <a:pt x="827" y="968"/>
                  </a:lnTo>
                  <a:lnTo>
                    <a:pt x="832" y="998"/>
                  </a:lnTo>
                  <a:lnTo>
                    <a:pt x="838" y="1028"/>
                  </a:lnTo>
                  <a:lnTo>
                    <a:pt x="842" y="1043"/>
                  </a:lnTo>
                  <a:lnTo>
                    <a:pt x="848" y="1059"/>
                  </a:lnTo>
                  <a:lnTo>
                    <a:pt x="852" y="1074"/>
                  </a:lnTo>
                  <a:lnTo>
                    <a:pt x="860" y="1090"/>
                  </a:lnTo>
                  <a:lnTo>
                    <a:pt x="867" y="1106"/>
                  </a:lnTo>
                  <a:lnTo>
                    <a:pt x="876" y="1123"/>
                  </a:lnTo>
                  <a:lnTo>
                    <a:pt x="884" y="1139"/>
                  </a:lnTo>
                  <a:lnTo>
                    <a:pt x="894" y="1156"/>
                  </a:lnTo>
                  <a:lnTo>
                    <a:pt x="899" y="1163"/>
                  </a:lnTo>
                  <a:lnTo>
                    <a:pt x="904" y="1169"/>
                  </a:lnTo>
                  <a:lnTo>
                    <a:pt x="906" y="1175"/>
                  </a:lnTo>
                  <a:lnTo>
                    <a:pt x="908" y="1182"/>
                  </a:lnTo>
                  <a:lnTo>
                    <a:pt x="910" y="1186"/>
                  </a:lnTo>
                  <a:lnTo>
                    <a:pt x="910" y="1193"/>
                  </a:lnTo>
                  <a:lnTo>
                    <a:pt x="908" y="1197"/>
                  </a:lnTo>
                  <a:lnTo>
                    <a:pt x="906" y="1202"/>
                  </a:lnTo>
                  <a:lnTo>
                    <a:pt x="900" y="1211"/>
                  </a:lnTo>
                  <a:lnTo>
                    <a:pt x="891" y="1219"/>
                  </a:lnTo>
                  <a:lnTo>
                    <a:pt x="880" y="1227"/>
                  </a:lnTo>
                  <a:lnTo>
                    <a:pt x="867" y="1234"/>
                  </a:lnTo>
                  <a:lnTo>
                    <a:pt x="852" y="1240"/>
                  </a:lnTo>
                  <a:lnTo>
                    <a:pt x="835" y="1246"/>
                  </a:lnTo>
                  <a:lnTo>
                    <a:pt x="817" y="1251"/>
                  </a:lnTo>
                  <a:lnTo>
                    <a:pt x="798" y="1255"/>
                  </a:lnTo>
                  <a:lnTo>
                    <a:pt x="778" y="1260"/>
                  </a:lnTo>
                  <a:lnTo>
                    <a:pt x="759" y="1263"/>
                  </a:lnTo>
                  <a:lnTo>
                    <a:pt x="740" y="1266"/>
                  </a:lnTo>
                  <a:lnTo>
                    <a:pt x="722" y="1269"/>
                  </a:lnTo>
                  <a:lnTo>
                    <a:pt x="704" y="1269"/>
                  </a:lnTo>
                  <a:lnTo>
                    <a:pt x="687" y="1267"/>
                  </a:lnTo>
                  <a:lnTo>
                    <a:pt x="680" y="1264"/>
                  </a:lnTo>
                  <a:lnTo>
                    <a:pt x="672" y="1262"/>
                  </a:lnTo>
                  <a:lnTo>
                    <a:pt x="666" y="1260"/>
                  </a:lnTo>
                  <a:lnTo>
                    <a:pt x="660" y="1256"/>
                  </a:lnTo>
                  <a:close/>
                </a:path>
              </a:pathLst>
            </a:custGeom>
            <a:solidFill>
              <a:srgbClr val="F2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915579" y="4924778"/>
              <a:ext cx="200110" cy="166759"/>
            </a:xfrm>
            <a:custGeom>
              <a:avLst/>
              <a:gdLst>
                <a:gd name="T0" fmla="*/ 37 w 572"/>
                <a:gd name="T1" fmla="*/ 301 h 474"/>
                <a:gd name="T2" fmla="*/ 72 w 572"/>
                <a:gd name="T3" fmla="*/ 368 h 474"/>
                <a:gd name="T4" fmla="*/ 98 w 572"/>
                <a:gd name="T5" fmla="*/ 406 h 474"/>
                <a:gd name="T6" fmla="*/ 115 w 572"/>
                <a:gd name="T7" fmla="*/ 426 h 474"/>
                <a:gd name="T8" fmla="*/ 133 w 572"/>
                <a:gd name="T9" fmla="*/ 442 h 474"/>
                <a:gd name="T10" fmla="*/ 152 w 572"/>
                <a:gd name="T11" fmla="*/ 454 h 474"/>
                <a:gd name="T12" fmla="*/ 173 w 572"/>
                <a:gd name="T13" fmla="*/ 464 h 474"/>
                <a:gd name="T14" fmla="*/ 195 w 572"/>
                <a:gd name="T15" fmla="*/ 470 h 474"/>
                <a:gd name="T16" fmla="*/ 233 w 572"/>
                <a:gd name="T17" fmla="*/ 474 h 474"/>
                <a:gd name="T18" fmla="*/ 291 w 572"/>
                <a:gd name="T19" fmla="*/ 471 h 474"/>
                <a:gd name="T20" fmla="*/ 362 w 572"/>
                <a:gd name="T21" fmla="*/ 463 h 474"/>
                <a:gd name="T22" fmla="*/ 423 w 572"/>
                <a:gd name="T23" fmla="*/ 454 h 474"/>
                <a:gd name="T24" fmla="*/ 460 w 572"/>
                <a:gd name="T25" fmla="*/ 446 h 474"/>
                <a:gd name="T26" fmla="*/ 491 w 572"/>
                <a:gd name="T27" fmla="*/ 437 h 474"/>
                <a:gd name="T28" fmla="*/ 516 w 572"/>
                <a:gd name="T29" fmla="*/ 428 h 474"/>
                <a:gd name="T30" fmla="*/ 537 w 572"/>
                <a:gd name="T31" fmla="*/ 417 h 474"/>
                <a:gd name="T32" fmla="*/ 553 w 572"/>
                <a:gd name="T33" fmla="*/ 406 h 474"/>
                <a:gd name="T34" fmla="*/ 564 w 572"/>
                <a:gd name="T35" fmla="*/ 395 h 474"/>
                <a:gd name="T36" fmla="*/ 570 w 572"/>
                <a:gd name="T37" fmla="*/ 382 h 474"/>
                <a:gd name="T38" fmla="*/ 572 w 572"/>
                <a:gd name="T39" fmla="*/ 372 h 474"/>
                <a:gd name="T40" fmla="*/ 571 w 572"/>
                <a:gd name="T41" fmla="*/ 361 h 474"/>
                <a:gd name="T42" fmla="*/ 565 w 572"/>
                <a:gd name="T43" fmla="*/ 350 h 474"/>
                <a:gd name="T44" fmla="*/ 557 w 572"/>
                <a:gd name="T45" fmla="*/ 340 h 474"/>
                <a:gd name="T46" fmla="*/ 538 w 572"/>
                <a:gd name="T47" fmla="*/ 328 h 474"/>
                <a:gd name="T48" fmla="*/ 504 w 572"/>
                <a:gd name="T49" fmla="*/ 314 h 474"/>
                <a:gd name="T50" fmla="*/ 463 w 572"/>
                <a:gd name="T51" fmla="*/ 308 h 474"/>
                <a:gd name="T52" fmla="*/ 420 w 572"/>
                <a:gd name="T53" fmla="*/ 298 h 474"/>
                <a:gd name="T54" fmla="*/ 381 w 572"/>
                <a:gd name="T55" fmla="*/ 286 h 474"/>
                <a:gd name="T56" fmla="*/ 346 w 572"/>
                <a:gd name="T57" fmla="*/ 272 h 474"/>
                <a:gd name="T58" fmla="*/ 318 w 572"/>
                <a:gd name="T59" fmla="*/ 255 h 474"/>
                <a:gd name="T60" fmla="*/ 298 w 572"/>
                <a:gd name="T61" fmla="*/ 236 h 474"/>
                <a:gd name="T62" fmla="*/ 290 w 572"/>
                <a:gd name="T63" fmla="*/ 223 h 474"/>
                <a:gd name="T64" fmla="*/ 288 w 572"/>
                <a:gd name="T65" fmla="*/ 213 h 474"/>
                <a:gd name="T66" fmla="*/ 290 w 572"/>
                <a:gd name="T67" fmla="*/ 202 h 474"/>
                <a:gd name="T68" fmla="*/ 295 w 572"/>
                <a:gd name="T69" fmla="*/ 192 h 474"/>
                <a:gd name="T70" fmla="*/ 307 w 572"/>
                <a:gd name="T71" fmla="*/ 179 h 474"/>
                <a:gd name="T72" fmla="*/ 329 w 572"/>
                <a:gd name="T73" fmla="*/ 164 h 474"/>
                <a:gd name="T74" fmla="*/ 363 w 572"/>
                <a:gd name="T75" fmla="*/ 150 h 474"/>
                <a:gd name="T76" fmla="*/ 392 w 572"/>
                <a:gd name="T77" fmla="*/ 139 h 474"/>
                <a:gd name="T78" fmla="*/ 406 w 572"/>
                <a:gd name="T79" fmla="*/ 129 h 474"/>
                <a:gd name="T80" fmla="*/ 409 w 572"/>
                <a:gd name="T81" fmla="*/ 121 h 474"/>
                <a:gd name="T82" fmla="*/ 409 w 572"/>
                <a:gd name="T83" fmla="*/ 113 h 474"/>
                <a:gd name="T84" fmla="*/ 403 w 572"/>
                <a:gd name="T85" fmla="*/ 99 h 474"/>
                <a:gd name="T86" fmla="*/ 380 w 572"/>
                <a:gd name="T87" fmla="*/ 72 h 474"/>
                <a:gd name="T88" fmla="*/ 348 w 572"/>
                <a:gd name="T89" fmla="*/ 45 h 474"/>
                <a:gd name="T90" fmla="*/ 314 w 572"/>
                <a:gd name="T91" fmla="*/ 26 h 474"/>
                <a:gd name="T92" fmla="*/ 278 w 572"/>
                <a:gd name="T93" fmla="*/ 11 h 474"/>
                <a:gd name="T94" fmla="*/ 240 w 572"/>
                <a:gd name="T95" fmla="*/ 2 h 474"/>
                <a:gd name="T96" fmla="*/ 202 w 572"/>
                <a:gd name="T97" fmla="*/ 0 h 474"/>
                <a:gd name="T98" fmla="*/ 166 w 572"/>
                <a:gd name="T99" fmla="*/ 4 h 474"/>
                <a:gd name="T100" fmla="*/ 130 w 572"/>
                <a:gd name="T101" fmla="*/ 12 h 474"/>
                <a:gd name="T102" fmla="*/ 98 w 572"/>
                <a:gd name="T103" fmla="*/ 24 h 474"/>
                <a:gd name="T104" fmla="*/ 68 w 572"/>
                <a:gd name="T105" fmla="*/ 43 h 474"/>
                <a:gd name="T106" fmla="*/ 43 w 572"/>
                <a:gd name="T107" fmla="*/ 66 h 474"/>
                <a:gd name="T108" fmla="*/ 23 w 572"/>
                <a:gd name="T109" fmla="*/ 93 h 474"/>
                <a:gd name="T110" fmla="*/ 9 w 572"/>
                <a:gd name="T111" fmla="*/ 123 h 474"/>
                <a:gd name="T112" fmla="*/ 1 w 572"/>
                <a:gd name="T113" fmla="*/ 157 h 474"/>
                <a:gd name="T114" fmla="*/ 1 w 572"/>
                <a:gd name="T115" fmla="*/ 196 h 474"/>
                <a:gd name="T116" fmla="*/ 11 w 572"/>
                <a:gd name="T117" fmla="*/ 23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2" h="474">
                  <a:moveTo>
                    <a:pt x="18" y="258"/>
                  </a:moveTo>
                  <a:lnTo>
                    <a:pt x="37" y="301"/>
                  </a:lnTo>
                  <a:lnTo>
                    <a:pt x="55" y="336"/>
                  </a:lnTo>
                  <a:lnTo>
                    <a:pt x="72" y="368"/>
                  </a:lnTo>
                  <a:lnTo>
                    <a:pt x="89" y="395"/>
                  </a:lnTo>
                  <a:lnTo>
                    <a:pt x="98" y="406"/>
                  </a:lnTo>
                  <a:lnTo>
                    <a:pt x="106" y="417"/>
                  </a:lnTo>
                  <a:lnTo>
                    <a:pt x="115" y="426"/>
                  </a:lnTo>
                  <a:lnTo>
                    <a:pt x="124" y="435"/>
                  </a:lnTo>
                  <a:lnTo>
                    <a:pt x="133" y="442"/>
                  </a:lnTo>
                  <a:lnTo>
                    <a:pt x="143" y="448"/>
                  </a:lnTo>
                  <a:lnTo>
                    <a:pt x="152" y="454"/>
                  </a:lnTo>
                  <a:lnTo>
                    <a:pt x="162" y="459"/>
                  </a:lnTo>
                  <a:lnTo>
                    <a:pt x="173" y="464"/>
                  </a:lnTo>
                  <a:lnTo>
                    <a:pt x="184" y="467"/>
                  </a:lnTo>
                  <a:lnTo>
                    <a:pt x="195" y="470"/>
                  </a:lnTo>
                  <a:lnTo>
                    <a:pt x="207" y="471"/>
                  </a:lnTo>
                  <a:lnTo>
                    <a:pt x="233" y="474"/>
                  </a:lnTo>
                  <a:lnTo>
                    <a:pt x="261" y="474"/>
                  </a:lnTo>
                  <a:lnTo>
                    <a:pt x="291" y="471"/>
                  </a:lnTo>
                  <a:lnTo>
                    <a:pt x="325" y="468"/>
                  </a:lnTo>
                  <a:lnTo>
                    <a:pt x="362" y="463"/>
                  </a:lnTo>
                  <a:lnTo>
                    <a:pt x="403" y="457"/>
                  </a:lnTo>
                  <a:lnTo>
                    <a:pt x="423" y="454"/>
                  </a:lnTo>
                  <a:lnTo>
                    <a:pt x="442" y="451"/>
                  </a:lnTo>
                  <a:lnTo>
                    <a:pt x="460" y="446"/>
                  </a:lnTo>
                  <a:lnTo>
                    <a:pt x="476" y="442"/>
                  </a:lnTo>
                  <a:lnTo>
                    <a:pt x="491" y="437"/>
                  </a:lnTo>
                  <a:lnTo>
                    <a:pt x="504" y="432"/>
                  </a:lnTo>
                  <a:lnTo>
                    <a:pt x="516" y="428"/>
                  </a:lnTo>
                  <a:lnTo>
                    <a:pt x="527" y="423"/>
                  </a:lnTo>
                  <a:lnTo>
                    <a:pt x="537" y="417"/>
                  </a:lnTo>
                  <a:lnTo>
                    <a:pt x="546" y="412"/>
                  </a:lnTo>
                  <a:lnTo>
                    <a:pt x="553" y="406"/>
                  </a:lnTo>
                  <a:lnTo>
                    <a:pt x="559" y="401"/>
                  </a:lnTo>
                  <a:lnTo>
                    <a:pt x="564" y="395"/>
                  </a:lnTo>
                  <a:lnTo>
                    <a:pt x="568" y="389"/>
                  </a:lnTo>
                  <a:lnTo>
                    <a:pt x="570" y="382"/>
                  </a:lnTo>
                  <a:lnTo>
                    <a:pt x="571" y="378"/>
                  </a:lnTo>
                  <a:lnTo>
                    <a:pt x="572" y="372"/>
                  </a:lnTo>
                  <a:lnTo>
                    <a:pt x="572" y="365"/>
                  </a:lnTo>
                  <a:lnTo>
                    <a:pt x="571" y="361"/>
                  </a:lnTo>
                  <a:lnTo>
                    <a:pt x="569" y="354"/>
                  </a:lnTo>
                  <a:lnTo>
                    <a:pt x="565" y="350"/>
                  </a:lnTo>
                  <a:lnTo>
                    <a:pt x="561" y="345"/>
                  </a:lnTo>
                  <a:lnTo>
                    <a:pt x="557" y="340"/>
                  </a:lnTo>
                  <a:lnTo>
                    <a:pt x="552" y="335"/>
                  </a:lnTo>
                  <a:lnTo>
                    <a:pt x="538" y="328"/>
                  </a:lnTo>
                  <a:lnTo>
                    <a:pt x="522" y="320"/>
                  </a:lnTo>
                  <a:lnTo>
                    <a:pt x="504" y="314"/>
                  </a:lnTo>
                  <a:lnTo>
                    <a:pt x="484" y="311"/>
                  </a:lnTo>
                  <a:lnTo>
                    <a:pt x="463" y="308"/>
                  </a:lnTo>
                  <a:lnTo>
                    <a:pt x="441" y="303"/>
                  </a:lnTo>
                  <a:lnTo>
                    <a:pt x="420" y="298"/>
                  </a:lnTo>
                  <a:lnTo>
                    <a:pt x="400" y="294"/>
                  </a:lnTo>
                  <a:lnTo>
                    <a:pt x="381" y="286"/>
                  </a:lnTo>
                  <a:lnTo>
                    <a:pt x="363" y="279"/>
                  </a:lnTo>
                  <a:lnTo>
                    <a:pt x="346" y="272"/>
                  </a:lnTo>
                  <a:lnTo>
                    <a:pt x="331" y="263"/>
                  </a:lnTo>
                  <a:lnTo>
                    <a:pt x="318" y="255"/>
                  </a:lnTo>
                  <a:lnTo>
                    <a:pt x="307" y="246"/>
                  </a:lnTo>
                  <a:lnTo>
                    <a:pt x="298" y="236"/>
                  </a:lnTo>
                  <a:lnTo>
                    <a:pt x="292" y="227"/>
                  </a:lnTo>
                  <a:lnTo>
                    <a:pt x="290" y="223"/>
                  </a:lnTo>
                  <a:lnTo>
                    <a:pt x="289" y="218"/>
                  </a:lnTo>
                  <a:lnTo>
                    <a:pt x="288" y="213"/>
                  </a:lnTo>
                  <a:lnTo>
                    <a:pt x="289" y="207"/>
                  </a:lnTo>
                  <a:lnTo>
                    <a:pt x="290" y="202"/>
                  </a:lnTo>
                  <a:lnTo>
                    <a:pt x="291" y="197"/>
                  </a:lnTo>
                  <a:lnTo>
                    <a:pt x="295" y="192"/>
                  </a:lnTo>
                  <a:lnTo>
                    <a:pt x="298" y="188"/>
                  </a:lnTo>
                  <a:lnTo>
                    <a:pt x="307" y="179"/>
                  </a:lnTo>
                  <a:lnTo>
                    <a:pt x="318" y="172"/>
                  </a:lnTo>
                  <a:lnTo>
                    <a:pt x="329" y="164"/>
                  </a:lnTo>
                  <a:lnTo>
                    <a:pt x="340" y="160"/>
                  </a:lnTo>
                  <a:lnTo>
                    <a:pt x="363" y="150"/>
                  </a:lnTo>
                  <a:lnTo>
                    <a:pt x="384" y="143"/>
                  </a:lnTo>
                  <a:lnTo>
                    <a:pt x="392" y="139"/>
                  </a:lnTo>
                  <a:lnTo>
                    <a:pt x="400" y="134"/>
                  </a:lnTo>
                  <a:lnTo>
                    <a:pt x="406" y="129"/>
                  </a:lnTo>
                  <a:lnTo>
                    <a:pt x="408" y="123"/>
                  </a:lnTo>
                  <a:lnTo>
                    <a:pt x="409" y="121"/>
                  </a:lnTo>
                  <a:lnTo>
                    <a:pt x="409" y="117"/>
                  </a:lnTo>
                  <a:lnTo>
                    <a:pt x="409" y="113"/>
                  </a:lnTo>
                  <a:lnTo>
                    <a:pt x="408" y="108"/>
                  </a:lnTo>
                  <a:lnTo>
                    <a:pt x="403" y="99"/>
                  </a:lnTo>
                  <a:lnTo>
                    <a:pt x="395" y="88"/>
                  </a:lnTo>
                  <a:lnTo>
                    <a:pt x="380" y="72"/>
                  </a:lnTo>
                  <a:lnTo>
                    <a:pt x="364" y="57"/>
                  </a:lnTo>
                  <a:lnTo>
                    <a:pt x="348" y="45"/>
                  </a:lnTo>
                  <a:lnTo>
                    <a:pt x="331" y="34"/>
                  </a:lnTo>
                  <a:lnTo>
                    <a:pt x="314" y="26"/>
                  </a:lnTo>
                  <a:lnTo>
                    <a:pt x="296" y="17"/>
                  </a:lnTo>
                  <a:lnTo>
                    <a:pt x="278" y="11"/>
                  </a:lnTo>
                  <a:lnTo>
                    <a:pt x="258" y="6"/>
                  </a:lnTo>
                  <a:lnTo>
                    <a:pt x="240" y="2"/>
                  </a:lnTo>
                  <a:lnTo>
                    <a:pt x="222" y="1"/>
                  </a:lnTo>
                  <a:lnTo>
                    <a:pt x="202" y="0"/>
                  </a:lnTo>
                  <a:lnTo>
                    <a:pt x="184" y="1"/>
                  </a:lnTo>
                  <a:lnTo>
                    <a:pt x="166" y="4"/>
                  </a:lnTo>
                  <a:lnTo>
                    <a:pt x="148" y="7"/>
                  </a:lnTo>
                  <a:lnTo>
                    <a:pt x="130" y="12"/>
                  </a:lnTo>
                  <a:lnTo>
                    <a:pt x="113" y="18"/>
                  </a:lnTo>
                  <a:lnTo>
                    <a:pt x="98" y="24"/>
                  </a:lnTo>
                  <a:lnTo>
                    <a:pt x="83" y="33"/>
                  </a:lnTo>
                  <a:lnTo>
                    <a:pt x="68" y="43"/>
                  </a:lnTo>
                  <a:lnTo>
                    <a:pt x="55" y="54"/>
                  </a:lnTo>
                  <a:lnTo>
                    <a:pt x="43" y="66"/>
                  </a:lnTo>
                  <a:lnTo>
                    <a:pt x="32" y="78"/>
                  </a:lnTo>
                  <a:lnTo>
                    <a:pt x="23" y="93"/>
                  </a:lnTo>
                  <a:lnTo>
                    <a:pt x="15" y="107"/>
                  </a:lnTo>
                  <a:lnTo>
                    <a:pt x="9" y="123"/>
                  </a:lnTo>
                  <a:lnTo>
                    <a:pt x="4" y="140"/>
                  </a:lnTo>
                  <a:lnTo>
                    <a:pt x="1" y="157"/>
                  </a:lnTo>
                  <a:lnTo>
                    <a:pt x="0" y="177"/>
                  </a:lnTo>
                  <a:lnTo>
                    <a:pt x="1" y="196"/>
                  </a:lnTo>
                  <a:lnTo>
                    <a:pt x="5" y="216"/>
                  </a:lnTo>
                  <a:lnTo>
                    <a:pt x="11" y="238"/>
                  </a:lnTo>
                  <a:lnTo>
                    <a:pt x="18" y="258"/>
                  </a:lnTo>
                  <a:close/>
                </a:path>
              </a:pathLst>
            </a:custGeom>
            <a:solidFill>
              <a:srgbClr val="F5B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1354418" y="4536844"/>
              <a:ext cx="287878" cy="200110"/>
            </a:xfrm>
            <a:custGeom>
              <a:avLst/>
              <a:gdLst>
                <a:gd name="T0" fmla="*/ 667 w 820"/>
                <a:gd name="T1" fmla="*/ 177 h 571"/>
                <a:gd name="T2" fmla="*/ 616 w 820"/>
                <a:gd name="T3" fmla="*/ 193 h 571"/>
                <a:gd name="T4" fmla="*/ 553 w 820"/>
                <a:gd name="T5" fmla="*/ 218 h 571"/>
                <a:gd name="T6" fmla="*/ 482 w 820"/>
                <a:gd name="T7" fmla="*/ 252 h 571"/>
                <a:gd name="T8" fmla="*/ 409 w 820"/>
                <a:gd name="T9" fmla="*/ 291 h 571"/>
                <a:gd name="T10" fmla="*/ 337 w 820"/>
                <a:gd name="T11" fmla="*/ 334 h 571"/>
                <a:gd name="T12" fmla="*/ 274 w 820"/>
                <a:gd name="T13" fmla="*/ 379 h 571"/>
                <a:gd name="T14" fmla="*/ 234 w 820"/>
                <a:gd name="T15" fmla="*/ 412 h 571"/>
                <a:gd name="T16" fmla="*/ 212 w 820"/>
                <a:gd name="T17" fmla="*/ 435 h 571"/>
                <a:gd name="T18" fmla="*/ 185 w 820"/>
                <a:gd name="T19" fmla="*/ 467 h 571"/>
                <a:gd name="T20" fmla="*/ 148 w 820"/>
                <a:gd name="T21" fmla="*/ 506 h 571"/>
                <a:gd name="T22" fmla="*/ 109 w 820"/>
                <a:gd name="T23" fmla="*/ 537 h 571"/>
                <a:gd name="T24" fmla="*/ 72 w 820"/>
                <a:gd name="T25" fmla="*/ 559 h 571"/>
                <a:gd name="T26" fmla="*/ 48 w 820"/>
                <a:gd name="T27" fmla="*/ 569 h 571"/>
                <a:gd name="T28" fmla="*/ 34 w 820"/>
                <a:gd name="T29" fmla="*/ 571 h 571"/>
                <a:gd name="T30" fmla="*/ 22 w 820"/>
                <a:gd name="T31" fmla="*/ 570 h 571"/>
                <a:gd name="T32" fmla="*/ 12 w 820"/>
                <a:gd name="T33" fmla="*/ 565 h 571"/>
                <a:gd name="T34" fmla="*/ 5 w 820"/>
                <a:gd name="T35" fmla="*/ 557 h 571"/>
                <a:gd name="T36" fmla="*/ 1 w 820"/>
                <a:gd name="T37" fmla="*/ 543 h 571"/>
                <a:gd name="T38" fmla="*/ 1 w 820"/>
                <a:gd name="T39" fmla="*/ 526 h 571"/>
                <a:gd name="T40" fmla="*/ 4 w 820"/>
                <a:gd name="T41" fmla="*/ 503 h 571"/>
                <a:gd name="T42" fmla="*/ 15 w 820"/>
                <a:gd name="T43" fmla="*/ 465 h 571"/>
                <a:gd name="T44" fmla="*/ 34 w 820"/>
                <a:gd name="T45" fmla="*/ 417 h 571"/>
                <a:gd name="T46" fmla="*/ 60 w 820"/>
                <a:gd name="T47" fmla="*/ 369 h 571"/>
                <a:gd name="T48" fmla="*/ 90 w 820"/>
                <a:gd name="T49" fmla="*/ 323 h 571"/>
                <a:gd name="T50" fmla="*/ 126 w 820"/>
                <a:gd name="T51" fmla="*/ 280 h 571"/>
                <a:gd name="T52" fmla="*/ 165 w 820"/>
                <a:gd name="T53" fmla="*/ 239 h 571"/>
                <a:gd name="T54" fmla="*/ 207 w 820"/>
                <a:gd name="T55" fmla="*/ 200 h 571"/>
                <a:gd name="T56" fmla="*/ 253 w 820"/>
                <a:gd name="T57" fmla="*/ 165 h 571"/>
                <a:gd name="T58" fmla="*/ 301 w 820"/>
                <a:gd name="T59" fmla="*/ 132 h 571"/>
                <a:gd name="T60" fmla="*/ 350 w 820"/>
                <a:gd name="T61" fmla="*/ 101 h 571"/>
                <a:gd name="T62" fmla="*/ 401 w 820"/>
                <a:gd name="T63" fmla="*/ 76 h 571"/>
                <a:gd name="T64" fmla="*/ 452 w 820"/>
                <a:gd name="T65" fmla="*/ 53 h 571"/>
                <a:gd name="T66" fmla="*/ 503 w 820"/>
                <a:gd name="T67" fmla="*/ 33 h 571"/>
                <a:gd name="T68" fmla="*/ 554 w 820"/>
                <a:gd name="T69" fmla="*/ 18 h 571"/>
                <a:gd name="T70" fmla="*/ 603 w 820"/>
                <a:gd name="T71" fmla="*/ 7 h 571"/>
                <a:gd name="T72" fmla="*/ 652 w 820"/>
                <a:gd name="T73" fmla="*/ 1 h 571"/>
                <a:gd name="T74" fmla="*/ 703 w 820"/>
                <a:gd name="T75" fmla="*/ 1 h 571"/>
                <a:gd name="T76" fmla="*/ 742 w 820"/>
                <a:gd name="T77" fmla="*/ 5 h 571"/>
                <a:gd name="T78" fmla="*/ 764 w 820"/>
                <a:gd name="T79" fmla="*/ 11 h 571"/>
                <a:gd name="T80" fmla="*/ 782 w 820"/>
                <a:gd name="T81" fmla="*/ 18 h 571"/>
                <a:gd name="T82" fmla="*/ 798 w 820"/>
                <a:gd name="T83" fmla="*/ 27 h 571"/>
                <a:gd name="T84" fmla="*/ 809 w 820"/>
                <a:gd name="T85" fmla="*/ 38 h 571"/>
                <a:gd name="T86" fmla="*/ 816 w 820"/>
                <a:gd name="T87" fmla="*/ 49 h 571"/>
                <a:gd name="T88" fmla="*/ 820 w 820"/>
                <a:gd name="T89" fmla="*/ 61 h 571"/>
                <a:gd name="T90" fmla="*/ 818 w 820"/>
                <a:gd name="T91" fmla="*/ 76 h 571"/>
                <a:gd name="T92" fmla="*/ 813 w 820"/>
                <a:gd name="T93" fmla="*/ 89 h 571"/>
                <a:gd name="T94" fmla="*/ 803 w 820"/>
                <a:gd name="T95" fmla="*/ 104 h 571"/>
                <a:gd name="T96" fmla="*/ 787 w 820"/>
                <a:gd name="T97" fmla="*/ 120 h 571"/>
                <a:gd name="T98" fmla="*/ 765 w 820"/>
                <a:gd name="T99" fmla="*/ 134 h 571"/>
                <a:gd name="T100" fmla="*/ 738 w 820"/>
                <a:gd name="T101" fmla="*/ 150 h 571"/>
                <a:gd name="T102" fmla="*/ 705 w 820"/>
                <a:gd name="T103" fmla="*/ 16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0" h="571">
                  <a:moveTo>
                    <a:pt x="687" y="173"/>
                  </a:moveTo>
                  <a:lnTo>
                    <a:pt x="667" y="177"/>
                  </a:lnTo>
                  <a:lnTo>
                    <a:pt x="644" y="184"/>
                  </a:lnTo>
                  <a:lnTo>
                    <a:pt x="616" y="193"/>
                  </a:lnTo>
                  <a:lnTo>
                    <a:pt x="586" y="205"/>
                  </a:lnTo>
                  <a:lnTo>
                    <a:pt x="553" y="218"/>
                  </a:lnTo>
                  <a:lnTo>
                    <a:pt x="519" y="234"/>
                  </a:lnTo>
                  <a:lnTo>
                    <a:pt x="482" y="252"/>
                  </a:lnTo>
                  <a:lnTo>
                    <a:pt x="446" y="271"/>
                  </a:lnTo>
                  <a:lnTo>
                    <a:pt x="409" y="291"/>
                  </a:lnTo>
                  <a:lnTo>
                    <a:pt x="373" y="312"/>
                  </a:lnTo>
                  <a:lnTo>
                    <a:pt x="337" y="334"/>
                  </a:lnTo>
                  <a:lnTo>
                    <a:pt x="305" y="356"/>
                  </a:lnTo>
                  <a:lnTo>
                    <a:pt x="274" y="379"/>
                  </a:lnTo>
                  <a:lnTo>
                    <a:pt x="246" y="401"/>
                  </a:lnTo>
                  <a:lnTo>
                    <a:pt x="234" y="412"/>
                  </a:lnTo>
                  <a:lnTo>
                    <a:pt x="223" y="423"/>
                  </a:lnTo>
                  <a:lnTo>
                    <a:pt x="212" y="435"/>
                  </a:lnTo>
                  <a:lnTo>
                    <a:pt x="204" y="446"/>
                  </a:lnTo>
                  <a:lnTo>
                    <a:pt x="185" y="467"/>
                  </a:lnTo>
                  <a:lnTo>
                    <a:pt x="167" y="486"/>
                  </a:lnTo>
                  <a:lnTo>
                    <a:pt x="148" y="506"/>
                  </a:lnTo>
                  <a:lnTo>
                    <a:pt x="128" y="522"/>
                  </a:lnTo>
                  <a:lnTo>
                    <a:pt x="109" y="537"/>
                  </a:lnTo>
                  <a:lnTo>
                    <a:pt x="90" y="550"/>
                  </a:lnTo>
                  <a:lnTo>
                    <a:pt x="72" y="559"/>
                  </a:lnTo>
                  <a:lnTo>
                    <a:pt x="56" y="567"/>
                  </a:lnTo>
                  <a:lnTo>
                    <a:pt x="48" y="569"/>
                  </a:lnTo>
                  <a:lnTo>
                    <a:pt x="40" y="570"/>
                  </a:lnTo>
                  <a:lnTo>
                    <a:pt x="34" y="571"/>
                  </a:lnTo>
                  <a:lnTo>
                    <a:pt x="27" y="571"/>
                  </a:lnTo>
                  <a:lnTo>
                    <a:pt x="22" y="570"/>
                  </a:lnTo>
                  <a:lnTo>
                    <a:pt x="17" y="569"/>
                  </a:lnTo>
                  <a:lnTo>
                    <a:pt x="12" y="565"/>
                  </a:lnTo>
                  <a:lnTo>
                    <a:pt x="9" y="562"/>
                  </a:lnTo>
                  <a:lnTo>
                    <a:pt x="5" y="557"/>
                  </a:lnTo>
                  <a:lnTo>
                    <a:pt x="3" y="551"/>
                  </a:lnTo>
                  <a:lnTo>
                    <a:pt x="1" y="543"/>
                  </a:lnTo>
                  <a:lnTo>
                    <a:pt x="0" y="535"/>
                  </a:lnTo>
                  <a:lnTo>
                    <a:pt x="1" y="526"/>
                  </a:lnTo>
                  <a:lnTo>
                    <a:pt x="3" y="515"/>
                  </a:lnTo>
                  <a:lnTo>
                    <a:pt x="4" y="503"/>
                  </a:lnTo>
                  <a:lnTo>
                    <a:pt x="8" y="490"/>
                  </a:lnTo>
                  <a:lnTo>
                    <a:pt x="15" y="465"/>
                  </a:lnTo>
                  <a:lnTo>
                    <a:pt x="25" y="440"/>
                  </a:lnTo>
                  <a:lnTo>
                    <a:pt x="34" y="417"/>
                  </a:lnTo>
                  <a:lnTo>
                    <a:pt x="46" y="392"/>
                  </a:lnTo>
                  <a:lnTo>
                    <a:pt x="60" y="369"/>
                  </a:lnTo>
                  <a:lnTo>
                    <a:pt x="74" y="346"/>
                  </a:lnTo>
                  <a:lnTo>
                    <a:pt x="90" y="323"/>
                  </a:lnTo>
                  <a:lnTo>
                    <a:pt x="107" y="301"/>
                  </a:lnTo>
                  <a:lnTo>
                    <a:pt x="126" y="280"/>
                  </a:lnTo>
                  <a:lnTo>
                    <a:pt x="145" y="260"/>
                  </a:lnTo>
                  <a:lnTo>
                    <a:pt x="165" y="239"/>
                  </a:lnTo>
                  <a:lnTo>
                    <a:pt x="186" y="219"/>
                  </a:lnTo>
                  <a:lnTo>
                    <a:pt x="207" y="200"/>
                  </a:lnTo>
                  <a:lnTo>
                    <a:pt x="230" y="182"/>
                  </a:lnTo>
                  <a:lnTo>
                    <a:pt x="253" y="165"/>
                  </a:lnTo>
                  <a:lnTo>
                    <a:pt x="277" y="148"/>
                  </a:lnTo>
                  <a:lnTo>
                    <a:pt x="301" y="132"/>
                  </a:lnTo>
                  <a:lnTo>
                    <a:pt x="325" y="116"/>
                  </a:lnTo>
                  <a:lnTo>
                    <a:pt x="350" y="101"/>
                  </a:lnTo>
                  <a:lnTo>
                    <a:pt x="375" y="88"/>
                  </a:lnTo>
                  <a:lnTo>
                    <a:pt x="401" y="76"/>
                  </a:lnTo>
                  <a:lnTo>
                    <a:pt x="426" y="63"/>
                  </a:lnTo>
                  <a:lnTo>
                    <a:pt x="452" y="53"/>
                  </a:lnTo>
                  <a:lnTo>
                    <a:pt x="477" y="43"/>
                  </a:lnTo>
                  <a:lnTo>
                    <a:pt x="503" y="33"/>
                  </a:lnTo>
                  <a:lnTo>
                    <a:pt x="529" y="26"/>
                  </a:lnTo>
                  <a:lnTo>
                    <a:pt x="554" y="18"/>
                  </a:lnTo>
                  <a:lnTo>
                    <a:pt x="579" y="12"/>
                  </a:lnTo>
                  <a:lnTo>
                    <a:pt x="603" y="7"/>
                  </a:lnTo>
                  <a:lnTo>
                    <a:pt x="627" y="4"/>
                  </a:lnTo>
                  <a:lnTo>
                    <a:pt x="652" y="1"/>
                  </a:lnTo>
                  <a:lnTo>
                    <a:pt x="675" y="0"/>
                  </a:lnTo>
                  <a:lnTo>
                    <a:pt x="703" y="1"/>
                  </a:lnTo>
                  <a:lnTo>
                    <a:pt x="729" y="4"/>
                  </a:lnTo>
                  <a:lnTo>
                    <a:pt x="742" y="5"/>
                  </a:lnTo>
                  <a:lnTo>
                    <a:pt x="753" y="7"/>
                  </a:lnTo>
                  <a:lnTo>
                    <a:pt x="764" y="11"/>
                  </a:lnTo>
                  <a:lnTo>
                    <a:pt x="773" y="15"/>
                  </a:lnTo>
                  <a:lnTo>
                    <a:pt x="782" y="18"/>
                  </a:lnTo>
                  <a:lnTo>
                    <a:pt x="790" y="22"/>
                  </a:lnTo>
                  <a:lnTo>
                    <a:pt x="798" y="27"/>
                  </a:lnTo>
                  <a:lnTo>
                    <a:pt x="804" y="32"/>
                  </a:lnTo>
                  <a:lnTo>
                    <a:pt x="809" y="38"/>
                  </a:lnTo>
                  <a:lnTo>
                    <a:pt x="813" y="43"/>
                  </a:lnTo>
                  <a:lnTo>
                    <a:pt x="816" y="49"/>
                  </a:lnTo>
                  <a:lnTo>
                    <a:pt x="818" y="55"/>
                  </a:lnTo>
                  <a:lnTo>
                    <a:pt x="820" y="61"/>
                  </a:lnTo>
                  <a:lnTo>
                    <a:pt x="820" y="68"/>
                  </a:lnTo>
                  <a:lnTo>
                    <a:pt x="818" y="76"/>
                  </a:lnTo>
                  <a:lnTo>
                    <a:pt x="816" y="82"/>
                  </a:lnTo>
                  <a:lnTo>
                    <a:pt x="813" y="89"/>
                  </a:lnTo>
                  <a:lnTo>
                    <a:pt x="809" y="96"/>
                  </a:lnTo>
                  <a:lnTo>
                    <a:pt x="803" y="104"/>
                  </a:lnTo>
                  <a:lnTo>
                    <a:pt x="795" y="112"/>
                  </a:lnTo>
                  <a:lnTo>
                    <a:pt x="787" y="120"/>
                  </a:lnTo>
                  <a:lnTo>
                    <a:pt x="777" y="127"/>
                  </a:lnTo>
                  <a:lnTo>
                    <a:pt x="765" y="134"/>
                  </a:lnTo>
                  <a:lnTo>
                    <a:pt x="753" y="143"/>
                  </a:lnTo>
                  <a:lnTo>
                    <a:pt x="738" y="150"/>
                  </a:lnTo>
                  <a:lnTo>
                    <a:pt x="723" y="157"/>
                  </a:lnTo>
                  <a:lnTo>
                    <a:pt x="705" y="166"/>
                  </a:lnTo>
                  <a:lnTo>
                    <a:pt x="687" y="173"/>
                  </a:lnTo>
                  <a:close/>
                </a:path>
              </a:pathLst>
            </a:custGeom>
            <a:solidFill>
              <a:srgbClr val="49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1826608" y="4378862"/>
              <a:ext cx="251015" cy="119364"/>
            </a:xfrm>
            <a:custGeom>
              <a:avLst/>
              <a:gdLst>
                <a:gd name="T0" fmla="*/ 150 w 715"/>
                <a:gd name="T1" fmla="*/ 304 h 341"/>
                <a:gd name="T2" fmla="*/ 186 w 715"/>
                <a:gd name="T3" fmla="*/ 281 h 341"/>
                <a:gd name="T4" fmla="*/ 235 w 715"/>
                <a:gd name="T5" fmla="*/ 258 h 341"/>
                <a:gd name="T6" fmla="*/ 292 w 715"/>
                <a:gd name="T7" fmla="*/ 235 h 341"/>
                <a:gd name="T8" fmla="*/ 353 w 715"/>
                <a:gd name="T9" fmla="*/ 215 h 341"/>
                <a:gd name="T10" fmla="*/ 414 w 715"/>
                <a:gd name="T11" fmla="*/ 200 h 341"/>
                <a:gd name="T12" fmla="*/ 472 w 715"/>
                <a:gd name="T13" fmla="*/ 191 h 341"/>
                <a:gd name="T14" fmla="*/ 512 w 715"/>
                <a:gd name="T15" fmla="*/ 191 h 341"/>
                <a:gd name="T16" fmla="*/ 536 w 715"/>
                <a:gd name="T17" fmla="*/ 194 h 341"/>
                <a:gd name="T18" fmla="*/ 566 w 715"/>
                <a:gd name="T19" fmla="*/ 201 h 341"/>
                <a:gd name="T20" fmla="*/ 607 w 715"/>
                <a:gd name="T21" fmla="*/ 206 h 341"/>
                <a:gd name="T22" fmla="*/ 645 w 715"/>
                <a:gd name="T23" fmla="*/ 205 h 341"/>
                <a:gd name="T24" fmla="*/ 677 w 715"/>
                <a:gd name="T25" fmla="*/ 197 h 341"/>
                <a:gd name="T26" fmla="*/ 695 w 715"/>
                <a:gd name="T27" fmla="*/ 187 h 341"/>
                <a:gd name="T28" fmla="*/ 705 w 715"/>
                <a:gd name="T29" fmla="*/ 180 h 341"/>
                <a:gd name="T30" fmla="*/ 711 w 715"/>
                <a:gd name="T31" fmla="*/ 170 h 341"/>
                <a:gd name="T32" fmla="*/ 715 w 715"/>
                <a:gd name="T33" fmla="*/ 159 h 341"/>
                <a:gd name="T34" fmla="*/ 713 w 715"/>
                <a:gd name="T35" fmla="*/ 147 h 341"/>
                <a:gd name="T36" fmla="*/ 710 w 715"/>
                <a:gd name="T37" fmla="*/ 134 h 341"/>
                <a:gd name="T38" fmla="*/ 701 w 715"/>
                <a:gd name="T39" fmla="*/ 119 h 341"/>
                <a:gd name="T40" fmla="*/ 688 w 715"/>
                <a:gd name="T41" fmla="*/ 103 h 341"/>
                <a:gd name="T42" fmla="*/ 662 w 715"/>
                <a:gd name="T43" fmla="*/ 80 h 341"/>
                <a:gd name="T44" fmla="*/ 628 w 715"/>
                <a:gd name="T45" fmla="*/ 53 h 341"/>
                <a:gd name="T46" fmla="*/ 590 w 715"/>
                <a:gd name="T47" fmla="*/ 34 h 341"/>
                <a:gd name="T48" fmla="*/ 550 w 715"/>
                <a:gd name="T49" fmla="*/ 18 h 341"/>
                <a:gd name="T50" fmla="*/ 509 w 715"/>
                <a:gd name="T51" fmla="*/ 7 h 341"/>
                <a:gd name="T52" fmla="*/ 466 w 715"/>
                <a:gd name="T53" fmla="*/ 1 h 341"/>
                <a:gd name="T54" fmla="*/ 422 w 715"/>
                <a:gd name="T55" fmla="*/ 0 h 341"/>
                <a:gd name="T56" fmla="*/ 380 w 715"/>
                <a:gd name="T57" fmla="*/ 2 h 341"/>
                <a:gd name="T58" fmla="*/ 336 w 715"/>
                <a:gd name="T59" fmla="*/ 10 h 341"/>
                <a:gd name="T60" fmla="*/ 293 w 715"/>
                <a:gd name="T61" fmla="*/ 19 h 341"/>
                <a:gd name="T62" fmla="*/ 251 w 715"/>
                <a:gd name="T63" fmla="*/ 34 h 341"/>
                <a:gd name="T64" fmla="*/ 210 w 715"/>
                <a:gd name="T65" fmla="*/ 51 h 341"/>
                <a:gd name="T66" fmla="*/ 173 w 715"/>
                <a:gd name="T67" fmla="*/ 72 h 341"/>
                <a:gd name="T68" fmla="*/ 136 w 715"/>
                <a:gd name="T69" fmla="*/ 96 h 341"/>
                <a:gd name="T70" fmla="*/ 103 w 715"/>
                <a:gd name="T71" fmla="*/ 122 h 341"/>
                <a:gd name="T72" fmla="*/ 73 w 715"/>
                <a:gd name="T73" fmla="*/ 151 h 341"/>
                <a:gd name="T74" fmla="*/ 42 w 715"/>
                <a:gd name="T75" fmla="*/ 186 h 341"/>
                <a:gd name="T76" fmla="*/ 18 w 715"/>
                <a:gd name="T77" fmla="*/ 226 h 341"/>
                <a:gd name="T78" fmla="*/ 4 w 715"/>
                <a:gd name="T79" fmla="*/ 265 h 341"/>
                <a:gd name="T80" fmla="*/ 0 w 715"/>
                <a:gd name="T81" fmla="*/ 290 h 341"/>
                <a:gd name="T82" fmla="*/ 2 w 715"/>
                <a:gd name="T83" fmla="*/ 304 h 341"/>
                <a:gd name="T84" fmla="*/ 6 w 715"/>
                <a:gd name="T85" fmla="*/ 318 h 341"/>
                <a:gd name="T86" fmla="*/ 13 w 715"/>
                <a:gd name="T87" fmla="*/ 328 h 341"/>
                <a:gd name="T88" fmla="*/ 23 w 715"/>
                <a:gd name="T89" fmla="*/ 336 h 341"/>
                <a:gd name="T90" fmla="*/ 36 w 715"/>
                <a:gd name="T91" fmla="*/ 340 h 341"/>
                <a:gd name="T92" fmla="*/ 53 w 715"/>
                <a:gd name="T93" fmla="*/ 341 h 341"/>
                <a:gd name="T94" fmla="*/ 73 w 715"/>
                <a:gd name="T95" fmla="*/ 339 h 341"/>
                <a:gd name="T96" fmla="*/ 96 w 715"/>
                <a:gd name="T97" fmla="*/ 332 h 341"/>
                <a:gd name="T98" fmla="*/ 122 w 715"/>
                <a:gd name="T99" fmla="*/ 32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5" h="341">
                  <a:moveTo>
                    <a:pt x="136" y="314"/>
                  </a:moveTo>
                  <a:lnTo>
                    <a:pt x="150" y="304"/>
                  </a:lnTo>
                  <a:lnTo>
                    <a:pt x="167" y="293"/>
                  </a:lnTo>
                  <a:lnTo>
                    <a:pt x="186" y="281"/>
                  </a:lnTo>
                  <a:lnTo>
                    <a:pt x="209" y="270"/>
                  </a:lnTo>
                  <a:lnTo>
                    <a:pt x="235" y="258"/>
                  </a:lnTo>
                  <a:lnTo>
                    <a:pt x="263" y="246"/>
                  </a:lnTo>
                  <a:lnTo>
                    <a:pt x="292" y="235"/>
                  </a:lnTo>
                  <a:lnTo>
                    <a:pt x="322" y="225"/>
                  </a:lnTo>
                  <a:lnTo>
                    <a:pt x="353" y="215"/>
                  </a:lnTo>
                  <a:lnTo>
                    <a:pt x="383" y="207"/>
                  </a:lnTo>
                  <a:lnTo>
                    <a:pt x="414" y="200"/>
                  </a:lnTo>
                  <a:lnTo>
                    <a:pt x="444" y="195"/>
                  </a:lnTo>
                  <a:lnTo>
                    <a:pt x="472" y="191"/>
                  </a:lnTo>
                  <a:lnTo>
                    <a:pt x="499" y="191"/>
                  </a:lnTo>
                  <a:lnTo>
                    <a:pt x="512" y="191"/>
                  </a:lnTo>
                  <a:lnTo>
                    <a:pt x="525" y="192"/>
                  </a:lnTo>
                  <a:lnTo>
                    <a:pt x="536" y="194"/>
                  </a:lnTo>
                  <a:lnTo>
                    <a:pt x="547" y="196"/>
                  </a:lnTo>
                  <a:lnTo>
                    <a:pt x="566" y="201"/>
                  </a:lnTo>
                  <a:lnTo>
                    <a:pt x="587" y="205"/>
                  </a:lnTo>
                  <a:lnTo>
                    <a:pt x="607" y="206"/>
                  </a:lnTo>
                  <a:lnTo>
                    <a:pt x="627" y="206"/>
                  </a:lnTo>
                  <a:lnTo>
                    <a:pt x="645" y="205"/>
                  </a:lnTo>
                  <a:lnTo>
                    <a:pt x="661" y="201"/>
                  </a:lnTo>
                  <a:lnTo>
                    <a:pt x="677" y="197"/>
                  </a:lnTo>
                  <a:lnTo>
                    <a:pt x="689" y="191"/>
                  </a:lnTo>
                  <a:lnTo>
                    <a:pt x="695" y="187"/>
                  </a:lnTo>
                  <a:lnTo>
                    <a:pt x="700" y="184"/>
                  </a:lnTo>
                  <a:lnTo>
                    <a:pt x="705" y="180"/>
                  </a:lnTo>
                  <a:lnTo>
                    <a:pt x="708" y="175"/>
                  </a:lnTo>
                  <a:lnTo>
                    <a:pt x="711" y="170"/>
                  </a:lnTo>
                  <a:lnTo>
                    <a:pt x="713" y="166"/>
                  </a:lnTo>
                  <a:lnTo>
                    <a:pt x="715" y="159"/>
                  </a:lnTo>
                  <a:lnTo>
                    <a:pt x="715" y="153"/>
                  </a:lnTo>
                  <a:lnTo>
                    <a:pt x="713" y="147"/>
                  </a:lnTo>
                  <a:lnTo>
                    <a:pt x="712" y="141"/>
                  </a:lnTo>
                  <a:lnTo>
                    <a:pt x="710" y="134"/>
                  </a:lnTo>
                  <a:lnTo>
                    <a:pt x="706" y="127"/>
                  </a:lnTo>
                  <a:lnTo>
                    <a:pt x="701" y="119"/>
                  </a:lnTo>
                  <a:lnTo>
                    <a:pt x="695" y="112"/>
                  </a:lnTo>
                  <a:lnTo>
                    <a:pt x="688" y="103"/>
                  </a:lnTo>
                  <a:lnTo>
                    <a:pt x="679" y="95"/>
                  </a:lnTo>
                  <a:lnTo>
                    <a:pt x="662" y="80"/>
                  </a:lnTo>
                  <a:lnTo>
                    <a:pt x="645" y="67"/>
                  </a:lnTo>
                  <a:lnTo>
                    <a:pt x="628" y="53"/>
                  </a:lnTo>
                  <a:lnTo>
                    <a:pt x="609" y="43"/>
                  </a:lnTo>
                  <a:lnTo>
                    <a:pt x="590" y="34"/>
                  </a:lnTo>
                  <a:lnTo>
                    <a:pt x="570" y="25"/>
                  </a:lnTo>
                  <a:lnTo>
                    <a:pt x="550" y="18"/>
                  </a:lnTo>
                  <a:lnTo>
                    <a:pt x="529" y="12"/>
                  </a:lnTo>
                  <a:lnTo>
                    <a:pt x="509" y="7"/>
                  </a:lnTo>
                  <a:lnTo>
                    <a:pt x="488" y="4"/>
                  </a:lnTo>
                  <a:lnTo>
                    <a:pt x="466" y="1"/>
                  </a:lnTo>
                  <a:lnTo>
                    <a:pt x="444" y="0"/>
                  </a:lnTo>
                  <a:lnTo>
                    <a:pt x="422" y="0"/>
                  </a:lnTo>
                  <a:lnTo>
                    <a:pt x="402" y="1"/>
                  </a:lnTo>
                  <a:lnTo>
                    <a:pt x="380" y="2"/>
                  </a:lnTo>
                  <a:lnTo>
                    <a:pt x="358" y="6"/>
                  </a:lnTo>
                  <a:lnTo>
                    <a:pt x="336" y="10"/>
                  </a:lnTo>
                  <a:lnTo>
                    <a:pt x="314" y="14"/>
                  </a:lnTo>
                  <a:lnTo>
                    <a:pt x="293" y="19"/>
                  </a:lnTo>
                  <a:lnTo>
                    <a:pt x="271" y="27"/>
                  </a:lnTo>
                  <a:lnTo>
                    <a:pt x="251" y="34"/>
                  </a:lnTo>
                  <a:lnTo>
                    <a:pt x="231" y="43"/>
                  </a:lnTo>
                  <a:lnTo>
                    <a:pt x="210" y="51"/>
                  </a:lnTo>
                  <a:lnTo>
                    <a:pt x="191" y="61"/>
                  </a:lnTo>
                  <a:lnTo>
                    <a:pt x="173" y="72"/>
                  </a:lnTo>
                  <a:lnTo>
                    <a:pt x="154" y="84"/>
                  </a:lnTo>
                  <a:lnTo>
                    <a:pt x="136" y="96"/>
                  </a:lnTo>
                  <a:lnTo>
                    <a:pt x="119" y="108"/>
                  </a:lnTo>
                  <a:lnTo>
                    <a:pt x="103" y="122"/>
                  </a:lnTo>
                  <a:lnTo>
                    <a:pt x="88" y="136"/>
                  </a:lnTo>
                  <a:lnTo>
                    <a:pt x="73" y="151"/>
                  </a:lnTo>
                  <a:lnTo>
                    <a:pt x="58" y="166"/>
                  </a:lnTo>
                  <a:lnTo>
                    <a:pt x="42" y="186"/>
                  </a:lnTo>
                  <a:lnTo>
                    <a:pt x="29" y="207"/>
                  </a:lnTo>
                  <a:lnTo>
                    <a:pt x="18" y="226"/>
                  </a:lnTo>
                  <a:lnTo>
                    <a:pt x="10" y="246"/>
                  </a:lnTo>
                  <a:lnTo>
                    <a:pt x="4" y="265"/>
                  </a:lnTo>
                  <a:lnTo>
                    <a:pt x="1" y="282"/>
                  </a:lnTo>
                  <a:lnTo>
                    <a:pt x="0" y="290"/>
                  </a:lnTo>
                  <a:lnTo>
                    <a:pt x="1" y="298"/>
                  </a:lnTo>
                  <a:lnTo>
                    <a:pt x="2" y="304"/>
                  </a:lnTo>
                  <a:lnTo>
                    <a:pt x="4" y="312"/>
                  </a:lnTo>
                  <a:lnTo>
                    <a:pt x="6" y="318"/>
                  </a:lnTo>
                  <a:lnTo>
                    <a:pt x="10" y="323"/>
                  </a:lnTo>
                  <a:lnTo>
                    <a:pt x="13" y="328"/>
                  </a:lnTo>
                  <a:lnTo>
                    <a:pt x="18" y="332"/>
                  </a:lnTo>
                  <a:lnTo>
                    <a:pt x="23" y="336"/>
                  </a:lnTo>
                  <a:lnTo>
                    <a:pt x="30" y="339"/>
                  </a:lnTo>
                  <a:lnTo>
                    <a:pt x="36" y="340"/>
                  </a:lnTo>
                  <a:lnTo>
                    <a:pt x="45" y="341"/>
                  </a:lnTo>
                  <a:lnTo>
                    <a:pt x="53" y="341"/>
                  </a:lnTo>
                  <a:lnTo>
                    <a:pt x="63" y="341"/>
                  </a:lnTo>
                  <a:lnTo>
                    <a:pt x="73" y="339"/>
                  </a:lnTo>
                  <a:lnTo>
                    <a:pt x="84" y="336"/>
                  </a:lnTo>
                  <a:lnTo>
                    <a:pt x="96" y="332"/>
                  </a:lnTo>
                  <a:lnTo>
                    <a:pt x="108" y="328"/>
                  </a:lnTo>
                  <a:lnTo>
                    <a:pt x="122" y="321"/>
                  </a:lnTo>
                  <a:lnTo>
                    <a:pt x="136" y="314"/>
                  </a:lnTo>
                  <a:close/>
                </a:path>
              </a:pathLst>
            </a:custGeom>
            <a:solidFill>
              <a:srgbClr val="49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>
              <a:off x="685627" y="7324348"/>
              <a:ext cx="868900" cy="1209440"/>
            </a:xfrm>
            <a:custGeom>
              <a:avLst/>
              <a:gdLst>
                <a:gd name="T0" fmla="*/ 1635 w 2476"/>
                <a:gd name="T1" fmla="*/ 2792 h 3446"/>
                <a:gd name="T2" fmla="*/ 1738 w 2476"/>
                <a:gd name="T3" fmla="*/ 2671 h 3446"/>
                <a:gd name="T4" fmla="*/ 1834 w 2476"/>
                <a:gd name="T5" fmla="*/ 2542 h 3446"/>
                <a:gd name="T6" fmla="*/ 1923 w 2476"/>
                <a:gd name="T7" fmla="*/ 2406 h 3446"/>
                <a:gd name="T8" fmla="*/ 2006 w 2476"/>
                <a:gd name="T9" fmla="*/ 2263 h 3446"/>
                <a:gd name="T10" fmla="*/ 2082 w 2476"/>
                <a:gd name="T11" fmla="*/ 2116 h 3446"/>
                <a:gd name="T12" fmla="*/ 2153 w 2476"/>
                <a:gd name="T13" fmla="*/ 1969 h 3446"/>
                <a:gd name="T14" fmla="*/ 2216 w 2476"/>
                <a:gd name="T15" fmla="*/ 1820 h 3446"/>
                <a:gd name="T16" fmla="*/ 2272 w 2476"/>
                <a:gd name="T17" fmla="*/ 1675 h 3446"/>
                <a:gd name="T18" fmla="*/ 2322 w 2476"/>
                <a:gd name="T19" fmla="*/ 1534 h 3446"/>
                <a:gd name="T20" fmla="*/ 2366 w 2476"/>
                <a:gd name="T21" fmla="*/ 1400 h 3446"/>
                <a:gd name="T22" fmla="*/ 2401 w 2476"/>
                <a:gd name="T23" fmla="*/ 1273 h 3446"/>
                <a:gd name="T24" fmla="*/ 2431 w 2476"/>
                <a:gd name="T25" fmla="*/ 1156 h 3446"/>
                <a:gd name="T26" fmla="*/ 2452 w 2476"/>
                <a:gd name="T27" fmla="*/ 1053 h 3446"/>
                <a:gd name="T28" fmla="*/ 2467 w 2476"/>
                <a:gd name="T29" fmla="*/ 964 h 3446"/>
                <a:gd name="T30" fmla="*/ 2474 w 2476"/>
                <a:gd name="T31" fmla="*/ 891 h 3446"/>
                <a:gd name="T32" fmla="*/ 2474 w 2476"/>
                <a:gd name="T33" fmla="*/ 837 h 3446"/>
                <a:gd name="T34" fmla="*/ 2466 w 2476"/>
                <a:gd name="T35" fmla="*/ 783 h 3446"/>
                <a:gd name="T36" fmla="*/ 2451 w 2476"/>
                <a:gd name="T37" fmla="*/ 721 h 3446"/>
                <a:gd name="T38" fmla="*/ 2429 w 2476"/>
                <a:gd name="T39" fmla="*/ 651 h 3446"/>
                <a:gd name="T40" fmla="*/ 2385 w 2476"/>
                <a:gd name="T41" fmla="*/ 534 h 3446"/>
                <a:gd name="T42" fmla="*/ 2314 w 2476"/>
                <a:gd name="T43" fmla="*/ 362 h 3446"/>
                <a:gd name="T44" fmla="*/ 2232 w 2476"/>
                <a:gd name="T45" fmla="*/ 260 h 3446"/>
                <a:gd name="T46" fmla="*/ 2150 w 2476"/>
                <a:gd name="T47" fmla="*/ 229 h 3446"/>
                <a:gd name="T48" fmla="*/ 2073 w 2476"/>
                <a:gd name="T49" fmla="*/ 199 h 3446"/>
                <a:gd name="T50" fmla="*/ 1998 w 2476"/>
                <a:gd name="T51" fmla="*/ 166 h 3446"/>
                <a:gd name="T52" fmla="*/ 1926 w 2476"/>
                <a:gd name="T53" fmla="*/ 132 h 3446"/>
                <a:gd name="T54" fmla="*/ 1857 w 2476"/>
                <a:gd name="T55" fmla="*/ 95 h 3446"/>
                <a:gd name="T56" fmla="*/ 1791 w 2476"/>
                <a:gd name="T57" fmla="*/ 59 h 3446"/>
                <a:gd name="T58" fmla="*/ 1729 w 2476"/>
                <a:gd name="T59" fmla="*/ 20 h 3446"/>
                <a:gd name="T60" fmla="*/ 1698 w 2476"/>
                <a:gd name="T61" fmla="*/ 118 h 3446"/>
                <a:gd name="T62" fmla="*/ 1691 w 2476"/>
                <a:gd name="T63" fmla="*/ 364 h 3446"/>
                <a:gd name="T64" fmla="*/ 1682 w 2476"/>
                <a:gd name="T65" fmla="*/ 621 h 3446"/>
                <a:gd name="T66" fmla="*/ 1663 w 2476"/>
                <a:gd name="T67" fmla="*/ 886 h 3446"/>
                <a:gd name="T68" fmla="*/ 1637 w 2476"/>
                <a:gd name="T69" fmla="*/ 1155 h 3446"/>
                <a:gd name="T70" fmla="*/ 1598 w 2476"/>
                <a:gd name="T71" fmla="*/ 1425 h 3446"/>
                <a:gd name="T72" fmla="*/ 1547 w 2476"/>
                <a:gd name="T73" fmla="*/ 1692 h 3446"/>
                <a:gd name="T74" fmla="*/ 1480 w 2476"/>
                <a:gd name="T75" fmla="*/ 1954 h 3446"/>
                <a:gd name="T76" fmla="*/ 1396 w 2476"/>
                <a:gd name="T77" fmla="*/ 2206 h 3446"/>
                <a:gd name="T78" fmla="*/ 1292 w 2476"/>
                <a:gd name="T79" fmla="*/ 2445 h 3446"/>
                <a:gd name="T80" fmla="*/ 1167 w 2476"/>
                <a:gd name="T81" fmla="*/ 2668 h 3446"/>
                <a:gd name="T82" fmla="*/ 1017 w 2476"/>
                <a:gd name="T83" fmla="*/ 2870 h 3446"/>
                <a:gd name="T84" fmla="*/ 843 w 2476"/>
                <a:gd name="T85" fmla="*/ 3050 h 3446"/>
                <a:gd name="T86" fmla="*/ 641 w 2476"/>
                <a:gd name="T87" fmla="*/ 3203 h 3446"/>
                <a:gd name="T88" fmla="*/ 408 w 2476"/>
                <a:gd name="T89" fmla="*/ 3326 h 3446"/>
                <a:gd name="T90" fmla="*/ 144 w 2476"/>
                <a:gd name="T91" fmla="*/ 3416 h 3446"/>
                <a:gd name="T92" fmla="*/ 11 w 2476"/>
                <a:gd name="T93" fmla="*/ 3446 h 3446"/>
                <a:gd name="T94" fmla="*/ 97 w 2476"/>
                <a:gd name="T95" fmla="*/ 3440 h 3446"/>
                <a:gd name="T96" fmla="*/ 207 w 2476"/>
                <a:gd name="T97" fmla="*/ 3429 h 3446"/>
                <a:gd name="T98" fmla="*/ 299 w 2476"/>
                <a:gd name="T99" fmla="*/ 3417 h 3446"/>
                <a:gd name="T100" fmla="*/ 402 w 2476"/>
                <a:gd name="T101" fmla="*/ 3400 h 3446"/>
                <a:gd name="T102" fmla="*/ 515 w 2476"/>
                <a:gd name="T103" fmla="*/ 3377 h 3446"/>
                <a:gd name="T104" fmla="*/ 637 w 2476"/>
                <a:gd name="T105" fmla="*/ 3348 h 3446"/>
                <a:gd name="T106" fmla="*/ 764 w 2476"/>
                <a:gd name="T107" fmla="*/ 3311 h 3446"/>
                <a:gd name="T108" fmla="*/ 894 w 2476"/>
                <a:gd name="T109" fmla="*/ 3267 h 3446"/>
                <a:gd name="T110" fmla="*/ 1027 w 2476"/>
                <a:gd name="T111" fmla="*/ 3214 h 3446"/>
                <a:gd name="T112" fmla="*/ 1158 w 2476"/>
                <a:gd name="T113" fmla="*/ 3151 h 3446"/>
                <a:gd name="T114" fmla="*/ 1287 w 2476"/>
                <a:gd name="T115" fmla="*/ 3078 h 3446"/>
                <a:gd name="T116" fmla="*/ 1410 w 2476"/>
                <a:gd name="T117" fmla="*/ 2995 h 3446"/>
                <a:gd name="T118" fmla="*/ 1527 w 2476"/>
                <a:gd name="T119" fmla="*/ 2899 h 3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6" h="3446">
                  <a:moveTo>
                    <a:pt x="1583" y="2847"/>
                  </a:moveTo>
                  <a:lnTo>
                    <a:pt x="1635" y="2792"/>
                  </a:lnTo>
                  <a:lnTo>
                    <a:pt x="1688" y="2734"/>
                  </a:lnTo>
                  <a:lnTo>
                    <a:pt x="1738" y="2671"/>
                  </a:lnTo>
                  <a:lnTo>
                    <a:pt x="1786" y="2608"/>
                  </a:lnTo>
                  <a:lnTo>
                    <a:pt x="1834" y="2542"/>
                  </a:lnTo>
                  <a:lnTo>
                    <a:pt x="1879" y="2475"/>
                  </a:lnTo>
                  <a:lnTo>
                    <a:pt x="1923" y="2406"/>
                  </a:lnTo>
                  <a:lnTo>
                    <a:pt x="1965" y="2335"/>
                  </a:lnTo>
                  <a:lnTo>
                    <a:pt x="2006" y="2263"/>
                  </a:lnTo>
                  <a:lnTo>
                    <a:pt x="2045" y="2190"/>
                  </a:lnTo>
                  <a:lnTo>
                    <a:pt x="2082" y="2116"/>
                  </a:lnTo>
                  <a:lnTo>
                    <a:pt x="2119" y="2043"/>
                  </a:lnTo>
                  <a:lnTo>
                    <a:pt x="2153" y="1969"/>
                  </a:lnTo>
                  <a:lnTo>
                    <a:pt x="2185" y="1894"/>
                  </a:lnTo>
                  <a:lnTo>
                    <a:pt x="2216" y="1820"/>
                  </a:lnTo>
                  <a:lnTo>
                    <a:pt x="2245" y="1747"/>
                  </a:lnTo>
                  <a:lnTo>
                    <a:pt x="2272" y="1675"/>
                  </a:lnTo>
                  <a:lnTo>
                    <a:pt x="2298" y="1604"/>
                  </a:lnTo>
                  <a:lnTo>
                    <a:pt x="2322" y="1534"/>
                  </a:lnTo>
                  <a:lnTo>
                    <a:pt x="2345" y="1466"/>
                  </a:lnTo>
                  <a:lnTo>
                    <a:pt x="2366" y="1400"/>
                  </a:lnTo>
                  <a:lnTo>
                    <a:pt x="2384" y="1335"/>
                  </a:lnTo>
                  <a:lnTo>
                    <a:pt x="2401" y="1273"/>
                  </a:lnTo>
                  <a:lnTo>
                    <a:pt x="2417" y="1213"/>
                  </a:lnTo>
                  <a:lnTo>
                    <a:pt x="2431" y="1156"/>
                  </a:lnTo>
                  <a:lnTo>
                    <a:pt x="2443" y="1103"/>
                  </a:lnTo>
                  <a:lnTo>
                    <a:pt x="2452" y="1053"/>
                  </a:lnTo>
                  <a:lnTo>
                    <a:pt x="2461" y="1006"/>
                  </a:lnTo>
                  <a:lnTo>
                    <a:pt x="2467" y="964"/>
                  </a:lnTo>
                  <a:lnTo>
                    <a:pt x="2472" y="925"/>
                  </a:lnTo>
                  <a:lnTo>
                    <a:pt x="2474" y="891"/>
                  </a:lnTo>
                  <a:lnTo>
                    <a:pt x="2476" y="860"/>
                  </a:lnTo>
                  <a:lnTo>
                    <a:pt x="2474" y="837"/>
                  </a:lnTo>
                  <a:lnTo>
                    <a:pt x="2472" y="811"/>
                  </a:lnTo>
                  <a:lnTo>
                    <a:pt x="2466" y="783"/>
                  </a:lnTo>
                  <a:lnTo>
                    <a:pt x="2460" y="753"/>
                  </a:lnTo>
                  <a:lnTo>
                    <a:pt x="2451" y="721"/>
                  </a:lnTo>
                  <a:lnTo>
                    <a:pt x="2440" y="687"/>
                  </a:lnTo>
                  <a:lnTo>
                    <a:pt x="2429" y="651"/>
                  </a:lnTo>
                  <a:lnTo>
                    <a:pt x="2416" y="613"/>
                  </a:lnTo>
                  <a:lnTo>
                    <a:pt x="2385" y="534"/>
                  </a:lnTo>
                  <a:lnTo>
                    <a:pt x="2351" y="450"/>
                  </a:lnTo>
                  <a:lnTo>
                    <a:pt x="2314" y="362"/>
                  </a:lnTo>
                  <a:lnTo>
                    <a:pt x="2273" y="273"/>
                  </a:lnTo>
                  <a:lnTo>
                    <a:pt x="2232" y="260"/>
                  </a:lnTo>
                  <a:lnTo>
                    <a:pt x="2191" y="245"/>
                  </a:lnTo>
                  <a:lnTo>
                    <a:pt x="2150" y="229"/>
                  </a:lnTo>
                  <a:lnTo>
                    <a:pt x="2112" y="214"/>
                  </a:lnTo>
                  <a:lnTo>
                    <a:pt x="2073" y="199"/>
                  </a:lnTo>
                  <a:lnTo>
                    <a:pt x="2035" y="182"/>
                  </a:lnTo>
                  <a:lnTo>
                    <a:pt x="1998" y="166"/>
                  </a:lnTo>
                  <a:lnTo>
                    <a:pt x="1962" y="149"/>
                  </a:lnTo>
                  <a:lnTo>
                    <a:pt x="1926" y="132"/>
                  </a:lnTo>
                  <a:lnTo>
                    <a:pt x="1891" y="113"/>
                  </a:lnTo>
                  <a:lnTo>
                    <a:pt x="1857" y="95"/>
                  </a:lnTo>
                  <a:lnTo>
                    <a:pt x="1824" y="77"/>
                  </a:lnTo>
                  <a:lnTo>
                    <a:pt x="1791" y="59"/>
                  </a:lnTo>
                  <a:lnTo>
                    <a:pt x="1760" y="39"/>
                  </a:lnTo>
                  <a:lnTo>
                    <a:pt x="1729" y="20"/>
                  </a:lnTo>
                  <a:lnTo>
                    <a:pt x="1699" y="0"/>
                  </a:lnTo>
                  <a:lnTo>
                    <a:pt x="1698" y="118"/>
                  </a:lnTo>
                  <a:lnTo>
                    <a:pt x="1695" y="239"/>
                  </a:lnTo>
                  <a:lnTo>
                    <a:pt x="1691" y="364"/>
                  </a:lnTo>
                  <a:lnTo>
                    <a:pt x="1688" y="491"/>
                  </a:lnTo>
                  <a:lnTo>
                    <a:pt x="1682" y="621"/>
                  </a:lnTo>
                  <a:lnTo>
                    <a:pt x="1673" y="753"/>
                  </a:lnTo>
                  <a:lnTo>
                    <a:pt x="1663" y="886"/>
                  </a:lnTo>
                  <a:lnTo>
                    <a:pt x="1651" y="1020"/>
                  </a:lnTo>
                  <a:lnTo>
                    <a:pt x="1637" y="1155"/>
                  </a:lnTo>
                  <a:lnTo>
                    <a:pt x="1618" y="1290"/>
                  </a:lnTo>
                  <a:lnTo>
                    <a:pt x="1598" y="1425"/>
                  </a:lnTo>
                  <a:lnTo>
                    <a:pt x="1575" y="1559"/>
                  </a:lnTo>
                  <a:lnTo>
                    <a:pt x="1547" y="1692"/>
                  </a:lnTo>
                  <a:lnTo>
                    <a:pt x="1515" y="1824"/>
                  </a:lnTo>
                  <a:lnTo>
                    <a:pt x="1480" y="1954"/>
                  </a:lnTo>
                  <a:lnTo>
                    <a:pt x="1439" y="2081"/>
                  </a:lnTo>
                  <a:lnTo>
                    <a:pt x="1396" y="2206"/>
                  </a:lnTo>
                  <a:lnTo>
                    <a:pt x="1346" y="2327"/>
                  </a:lnTo>
                  <a:lnTo>
                    <a:pt x="1292" y="2445"/>
                  </a:lnTo>
                  <a:lnTo>
                    <a:pt x="1233" y="2558"/>
                  </a:lnTo>
                  <a:lnTo>
                    <a:pt x="1167" y="2668"/>
                  </a:lnTo>
                  <a:lnTo>
                    <a:pt x="1095" y="2771"/>
                  </a:lnTo>
                  <a:lnTo>
                    <a:pt x="1017" y="2870"/>
                  </a:lnTo>
                  <a:lnTo>
                    <a:pt x="933" y="2964"/>
                  </a:lnTo>
                  <a:lnTo>
                    <a:pt x="843" y="3050"/>
                  </a:lnTo>
                  <a:lnTo>
                    <a:pt x="746" y="3131"/>
                  </a:lnTo>
                  <a:lnTo>
                    <a:pt x="641" y="3203"/>
                  </a:lnTo>
                  <a:lnTo>
                    <a:pt x="529" y="3268"/>
                  </a:lnTo>
                  <a:lnTo>
                    <a:pt x="408" y="3326"/>
                  </a:lnTo>
                  <a:lnTo>
                    <a:pt x="280" y="3376"/>
                  </a:lnTo>
                  <a:lnTo>
                    <a:pt x="144" y="3416"/>
                  </a:lnTo>
                  <a:lnTo>
                    <a:pt x="0" y="3446"/>
                  </a:lnTo>
                  <a:lnTo>
                    <a:pt x="11" y="3446"/>
                  </a:lnTo>
                  <a:lnTo>
                    <a:pt x="44" y="3444"/>
                  </a:lnTo>
                  <a:lnTo>
                    <a:pt x="97" y="3440"/>
                  </a:lnTo>
                  <a:lnTo>
                    <a:pt x="166" y="3434"/>
                  </a:lnTo>
                  <a:lnTo>
                    <a:pt x="207" y="3429"/>
                  </a:lnTo>
                  <a:lnTo>
                    <a:pt x="251" y="3423"/>
                  </a:lnTo>
                  <a:lnTo>
                    <a:pt x="299" y="3417"/>
                  </a:lnTo>
                  <a:lnTo>
                    <a:pt x="349" y="3408"/>
                  </a:lnTo>
                  <a:lnTo>
                    <a:pt x="402" y="3400"/>
                  </a:lnTo>
                  <a:lnTo>
                    <a:pt x="458" y="3389"/>
                  </a:lnTo>
                  <a:lnTo>
                    <a:pt x="515" y="3377"/>
                  </a:lnTo>
                  <a:lnTo>
                    <a:pt x="575" y="3363"/>
                  </a:lnTo>
                  <a:lnTo>
                    <a:pt x="637" y="3348"/>
                  </a:lnTo>
                  <a:lnTo>
                    <a:pt x="700" y="3330"/>
                  </a:lnTo>
                  <a:lnTo>
                    <a:pt x="764" y="3311"/>
                  </a:lnTo>
                  <a:lnTo>
                    <a:pt x="830" y="3290"/>
                  </a:lnTo>
                  <a:lnTo>
                    <a:pt x="894" y="3267"/>
                  </a:lnTo>
                  <a:lnTo>
                    <a:pt x="961" y="3242"/>
                  </a:lnTo>
                  <a:lnTo>
                    <a:pt x="1027" y="3214"/>
                  </a:lnTo>
                  <a:lnTo>
                    <a:pt x="1092" y="3184"/>
                  </a:lnTo>
                  <a:lnTo>
                    <a:pt x="1158" y="3151"/>
                  </a:lnTo>
                  <a:lnTo>
                    <a:pt x="1223" y="3116"/>
                  </a:lnTo>
                  <a:lnTo>
                    <a:pt x="1287" y="3078"/>
                  </a:lnTo>
                  <a:lnTo>
                    <a:pt x="1349" y="3038"/>
                  </a:lnTo>
                  <a:lnTo>
                    <a:pt x="1410" y="2995"/>
                  </a:lnTo>
                  <a:lnTo>
                    <a:pt x="1470" y="2949"/>
                  </a:lnTo>
                  <a:lnTo>
                    <a:pt x="1527" y="2899"/>
                  </a:lnTo>
                  <a:lnTo>
                    <a:pt x="1583" y="2847"/>
                  </a:lnTo>
                  <a:close/>
                </a:path>
              </a:pathLst>
            </a:custGeom>
            <a:solidFill>
              <a:srgbClr val="4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auto">
            <a:xfrm>
              <a:off x="1565060" y="7549033"/>
              <a:ext cx="1648278" cy="1298963"/>
            </a:xfrm>
            <a:custGeom>
              <a:avLst/>
              <a:gdLst>
                <a:gd name="T0" fmla="*/ 1512 w 4698"/>
                <a:gd name="T1" fmla="*/ 109 h 3697"/>
                <a:gd name="T2" fmla="*/ 1456 w 4698"/>
                <a:gd name="T3" fmla="*/ 279 h 3697"/>
                <a:gd name="T4" fmla="*/ 1363 w 4698"/>
                <a:gd name="T5" fmla="*/ 483 h 3697"/>
                <a:gd name="T6" fmla="*/ 1241 w 4698"/>
                <a:gd name="T7" fmla="*/ 716 h 3697"/>
                <a:gd name="T8" fmla="*/ 1095 w 4698"/>
                <a:gd name="T9" fmla="*/ 968 h 3697"/>
                <a:gd name="T10" fmla="*/ 930 w 4698"/>
                <a:gd name="T11" fmla="*/ 1234 h 3697"/>
                <a:gd name="T12" fmla="*/ 751 w 4698"/>
                <a:gd name="T13" fmla="*/ 1504 h 3697"/>
                <a:gd name="T14" fmla="*/ 562 w 4698"/>
                <a:gd name="T15" fmla="*/ 1772 h 3697"/>
                <a:gd name="T16" fmla="*/ 371 w 4698"/>
                <a:gd name="T17" fmla="*/ 2030 h 3697"/>
                <a:gd name="T18" fmla="*/ 182 w 4698"/>
                <a:gd name="T19" fmla="*/ 2273 h 3697"/>
                <a:gd name="T20" fmla="*/ 0 w 4698"/>
                <a:gd name="T21" fmla="*/ 2491 h 3697"/>
                <a:gd name="T22" fmla="*/ 49 w 4698"/>
                <a:gd name="T23" fmla="*/ 2458 h 3697"/>
                <a:gd name="T24" fmla="*/ 305 w 4698"/>
                <a:gd name="T25" fmla="*/ 2279 h 3697"/>
                <a:gd name="T26" fmla="*/ 617 w 4698"/>
                <a:gd name="T27" fmla="*/ 2012 h 3697"/>
                <a:gd name="T28" fmla="*/ 877 w 4698"/>
                <a:gd name="T29" fmla="*/ 1734 h 3697"/>
                <a:gd name="T30" fmla="*/ 1093 w 4698"/>
                <a:gd name="T31" fmla="*/ 1456 h 3697"/>
                <a:gd name="T32" fmla="*/ 1266 w 4698"/>
                <a:gd name="T33" fmla="*/ 1184 h 3697"/>
                <a:gd name="T34" fmla="*/ 1401 w 4698"/>
                <a:gd name="T35" fmla="*/ 929 h 3697"/>
                <a:gd name="T36" fmla="*/ 1502 w 4698"/>
                <a:gd name="T37" fmla="*/ 700 h 3697"/>
                <a:gd name="T38" fmla="*/ 1574 w 4698"/>
                <a:gd name="T39" fmla="*/ 507 h 3697"/>
                <a:gd name="T40" fmla="*/ 1620 w 4698"/>
                <a:gd name="T41" fmla="*/ 358 h 3697"/>
                <a:gd name="T42" fmla="*/ 1649 w 4698"/>
                <a:gd name="T43" fmla="*/ 242 h 3697"/>
                <a:gd name="T44" fmla="*/ 1822 w 4698"/>
                <a:gd name="T45" fmla="*/ 318 h 3697"/>
                <a:gd name="T46" fmla="*/ 2094 w 4698"/>
                <a:gd name="T47" fmla="*/ 542 h 3697"/>
                <a:gd name="T48" fmla="*/ 2375 w 4698"/>
                <a:gd name="T49" fmla="*/ 851 h 3697"/>
                <a:gd name="T50" fmla="*/ 2661 w 4698"/>
                <a:gd name="T51" fmla="*/ 1224 h 3697"/>
                <a:gd name="T52" fmla="*/ 2943 w 4698"/>
                <a:gd name="T53" fmla="*/ 1637 h 3697"/>
                <a:gd name="T54" fmla="*/ 3215 w 4698"/>
                <a:gd name="T55" fmla="*/ 2067 h 3697"/>
                <a:gd name="T56" fmla="*/ 3468 w 4698"/>
                <a:gd name="T57" fmla="*/ 2492 h 3697"/>
                <a:gd name="T58" fmla="*/ 3892 w 4698"/>
                <a:gd name="T59" fmla="*/ 3235 h 3697"/>
                <a:gd name="T60" fmla="*/ 4088 w 4698"/>
                <a:gd name="T61" fmla="*/ 3579 h 3697"/>
                <a:gd name="T62" fmla="*/ 4201 w 4698"/>
                <a:gd name="T63" fmla="*/ 3690 h 3697"/>
                <a:gd name="T64" fmla="*/ 4329 w 4698"/>
                <a:gd name="T65" fmla="*/ 3697 h 3697"/>
                <a:gd name="T66" fmla="*/ 4435 w 4698"/>
                <a:gd name="T67" fmla="*/ 3694 h 3697"/>
                <a:gd name="T68" fmla="*/ 4521 w 4698"/>
                <a:gd name="T69" fmla="*/ 3686 h 3697"/>
                <a:gd name="T70" fmla="*/ 4608 w 4698"/>
                <a:gd name="T71" fmla="*/ 3669 h 3697"/>
                <a:gd name="T72" fmla="*/ 4683 w 4698"/>
                <a:gd name="T73" fmla="*/ 3641 h 3697"/>
                <a:gd name="T74" fmla="*/ 4692 w 4698"/>
                <a:gd name="T75" fmla="*/ 3632 h 3697"/>
                <a:gd name="T76" fmla="*/ 4624 w 4698"/>
                <a:gd name="T77" fmla="*/ 3634 h 3697"/>
                <a:gd name="T78" fmla="*/ 4509 w 4698"/>
                <a:gd name="T79" fmla="*/ 3624 h 3697"/>
                <a:gd name="T80" fmla="*/ 4421 w 4698"/>
                <a:gd name="T81" fmla="*/ 3605 h 3697"/>
                <a:gd name="T82" fmla="*/ 4359 w 4698"/>
                <a:gd name="T83" fmla="*/ 3582 h 3697"/>
                <a:gd name="T84" fmla="*/ 4302 w 4698"/>
                <a:gd name="T85" fmla="*/ 3551 h 3697"/>
                <a:gd name="T86" fmla="*/ 4252 w 4698"/>
                <a:gd name="T87" fmla="*/ 3479 h 3697"/>
                <a:gd name="T88" fmla="*/ 4184 w 4698"/>
                <a:gd name="T89" fmla="*/ 3329 h 3697"/>
                <a:gd name="T90" fmla="*/ 4064 w 4698"/>
                <a:gd name="T91" fmla="*/ 3032 h 3697"/>
                <a:gd name="T92" fmla="*/ 3911 w 4698"/>
                <a:gd name="T93" fmla="*/ 2649 h 3697"/>
                <a:gd name="T94" fmla="*/ 3774 w 4698"/>
                <a:gd name="T95" fmla="*/ 2326 h 3697"/>
                <a:gd name="T96" fmla="*/ 3619 w 4698"/>
                <a:gd name="T97" fmla="*/ 1987 h 3697"/>
                <a:gd name="T98" fmla="*/ 3446 w 4698"/>
                <a:gd name="T99" fmla="*/ 1643 h 3697"/>
                <a:gd name="T100" fmla="*/ 3254 w 4698"/>
                <a:gd name="T101" fmla="*/ 1308 h 3697"/>
                <a:gd name="T102" fmla="*/ 3044 w 4698"/>
                <a:gd name="T103" fmla="*/ 997 h 3697"/>
                <a:gd name="T104" fmla="*/ 2817 w 4698"/>
                <a:gd name="T105" fmla="*/ 721 h 3697"/>
                <a:gd name="T106" fmla="*/ 2590 w 4698"/>
                <a:gd name="T107" fmla="*/ 496 h 3697"/>
                <a:gd name="T108" fmla="*/ 2385 w 4698"/>
                <a:gd name="T109" fmla="*/ 321 h 3697"/>
                <a:gd name="T110" fmla="*/ 2201 w 4698"/>
                <a:gd name="T111" fmla="*/ 194 h 3697"/>
                <a:gd name="T112" fmla="*/ 2038 w 4698"/>
                <a:gd name="T113" fmla="*/ 103 h 3697"/>
                <a:gd name="T114" fmla="*/ 1898 w 4698"/>
                <a:gd name="T115" fmla="*/ 45 h 3697"/>
                <a:gd name="T116" fmla="*/ 1780 w 4698"/>
                <a:gd name="T117" fmla="*/ 13 h 3697"/>
                <a:gd name="T118" fmla="*/ 1683 w 4698"/>
                <a:gd name="T119" fmla="*/ 1 h 3697"/>
                <a:gd name="T120" fmla="*/ 1610 w 4698"/>
                <a:gd name="T121" fmla="*/ 2 h 3697"/>
                <a:gd name="T122" fmla="*/ 1560 w 4698"/>
                <a:gd name="T123" fmla="*/ 10 h 3697"/>
                <a:gd name="T124" fmla="*/ 1527 w 4698"/>
                <a:gd name="T125" fmla="*/ 19 h 3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8" h="3697">
                  <a:moveTo>
                    <a:pt x="1527" y="19"/>
                  </a:moveTo>
                  <a:lnTo>
                    <a:pt x="1523" y="62"/>
                  </a:lnTo>
                  <a:lnTo>
                    <a:pt x="1512" y="109"/>
                  </a:lnTo>
                  <a:lnTo>
                    <a:pt x="1497" y="162"/>
                  </a:lnTo>
                  <a:lnTo>
                    <a:pt x="1479" y="218"/>
                  </a:lnTo>
                  <a:lnTo>
                    <a:pt x="1456" y="279"/>
                  </a:lnTo>
                  <a:lnTo>
                    <a:pt x="1428" y="345"/>
                  </a:lnTo>
                  <a:lnTo>
                    <a:pt x="1397" y="413"/>
                  </a:lnTo>
                  <a:lnTo>
                    <a:pt x="1363" y="483"/>
                  </a:lnTo>
                  <a:lnTo>
                    <a:pt x="1325" y="559"/>
                  </a:lnTo>
                  <a:lnTo>
                    <a:pt x="1285" y="636"/>
                  </a:lnTo>
                  <a:lnTo>
                    <a:pt x="1241" y="716"/>
                  </a:lnTo>
                  <a:lnTo>
                    <a:pt x="1195" y="799"/>
                  </a:lnTo>
                  <a:lnTo>
                    <a:pt x="1146" y="883"/>
                  </a:lnTo>
                  <a:lnTo>
                    <a:pt x="1095" y="968"/>
                  </a:lnTo>
                  <a:lnTo>
                    <a:pt x="1042" y="1056"/>
                  </a:lnTo>
                  <a:lnTo>
                    <a:pt x="987" y="1145"/>
                  </a:lnTo>
                  <a:lnTo>
                    <a:pt x="930" y="1234"/>
                  </a:lnTo>
                  <a:lnTo>
                    <a:pt x="871" y="1324"/>
                  </a:lnTo>
                  <a:lnTo>
                    <a:pt x="812" y="1414"/>
                  </a:lnTo>
                  <a:lnTo>
                    <a:pt x="751" y="1504"/>
                  </a:lnTo>
                  <a:lnTo>
                    <a:pt x="689" y="1594"/>
                  </a:lnTo>
                  <a:lnTo>
                    <a:pt x="625" y="1683"/>
                  </a:lnTo>
                  <a:lnTo>
                    <a:pt x="562" y="1772"/>
                  </a:lnTo>
                  <a:lnTo>
                    <a:pt x="499" y="1860"/>
                  </a:lnTo>
                  <a:lnTo>
                    <a:pt x="434" y="1946"/>
                  </a:lnTo>
                  <a:lnTo>
                    <a:pt x="371" y="2030"/>
                  </a:lnTo>
                  <a:lnTo>
                    <a:pt x="308" y="2115"/>
                  </a:lnTo>
                  <a:lnTo>
                    <a:pt x="244" y="2195"/>
                  </a:lnTo>
                  <a:lnTo>
                    <a:pt x="182" y="2273"/>
                  </a:lnTo>
                  <a:lnTo>
                    <a:pt x="120" y="2348"/>
                  </a:lnTo>
                  <a:lnTo>
                    <a:pt x="59" y="2421"/>
                  </a:lnTo>
                  <a:lnTo>
                    <a:pt x="0" y="2491"/>
                  </a:lnTo>
                  <a:lnTo>
                    <a:pt x="17" y="2480"/>
                  </a:lnTo>
                  <a:lnTo>
                    <a:pt x="34" y="2469"/>
                  </a:lnTo>
                  <a:lnTo>
                    <a:pt x="49" y="2458"/>
                  </a:lnTo>
                  <a:lnTo>
                    <a:pt x="67" y="2447"/>
                  </a:lnTo>
                  <a:lnTo>
                    <a:pt x="188" y="2364"/>
                  </a:lnTo>
                  <a:lnTo>
                    <a:pt x="305" y="2279"/>
                  </a:lnTo>
                  <a:lnTo>
                    <a:pt x="415" y="2192"/>
                  </a:lnTo>
                  <a:lnTo>
                    <a:pt x="518" y="2102"/>
                  </a:lnTo>
                  <a:lnTo>
                    <a:pt x="617" y="2012"/>
                  </a:lnTo>
                  <a:lnTo>
                    <a:pt x="709" y="1920"/>
                  </a:lnTo>
                  <a:lnTo>
                    <a:pt x="796" y="1827"/>
                  </a:lnTo>
                  <a:lnTo>
                    <a:pt x="877" y="1734"/>
                  </a:lnTo>
                  <a:lnTo>
                    <a:pt x="954" y="1641"/>
                  </a:lnTo>
                  <a:lnTo>
                    <a:pt x="1026" y="1548"/>
                  </a:lnTo>
                  <a:lnTo>
                    <a:pt x="1093" y="1456"/>
                  </a:lnTo>
                  <a:lnTo>
                    <a:pt x="1155" y="1363"/>
                  </a:lnTo>
                  <a:lnTo>
                    <a:pt x="1212" y="1273"/>
                  </a:lnTo>
                  <a:lnTo>
                    <a:pt x="1266" y="1184"/>
                  </a:lnTo>
                  <a:lnTo>
                    <a:pt x="1314" y="1096"/>
                  </a:lnTo>
                  <a:lnTo>
                    <a:pt x="1359" y="1012"/>
                  </a:lnTo>
                  <a:lnTo>
                    <a:pt x="1401" y="929"/>
                  </a:lnTo>
                  <a:lnTo>
                    <a:pt x="1439" y="850"/>
                  </a:lnTo>
                  <a:lnTo>
                    <a:pt x="1473" y="773"/>
                  </a:lnTo>
                  <a:lnTo>
                    <a:pt x="1502" y="700"/>
                  </a:lnTo>
                  <a:lnTo>
                    <a:pt x="1530" y="632"/>
                  </a:lnTo>
                  <a:lnTo>
                    <a:pt x="1553" y="567"/>
                  </a:lnTo>
                  <a:lnTo>
                    <a:pt x="1574" y="507"/>
                  </a:lnTo>
                  <a:lnTo>
                    <a:pt x="1592" y="452"/>
                  </a:lnTo>
                  <a:lnTo>
                    <a:pt x="1608" y="402"/>
                  </a:lnTo>
                  <a:lnTo>
                    <a:pt x="1620" y="358"/>
                  </a:lnTo>
                  <a:lnTo>
                    <a:pt x="1631" y="319"/>
                  </a:lnTo>
                  <a:lnTo>
                    <a:pt x="1638" y="287"/>
                  </a:lnTo>
                  <a:lnTo>
                    <a:pt x="1649" y="242"/>
                  </a:lnTo>
                  <a:lnTo>
                    <a:pt x="1652" y="226"/>
                  </a:lnTo>
                  <a:lnTo>
                    <a:pt x="1736" y="265"/>
                  </a:lnTo>
                  <a:lnTo>
                    <a:pt x="1822" y="318"/>
                  </a:lnTo>
                  <a:lnTo>
                    <a:pt x="1911" y="381"/>
                  </a:lnTo>
                  <a:lnTo>
                    <a:pt x="2001" y="457"/>
                  </a:lnTo>
                  <a:lnTo>
                    <a:pt x="2094" y="542"/>
                  </a:lnTo>
                  <a:lnTo>
                    <a:pt x="2186" y="637"/>
                  </a:lnTo>
                  <a:lnTo>
                    <a:pt x="2281" y="740"/>
                  </a:lnTo>
                  <a:lnTo>
                    <a:pt x="2375" y="851"/>
                  </a:lnTo>
                  <a:lnTo>
                    <a:pt x="2471" y="969"/>
                  </a:lnTo>
                  <a:lnTo>
                    <a:pt x="2566" y="1095"/>
                  </a:lnTo>
                  <a:lnTo>
                    <a:pt x="2661" y="1224"/>
                  </a:lnTo>
                  <a:lnTo>
                    <a:pt x="2756" y="1358"/>
                  </a:lnTo>
                  <a:lnTo>
                    <a:pt x="2850" y="1497"/>
                  </a:lnTo>
                  <a:lnTo>
                    <a:pt x="2943" y="1637"/>
                  </a:lnTo>
                  <a:lnTo>
                    <a:pt x="3036" y="1780"/>
                  </a:lnTo>
                  <a:lnTo>
                    <a:pt x="3126" y="1923"/>
                  </a:lnTo>
                  <a:lnTo>
                    <a:pt x="3215" y="2067"/>
                  </a:lnTo>
                  <a:lnTo>
                    <a:pt x="3301" y="2211"/>
                  </a:lnTo>
                  <a:lnTo>
                    <a:pt x="3387" y="2353"/>
                  </a:lnTo>
                  <a:lnTo>
                    <a:pt x="3468" y="2492"/>
                  </a:lnTo>
                  <a:lnTo>
                    <a:pt x="3624" y="2761"/>
                  </a:lnTo>
                  <a:lnTo>
                    <a:pt x="3765" y="3012"/>
                  </a:lnTo>
                  <a:lnTo>
                    <a:pt x="3892" y="3235"/>
                  </a:lnTo>
                  <a:lnTo>
                    <a:pt x="4000" y="3426"/>
                  </a:lnTo>
                  <a:lnTo>
                    <a:pt x="4046" y="3508"/>
                  </a:lnTo>
                  <a:lnTo>
                    <a:pt x="4088" y="3579"/>
                  </a:lnTo>
                  <a:lnTo>
                    <a:pt x="4124" y="3637"/>
                  </a:lnTo>
                  <a:lnTo>
                    <a:pt x="4154" y="3685"/>
                  </a:lnTo>
                  <a:lnTo>
                    <a:pt x="4201" y="3690"/>
                  </a:lnTo>
                  <a:lnTo>
                    <a:pt x="4246" y="3693"/>
                  </a:lnTo>
                  <a:lnTo>
                    <a:pt x="4289" y="3696"/>
                  </a:lnTo>
                  <a:lnTo>
                    <a:pt x="4329" y="3697"/>
                  </a:lnTo>
                  <a:lnTo>
                    <a:pt x="4367" y="3697"/>
                  </a:lnTo>
                  <a:lnTo>
                    <a:pt x="4402" y="3697"/>
                  </a:lnTo>
                  <a:lnTo>
                    <a:pt x="4435" y="3694"/>
                  </a:lnTo>
                  <a:lnTo>
                    <a:pt x="4466" y="3693"/>
                  </a:lnTo>
                  <a:lnTo>
                    <a:pt x="4494" y="3690"/>
                  </a:lnTo>
                  <a:lnTo>
                    <a:pt x="4521" y="3686"/>
                  </a:lnTo>
                  <a:lnTo>
                    <a:pt x="4546" y="3682"/>
                  </a:lnTo>
                  <a:lnTo>
                    <a:pt x="4569" y="3677"/>
                  </a:lnTo>
                  <a:lnTo>
                    <a:pt x="4608" y="3669"/>
                  </a:lnTo>
                  <a:lnTo>
                    <a:pt x="4639" y="3659"/>
                  </a:lnTo>
                  <a:lnTo>
                    <a:pt x="4665" y="3649"/>
                  </a:lnTo>
                  <a:lnTo>
                    <a:pt x="4683" y="3641"/>
                  </a:lnTo>
                  <a:lnTo>
                    <a:pt x="4694" y="3635"/>
                  </a:lnTo>
                  <a:lnTo>
                    <a:pt x="4698" y="3632"/>
                  </a:lnTo>
                  <a:lnTo>
                    <a:pt x="4692" y="3632"/>
                  </a:lnTo>
                  <a:lnTo>
                    <a:pt x="4677" y="3634"/>
                  </a:lnTo>
                  <a:lnTo>
                    <a:pt x="4654" y="3634"/>
                  </a:lnTo>
                  <a:lnTo>
                    <a:pt x="4624" y="3634"/>
                  </a:lnTo>
                  <a:lnTo>
                    <a:pt x="4589" y="3632"/>
                  </a:lnTo>
                  <a:lnTo>
                    <a:pt x="4550" y="3629"/>
                  </a:lnTo>
                  <a:lnTo>
                    <a:pt x="4509" y="3624"/>
                  </a:lnTo>
                  <a:lnTo>
                    <a:pt x="4465" y="3615"/>
                  </a:lnTo>
                  <a:lnTo>
                    <a:pt x="4443" y="3610"/>
                  </a:lnTo>
                  <a:lnTo>
                    <a:pt x="4421" y="3605"/>
                  </a:lnTo>
                  <a:lnTo>
                    <a:pt x="4401" y="3598"/>
                  </a:lnTo>
                  <a:lnTo>
                    <a:pt x="4379" y="3591"/>
                  </a:lnTo>
                  <a:lnTo>
                    <a:pt x="4359" y="3582"/>
                  </a:lnTo>
                  <a:lnTo>
                    <a:pt x="4339" y="3573"/>
                  </a:lnTo>
                  <a:lnTo>
                    <a:pt x="4320" y="3562"/>
                  </a:lnTo>
                  <a:lnTo>
                    <a:pt x="4302" y="3551"/>
                  </a:lnTo>
                  <a:lnTo>
                    <a:pt x="4288" y="3536"/>
                  </a:lnTo>
                  <a:lnTo>
                    <a:pt x="4270" y="3512"/>
                  </a:lnTo>
                  <a:lnTo>
                    <a:pt x="4252" y="3479"/>
                  </a:lnTo>
                  <a:lnTo>
                    <a:pt x="4232" y="3437"/>
                  </a:lnTo>
                  <a:lnTo>
                    <a:pt x="4208" y="3387"/>
                  </a:lnTo>
                  <a:lnTo>
                    <a:pt x="4184" y="3329"/>
                  </a:lnTo>
                  <a:lnTo>
                    <a:pt x="4157" y="3264"/>
                  </a:lnTo>
                  <a:lnTo>
                    <a:pt x="4128" y="3193"/>
                  </a:lnTo>
                  <a:lnTo>
                    <a:pt x="4064" y="3032"/>
                  </a:lnTo>
                  <a:lnTo>
                    <a:pt x="3992" y="2849"/>
                  </a:lnTo>
                  <a:lnTo>
                    <a:pt x="3953" y="2750"/>
                  </a:lnTo>
                  <a:lnTo>
                    <a:pt x="3911" y="2649"/>
                  </a:lnTo>
                  <a:lnTo>
                    <a:pt x="3867" y="2545"/>
                  </a:lnTo>
                  <a:lnTo>
                    <a:pt x="3821" y="2436"/>
                  </a:lnTo>
                  <a:lnTo>
                    <a:pt x="3774" y="2326"/>
                  </a:lnTo>
                  <a:lnTo>
                    <a:pt x="3725" y="2214"/>
                  </a:lnTo>
                  <a:lnTo>
                    <a:pt x="3673" y="2100"/>
                  </a:lnTo>
                  <a:lnTo>
                    <a:pt x="3619" y="1987"/>
                  </a:lnTo>
                  <a:lnTo>
                    <a:pt x="3563" y="1871"/>
                  </a:lnTo>
                  <a:lnTo>
                    <a:pt x="3506" y="1756"/>
                  </a:lnTo>
                  <a:lnTo>
                    <a:pt x="3446" y="1643"/>
                  </a:lnTo>
                  <a:lnTo>
                    <a:pt x="3384" y="1530"/>
                  </a:lnTo>
                  <a:lnTo>
                    <a:pt x="3320" y="1418"/>
                  </a:lnTo>
                  <a:lnTo>
                    <a:pt x="3254" y="1308"/>
                  </a:lnTo>
                  <a:lnTo>
                    <a:pt x="3186" y="1202"/>
                  </a:lnTo>
                  <a:lnTo>
                    <a:pt x="3116" y="1097"/>
                  </a:lnTo>
                  <a:lnTo>
                    <a:pt x="3044" y="997"/>
                  </a:lnTo>
                  <a:lnTo>
                    <a:pt x="2970" y="900"/>
                  </a:lnTo>
                  <a:lnTo>
                    <a:pt x="2895" y="809"/>
                  </a:lnTo>
                  <a:lnTo>
                    <a:pt x="2817" y="721"/>
                  </a:lnTo>
                  <a:lnTo>
                    <a:pt x="2739" y="639"/>
                  </a:lnTo>
                  <a:lnTo>
                    <a:pt x="2663" y="565"/>
                  </a:lnTo>
                  <a:lnTo>
                    <a:pt x="2590" y="496"/>
                  </a:lnTo>
                  <a:lnTo>
                    <a:pt x="2519" y="432"/>
                  </a:lnTo>
                  <a:lnTo>
                    <a:pt x="2450" y="374"/>
                  </a:lnTo>
                  <a:lnTo>
                    <a:pt x="2385" y="321"/>
                  </a:lnTo>
                  <a:lnTo>
                    <a:pt x="2320" y="274"/>
                  </a:lnTo>
                  <a:lnTo>
                    <a:pt x="2259" y="231"/>
                  </a:lnTo>
                  <a:lnTo>
                    <a:pt x="2201" y="194"/>
                  </a:lnTo>
                  <a:lnTo>
                    <a:pt x="2144" y="159"/>
                  </a:lnTo>
                  <a:lnTo>
                    <a:pt x="2090" y="129"/>
                  </a:lnTo>
                  <a:lnTo>
                    <a:pt x="2038" y="103"/>
                  </a:lnTo>
                  <a:lnTo>
                    <a:pt x="1989" y="80"/>
                  </a:lnTo>
                  <a:lnTo>
                    <a:pt x="1943" y="61"/>
                  </a:lnTo>
                  <a:lnTo>
                    <a:pt x="1898" y="45"/>
                  </a:lnTo>
                  <a:lnTo>
                    <a:pt x="1856" y="32"/>
                  </a:lnTo>
                  <a:lnTo>
                    <a:pt x="1816" y="22"/>
                  </a:lnTo>
                  <a:lnTo>
                    <a:pt x="1780" y="13"/>
                  </a:lnTo>
                  <a:lnTo>
                    <a:pt x="1745" y="7"/>
                  </a:lnTo>
                  <a:lnTo>
                    <a:pt x="1713" y="3"/>
                  </a:lnTo>
                  <a:lnTo>
                    <a:pt x="1683" y="1"/>
                  </a:lnTo>
                  <a:lnTo>
                    <a:pt x="1657" y="0"/>
                  </a:lnTo>
                  <a:lnTo>
                    <a:pt x="1632" y="1"/>
                  </a:lnTo>
                  <a:lnTo>
                    <a:pt x="1610" y="2"/>
                  </a:lnTo>
                  <a:lnTo>
                    <a:pt x="1591" y="5"/>
                  </a:lnTo>
                  <a:lnTo>
                    <a:pt x="1574" y="7"/>
                  </a:lnTo>
                  <a:lnTo>
                    <a:pt x="1560" y="10"/>
                  </a:lnTo>
                  <a:lnTo>
                    <a:pt x="1548" y="12"/>
                  </a:lnTo>
                  <a:lnTo>
                    <a:pt x="1532" y="17"/>
                  </a:lnTo>
                  <a:lnTo>
                    <a:pt x="1527" y="19"/>
                  </a:lnTo>
                  <a:close/>
                </a:path>
              </a:pathLst>
            </a:custGeom>
            <a:solidFill>
              <a:srgbClr val="4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2860512" y="5172283"/>
              <a:ext cx="243994" cy="98300"/>
            </a:xfrm>
            <a:custGeom>
              <a:avLst/>
              <a:gdLst>
                <a:gd name="T0" fmla="*/ 630 w 695"/>
                <a:gd name="T1" fmla="*/ 122 h 282"/>
                <a:gd name="T2" fmla="*/ 572 w 695"/>
                <a:gd name="T3" fmla="*/ 103 h 282"/>
                <a:gd name="T4" fmla="*/ 454 w 695"/>
                <a:gd name="T5" fmla="*/ 70 h 282"/>
                <a:gd name="T6" fmla="*/ 275 w 695"/>
                <a:gd name="T7" fmla="*/ 31 h 282"/>
                <a:gd name="T8" fmla="*/ 155 w 695"/>
                <a:gd name="T9" fmla="*/ 9 h 282"/>
                <a:gd name="T10" fmla="*/ 93 w 695"/>
                <a:gd name="T11" fmla="*/ 2 h 282"/>
                <a:gd name="T12" fmla="*/ 61 w 695"/>
                <a:gd name="T13" fmla="*/ 2 h 282"/>
                <a:gd name="T14" fmla="*/ 45 w 695"/>
                <a:gd name="T15" fmla="*/ 4 h 282"/>
                <a:gd name="T16" fmla="*/ 32 w 695"/>
                <a:gd name="T17" fmla="*/ 10 h 282"/>
                <a:gd name="T18" fmla="*/ 21 w 695"/>
                <a:gd name="T19" fmla="*/ 17 h 282"/>
                <a:gd name="T20" fmla="*/ 14 w 695"/>
                <a:gd name="T21" fmla="*/ 27 h 282"/>
                <a:gd name="T22" fmla="*/ 7 w 695"/>
                <a:gd name="T23" fmla="*/ 39 h 282"/>
                <a:gd name="T24" fmla="*/ 1 w 695"/>
                <a:gd name="T25" fmla="*/ 58 h 282"/>
                <a:gd name="T26" fmla="*/ 0 w 695"/>
                <a:gd name="T27" fmla="*/ 84 h 282"/>
                <a:gd name="T28" fmla="*/ 4 w 695"/>
                <a:gd name="T29" fmla="*/ 110 h 282"/>
                <a:gd name="T30" fmla="*/ 11 w 695"/>
                <a:gd name="T31" fmla="*/ 131 h 282"/>
                <a:gd name="T32" fmla="*/ 21 w 695"/>
                <a:gd name="T33" fmla="*/ 145 h 282"/>
                <a:gd name="T34" fmla="*/ 56 w 695"/>
                <a:gd name="T35" fmla="*/ 156 h 282"/>
                <a:gd name="T36" fmla="*/ 210 w 695"/>
                <a:gd name="T37" fmla="*/ 199 h 282"/>
                <a:gd name="T38" fmla="*/ 364 w 695"/>
                <a:gd name="T39" fmla="*/ 237 h 282"/>
                <a:gd name="T40" fmla="*/ 465 w 695"/>
                <a:gd name="T41" fmla="*/ 260 h 282"/>
                <a:gd name="T42" fmla="*/ 552 w 695"/>
                <a:gd name="T43" fmla="*/ 276 h 282"/>
                <a:gd name="T44" fmla="*/ 599 w 695"/>
                <a:gd name="T45" fmla="*/ 282 h 282"/>
                <a:gd name="T46" fmla="*/ 621 w 695"/>
                <a:gd name="T47" fmla="*/ 282 h 282"/>
                <a:gd name="T48" fmla="*/ 641 w 695"/>
                <a:gd name="T49" fmla="*/ 276 h 282"/>
                <a:gd name="T50" fmla="*/ 661 w 695"/>
                <a:gd name="T51" fmla="*/ 261 h 282"/>
                <a:gd name="T52" fmla="*/ 678 w 695"/>
                <a:gd name="T53" fmla="*/ 243 h 282"/>
                <a:gd name="T54" fmla="*/ 690 w 695"/>
                <a:gd name="T55" fmla="*/ 220 h 282"/>
                <a:gd name="T56" fmla="*/ 695 w 695"/>
                <a:gd name="T57" fmla="*/ 195 h 282"/>
                <a:gd name="T58" fmla="*/ 693 w 695"/>
                <a:gd name="T59" fmla="*/ 172 h 282"/>
                <a:gd name="T60" fmla="*/ 687 w 695"/>
                <a:gd name="T61" fmla="*/ 156 h 282"/>
                <a:gd name="T62" fmla="*/ 680 w 695"/>
                <a:gd name="T63" fmla="*/ 148 h 282"/>
                <a:gd name="T64" fmla="*/ 669 w 695"/>
                <a:gd name="T65" fmla="*/ 139 h 282"/>
                <a:gd name="T66" fmla="*/ 656 w 695"/>
                <a:gd name="T67" fmla="*/ 13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5" h="282">
                  <a:moveTo>
                    <a:pt x="649" y="131"/>
                  </a:moveTo>
                  <a:lnTo>
                    <a:pt x="630" y="122"/>
                  </a:lnTo>
                  <a:lnTo>
                    <a:pt x="604" y="112"/>
                  </a:lnTo>
                  <a:lnTo>
                    <a:pt x="572" y="103"/>
                  </a:lnTo>
                  <a:lnTo>
                    <a:pt x="536" y="92"/>
                  </a:lnTo>
                  <a:lnTo>
                    <a:pt x="454" y="70"/>
                  </a:lnTo>
                  <a:lnTo>
                    <a:pt x="365" y="49"/>
                  </a:lnTo>
                  <a:lnTo>
                    <a:pt x="275" y="31"/>
                  </a:lnTo>
                  <a:lnTo>
                    <a:pt x="191" y="15"/>
                  </a:lnTo>
                  <a:lnTo>
                    <a:pt x="155" y="9"/>
                  </a:lnTo>
                  <a:lnTo>
                    <a:pt x="121" y="4"/>
                  </a:lnTo>
                  <a:lnTo>
                    <a:pt x="93" y="2"/>
                  </a:lnTo>
                  <a:lnTo>
                    <a:pt x="71" y="0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5" y="4"/>
                  </a:lnTo>
                  <a:lnTo>
                    <a:pt x="38" y="6"/>
                  </a:lnTo>
                  <a:lnTo>
                    <a:pt x="32" y="10"/>
                  </a:lnTo>
                  <a:lnTo>
                    <a:pt x="26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0" y="33"/>
                  </a:lnTo>
                  <a:lnTo>
                    <a:pt x="7" y="39"/>
                  </a:lnTo>
                  <a:lnTo>
                    <a:pt x="5" y="45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0" y="84"/>
                  </a:lnTo>
                  <a:lnTo>
                    <a:pt x="1" y="98"/>
                  </a:lnTo>
                  <a:lnTo>
                    <a:pt x="4" y="110"/>
                  </a:lnTo>
                  <a:lnTo>
                    <a:pt x="7" y="121"/>
                  </a:lnTo>
                  <a:lnTo>
                    <a:pt x="11" y="131"/>
                  </a:lnTo>
                  <a:lnTo>
                    <a:pt x="16" y="139"/>
                  </a:lnTo>
                  <a:lnTo>
                    <a:pt x="21" y="145"/>
                  </a:lnTo>
                  <a:lnTo>
                    <a:pt x="25" y="148"/>
                  </a:lnTo>
                  <a:lnTo>
                    <a:pt x="56" y="156"/>
                  </a:lnTo>
                  <a:lnTo>
                    <a:pt x="121" y="174"/>
                  </a:lnTo>
                  <a:lnTo>
                    <a:pt x="210" y="199"/>
                  </a:lnTo>
                  <a:lnTo>
                    <a:pt x="312" y="224"/>
                  </a:lnTo>
                  <a:lnTo>
                    <a:pt x="364" y="237"/>
                  </a:lnTo>
                  <a:lnTo>
                    <a:pt x="417" y="249"/>
                  </a:lnTo>
                  <a:lnTo>
                    <a:pt x="465" y="260"/>
                  </a:lnTo>
                  <a:lnTo>
                    <a:pt x="510" y="268"/>
                  </a:lnTo>
                  <a:lnTo>
                    <a:pt x="552" y="276"/>
                  </a:lnTo>
                  <a:lnTo>
                    <a:pt x="586" y="280"/>
                  </a:lnTo>
                  <a:lnTo>
                    <a:pt x="599" y="282"/>
                  </a:lnTo>
                  <a:lnTo>
                    <a:pt x="611" y="282"/>
                  </a:lnTo>
                  <a:lnTo>
                    <a:pt x="621" y="282"/>
                  </a:lnTo>
                  <a:lnTo>
                    <a:pt x="628" y="280"/>
                  </a:lnTo>
                  <a:lnTo>
                    <a:pt x="641" y="276"/>
                  </a:lnTo>
                  <a:lnTo>
                    <a:pt x="652" y="269"/>
                  </a:lnTo>
                  <a:lnTo>
                    <a:pt x="661" y="261"/>
                  </a:lnTo>
                  <a:lnTo>
                    <a:pt x="671" y="252"/>
                  </a:lnTo>
                  <a:lnTo>
                    <a:pt x="678" y="243"/>
                  </a:lnTo>
                  <a:lnTo>
                    <a:pt x="686" y="232"/>
                  </a:lnTo>
                  <a:lnTo>
                    <a:pt x="690" y="220"/>
                  </a:lnTo>
                  <a:lnTo>
                    <a:pt x="694" y="207"/>
                  </a:lnTo>
                  <a:lnTo>
                    <a:pt x="695" y="195"/>
                  </a:lnTo>
                  <a:lnTo>
                    <a:pt x="695" y="184"/>
                  </a:lnTo>
                  <a:lnTo>
                    <a:pt x="693" y="172"/>
                  </a:lnTo>
                  <a:lnTo>
                    <a:pt x="689" y="162"/>
                  </a:lnTo>
                  <a:lnTo>
                    <a:pt x="687" y="156"/>
                  </a:lnTo>
                  <a:lnTo>
                    <a:pt x="683" y="153"/>
                  </a:lnTo>
                  <a:lnTo>
                    <a:pt x="680" y="148"/>
                  </a:lnTo>
                  <a:lnTo>
                    <a:pt x="675" y="143"/>
                  </a:lnTo>
                  <a:lnTo>
                    <a:pt x="669" y="139"/>
                  </a:lnTo>
                  <a:lnTo>
                    <a:pt x="664" y="137"/>
                  </a:lnTo>
                  <a:lnTo>
                    <a:pt x="656" y="133"/>
                  </a:lnTo>
                  <a:lnTo>
                    <a:pt x="649" y="131"/>
                  </a:lnTo>
                  <a:close/>
                </a:path>
              </a:pathLst>
            </a:custGeom>
            <a:solidFill>
              <a:srgbClr val="AC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auto">
            <a:xfrm>
              <a:off x="3748722" y="6190389"/>
              <a:ext cx="129896" cy="243995"/>
            </a:xfrm>
            <a:custGeom>
              <a:avLst/>
              <a:gdLst>
                <a:gd name="T0" fmla="*/ 81 w 369"/>
                <a:gd name="T1" fmla="*/ 14 h 695"/>
                <a:gd name="T2" fmla="*/ 125 w 369"/>
                <a:gd name="T3" fmla="*/ 3 h 695"/>
                <a:gd name="T4" fmla="*/ 165 w 369"/>
                <a:gd name="T5" fmla="*/ 0 h 695"/>
                <a:gd name="T6" fmla="*/ 200 w 369"/>
                <a:gd name="T7" fmla="*/ 1 h 695"/>
                <a:gd name="T8" fmla="*/ 221 w 369"/>
                <a:gd name="T9" fmla="*/ 6 h 695"/>
                <a:gd name="T10" fmla="*/ 245 w 369"/>
                <a:gd name="T11" fmla="*/ 13 h 695"/>
                <a:gd name="T12" fmla="*/ 267 w 369"/>
                <a:gd name="T13" fmla="*/ 25 h 695"/>
                <a:gd name="T14" fmla="*/ 287 w 369"/>
                <a:gd name="T15" fmla="*/ 41 h 695"/>
                <a:gd name="T16" fmla="*/ 307 w 369"/>
                <a:gd name="T17" fmla="*/ 63 h 695"/>
                <a:gd name="T18" fmla="*/ 325 w 369"/>
                <a:gd name="T19" fmla="*/ 90 h 695"/>
                <a:gd name="T20" fmla="*/ 340 w 369"/>
                <a:gd name="T21" fmla="*/ 123 h 695"/>
                <a:gd name="T22" fmla="*/ 352 w 369"/>
                <a:gd name="T23" fmla="*/ 163 h 695"/>
                <a:gd name="T24" fmla="*/ 360 w 369"/>
                <a:gd name="T25" fmla="*/ 203 h 695"/>
                <a:gd name="T26" fmla="*/ 366 w 369"/>
                <a:gd name="T27" fmla="*/ 244 h 695"/>
                <a:gd name="T28" fmla="*/ 369 w 369"/>
                <a:gd name="T29" fmla="*/ 286 h 695"/>
                <a:gd name="T30" fmla="*/ 368 w 369"/>
                <a:gd name="T31" fmla="*/ 327 h 695"/>
                <a:gd name="T32" fmla="*/ 365 w 369"/>
                <a:gd name="T33" fmla="*/ 369 h 695"/>
                <a:gd name="T34" fmla="*/ 359 w 369"/>
                <a:gd name="T35" fmla="*/ 408 h 695"/>
                <a:gd name="T36" fmla="*/ 351 w 369"/>
                <a:gd name="T37" fmla="*/ 447 h 695"/>
                <a:gd name="T38" fmla="*/ 341 w 369"/>
                <a:gd name="T39" fmla="*/ 483 h 695"/>
                <a:gd name="T40" fmla="*/ 327 w 369"/>
                <a:gd name="T41" fmla="*/ 519 h 695"/>
                <a:gd name="T42" fmla="*/ 313 w 369"/>
                <a:gd name="T43" fmla="*/ 550 h 695"/>
                <a:gd name="T44" fmla="*/ 297 w 369"/>
                <a:gd name="T45" fmla="*/ 581 h 695"/>
                <a:gd name="T46" fmla="*/ 279 w 369"/>
                <a:gd name="T47" fmla="*/ 606 h 695"/>
                <a:gd name="T48" fmla="*/ 260 w 369"/>
                <a:gd name="T49" fmla="*/ 629 h 695"/>
                <a:gd name="T50" fmla="*/ 240 w 369"/>
                <a:gd name="T51" fmla="*/ 648 h 695"/>
                <a:gd name="T52" fmla="*/ 218 w 369"/>
                <a:gd name="T53" fmla="*/ 662 h 695"/>
                <a:gd name="T54" fmla="*/ 185 w 369"/>
                <a:gd name="T55" fmla="*/ 677 h 695"/>
                <a:gd name="T56" fmla="*/ 146 w 369"/>
                <a:gd name="T57" fmla="*/ 692 h 695"/>
                <a:gd name="T58" fmla="*/ 120 w 369"/>
                <a:gd name="T59" fmla="*/ 695 h 695"/>
                <a:gd name="T60" fmla="*/ 105 w 369"/>
                <a:gd name="T61" fmla="*/ 695 h 695"/>
                <a:gd name="T62" fmla="*/ 90 w 369"/>
                <a:gd name="T63" fmla="*/ 692 h 695"/>
                <a:gd name="T64" fmla="*/ 78 w 369"/>
                <a:gd name="T65" fmla="*/ 683 h 695"/>
                <a:gd name="T66" fmla="*/ 66 w 369"/>
                <a:gd name="T67" fmla="*/ 671 h 695"/>
                <a:gd name="T68" fmla="*/ 56 w 369"/>
                <a:gd name="T69" fmla="*/ 655 h 695"/>
                <a:gd name="T70" fmla="*/ 46 w 369"/>
                <a:gd name="T71" fmla="*/ 633 h 695"/>
                <a:gd name="T72" fmla="*/ 36 w 369"/>
                <a:gd name="T73" fmla="*/ 605 h 695"/>
                <a:gd name="T74" fmla="*/ 25 w 369"/>
                <a:gd name="T75" fmla="*/ 553 h 695"/>
                <a:gd name="T76" fmla="*/ 12 w 369"/>
                <a:gd name="T77" fmla="*/ 459 h 695"/>
                <a:gd name="T78" fmla="*/ 2 w 369"/>
                <a:gd name="T79" fmla="*/ 342 h 695"/>
                <a:gd name="T80" fmla="*/ 1 w 369"/>
                <a:gd name="T81" fmla="*/ 243 h 695"/>
                <a:gd name="T82" fmla="*/ 7 w 369"/>
                <a:gd name="T83" fmla="*/ 165 h 695"/>
                <a:gd name="T84" fmla="*/ 19 w 369"/>
                <a:gd name="T85" fmla="*/ 108 h 695"/>
                <a:gd name="T86" fmla="*/ 34 w 369"/>
                <a:gd name="T87" fmla="*/ 67 h 695"/>
                <a:gd name="T88" fmla="*/ 49 w 369"/>
                <a:gd name="T89" fmla="*/ 40 h 695"/>
                <a:gd name="T90" fmla="*/ 64 w 369"/>
                <a:gd name="T91" fmla="*/ 2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9" h="695">
                  <a:moveTo>
                    <a:pt x="68" y="17"/>
                  </a:moveTo>
                  <a:lnTo>
                    <a:pt x="81" y="14"/>
                  </a:lnTo>
                  <a:lnTo>
                    <a:pt x="108" y="7"/>
                  </a:lnTo>
                  <a:lnTo>
                    <a:pt x="125" y="3"/>
                  </a:lnTo>
                  <a:lnTo>
                    <a:pt x="145" y="1"/>
                  </a:lnTo>
                  <a:lnTo>
                    <a:pt x="165" y="0"/>
                  </a:lnTo>
                  <a:lnTo>
                    <a:pt x="187" y="0"/>
                  </a:lnTo>
                  <a:lnTo>
                    <a:pt x="200" y="1"/>
                  </a:lnTo>
                  <a:lnTo>
                    <a:pt x="211" y="3"/>
                  </a:lnTo>
                  <a:lnTo>
                    <a:pt x="221" y="6"/>
                  </a:lnTo>
                  <a:lnTo>
                    <a:pt x="234" y="9"/>
                  </a:lnTo>
                  <a:lnTo>
                    <a:pt x="245" y="13"/>
                  </a:lnTo>
                  <a:lnTo>
                    <a:pt x="256" y="19"/>
                  </a:lnTo>
                  <a:lnTo>
                    <a:pt x="267" y="25"/>
                  </a:lnTo>
                  <a:lnTo>
                    <a:pt x="277" y="33"/>
                  </a:lnTo>
                  <a:lnTo>
                    <a:pt x="287" y="41"/>
                  </a:lnTo>
                  <a:lnTo>
                    <a:pt x="297" y="52"/>
                  </a:lnTo>
                  <a:lnTo>
                    <a:pt x="307" y="63"/>
                  </a:lnTo>
                  <a:lnTo>
                    <a:pt x="316" y="75"/>
                  </a:lnTo>
                  <a:lnTo>
                    <a:pt x="325" y="90"/>
                  </a:lnTo>
                  <a:lnTo>
                    <a:pt x="332" y="106"/>
                  </a:lnTo>
                  <a:lnTo>
                    <a:pt x="340" y="123"/>
                  </a:lnTo>
                  <a:lnTo>
                    <a:pt x="346" y="142"/>
                  </a:lnTo>
                  <a:lnTo>
                    <a:pt x="352" y="163"/>
                  </a:lnTo>
                  <a:lnTo>
                    <a:pt x="357" y="182"/>
                  </a:lnTo>
                  <a:lnTo>
                    <a:pt x="360" y="203"/>
                  </a:lnTo>
                  <a:lnTo>
                    <a:pt x="364" y="224"/>
                  </a:lnTo>
                  <a:lnTo>
                    <a:pt x="366" y="244"/>
                  </a:lnTo>
                  <a:lnTo>
                    <a:pt x="368" y="265"/>
                  </a:lnTo>
                  <a:lnTo>
                    <a:pt x="369" y="286"/>
                  </a:lnTo>
                  <a:lnTo>
                    <a:pt x="369" y="307"/>
                  </a:lnTo>
                  <a:lnTo>
                    <a:pt x="368" y="327"/>
                  </a:lnTo>
                  <a:lnTo>
                    <a:pt x="366" y="348"/>
                  </a:lnTo>
                  <a:lnTo>
                    <a:pt x="365" y="369"/>
                  </a:lnTo>
                  <a:lnTo>
                    <a:pt x="363" y="388"/>
                  </a:lnTo>
                  <a:lnTo>
                    <a:pt x="359" y="408"/>
                  </a:lnTo>
                  <a:lnTo>
                    <a:pt x="355" y="427"/>
                  </a:lnTo>
                  <a:lnTo>
                    <a:pt x="351" y="447"/>
                  </a:lnTo>
                  <a:lnTo>
                    <a:pt x="346" y="465"/>
                  </a:lnTo>
                  <a:lnTo>
                    <a:pt x="341" y="483"/>
                  </a:lnTo>
                  <a:lnTo>
                    <a:pt x="335" y="502"/>
                  </a:lnTo>
                  <a:lnTo>
                    <a:pt x="327" y="519"/>
                  </a:lnTo>
                  <a:lnTo>
                    <a:pt x="321" y="534"/>
                  </a:lnTo>
                  <a:lnTo>
                    <a:pt x="313" y="550"/>
                  </a:lnTo>
                  <a:lnTo>
                    <a:pt x="305" y="566"/>
                  </a:lnTo>
                  <a:lnTo>
                    <a:pt x="297" y="581"/>
                  </a:lnTo>
                  <a:lnTo>
                    <a:pt x="288" y="594"/>
                  </a:lnTo>
                  <a:lnTo>
                    <a:pt x="279" y="606"/>
                  </a:lnTo>
                  <a:lnTo>
                    <a:pt x="270" y="618"/>
                  </a:lnTo>
                  <a:lnTo>
                    <a:pt x="260" y="629"/>
                  </a:lnTo>
                  <a:lnTo>
                    <a:pt x="249" y="639"/>
                  </a:lnTo>
                  <a:lnTo>
                    <a:pt x="240" y="648"/>
                  </a:lnTo>
                  <a:lnTo>
                    <a:pt x="229" y="656"/>
                  </a:lnTo>
                  <a:lnTo>
                    <a:pt x="218" y="662"/>
                  </a:lnTo>
                  <a:lnTo>
                    <a:pt x="207" y="668"/>
                  </a:lnTo>
                  <a:lnTo>
                    <a:pt x="185" y="677"/>
                  </a:lnTo>
                  <a:lnTo>
                    <a:pt x="164" y="685"/>
                  </a:lnTo>
                  <a:lnTo>
                    <a:pt x="146" y="692"/>
                  </a:lnTo>
                  <a:lnTo>
                    <a:pt x="128" y="695"/>
                  </a:lnTo>
                  <a:lnTo>
                    <a:pt x="120" y="695"/>
                  </a:lnTo>
                  <a:lnTo>
                    <a:pt x="112" y="695"/>
                  </a:lnTo>
                  <a:lnTo>
                    <a:pt x="105" y="695"/>
                  </a:lnTo>
                  <a:lnTo>
                    <a:pt x="97" y="694"/>
                  </a:lnTo>
                  <a:lnTo>
                    <a:pt x="90" y="692"/>
                  </a:lnTo>
                  <a:lnTo>
                    <a:pt x="84" y="688"/>
                  </a:lnTo>
                  <a:lnTo>
                    <a:pt x="78" y="683"/>
                  </a:lnTo>
                  <a:lnTo>
                    <a:pt x="72" y="678"/>
                  </a:lnTo>
                  <a:lnTo>
                    <a:pt x="66" y="671"/>
                  </a:lnTo>
                  <a:lnTo>
                    <a:pt x="61" y="664"/>
                  </a:lnTo>
                  <a:lnTo>
                    <a:pt x="56" y="655"/>
                  </a:lnTo>
                  <a:lnTo>
                    <a:pt x="50" y="644"/>
                  </a:lnTo>
                  <a:lnTo>
                    <a:pt x="46" y="633"/>
                  </a:lnTo>
                  <a:lnTo>
                    <a:pt x="41" y="620"/>
                  </a:lnTo>
                  <a:lnTo>
                    <a:pt x="36" y="605"/>
                  </a:lnTo>
                  <a:lnTo>
                    <a:pt x="33" y="589"/>
                  </a:lnTo>
                  <a:lnTo>
                    <a:pt x="25" y="553"/>
                  </a:lnTo>
                  <a:lnTo>
                    <a:pt x="18" y="509"/>
                  </a:lnTo>
                  <a:lnTo>
                    <a:pt x="12" y="459"/>
                  </a:lnTo>
                  <a:lnTo>
                    <a:pt x="6" y="400"/>
                  </a:lnTo>
                  <a:lnTo>
                    <a:pt x="2" y="342"/>
                  </a:lnTo>
                  <a:lnTo>
                    <a:pt x="0" y="290"/>
                  </a:lnTo>
                  <a:lnTo>
                    <a:pt x="1" y="243"/>
                  </a:lnTo>
                  <a:lnTo>
                    <a:pt x="4" y="202"/>
                  </a:lnTo>
                  <a:lnTo>
                    <a:pt x="7" y="165"/>
                  </a:lnTo>
                  <a:lnTo>
                    <a:pt x="13" y="135"/>
                  </a:lnTo>
                  <a:lnTo>
                    <a:pt x="19" y="108"/>
                  </a:lnTo>
                  <a:lnTo>
                    <a:pt x="27" y="85"/>
                  </a:lnTo>
                  <a:lnTo>
                    <a:pt x="34" y="67"/>
                  </a:lnTo>
                  <a:lnTo>
                    <a:pt x="41" y="52"/>
                  </a:lnTo>
                  <a:lnTo>
                    <a:pt x="49" y="40"/>
                  </a:lnTo>
                  <a:lnTo>
                    <a:pt x="55" y="30"/>
                  </a:lnTo>
                  <a:lnTo>
                    <a:pt x="64" y="20"/>
                  </a:lnTo>
                  <a:lnTo>
                    <a:pt x="68" y="17"/>
                  </a:lnTo>
                  <a:close/>
                </a:path>
              </a:pathLst>
            </a:custGeom>
            <a:solidFill>
              <a:srgbClr val="F9D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auto">
            <a:xfrm>
              <a:off x="1556283" y="6142995"/>
              <a:ext cx="1679874" cy="470435"/>
            </a:xfrm>
            <a:custGeom>
              <a:avLst/>
              <a:gdLst>
                <a:gd name="T0" fmla="*/ 2309 w 4789"/>
                <a:gd name="T1" fmla="*/ 749 h 1340"/>
                <a:gd name="T2" fmla="*/ 1910 w 4789"/>
                <a:gd name="T3" fmla="*/ 615 h 1340"/>
                <a:gd name="T4" fmla="*/ 1442 w 4789"/>
                <a:gd name="T5" fmla="*/ 453 h 1340"/>
                <a:gd name="T6" fmla="*/ 949 w 4789"/>
                <a:gd name="T7" fmla="*/ 276 h 1340"/>
                <a:gd name="T8" fmla="*/ 477 w 4789"/>
                <a:gd name="T9" fmla="*/ 104 h 1340"/>
                <a:gd name="T10" fmla="*/ 171 w 4789"/>
                <a:gd name="T11" fmla="*/ 37 h 1340"/>
                <a:gd name="T12" fmla="*/ 94 w 4789"/>
                <a:gd name="T13" fmla="*/ 142 h 1340"/>
                <a:gd name="T14" fmla="*/ 22 w 4789"/>
                <a:gd name="T15" fmla="*/ 235 h 1340"/>
                <a:gd name="T16" fmla="*/ 158 w 4789"/>
                <a:gd name="T17" fmla="*/ 324 h 1340"/>
                <a:gd name="T18" fmla="*/ 402 w 4789"/>
                <a:gd name="T19" fmla="*/ 411 h 1340"/>
                <a:gd name="T20" fmla="*/ 654 w 4789"/>
                <a:gd name="T21" fmla="*/ 494 h 1340"/>
                <a:gd name="T22" fmla="*/ 910 w 4789"/>
                <a:gd name="T23" fmla="*/ 572 h 1340"/>
                <a:gd name="T24" fmla="*/ 1341 w 4789"/>
                <a:gd name="T25" fmla="*/ 690 h 1340"/>
                <a:gd name="T26" fmla="*/ 1856 w 4789"/>
                <a:gd name="T27" fmla="*/ 816 h 1340"/>
                <a:gd name="T28" fmla="*/ 2350 w 4789"/>
                <a:gd name="T29" fmla="*/ 922 h 1340"/>
                <a:gd name="T30" fmla="*/ 2783 w 4789"/>
                <a:gd name="T31" fmla="*/ 1006 h 1340"/>
                <a:gd name="T32" fmla="*/ 3128 w 4789"/>
                <a:gd name="T33" fmla="*/ 1067 h 1340"/>
                <a:gd name="T34" fmla="*/ 3426 w 4789"/>
                <a:gd name="T35" fmla="*/ 1117 h 1340"/>
                <a:gd name="T36" fmla="*/ 3541 w 4789"/>
                <a:gd name="T37" fmla="*/ 1153 h 1340"/>
                <a:gd name="T38" fmla="*/ 3595 w 4789"/>
                <a:gd name="T39" fmla="*/ 1187 h 1340"/>
                <a:gd name="T40" fmla="*/ 3671 w 4789"/>
                <a:gd name="T41" fmla="*/ 1221 h 1340"/>
                <a:gd name="T42" fmla="*/ 3767 w 4789"/>
                <a:gd name="T43" fmla="*/ 1256 h 1340"/>
                <a:gd name="T44" fmla="*/ 3873 w 4789"/>
                <a:gd name="T45" fmla="*/ 1285 h 1340"/>
                <a:gd name="T46" fmla="*/ 3996 w 4789"/>
                <a:gd name="T47" fmla="*/ 1312 h 1340"/>
                <a:gd name="T48" fmla="*/ 4145 w 4789"/>
                <a:gd name="T49" fmla="*/ 1333 h 1340"/>
                <a:gd name="T50" fmla="*/ 4292 w 4789"/>
                <a:gd name="T51" fmla="*/ 1340 h 1340"/>
                <a:gd name="T52" fmla="*/ 4429 w 4789"/>
                <a:gd name="T53" fmla="*/ 1329 h 1340"/>
                <a:gd name="T54" fmla="*/ 4493 w 4789"/>
                <a:gd name="T55" fmla="*/ 1315 h 1340"/>
                <a:gd name="T56" fmla="*/ 4551 w 4789"/>
                <a:gd name="T57" fmla="*/ 1296 h 1340"/>
                <a:gd name="T58" fmla="*/ 4603 w 4789"/>
                <a:gd name="T59" fmla="*/ 1270 h 1340"/>
                <a:gd name="T60" fmla="*/ 4650 w 4789"/>
                <a:gd name="T61" fmla="*/ 1238 h 1340"/>
                <a:gd name="T62" fmla="*/ 4698 w 4789"/>
                <a:gd name="T63" fmla="*/ 1195 h 1340"/>
                <a:gd name="T64" fmla="*/ 4736 w 4789"/>
                <a:gd name="T65" fmla="*/ 1153 h 1340"/>
                <a:gd name="T66" fmla="*/ 4763 w 4789"/>
                <a:gd name="T67" fmla="*/ 1115 h 1340"/>
                <a:gd name="T68" fmla="*/ 4780 w 4789"/>
                <a:gd name="T69" fmla="*/ 1080 h 1340"/>
                <a:gd name="T70" fmla="*/ 4787 w 4789"/>
                <a:gd name="T71" fmla="*/ 1048 h 1340"/>
                <a:gd name="T72" fmla="*/ 4669 w 4789"/>
                <a:gd name="T73" fmla="*/ 1098 h 1340"/>
                <a:gd name="T74" fmla="*/ 4546 w 4789"/>
                <a:gd name="T75" fmla="*/ 1150 h 1340"/>
                <a:gd name="T76" fmla="*/ 4407 w 4789"/>
                <a:gd name="T77" fmla="*/ 1195 h 1340"/>
                <a:gd name="T78" fmla="*/ 4283 w 4789"/>
                <a:gd name="T79" fmla="*/ 1220 h 1340"/>
                <a:gd name="T80" fmla="*/ 4209 w 4789"/>
                <a:gd name="T81" fmla="*/ 1228 h 1340"/>
                <a:gd name="T82" fmla="*/ 4136 w 4789"/>
                <a:gd name="T83" fmla="*/ 1228 h 1340"/>
                <a:gd name="T84" fmla="*/ 4059 w 4789"/>
                <a:gd name="T85" fmla="*/ 1219 h 1340"/>
                <a:gd name="T86" fmla="*/ 3985 w 4789"/>
                <a:gd name="T87" fmla="*/ 1208 h 1340"/>
                <a:gd name="T88" fmla="*/ 3919 w 4789"/>
                <a:gd name="T89" fmla="*/ 1193 h 1340"/>
                <a:gd name="T90" fmla="*/ 3828 w 4789"/>
                <a:gd name="T91" fmla="*/ 1165 h 1340"/>
                <a:gd name="T92" fmla="*/ 3754 w 4789"/>
                <a:gd name="T93" fmla="*/ 1135 h 1340"/>
                <a:gd name="T94" fmla="*/ 3694 w 4789"/>
                <a:gd name="T95" fmla="*/ 1102 h 1340"/>
                <a:gd name="T96" fmla="*/ 3647 w 4789"/>
                <a:gd name="T97" fmla="*/ 1069 h 1340"/>
                <a:gd name="T98" fmla="*/ 3609 w 4789"/>
                <a:gd name="T99" fmla="*/ 1034 h 1340"/>
                <a:gd name="T100" fmla="*/ 3571 w 4789"/>
                <a:gd name="T101" fmla="*/ 1024 h 1340"/>
                <a:gd name="T102" fmla="*/ 3441 w 4789"/>
                <a:gd name="T103" fmla="*/ 1007 h 1340"/>
                <a:gd name="T104" fmla="*/ 3323 w 4789"/>
                <a:gd name="T105" fmla="*/ 992 h 1340"/>
                <a:gd name="T106" fmla="*/ 3177 w 4789"/>
                <a:gd name="T107" fmla="*/ 972 h 1340"/>
                <a:gd name="T108" fmla="*/ 3005 w 4789"/>
                <a:gd name="T109" fmla="*/ 940 h 1340"/>
                <a:gd name="T110" fmla="*/ 2809 w 4789"/>
                <a:gd name="T111" fmla="*/ 896 h 1340"/>
                <a:gd name="T112" fmla="*/ 2587 w 4789"/>
                <a:gd name="T113" fmla="*/ 838 h 1340"/>
                <a:gd name="T114" fmla="*/ 2531 w 4789"/>
                <a:gd name="T115" fmla="*/ 821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89" h="1340">
                  <a:moveTo>
                    <a:pt x="2512" y="815"/>
                  </a:moveTo>
                  <a:lnTo>
                    <a:pt x="2418" y="785"/>
                  </a:lnTo>
                  <a:lnTo>
                    <a:pt x="2309" y="749"/>
                  </a:lnTo>
                  <a:lnTo>
                    <a:pt x="2187" y="709"/>
                  </a:lnTo>
                  <a:lnTo>
                    <a:pt x="2053" y="664"/>
                  </a:lnTo>
                  <a:lnTo>
                    <a:pt x="1910" y="615"/>
                  </a:lnTo>
                  <a:lnTo>
                    <a:pt x="1759" y="564"/>
                  </a:lnTo>
                  <a:lnTo>
                    <a:pt x="1602" y="509"/>
                  </a:lnTo>
                  <a:lnTo>
                    <a:pt x="1442" y="453"/>
                  </a:lnTo>
                  <a:lnTo>
                    <a:pt x="1277" y="394"/>
                  </a:lnTo>
                  <a:lnTo>
                    <a:pt x="1113" y="336"/>
                  </a:lnTo>
                  <a:lnTo>
                    <a:pt x="949" y="276"/>
                  </a:lnTo>
                  <a:lnTo>
                    <a:pt x="787" y="218"/>
                  </a:lnTo>
                  <a:lnTo>
                    <a:pt x="630" y="160"/>
                  </a:lnTo>
                  <a:lnTo>
                    <a:pt x="477" y="104"/>
                  </a:lnTo>
                  <a:lnTo>
                    <a:pt x="333" y="51"/>
                  </a:lnTo>
                  <a:lnTo>
                    <a:pt x="197" y="0"/>
                  </a:lnTo>
                  <a:lnTo>
                    <a:pt x="171" y="37"/>
                  </a:lnTo>
                  <a:lnTo>
                    <a:pt x="145" y="74"/>
                  </a:lnTo>
                  <a:lnTo>
                    <a:pt x="120" y="108"/>
                  </a:lnTo>
                  <a:lnTo>
                    <a:pt x="94" y="142"/>
                  </a:lnTo>
                  <a:lnTo>
                    <a:pt x="70" y="175"/>
                  </a:lnTo>
                  <a:lnTo>
                    <a:pt x="45" y="206"/>
                  </a:lnTo>
                  <a:lnTo>
                    <a:pt x="22" y="235"/>
                  </a:lnTo>
                  <a:lnTo>
                    <a:pt x="0" y="263"/>
                  </a:lnTo>
                  <a:lnTo>
                    <a:pt x="79" y="293"/>
                  </a:lnTo>
                  <a:lnTo>
                    <a:pt x="158" y="324"/>
                  </a:lnTo>
                  <a:lnTo>
                    <a:pt x="239" y="354"/>
                  </a:lnTo>
                  <a:lnTo>
                    <a:pt x="320" y="383"/>
                  </a:lnTo>
                  <a:lnTo>
                    <a:pt x="402" y="411"/>
                  </a:lnTo>
                  <a:lnTo>
                    <a:pt x="486" y="439"/>
                  </a:lnTo>
                  <a:lnTo>
                    <a:pt x="569" y="467"/>
                  </a:lnTo>
                  <a:lnTo>
                    <a:pt x="654" y="494"/>
                  </a:lnTo>
                  <a:lnTo>
                    <a:pt x="738" y="521"/>
                  </a:lnTo>
                  <a:lnTo>
                    <a:pt x="823" y="547"/>
                  </a:lnTo>
                  <a:lnTo>
                    <a:pt x="910" y="572"/>
                  </a:lnTo>
                  <a:lnTo>
                    <a:pt x="995" y="597"/>
                  </a:lnTo>
                  <a:lnTo>
                    <a:pt x="1168" y="645"/>
                  </a:lnTo>
                  <a:lnTo>
                    <a:pt x="1341" y="690"/>
                  </a:lnTo>
                  <a:lnTo>
                    <a:pt x="1514" y="734"/>
                  </a:lnTo>
                  <a:lnTo>
                    <a:pt x="1685" y="776"/>
                  </a:lnTo>
                  <a:lnTo>
                    <a:pt x="1856" y="816"/>
                  </a:lnTo>
                  <a:lnTo>
                    <a:pt x="2024" y="852"/>
                  </a:lnTo>
                  <a:lnTo>
                    <a:pt x="2188" y="888"/>
                  </a:lnTo>
                  <a:lnTo>
                    <a:pt x="2350" y="922"/>
                  </a:lnTo>
                  <a:lnTo>
                    <a:pt x="2508" y="953"/>
                  </a:lnTo>
                  <a:lnTo>
                    <a:pt x="2660" y="983"/>
                  </a:lnTo>
                  <a:lnTo>
                    <a:pt x="2783" y="1006"/>
                  </a:lnTo>
                  <a:lnTo>
                    <a:pt x="2903" y="1028"/>
                  </a:lnTo>
                  <a:lnTo>
                    <a:pt x="3017" y="1047"/>
                  </a:lnTo>
                  <a:lnTo>
                    <a:pt x="3128" y="1067"/>
                  </a:lnTo>
                  <a:lnTo>
                    <a:pt x="3233" y="1085"/>
                  </a:lnTo>
                  <a:lnTo>
                    <a:pt x="3332" y="1101"/>
                  </a:lnTo>
                  <a:lnTo>
                    <a:pt x="3426" y="1117"/>
                  </a:lnTo>
                  <a:lnTo>
                    <a:pt x="3514" y="1130"/>
                  </a:lnTo>
                  <a:lnTo>
                    <a:pt x="3526" y="1142"/>
                  </a:lnTo>
                  <a:lnTo>
                    <a:pt x="3541" y="1153"/>
                  </a:lnTo>
                  <a:lnTo>
                    <a:pt x="3556" y="1165"/>
                  </a:lnTo>
                  <a:lnTo>
                    <a:pt x="3575" y="1176"/>
                  </a:lnTo>
                  <a:lnTo>
                    <a:pt x="3595" y="1187"/>
                  </a:lnTo>
                  <a:lnTo>
                    <a:pt x="3619" y="1200"/>
                  </a:lnTo>
                  <a:lnTo>
                    <a:pt x="3643" y="1210"/>
                  </a:lnTo>
                  <a:lnTo>
                    <a:pt x="3671" y="1221"/>
                  </a:lnTo>
                  <a:lnTo>
                    <a:pt x="3701" y="1234"/>
                  </a:lnTo>
                  <a:lnTo>
                    <a:pt x="3734" y="1245"/>
                  </a:lnTo>
                  <a:lnTo>
                    <a:pt x="3767" y="1256"/>
                  </a:lnTo>
                  <a:lnTo>
                    <a:pt x="3801" y="1265"/>
                  </a:lnTo>
                  <a:lnTo>
                    <a:pt x="3836" y="1275"/>
                  </a:lnTo>
                  <a:lnTo>
                    <a:pt x="3873" y="1285"/>
                  </a:lnTo>
                  <a:lnTo>
                    <a:pt x="3910" y="1295"/>
                  </a:lnTo>
                  <a:lnTo>
                    <a:pt x="3947" y="1302"/>
                  </a:lnTo>
                  <a:lnTo>
                    <a:pt x="3996" y="1312"/>
                  </a:lnTo>
                  <a:lnTo>
                    <a:pt x="4046" y="1320"/>
                  </a:lnTo>
                  <a:lnTo>
                    <a:pt x="4095" y="1327"/>
                  </a:lnTo>
                  <a:lnTo>
                    <a:pt x="4145" y="1333"/>
                  </a:lnTo>
                  <a:lnTo>
                    <a:pt x="4194" y="1337"/>
                  </a:lnTo>
                  <a:lnTo>
                    <a:pt x="4243" y="1340"/>
                  </a:lnTo>
                  <a:lnTo>
                    <a:pt x="4292" y="1340"/>
                  </a:lnTo>
                  <a:lnTo>
                    <a:pt x="4339" y="1338"/>
                  </a:lnTo>
                  <a:lnTo>
                    <a:pt x="4384" y="1335"/>
                  </a:lnTo>
                  <a:lnTo>
                    <a:pt x="4429" y="1329"/>
                  </a:lnTo>
                  <a:lnTo>
                    <a:pt x="4451" y="1325"/>
                  </a:lnTo>
                  <a:lnTo>
                    <a:pt x="4472" y="1320"/>
                  </a:lnTo>
                  <a:lnTo>
                    <a:pt x="4493" y="1315"/>
                  </a:lnTo>
                  <a:lnTo>
                    <a:pt x="4513" y="1309"/>
                  </a:lnTo>
                  <a:lnTo>
                    <a:pt x="4533" y="1303"/>
                  </a:lnTo>
                  <a:lnTo>
                    <a:pt x="4551" y="1296"/>
                  </a:lnTo>
                  <a:lnTo>
                    <a:pt x="4569" y="1288"/>
                  </a:lnTo>
                  <a:lnTo>
                    <a:pt x="4586" y="1280"/>
                  </a:lnTo>
                  <a:lnTo>
                    <a:pt x="4603" y="1270"/>
                  </a:lnTo>
                  <a:lnTo>
                    <a:pt x="4621" y="1260"/>
                  </a:lnTo>
                  <a:lnTo>
                    <a:pt x="4635" y="1251"/>
                  </a:lnTo>
                  <a:lnTo>
                    <a:pt x="4650" y="1238"/>
                  </a:lnTo>
                  <a:lnTo>
                    <a:pt x="4668" y="1224"/>
                  </a:lnTo>
                  <a:lnTo>
                    <a:pt x="4684" y="1209"/>
                  </a:lnTo>
                  <a:lnTo>
                    <a:pt x="4698" y="1195"/>
                  </a:lnTo>
                  <a:lnTo>
                    <a:pt x="4713" y="1181"/>
                  </a:lnTo>
                  <a:lnTo>
                    <a:pt x="4725" y="1167"/>
                  </a:lnTo>
                  <a:lnTo>
                    <a:pt x="4736" y="1153"/>
                  </a:lnTo>
                  <a:lnTo>
                    <a:pt x="4746" y="1141"/>
                  </a:lnTo>
                  <a:lnTo>
                    <a:pt x="4756" y="1128"/>
                  </a:lnTo>
                  <a:lnTo>
                    <a:pt x="4763" y="1115"/>
                  </a:lnTo>
                  <a:lnTo>
                    <a:pt x="4770" y="1103"/>
                  </a:lnTo>
                  <a:lnTo>
                    <a:pt x="4775" y="1092"/>
                  </a:lnTo>
                  <a:lnTo>
                    <a:pt x="4780" y="1080"/>
                  </a:lnTo>
                  <a:lnTo>
                    <a:pt x="4784" y="1069"/>
                  </a:lnTo>
                  <a:lnTo>
                    <a:pt x="4786" y="1058"/>
                  </a:lnTo>
                  <a:lnTo>
                    <a:pt x="4787" y="1048"/>
                  </a:lnTo>
                  <a:lnTo>
                    <a:pt x="4789" y="1037"/>
                  </a:lnTo>
                  <a:lnTo>
                    <a:pt x="4736" y="1066"/>
                  </a:lnTo>
                  <a:lnTo>
                    <a:pt x="4669" y="1098"/>
                  </a:lnTo>
                  <a:lnTo>
                    <a:pt x="4630" y="1115"/>
                  </a:lnTo>
                  <a:lnTo>
                    <a:pt x="4590" y="1133"/>
                  </a:lnTo>
                  <a:lnTo>
                    <a:pt x="4546" y="1150"/>
                  </a:lnTo>
                  <a:lnTo>
                    <a:pt x="4501" y="1165"/>
                  </a:lnTo>
                  <a:lnTo>
                    <a:pt x="4455" y="1180"/>
                  </a:lnTo>
                  <a:lnTo>
                    <a:pt x="4407" y="1195"/>
                  </a:lnTo>
                  <a:lnTo>
                    <a:pt x="4358" y="1206"/>
                  </a:lnTo>
                  <a:lnTo>
                    <a:pt x="4309" y="1215"/>
                  </a:lnTo>
                  <a:lnTo>
                    <a:pt x="4283" y="1220"/>
                  </a:lnTo>
                  <a:lnTo>
                    <a:pt x="4259" y="1223"/>
                  </a:lnTo>
                  <a:lnTo>
                    <a:pt x="4235" y="1225"/>
                  </a:lnTo>
                  <a:lnTo>
                    <a:pt x="4209" y="1228"/>
                  </a:lnTo>
                  <a:lnTo>
                    <a:pt x="4185" y="1229"/>
                  </a:lnTo>
                  <a:lnTo>
                    <a:pt x="4160" y="1229"/>
                  </a:lnTo>
                  <a:lnTo>
                    <a:pt x="4136" y="1228"/>
                  </a:lnTo>
                  <a:lnTo>
                    <a:pt x="4112" y="1225"/>
                  </a:lnTo>
                  <a:lnTo>
                    <a:pt x="4085" y="1223"/>
                  </a:lnTo>
                  <a:lnTo>
                    <a:pt x="4059" y="1219"/>
                  </a:lnTo>
                  <a:lnTo>
                    <a:pt x="4034" y="1215"/>
                  </a:lnTo>
                  <a:lnTo>
                    <a:pt x="4009" y="1212"/>
                  </a:lnTo>
                  <a:lnTo>
                    <a:pt x="3985" y="1208"/>
                  </a:lnTo>
                  <a:lnTo>
                    <a:pt x="3963" y="1203"/>
                  </a:lnTo>
                  <a:lnTo>
                    <a:pt x="3941" y="1198"/>
                  </a:lnTo>
                  <a:lnTo>
                    <a:pt x="3919" y="1193"/>
                  </a:lnTo>
                  <a:lnTo>
                    <a:pt x="3886" y="1184"/>
                  </a:lnTo>
                  <a:lnTo>
                    <a:pt x="3856" y="1175"/>
                  </a:lnTo>
                  <a:lnTo>
                    <a:pt x="3828" y="1165"/>
                  </a:lnTo>
                  <a:lnTo>
                    <a:pt x="3801" y="1156"/>
                  </a:lnTo>
                  <a:lnTo>
                    <a:pt x="3777" y="1145"/>
                  </a:lnTo>
                  <a:lnTo>
                    <a:pt x="3754" y="1135"/>
                  </a:lnTo>
                  <a:lnTo>
                    <a:pt x="3733" y="1124"/>
                  </a:lnTo>
                  <a:lnTo>
                    <a:pt x="3714" y="1113"/>
                  </a:lnTo>
                  <a:lnTo>
                    <a:pt x="3694" y="1102"/>
                  </a:lnTo>
                  <a:lnTo>
                    <a:pt x="3676" y="1090"/>
                  </a:lnTo>
                  <a:lnTo>
                    <a:pt x="3660" y="1080"/>
                  </a:lnTo>
                  <a:lnTo>
                    <a:pt x="3647" y="1069"/>
                  </a:lnTo>
                  <a:lnTo>
                    <a:pt x="3626" y="1051"/>
                  </a:lnTo>
                  <a:lnTo>
                    <a:pt x="3614" y="1037"/>
                  </a:lnTo>
                  <a:lnTo>
                    <a:pt x="3609" y="1034"/>
                  </a:lnTo>
                  <a:lnTo>
                    <a:pt x="3599" y="1030"/>
                  </a:lnTo>
                  <a:lnTo>
                    <a:pt x="3587" y="1027"/>
                  </a:lnTo>
                  <a:lnTo>
                    <a:pt x="3571" y="1024"/>
                  </a:lnTo>
                  <a:lnTo>
                    <a:pt x="3528" y="1018"/>
                  </a:lnTo>
                  <a:lnTo>
                    <a:pt x="3474" y="1011"/>
                  </a:lnTo>
                  <a:lnTo>
                    <a:pt x="3441" y="1007"/>
                  </a:lnTo>
                  <a:lnTo>
                    <a:pt x="3404" y="1003"/>
                  </a:lnTo>
                  <a:lnTo>
                    <a:pt x="3365" y="999"/>
                  </a:lnTo>
                  <a:lnTo>
                    <a:pt x="3323" y="992"/>
                  </a:lnTo>
                  <a:lnTo>
                    <a:pt x="3278" y="986"/>
                  </a:lnTo>
                  <a:lnTo>
                    <a:pt x="3229" y="979"/>
                  </a:lnTo>
                  <a:lnTo>
                    <a:pt x="3177" y="972"/>
                  </a:lnTo>
                  <a:lnTo>
                    <a:pt x="3123" y="962"/>
                  </a:lnTo>
                  <a:lnTo>
                    <a:pt x="3066" y="952"/>
                  </a:lnTo>
                  <a:lnTo>
                    <a:pt x="3005" y="940"/>
                  </a:lnTo>
                  <a:lnTo>
                    <a:pt x="2943" y="927"/>
                  </a:lnTo>
                  <a:lnTo>
                    <a:pt x="2877" y="912"/>
                  </a:lnTo>
                  <a:lnTo>
                    <a:pt x="2809" y="896"/>
                  </a:lnTo>
                  <a:lnTo>
                    <a:pt x="2737" y="878"/>
                  </a:lnTo>
                  <a:lnTo>
                    <a:pt x="2664" y="858"/>
                  </a:lnTo>
                  <a:lnTo>
                    <a:pt x="2587" y="838"/>
                  </a:lnTo>
                  <a:lnTo>
                    <a:pt x="2569" y="832"/>
                  </a:lnTo>
                  <a:lnTo>
                    <a:pt x="2550" y="826"/>
                  </a:lnTo>
                  <a:lnTo>
                    <a:pt x="2531" y="821"/>
                  </a:lnTo>
                  <a:lnTo>
                    <a:pt x="2512" y="815"/>
                  </a:lnTo>
                  <a:close/>
                </a:path>
              </a:pathLst>
            </a:custGeom>
            <a:solidFill>
              <a:srgbClr val="F5C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auto">
            <a:xfrm>
              <a:off x="1106912" y="4935310"/>
              <a:ext cx="1234014" cy="416020"/>
            </a:xfrm>
            <a:custGeom>
              <a:avLst/>
              <a:gdLst>
                <a:gd name="T0" fmla="*/ 0 w 3516"/>
                <a:gd name="T1" fmla="*/ 542 h 1183"/>
                <a:gd name="T2" fmla="*/ 6 w 3516"/>
                <a:gd name="T3" fmla="*/ 611 h 1183"/>
                <a:gd name="T4" fmla="*/ 29 w 3516"/>
                <a:gd name="T5" fmla="*/ 680 h 1183"/>
                <a:gd name="T6" fmla="*/ 62 w 3516"/>
                <a:gd name="T7" fmla="*/ 745 h 1183"/>
                <a:gd name="T8" fmla="*/ 129 w 3516"/>
                <a:gd name="T9" fmla="*/ 848 h 1183"/>
                <a:gd name="T10" fmla="*/ 226 w 3516"/>
                <a:gd name="T11" fmla="*/ 984 h 1183"/>
                <a:gd name="T12" fmla="*/ 236 w 3516"/>
                <a:gd name="T13" fmla="*/ 1011 h 1183"/>
                <a:gd name="T14" fmla="*/ 226 w 3516"/>
                <a:gd name="T15" fmla="*/ 1027 h 1183"/>
                <a:gd name="T16" fmla="*/ 355 w 3516"/>
                <a:gd name="T17" fmla="*/ 1074 h 1183"/>
                <a:gd name="T18" fmla="*/ 568 w 3516"/>
                <a:gd name="T19" fmla="*/ 1127 h 1183"/>
                <a:gd name="T20" fmla="*/ 786 w 3516"/>
                <a:gd name="T21" fmla="*/ 1161 h 1183"/>
                <a:gd name="T22" fmla="*/ 837 w 3516"/>
                <a:gd name="T23" fmla="*/ 1167 h 1183"/>
                <a:gd name="T24" fmla="*/ 954 w 3516"/>
                <a:gd name="T25" fmla="*/ 1177 h 1183"/>
                <a:gd name="T26" fmla="*/ 1104 w 3516"/>
                <a:gd name="T27" fmla="*/ 1181 h 1183"/>
                <a:gd name="T28" fmla="*/ 1255 w 3516"/>
                <a:gd name="T29" fmla="*/ 1180 h 1183"/>
                <a:gd name="T30" fmla="*/ 1406 w 3516"/>
                <a:gd name="T31" fmla="*/ 1172 h 1183"/>
                <a:gd name="T32" fmla="*/ 1557 w 3516"/>
                <a:gd name="T33" fmla="*/ 1156 h 1183"/>
                <a:gd name="T34" fmla="*/ 1707 w 3516"/>
                <a:gd name="T35" fmla="*/ 1134 h 1183"/>
                <a:gd name="T36" fmla="*/ 1855 w 3516"/>
                <a:gd name="T37" fmla="*/ 1106 h 1183"/>
                <a:gd name="T38" fmla="*/ 2001 w 3516"/>
                <a:gd name="T39" fmla="*/ 1072 h 1183"/>
                <a:gd name="T40" fmla="*/ 2145 w 3516"/>
                <a:gd name="T41" fmla="*/ 1033 h 1183"/>
                <a:gd name="T42" fmla="*/ 2286 w 3516"/>
                <a:gd name="T43" fmla="*/ 988 h 1183"/>
                <a:gd name="T44" fmla="*/ 2424 w 3516"/>
                <a:gd name="T45" fmla="*/ 937 h 1183"/>
                <a:gd name="T46" fmla="*/ 2563 w 3516"/>
                <a:gd name="T47" fmla="*/ 879 h 1183"/>
                <a:gd name="T48" fmla="*/ 2697 w 3516"/>
                <a:gd name="T49" fmla="*/ 817 h 1183"/>
                <a:gd name="T50" fmla="*/ 2827 w 3516"/>
                <a:gd name="T51" fmla="*/ 749 h 1183"/>
                <a:gd name="T52" fmla="*/ 2955 w 3516"/>
                <a:gd name="T53" fmla="*/ 674 h 1183"/>
                <a:gd name="T54" fmla="*/ 3075 w 3516"/>
                <a:gd name="T55" fmla="*/ 594 h 1183"/>
                <a:gd name="T56" fmla="*/ 3201 w 3516"/>
                <a:gd name="T57" fmla="*/ 499 h 1183"/>
                <a:gd name="T58" fmla="*/ 3310 w 3516"/>
                <a:gd name="T59" fmla="*/ 395 h 1183"/>
                <a:gd name="T60" fmla="*/ 3395 w 3516"/>
                <a:gd name="T61" fmla="*/ 289 h 1183"/>
                <a:gd name="T62" fmla="*/ 3457 w 3516"/>
                <a:gd name="T63" fmla="*/ 180 h 1183"/>
                <a:gd name="T64" fmla="*/ 3499 w 3516"/>
                <a:gd name="T65" fmla="*/ 72 h 1183"/>
                <a:gd name="T66" fmla="*/ 3481 w 3516"/>
                <a:gd name="T67" fmla="*/ 34 h 1183"/>
                <a:gd name="T68" fmla="*/ 3360 w 3516"/>
                <a:gd name="T69" fmla="*/ 146 h 1183"/>
                <a:gd name="T70" fmla="*/ 3216 w 3516"/>
                <a:gd name="T71" fmla="*/ 268 h 1183"/>
                <a:gd name="T72" fmla="*/ 3048 w 3516"/>
                <a:gd name="T73" fmla="*/ 395 h 1183"/>
                <a:gd name="T74" fmla="*/ 2857 w 3516"/>
                <a:gd name="T75" fmla="*/ 522 h 1183"/>
                <a:gd name="T76" fmla="*/ 2645 w 3516"/>
                <a:gd name="T77" fmla="*/ 645 h 1183"/>
                <a:gd name="T78" fmla="*/ 2566 w 3516"/>
                <a:gd name="T79" fmla="*/ 687 h 1183"/>
                <a:gd name="T80" fmla="*/ 2485 w 3516"/>
                <a:gd name="T81" fmla="*/ 726 h 1183"/>
                <a:gd name="T82" fmla="*/ 2403 w 3516"/>
                <a:gd name="T83" fmla="*/ 762 h 1183"/>
                <a:gd name="T84" fmla="*/ 2318 w 3516"/>
                <a:gd name="T85" fmla="*/ 794 h 1183"/>
                <a:gd name="T86" fmla="*/ 2217 w 3516"/>
                <a:gd name="T87" fmla="*/ 827 h 1183"/>
                <a:gd name="T88" fmla="*/ 2077 w 3516"/>
                <a:gd name="T89" fmla="*/ 864 h 1183"/>
                <a:gd name="T90" fmla="*/ 1904 w 3516"/>
                <a:gd name="T91" fmla="*/ 901 h 1183"/>
                <a:gd name="T92" fmla="*/ 1718 w 3516"/>
                <a:gd name="T93" fmla="*/ 934 h 1183"/>
                <a:gd name="T94" fmla="*/ 1522 w 3516"/>
                <a:gd name="T95" fmla="*/ 960 h 1183"/>
                <a:gd name="T96" fmla="*/ 1320 w 3516"/>
                <a:gd name="T97" fmla="*/ 978 h 1183"/>
                <a:gd name="T98" fmla="*/ 1154 w 3516"/>
                <a:gd name="T99" fmla="*/ 985 h 1183"/>
                <a:gd name="T100" fmla="*/ 1063 w 3516"/>
                <a:gd name="T101" fmla="*/ 987 h 1183"/>
                <a:gd name="T102" fmla="*/ 971 w 3516"/>
                <a:gd name="T103" fmla="*/ 984 h 1183"/>
                <a:gd name="T104" fmla="*/ 855 w 3516"/>
                <a:gd name="T105" fmla="*/ 978 h 1183"/>
                <a:gd name="T106" fmla="*/ 727 w 3516"/>
                <a:gd name="T107" fmla="*/ 966 h 1183"/>
                <a:gd name="T108" fmla="*/ 604 w 3516"/>
                <a:gd name="T109" fmla="*/ 946 h 1183"/>
                <a:gd name="T110" fmla="*/ 489 w 3516"/>
                <a:gd name="T111" fmla="*/ 921 h 1183"/>
                <a:gd name="T112" fmla="*/ 383 w 3516"/>
                <a:gd name="T113" fmla="*/ 887 h 1183"/>
                <a:gd name="T114" fmla="*/ 287 w 3516"/>
                <a:gd name="T115" fmla="*/ 844 h 1183"/>
                <a:gd name="T116" fmla="*/ 202 w 3516"/>
                <a:gd name="T117" fmla="*/ 794 h 1183"/>
                <a:gd name="T118" fmla="*/ 130 w 3516"/>
                <a:gd name="T119" fmla="*/ 734 h 1183"/>
                <a:gd name="T120" fmla="*/ 73 w 3516"/>
                <a:gd name="T121" fmla="*/ 665 h 1183"/>
                <a:gd name="T122" fmla="*/ 30 w 3516"/>
                <a:gd name="T123" fmla="*/ 586 h 1183"/>
                <a:gd name="T124" fmla="*/ 6 w 3516"/>
                <a:gd name="T125" fmla="*/ 496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16" h="1183">
                  <a:moveTo>
                    <a:pt x="6" y="496"/>
                  </a:moveTo>
                  <a:lnTo>
                    <a:pt x="1" y="519"/>
                  </a:lnTo>
                  <a:lnTo>
                    <a:pt x="0" y="542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6" y="611"/>
                  </a:lnTo>
                  <a:lnTo>
                    <a:pt x="12" y="633"/>
                  </a:lnTo>
                  <a:lnTo>
                    <a:pt x="19" y="656"/>
                  </a:lnTo>
                  <a:lnTo>
                    <a:pt x="29" y="680"/>
                  </a:lnTo>
                  <a:lnTo>
                    <a:pt x="39" y="702"/>
                  </a:lnTo>
                  <a:lnTo>
                    <a:pt x="50" y="723"/>
                  </a:lnTo>
                  <a:lnTo>
                    <a:pt x="62" y="745"/>
                  </a:lnTo>
                  <a:lnTo>
                    <a:pt x="74" y="767"/>
                  </a:lnTo>
                  <a:lnTo>
                    <a:pt x="101" y="809"/>
                  </a:lnTo>
                  <a:lnTo>
                    <a:pt x="129" y="848"/>
                  </a:lnTo>
                  <a:lnTo>
                    <a:pt x="181" y="917"/>
                  </a:lnTo>
                  <a:lnTo>
                    <a:pt x="220" y="973"/>
                  </a:lnTo>
                  <a:lnTo>
                    <a:pt x="226" y="984"/>
                  </a:lnTo>
                  <a:lnTo>
                    <a:pt x="231" y="995"/>
                  </a:lnTo>
                  <a:lnTo>
                    <a:pt x="235" y="1004"/>
                  </a:lnTo>
                  <a:lnTo>
                    <a:pt x="236" y="1011"/>
                  </a:lnTo>
                  <a:lnTo>
                    <a:pt x="235" y="1018"/>
                  </a:lnTo>
                  <a:lnTo>
                    <a:pt x="231" y="1023"/>
                  </a:lnTo>
                  <a:lnTo>
                    <a:pt x="226" y="1027"/>
                  </a:lnTo>
                  <a:lnTo>
                    <a:pt x="218" y="1029"/>
                  </a:lnTo>
                  <a:lnTo>
                    <a:pt x="286" y="1052"/>
                  </a:lnTo>
                  <a:lnTo>
                    <a:pt x="355" y="1074"/>
                  </a:lnTo>
                  <a:lnTo>
                    <a:pt x="426" y="1094"/>
                  </a:lnTo>
                  <a:lnTo>
                    <a:pt x="497" y="1111"/>
                  </a:lnTo>
                  <a:lnTo>
                    <a:pt x="568" y="1127"/>
                  </a:lnTo>
                  <a:lnTo>
                    <a:pt x="640" y="1140"/>
                  </a:lnTo>
                  <a:lnTo>
                    <a:pt x="713" y="1152"/>
                  </a:lnTo>
                  <a:lnTo>
                    <a:pt x="786" y="1161"/>
                  </a:lnTo>
                  <a:lnTo>
                    <a:pt x="803" y="1163"/>
                  </a:lnTo>
                  <a:lnTo>
                    <a:pt x="820" y="1166"/>
                  </a:lnTo>
                  <a:lnTo>
                    <a:pt x="837" y="1167"/>
                  </a:lnTo>
                  <a:lnTo>
                    <a:pt x="855" y="1168"/>
                  </a:lnTo>
                  <a:lnTo>
                    <a:pt x="904" y="1173"/>
                  </a:lnTo>
                  <a:lnTo>
                    <a:pt x="954" y="1177"/>
                  </a:lnTo>
                  <a:lnTo>
                    <a:pt x="1004" y="1179"/>
                  </a:lnTo>
                  <a:lnTo>
                    <a:pt x="1054" y="1180"/>
                  </a:lnTo>
                  <a:lnTo>
                    <a:pt x="1104" y="1181"/>
                  </a:lnTo>
                  <a:lnTo>
                    <a:pt x="1155" y="1183"/>
                  </a:lnTo>
                  <a:lnTo>
                    <a:pt x="1205" y="1181"/>
                  </a:lnTo>
                  <a:lnTo>
                    <a:pt x="1255" y="1180"/>
                  </a:lnTo>
                  <a:lnTo>
                    <a:pt x="1306" y="1178"/>
                  </a:lnTo>
                  <a:lnTo>
                    <a:pt x="1356" y="1175"/>
                  </a:lnTo>
                  <a:lnTo>
                    <a:pt x="1406" y="1172"/>
                  </a:lnTo>
                  <a:lnTo>
                    <a:pt x="1457" y="1167"/>
                  </a:lnTo>
                  <a:lnTo>
                    <a:pt x="1507" y="1162"/>
                  </a:lnTo>
                  <a:lnTo>
                    <a:pt x="1557" y="1156"/>
                  </a:lnTo>
                  <a:lnTo>
                    <a:pt x="1607" y="1150"/>
                  </a:lnTo>
                  <a:lnTo>
                    <a:pt x="1657" y="1142"/>
                  </a:lnTo>
                  <a:lnTo>
                    <a:pt x="1707" y="1134"/>
                  </a:lnTo>
                  <a:lnTo>
                    <a:pt x="1757" y="1125"/>
                  </a:lnTo>
                  <a:lnTo>
                    <a:pt x="1805" y="1117"/>
                  </a:lnTo>
                  <a:lnTo>
                    <a:pt x="1855" y="1106"/>
                  </a:lnTo>
                  <a:lnTo>
                    <a:pt x="1904" y="1096"/>
                  </a:lnTo>
                  <a:lnTo>
                    <a:pt x="1953" y="1084"/>
                  </a:lnTo>
                  <a:lnTo>
                    <a:pt x="2001" y="1072"/>
                  </a:lnTo>
                  <a:lnTo>
                    <a:pt x="2049" y="1060"/>
                  </a:lnTo>
                  <a:lnTo>
                    <a:pt x="2098" y="1046"/>
                  </a:lnTo>
                  <a:lnTo>
                    <a:pt x="2145" y="1033"/>
                  </a:lnTo>
                  <a:lnTo>
                    <a:pt x="2193" y="1018"/>
                  </a:lnTo>
                  <a:lnTo>
                    <a:pt x="2240" y="1004"/>
                  </a:lnTo>
                  <a:lnTo>
                    <a:pt x="2286" y="988"/>
                  </a:lnTo>
                  <a:lnTo>
                    <a:pt x="2333" y="972"/>
                  </a:lnTo>
                  <a:lnTo>
                    <a:pt x="2379" y="955"/>
                  </a:lnTo>
                  <a:lnTo>
                    <a:pt x="2424" y="937"/>
                  </a:lnTo>
                  <a:lnTo>
                    <a:pt x="2470" y="918"/>
                  </a:lnTo>
                  <a:lnTo>
                    <a:pt x="2516" y="899"/>
                  </a:lnTo>
                  <a:lnTo>
                    <a:pt x="2563" y="879"/>
                  </a:lnTo>
                  <a:lnTo>
                    <a:pt x="2608" y="860"/>
                  </a:lnTo>
                  <a:lnTo>
                    <a:pt x="2653" y="838"/>
                  </a:lnTo>
                  <a:lnTo>
                    <a:pt x="2697" y="817"/>
                  </a:lnTo>
                  <a:lnTo>
                    <a:pt x="2740" y="795"/>
                  </a:lnTo>
                  <a:lnTo>
                    <a:pt x="2783" y="772"/>
                  </a:lnTo>
                  <a:lnTo>
                    <a:pt x="2827" y="749"/>
                  </a:lnTo>
                  <a:lnTo>
                    <a:pt x="2871" y="725"/>
                  </a:lnTo>
                  <a:lnTo>
                    <a:pt x="2913" y="699"/>
                  </a:lnTo>
                  <a:lnTo>
                    <a:pt x="2955" y="674"/>
                  </a:lnTo>
                  <a:lnTo>
                    <a:pt x="2995" y="648"/>
                  </a:lnTo>
                  <a:lnTo>
                    <a:pt x="3035" y="621"/>
                  </a:lnTo>
                  <a:lnTo>
                    <a:pt x="3075" y="594"/>
                  </a:lnTo>
                  <a:lnTo>
                    <a:pt x="3113" y="568"/>
                  </a:lnTo>
                  <a:lnTo>
                    <a:pt x="3159" y="533"/>
                  </a:lnTo>
                  <a:lnTo>
                    <a:pt x="3201" y="499"/>
                  </a:lnTo>
                  <a:lnTo>
                    <a:pt x="3240" y="464"/>
                  </a:lnTo>
                  <a:lnTo>
                    <a:pt x="3276" y="430"/>
                  </a:lnTo>
                  <a:lnTo>
                    <a:pt x="3310" y="395"/>
                  </a:lnTo>
                  <a:lnTo>
                    <a:pt x="3341" y="359"/>
                  </a:lnTo>
                  <a:lnTo>
                    <a:pt x="3370" y="324"/>
                  </a:lnTo>
                  <a:lnTo>
                    <a:pt x="3395" y="289"/>
                  </a:lnTo>
                  <a:lnTo>
                    <a:pt x="3419" y="252"/>
                  </a:lnTo>
                  <a:lnTo>
                    <a:pt x="3439" y="217"/>
                  </a:lnTo>
                  <a:lnTo>
                    <a:pt x="3457" y="180"/>
                  </a:lnTo>
                  <a:lnTo>
                    <a:pt x="3473" y="145"/>
                  </a:lnTo>
                  <a:lnTo>
                    <a:pt x="3487" y="108"/>
                  </a:lnTo>
                  <a:lnTo>
                    <a:pt x="3499" y="72"/>
                  </a:lnTo>
                  <a:lnTo>
                    <a:pt x="3509" y="36"/>
                  </a:lnTo>
                  <a:lnTo>
                    <a:pt x="3516" y="0"/>
                  </a:lnTo>
                  <a:lnTo>
                    <a:pt x="3481" y="34"/>
                  </a:lnTo>
                  <a:lnTo>
                    <a:pt x="3443" y="71"/>
                  </a:lnTo>
                  <a:lnTo>
                    <a:pt x="3403" y="108"/>
                  </a:lnTo>
                  <a:lnTo>
                    <a:pt x="3360" y="146"/>
                  </a:lnTo>
                  <a:lnTo>
                    <a:pt x="3315" y="186"/>
                  </a:lnTo>
                  <a:lnTo>
                    <a:pt x="3266" y="226"/>
                  </a:lnTo>
                  <a:lnTo>
                    <a:pt x="3216" y="268"/>
                  </a:lnTo>
                  <a:lnTo>
                    <a:pt x="3163" y="311"/>
                  </a:lnTo>
                  <a:lnTo>
                    <a:pt x="3107" y="353"/>
                  </a:lnTo>
                  <a:lnTo>
                    <a:pt x="3048" y="395"/>
                  </a:lnTo>
                  <a:lnTo>
                    <a:pt x="2988" y="437"/>
                  </a:lnTo>
                  <a:lnTo>
                    <a:pt x="2924" y="480"/>
                  </a:lnTo>
                  <a:lnTo>
                    <a:pt x="2857" y="522"/>
                  </a:lnTo>
                  <a:lnTo>
                    <a:pt x="2789" y="564"/>
                  </a:lnTo>
                  <a:lnTo>
                    <a:pt x="2718" y="605"/>
                  </a:lnTo>
                  <a:lnTo>
                    <a:pt x="2645" y="645"/>
                  </a:lnTo>
                  <a:lnTo>
                    <a:pt x="2619" y="659"/>
                  </a:lnTo>
                  <a:lnTo>
                    <a:pt x="2593" y="672"/>
                  </a:lnTo>
                  <a:lnTo>
                    <a:pt x="2566" y="687"/>
                  </a:lnTo>
                  <a:lnTo>
                    <a:pt x="2540" y="700"/>
                  </a:lnTo>
                  <a:lnTo>
                    <a:pt x="2512" y="712"/>
                  </a:lnTo>
                  <a:lnTo>
                    <a:pt x="2485" y="726"/>
                  </a:lnTo>
                  <a:lnTo>
                    <a:pt x="2457" y="739"/>
                  </a:lnTo>
                  <a:lnTo>
                    <a:pt x="2429" y="751"/>
                  </a:lnTo>
                  <a:lnTo>
                    <a:pt x="2403" y="762"/>
                  </a:lnTo>
                  <a:lnTo>
                    <a:pt x="2376" y="773"/>
                  </a:lnTo>
                  <a:lnTo>
                    <a:pt x="2348" y="784"/>
                  </a:lnTo>
                  <a:lnTo>
                    <a:pt x="2318" y="794"/>
                  </a:lnTo>
                  <a:lnTo>
                    <a:pt x="2286" y="805"/>
                  </a:lnTo>
                  <a:lnTo>
                    <a:pt x="2252" y="816"/>
                  </a:lnTo>
                  <a:lnTo>
                    <a:pt x="2217" y="827"/>
                  </a:lnTo>
                  <a:lnTo>
                    <a:pt x="2180" y="837"/>
                  </a:lnTo>
                  <a:lnTo>
                    <a:pt x="2130" y="850"/>
                  </a:lnTo>
                  <a:lnTo>
                    <a:pt x="2077" y="864"/>
                  </a:lnTo>
                  <a:lnTo>
                    <a:pt x="2021" y="877"/>
                  </a:lnTo>
                  <a:lnTo>
                    <a:pt x="1964" y="889"/>
                  </a:lnTo>
                  <a:lnTo>
                    <a:pt x="1904" y="901"/>
                  </a:lnTo>
                  <a:lnTo>
                    <a:pt x="1844" y="913"/>
                  </a:lnTo>
                  <a:lnTo>
                    <a:pt x="1781" y="924"/>
                  </a:lnTo>
                  <a:lnTo>
                    <a:pt x="1718" y="934"/>
                  </a:lnTo>
                  <a:lnTo>
                    <a:pt x="1653" y="944"/>
                  </a:lnTo>
                  <a:lnTo>
                    <a:pt x="1587" y="952"/>
                  </a:lnTo>
                  <a:lnTo>
                    <a:pt x="1522" y="960"/>
                  </a:lnTo>
                  <a:lnTo>
                    <a:pt x="1455" y="967"/>
                  </a:lnTo>
                  <a:lnTo>
                    <a:pt x="1388" y="973"/>
                  </a:lnTo>
                  <a:lnTo>
                    <a:pt x="1320" y="978"/>
                  </a:lnTo>
                  <a:lnTo>
                    <a:pt x="1251" y="982"/>
                  </a:lnTo>
                  <a:lnTo>
                    <a:pt x="1184" y="984"/>
                  </a:lnTo>
                  <a:lnTo>
                    <a:pt x="1154" y="985"/>
                  </a:lnTo>
                  <a:lnTo>
                    <a:pt x="1124" y="985"/>
                  </a:lnTo>
                  <a:lnTo>
                    <a:pt x="1093" y="987"/>
                  </a:lnTo>
                  <a:lnTo>
                    <a:pt x="1063" y="987"/>
                  </a:lnTo>
                  <a:lnTo>
                    <a:pt x="1032" y="985"/>
                  </a:lnTo>
                  <a:lnTo>
                    <a:pt x="1002" y="985"/>
                  </a:lnTo>
                  <a:lnTo>
                    <a:pt x="971" y="984"/>
                  </a:lnTo>
                  <a:lnTo>
                    <a:pt x="942" y="983"/>
                  </a:lnTo>
                  <a:lnTo>
                    <a:pt x="898" y="982"/>
                  </a:lnTo>
                  <a:lnTo>
                    <a:pt x="855" y="978"/>
                  </a:lnTo>
                  <a:lnTo>
                    <a:pt x="811" y="976"/>
                  </a:lnTo>
                  <a:lnTo>
                    <a:pt x="768" y="971"/>
                  </a:lnTo>
                  <a:lnTo>
                    <a:pt x="727" y="966"/>
                  </a:lnTo>
                  <a:lnTo>
                    <a:pt x="685" y="960"/>
                  </a:lnTo>
                  <a:lnTo>
                    <a:pt x="644" y="954"/>
                  </a:lnTo>
                  <a:lnTo>
                    <a:pt x="604" y="946"/>
                  </a:lnTo>
                  <a:lnTo>
                    <a:pt x="565" y="939"/>
                  </a:lnTo>
                  <a:lnTo>
                    <a:pt x="527" y="931"/>
                  </a:lnTo>
                  <a:lnTo>
                    <a:pt x="489" y="921"/>
                  </a:lnTo>
                  <a:lnTo>
                    <a:pt x="453" y="910"/>
                  </a:lnTo>
                  <a:lnTo>
                    <a:pt x="417" y="899"/>
                  </a:lnTo>
                  <a:lnTo>
                    <a:pt x="383" y="887"/>
                  </a:lnTo>
                  <a:lnTo>
                    <a:pt x="349" y="873"/>
                  </a:lnTo>
                  <a:lnTo>
                    <a:pt x="318" y="860"/>
                  </a:lnTo>
                  <a:lnTo>
                    <a:pt x="287" y="844"/>
                  </a:lnTo>
                  <a:lnTo>
                    <a:pt x="257" y="828"/>
                  </a:lnTo>
                  <a:lnTo>
                    <a:pt x="229" y="812"/>
                  </a:lnTo>
                  <a:lnTo>
                    <a:pt x="202" y="794"/>
                  </a:lnTo>
                  <a:lnTo>
                    <a:pt x="176" y="775"/>
                  </a:lnTo>
                  <a:lnTo>
                    <a:pt x="153" y="755"/>
                  </a:lnTo>
                  <a:lnTo>
                    <a:pt x="130" y="734"/>
                  </a:lnTo>
                  <a:lnTo>
                    <a:pt x="109" y="712"/>
                  </a:lnTo>
                  <a:lnTo>
                    <a:pt x="90" y="689"/>
                  </a:lnTo>
                  <a:lnTo>
                    <a:pt x="73" y="665"/>
                  </a:lnTo>
                  <a:lnTo>
                    <a:pt x="57" y="639"/>
                  </a:lnTo>
                  <a:lnTo>
                    <a:pt x="42" y="614"/>
                  </a:lnTo>
                  <a:lnTo>
                    <a:pt x="30" y="586"/>
                  </a:lnTo>
                  <a:lnTo>
                    <a:pt x="21" y="557"/>
                  </a:lnTo>
                  <a:lnTo>
                    <a:pt x="12" y="527"/>
                  </a:lnTo>
                  <a:lnTo>
                    <a:pt x="6" y="496"/>
                  </a:lnTo>
                  <a:close/>
                </a:path>
              </a:pathLst>
            </a:custGeom>
            <a:solidFill>
              <a:srgbClr val="F5C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auto">
            <a:xfrm>
              <a:off x="3352012" y="2662011"/>
              <a:ext cx="2238077" cy="1785197"/>
            </a:xfrm>
            <a:custGeom>
              <a:avLst/>
              <a:gdLst>
                <a:gd name="T0" fmla="*/ 6377 w 6377"/>
                <a:gd name="T1" fmla="*/ 702 h 5083"/>
                <a:gd name="T2" fmla="*/ 6303 w 6377"/>
                <a:gd name="T3" fmla="*/ 753 h 5083"/>
                <a:gd name="T4" fmla="*/ 6093 w 6377"/>
                <a:gd name="T5" fmla="*/ 899 h 5083"/>
                <a:gd name="T6" fmla="*/ 5768 w 6377"/>
                <a:gd name="T7" fmla="*/ 1124 h 5083"/>
                <a:gd name="T8" fmla="*/ 5348 w 6377"/>
                <a:gd name="T9" fmla="*/ 1418 h 5083"/>
                <a:gd name="T10" fmla="*/ 4851 w 6377"/>
                <a:gd name="T11" fmla="*/ 1763 h 5083"/>
                <a:gd name="T12" fmla="*/ 4299 w 6377"/>
                <a:gd name="T13" fmla="*/ 2146 h 5083"/>
                <a:gd name="T14" fmla="*/ 3708 w 6377"/>
                <a:gd name="T15" fmla="*/ 2556 h 5083"/>
                <a:gd name="T16" fmla="*/ 3102 w 6377"/>
                <a:gd name="T17" fmla="*/ 2976 h 5083"/>
                <a:gd name="T18" fmla="*/ 2498 w 6377"/>
                <a:gd name="T19" fmla="*/ 3394 h 5083"/>
                <a:gd name="T20" fmla="*/ 1917 w 6377"/>
                <a:gd name="T21" fmla="*/ 3794 h 5083"/>
                <a:gd name="T22" fmla="*/ 1378 w 6377"/>
                <a:gd name="T23" fmla="*/ 4165 h 5083"/>
                <a:gd name="T24" fmla="*/ 900 w 6377"/>
                <a:gd name="T25" fmla="*/ 4490 h 5083"/>
                <a:gd name="T26" fmla="*/ 690 w 6377"/>
                <a:gd name="T27" fmla="*/ 4633 h 5083"/>
                <a:gd name="T28" fmla="*/ 504 w 6377"/>
                <a:gd name="T29" fmla="*/ 4758 h 5083"/>
                <a:gd name="T30" fmla="*/ 343 w 6377"/>
                <a:gd name="T31" fmla="*/ 4866 h 5083"/>
                <a:gd name="T32" fmla="*/ 209 w 6377"/>
                <a:gd name="T33" fmla="*/ 4954 h 5083"/>
                <a:gd name="T34" fmla="*/ 106 w 6377"/>
                <a:gd name="T35" fmla="*/ 5021 h 5083"/>
                <a:gd name="T36" fmla="*/ 35 w 6377"/>
                <a:gd name="T37" fmla="*/ 5065 h 5083"/>
                <a:gd name="T38" fmla="*/ 0 w 6377"/>
                <a:gd name="T39" fmla="*/ 5083 h 5083"/>
                <a:gd name="T40" fmla="*/ 2 w 6377"/>
                <a:gd name="T41" fmla="*/ 5076 h 5083"/>
                <a:gd name="T42" fmla="*/ 101 w 6377"/>
                <a:gd name="T43" fmla="*/ 4980 h 5083"/>
                <a:gd name="T44" fmla="*/ 298 w 6377"/>
                <a:gd name="T45" fmla="*/ 4790 h 5083"/>
                <a:gd name="T46" fmla="*/ 579 w 6377"/>
                <a:gd name="T47" fmla="*/ 4520 h 5083"/>
                <a:gd name="T48" fmla="*/ 930 w 6377"/>
                <a:gd name="T49" fmla="*/ 4184 h 5083"/>
                <a:gd name="T50" fmla="*/ 1337 w 6377"/>
                <a:gd name="T51" fmla="*/ 3794 h 5083"/>
                <a:gd name="T52" fmla="*/ 1785 w 6377"/>
                <a:gd name="T53" fmla="*/ 3367 h 5083"/>
                <a:gd name="T54" fmla="*/ 2258 w 6377"/>
                <a:gd name="T55" fmla="*/ 2914 h 5083"/>
                <a:gd name="T56" fmla="*/ 2744 w 6377"/>
                <a:gd name="T57" fmla="*/ 2450 h 5083"/>
                <a:gd name="T58" fmla="*/ 3226 w 6377"/>
                <a:gd name="T59" fmla="*/ 1989 h 5083"/>
                <a:gd name="T60" fmla="*/ 3691 w 6377"/>
                <a:gd name="T61" fmla="*/ 1545 h 5083"/>
                <a:gd name="T62" fmla="*/ 4126 w 6377"/>
                <a:gd name="T63" fmla="*/ 1130 h 5083"/>
                <a:gd name="T64" fmla="*/ 4513 w 6377"/>
                <a:gd name="T65" fmla="*/ 760 h 5083"/>
                <a:gd name="T66" fmla="*/ 4839 w 6377"/>
                <a:gd name="T67" fmla="*/ 448 h 5083"/>
                <a:gd name="T68" fmla="*/ 5090 w 6377"/>
                <a:gd name="T69" fmla="*/ 208 h 5083"/>
                <a:gd name="T70" fmla="*/ 5252 w 6377"/>
                <a:gd name="T71" fmla="*/ 55 h 5083"/>
                <a:gd name="T72" fmla="*/ 5309 w 6377"/>
                <a:gd name="T73" fmla="*/ 0 h 5083"/>
                <a:gd name="T74" fmla="*/ 6377 w 6377"/>
                <a:gd name="T75" fmla="*/ 702 h 5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77" h="5083">
                  <a:moveTo>
                    <a:pt x="6377" y="702"/>
                  </a:moveTo>
                  <a:lnTo>
                    <a:pt x="6303" y="753"/>
                  </a:lnTo>
                  <a:lnTo>
                    <a:pt x="6093" y="899"/>
                  </a:lnTo>
                  <a:lnTo>
                    <a:pt x="5768" y="1124"/>
                  </a:lnTo>
                  <a:lnTo>
                    <a:pt x="5348" y="1418"/>
                  </a:lnTo>
                  <a:lnTo>
                    <a:pt x="4851" y="1763"/>
                  </a:lnTo>
                  <a:lnTo>
                    <a:pt x="4299" y="2146"/>
                  </a:lnTo>
                  <a:lnTo>
                    <a:pt x="3708" y="2556"/>
                  </a:lnTo>
                  <a:lnTo>
                    <a:pt x="3102" y="2976"/>
                  </a:lnTo>
                  <a:lnTo>
                    <a:pt x="2498" y="3394"/>
                  </a:lnTo>
                  <a:lnTo>
                    <a:pt x="1917" y="3794"/>
                  </a:lnTo>
                  <a:lnTo>
                    <a:pt x="1378" y="4165"/>
                  </a:lnTo>
                  <a:lnTo>
                    <a:pt x="900" y="4490"/>
                  </a:lnTo>
                  <a:lnTo>
                    <a:pt x="690" y="4633"/>
                  </a:lnTo>
                  <a:lnTo>
                    <a:pt x="504" y="4758"/>
                  </a:lnTo>
                  <a:lnTo>
                    <a:pt x="343" y="4866"/>
                  </a:lnTo>
                  <a:lnTo>
                    <a:pt x="209" y="4954"/>
                  </a:lnTo>
                  <a:lnTo>
                    <a:pt x="106" y="5021"/>
                  </a:lnTo>
                  <a:lnTo>
                    <a:pt x="35" y="5065"/>
                  </a:lnTo>
                  <a:lnTo>
                    <a:pt x="0" y="5083"/>
                  </a:lnTo>
                  <a:lnTo>
                    <a:pt x="2" y="5076"/>
                  </a:lnTo>
                  <a:lnTo>
                    <a:pt x="101" y="4980"/>
                  </a:lnTo>
                  <a:lnTo>
                    <a:pt x="298" y="4790"/>
                  </a:lnTo>
                  <a:lnTo>
                    <a:pt x="579" y="4520"/>
                  </a:lnTo>
                  <a:lnTo>
                    <a:pt x="930" y="4184"/>
                  </a:lnTo>
                  <a:lnTo>
                    <a:pt x="1337" y="3794"/>
                  </a:lnTo>
                  <a:lnTo>
                    <a:pt x="1785" y="3367"/>
                  </a:lnTo>
                  <a:lnTo>
                    <a:pt x="2258" y="2914"/>
                  </a:lnTo>
                  <a:lnTo>
                    <a:pt x="2744" y="2450"/>
                  </a:lnTo>
                  <a:lnTo>
                    <a:pt x="3226" y="1989"/>
                  </a:lnTo>
                  <a:lnTo>
                    <a:pt x="3691" y="1545"/>
                  </a:lnTo>
                  <a:lnTo>
                    <a:pt x="4126" y="1130"/>
                  </a:lnTo>
                  <a:lnTo>
                    <a:pt x="4513" y="760"/>
                  </a:lnTo>
                  <a:lnTo>
                    <a:pt x="4839" y="448"/>
                  </a:lnTo>
                  <a:lnTo>
                    <a:pt x="5090" y="208"/>
                  </a:lnTo>
                  <a:lnTo>
                    <a:pt x="5252" y="55"/>
                  </a:lnTo>
                  <a:lnTo>
                    <a:pt x="5309" y="0"/>
                  </a:lnTo>
                  <a:lnTo>
                    <a:pt x="6377" y="7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auto">
            <a:xfrm>
              <a:off x="3780318" y="4629765"/>
              <a:ext cx="1751844" cy="400221"/>
            </a:xfrm>
            <a:custGeom>
              <a:avLst/>
              <a:gdLst>
                <a:gd name="T0" fmla="*/ 4989 w 4989"/>
                <a:gd name="T1" fmla="*/ 873 h 1140"/>
                <a:gd name="T2" fmla="*/ 4956 w 4989"/>
                <a:gd name="T3" fmla="*/ 872 h 1140"/>
                <a:gd name="T4" fmla="*/ 4898 w 4989"/>
                <a:gd name="T5" fmla="*/ 873 h 1140"/>
                <a:gd name="T6" fmla="*/ 4816 w 4989"/>
                <a:gd name="T7" fmla="*/ 875 h 1140"/>
                <a:gd name="T8" fmla="*/ 4713 w 4989"/>
                <a:gd name="T9" fmla="*/ 879 h 1140"/>
                <a:gd name="T10" fmla="*/ 4449 w 4989"/>
                <a:gd name="T11" fmla="*/ 891 h 1140"/>
                <a:gd name="T12" fmla="*/ 4119 w 4989"/>
                <a:gd name="T13" fmla="*/ 907 h 1140"/>
                <a:gd name="T14" fmla="*/ 3736 w 4989"/>
                <a:gd name="T15" fmla="*/ 928 h 1140"/>
                <a:gd name="T16" fmla="*/ 3315 w 4989"/>
                <a:gd name="T17" fmla="*/ 950 h 1140"/>
                <a:gd name="T18" fmla="*/ 2870 w 4989"/>
                <a:gd name="T19" fmla="*/ 974 h 1140"/>
                <a:gd name="T20" fmla="*/ 2413 w 4989"/>
                <a:gd name="T21" fmla="*/ 1000 h 1140"/>
                <a:gd name="T22" fmla="*/ 1959 w 4989"/>
                <a:gd name="T23" fmla="*/ 1025 h 1140"/>
                <a:gd name="T24" fmla="*/ 1522 w 4989"/>
                <a:gd name="T25" fmla="*/ 1051 h 1140"/>
                <a:gd name="T26" fmla="*/ 1114 w 4989"/>
                <a:gd name="T27" fmla="*/ 1074 h 1140"/>
                <a:gd name="T28" fmla="*/ 749 w 4989"/>
                <a:gd name="T29" fmla="*/ 1096 h 1140"/>
                <a:gd name="T30" fmla="*/ 442 w 4989"/>
                <a:gd name="T31" fmla="*/ 1114 h 1140"/>
                <a:gd name="T32" fmla="*/ 206 w 4989"/>
                <a:gd name="T33" fmla="*/ 1128 h 1140"/>
                <a:gd name="T34" fmla="*/ 54 w 4989"/>
                <a:gd name="T35" fmla="*/ 1136 h 1140"/>
                <a:gd name="T36" fmla="*/ 0 w 4989"/>
                <a:gd name="T37" fmla="*/ 1140 h 1140"/>
                <a:gd name="T38" fmla="*/ 49 w 4989"/>
                <a:gd name="T39" fmla="*/ 1126 h 1140"/>
                <a:gd name="T40" fmla="*/ 185 w 4989"/>
                <a:gd name="T41" fmla="*/ 1087 h 1140"/>
                <a:gd name="T42" fmla="*/ 397 w 4989"/>
                <a:gd name="T43" fmla="*/ 1026 h 1140"/>
                <a:gd name="T44" fmla="*/ 672 w 4989"/>
                <a:gd name="T45" fmla="*/ 949 h 1140"/>
                <a:gd name="T46" fmla="*/ 998 w 4989"/>
                <a:gd name="T47" fmla="*/ 856 h 1140"/>
                <a:gd name="T48" fmla="*/ 1362 w 4989"/>
                <a:gd name="T49" fmla="*/ 754 h 1140"/>
                <a:gd name="T50" fmla="*/ 1751 w 4989"/>
                <a:gd name="T51" fmla="*/ 645 h 1140"/>
                <a:gd name="T52" fmla="*/ 2152 w 4989"/>
                <a:gd name="T53" fmla="*/ 534 h 1140"/>
                <a:gd name="T54" fmla="*/ 2554 w 4989"/>
                <a:gd name="T55" fmla="*/ 425 h 1140"/>
                <a:gd name="T56" fmla="*/ 2943 w 4989"/>
                <a:gd name="T57" fmla="*/ 320 h 1140"/>
                <a:gd name="T58" fmla="*/ 3129 w 4989"/>
                <a:gd name="T59" fmla="*/ 270 h 1140"/>
                <a:gd name="T60" fmla="*/ 3307 w 4989"/>
                <a:gd name="T61" fmla="*/ 224 h 1140"/>
                <a:gd name="T62" fmla="*/ 3475 w 4989"/>
                <a:gd name="T63" fmla="*/ 180 h 1140"/>
                <a:gd name="T64" fmla="*/ 3633 w 4989"/>
                <a:gd name="T65" fmla="*/ 140 h 1140"/>
                <a:gd name="T66" fmla="*/ 3777 w 4989"/>
                <a:gd name="T67" fmla="*/ 103 h 1140"/>
                <a:gd name="T68" fmla="*/ 3908 w 4989"/>
                <a:gd name="T69" fmla="*/ 73 h 1140"/>
                <a:gd name="T70" fmla="*/ 4023 w 4989"/>
                <a:gd name="T71" fmla="*/ 46 h 1140"/>
                <a:gd name="T72" fmla="*/ 4120 w 4989"/>
                <a:gd name="T73" fmla="*/ 25 h 1140"/>
                <a:gd name="T74" fmla="*/ 4199 w 4989"/>
                <a:gd name="T75" fmla="*/ 9 h 1140"/>
                <a:gd name="T76" fmla="*/ 4256 w 4989"/>
                <a:gd name="T77" fmla="*/ 1 h 1140"/>
                <a:gd name="T78" fmla="*/ 4293 w 4989"/>
                <a:gd name="T79" fmla="*/ 0 h 1140"/>
                <a:gd name="T80" fmla="*/ 4305 w 4989"/>
                <a:gd name="T81" fmla="*/ 4 h 1140"/>
                <a:gd name="T82" fmla="*/ 4307 w 4989"/>
                <a:gd name="T83" fmla="*/ 15 h 1140"/>
                <a:gd name="T84" fmla="*/ 4312 w 4989"/>
                <a:gd name="T85" fmla="*/ 31 h 1140"/>
                <a:gd name="T86" fmla="*/ 4322 w 4989"/>
                <a:gd name="T87" fmla="*/ 50 h 1140"/>
                <a:gd name="T88" fmla="*/ 4334 w 4989"/>
                <a:gd name="T89" fmla="*/ 70 h 1140"/>
                <a:gd name="T90" fmla="*/ 4350 w 4989"/>
                <a:gd name="T91" fmla="*/ 95 h 1140"/>
                <a:gd name="T92" fmla="*/ 4368 w 4989"/>
                <a:gd name="T93" fmla="*/ 121 h 1140"/>
                <a:gd name="T94" fmla="*/ 4389 w 4989"/>
                <a:gd name="T95" fmla="*/ 151 h 1140"/>
                <a:gd name="T96" fmla="*/ 4412 w 4989"/>
                <a:gd name="T97" fmla="*/ 182 h 1140"/>
                <a:gd name="T98" fmla="*/ 4463 w 4989"/>
                <a:gd name="T99" fmla="*/ 251 h 1140"/>
                <a:gd name="T100" fmla="*/ 4522 w 4989"/>
                <a:gd name="T101" fmla="*/ 324 h 1140"/>
                <a:gd name="T102" fmla="*/ 4584 w 4989"/>
                <a:gd name="T103" fmla="*/ 399 h 1140"/>
                <a:gd name="T104" fmla="*/ 4647 w 4989"/>
                <a:gd name="T105" fmla="*/ 476 h 1140"/>
                <a:gd name="T106" fmla="*/ 4710 w 4989"/>
                <a:gd name="T107" fmla="*/ 551 h 1140"/>
                <a:gd name="T108" fmla="*/ 4772 w 4989"/>
                <a:gd name="T109" fmla="*/ 624 h 1140"/>
                <a:gd name="T110" fmla="*/ 4831 w 4989"/>
                <a:gd name="T111" fmla="*/ 691 h 1140"/>
                <a:gd name="T112" fmla="*/ 4882 w 4989"/>
                <a:gd name="T113" fmla="*/ 751 h 1140"/>
                <a:gd name="T114" fmla="*/ 4926 w 4989"/>
                <a:gd name="T115" fmla="*/ 801 h 1140"/>
                <a:gd name="T116" fmla="*/ 4960 w 4989"/>
                <a:gd name="T117" fmla="*/ 839 h 1140"/>
                <a:gd name="T118" fmla="*/ 4982 w 4989"/>
                <a:gd name="T119" fmla="*/ 864 h 1140"/>
                <a:gd name="T120" fmla="*/ 4989 w 4989"/>
                <a:gd name="T121" fmla="*/ 87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9" h="1140">
                  <a:moveTo>
                    <a:pt x="4989" y="873"/>
                  </a:moveTo>
                  <a:lnTo>
                    <a:pt x="4956" y="872"/>
                  </a:lnTo>
                  <a:lnTo>
                    <a:pt x="4898" y="873"/>
                  </a:lnTo>
                  <a:lnTo>
                    <a:pt x="4816" y="875"/>
                  </a:lnTo>
                  <a:lnTo>
                    <a:pt x="4713" y="879"/>
                  </a:lnTo>
                  <a:lnTo>
                    <a:pt x="4449" y="891"/>
                  </a:lnTo>
                  <a:lnTo>
                    <a:pt x="4119" y="907"/>
                  </a:lnTo>
                  <a:lnTo>
                    <a:pt x="3736" y="928"/>
                  </a:lnTo>
                  <a:lnTo>
                    <a:pt x="3315" y="950"/>
                  </a:lnTo>
                  <a:lnTo>
                    <a:pt x="2870" y="974"/>
                  </a:lnTo>
                  <a:lnTo>
                    <a:pt x="2413" y="1000"/>
                  </a:lnTo>
                  <a:lnTo>
                    <a:pt x="1959" y="1025"/>
                  </a:lnTo>
                  <a:lnTo>
                    <a:pt x="1522" y="1051"/>
                  </a:lnTo>
                  <a:lnTo>
                    <a:pt x="1114" y="1074"/>
                  </a:lnTo>
                  <a:lnTo>
                    <a:pt x="749" y="1096"/>
                  </a:lnTo>
                  <a:lnTo>
                    <a:pt x="442" y="1114"/>
                  </a:lnTo>
                  <a:lnTo>
                    <a:pt x="206" y="1128"/>
                  </a:lnTo>
                  <a:lnTo>
                    <a:pt x="54" y="1136"/>
                  </a:lnTo>
                  <a:lnTo>
                    <a:pt x="0" y="1140"/>
                  </a:lnTo>
                  <a:lnTo>
                    <a:pt x="49" y="1126"/>
                  </a:lnTo>
                  <a:lnTo>
                    <a:pt x="185" y="1087"/>
                  </a:lnTo>
                  <a:lnTo>
                    <a:pt x="397" y="1026"/>
                  </a:lnTo>
                  <a:lnTo>
                    <a:pt x="672" y="949"/>
                  </a:lnTo>
                  <a:lnTo>
                    <a:pt x="998" y="856"/>
                  </a:lnTo>
                  <a:lnTo>
                    <a:pt x="1362" y="754"/>
                  </a:lnTo>
                  <a:lnTo>
                    <a:pt x="1751" y="645"/>
                  </a:lnTo>
                  <a:lnTo>
                    <a:pt x="2152" y="534"/>
                  </a:lnTo>
                  <a:lnTo>
                    <a:pt x="2554" y="425"/>
                  </a:lnTo>
                  <a:lnTo>
                    <a:pt x="2943" y="320"/>
                  </a:lnTo>
                  <a:lnTo>
                    <a:pt x="3129" y="270"/>
                  </a:lnTo>
                  <a:lnTo>
                    <a:pt x="3307" y="224"/>
                  </a:lnTo>
                  <a:lnTo>
                    <a:pt x="3475" y="180"/>
                  </a:lnTo>
                  <a:lnTo>
                    <a:pt x="3633" y="140"/>
                  </a:lnTo>
                  <a:lnTo>
                    <a:pt x="3777" y="103"/>
                  </a:lnTo>
                  <a:lnTo>
                    <a:pt x="3908" y="73"/>
                  </a:lnTo>
                  <a:lnTo>
                    <a:pt x="4023" y="46"/>
                  </a:lnTo>
                  <a:lnTo>
                    <a:pt x="4120" y="25"/>
                  </a:lnTo>
                  <a:lnTo>
                    <a:pt x="4199" y="9"/>
                  </a:lnTo>
                  <a:lnTo>
                    <a:pt x="4256" y="1"/>
                  </a:lnTo>
                  <a:lnTo>
                    <a:pt x="4293" y="0"/>
                  </a:lnTo>
                  <a:lnTo>
                    <a:pt x="4305" y="4"/>
                  </a:lnTo>
                  <a:lnTo>
                    <a:pt x="4307" y="15"/>
                  </a:lnTo>
                  <a:lnTo>
                    <a:pt x="4312" y="31"/>
                  </a:lnTo>
                  <a:lnTo>
                    <a:pt x="4322" y="50"/>
                  </a:lnTo>
                  <a:lnTo>
                    <a:pt x="4334" y="70"/>
                  </a:lnTo>
                  <a:lnTo>
                    <a:pt x="4350" y="95"/>
                  </a:lnTo>
                  <a:lnTo>
                    <a:pt x="4368" y="121"/>
                  </a:lnTo>
                  <a:lnTo>
                    <a:pt x="4389" y="151"/>
                  </a:lnTo>
                  <a:lnTo>
                    <a:pt x="4412" y="182"/>
                  </a:lnTo>
                  <a:lnTo>
                    <a:pt x="4463" y="251"/>
                  </a:lnTo>
                  <a:lnTo>
                    <a:pt x="4522" y="324"/>
                  </a:lnTo>
                  <a:lnTo>
                    <a:pt x="4584" y="399"/>
                  </a:lnTo>
                  <a:lnTo>
                    <a:pt x="4647" y="476"/>
                  </a:lnTo>
                  <a:lnTo>
                    <a:pt x="4710" y="551"/>
                  </a:lnTo>
                  <a:lnTo>
                    <a:pt x="4772" y="624"/>
                  </a:lnTo>
                  <a:lnTo>
                    <a:pt x="4831" y="691"/>
                  </a:lnTo>
                  <a:lnTo>
                    <a:pt x="4882" y="751"/>
                  </a:lnTo>
                  <a:lnTo>
                    <a:pt x="4926" y="801"/>
                  </a:lnTo>
                  <a:lnTo>
                    <a:pt x="4960" y="839"/>
                  </a:lnTo>
                  <a:lnTo>
                    <a:pt x="4982" y="864"/>
                  </a:lnTo>
                  <a:lnTo>
                    <a:pt x="4989" y="8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3955854" y="6107774"/>
              <a:ext cx="1628969" cy="581023"/>
            </a:xfrm>
            <a:custGeom>
              <a:avLst/>
              <a:gdLst>
                <a:gd name="T0" fmla="*/ 4639 w 4639"/>
                <a:gd name="T1" fmla="*/ 1653 h 1653"/>
                <a:gd name="T2" fmla="*/ 4617 w 4639"/>
                <a:gd name="T3" fmla="*/ 1642 h 1653"/>
                <a:gd name="T4" fmla="*/ 4570 w 4639"/>
                <a:gd name="T5" fmla="*/ 1622 h 1653"/>
                <a:gd name="T6" fmla="*/ 4500 w 4639"/>
                <a:gd name="T7" fmla="*/ 1597 h 1653"/>
                <a:gd name="T8" fmla="*/ 4408 w 4639"/>
                <a:gd name="T9" fmla="*/ 1563 h 1653"/>
                <a:gd name="T10" fmla="*/ 4167 w 4639"/>
                <a:gd name="T11" fmla="*/ 1475 h 1653"/>
                <a:gd name="T12" fmla="*/ 3861 w 4639"/>
                <a:gd name="T13" fmla="*/ 1367 h 1653"/>
                <a:gd name="T14" fmla="*/ 3502 w 4639"/>
                <a:gd name="T15" fmla="*/ 1240 h 1653"/>
                <a:gd name="T16" fmla="*/ 3106 w 4639"/>
                <a:gd name="T17" fmla="*/ 1100 h 1653"/>
                <a:gd name="T18" fmla="*/ 2684 w 4639"/>
                <a:gd name="T19" fmla="*/ 952 h 1653"/>
                <a:gd name="T20" fmla="*/ 2251 w 4639"/>
                <a:gd name="T21" fmla="*/ 801 h 1653"/>
                <a:gd name="T22" fmla="*/ 1820 w 4639"/>
                <a:gd name="T23" fmla="*/ 650 h 1653"/>
                <a:gd name="T24" fmla="*/ 1405 w 4639"/>
                <a:gd name="T25" fmla="*/ 505 h 1653"/>
                <a:gd name="T26" fmla="*/ 1019 w 4639"/>
                <a:gd name="T27" fmla="*/ 370 h 1653"/>
                <a:gd name="T28" fmla="*/ 676 w 4639"/>
                <a:gd name="T29" fmla="*/ 248 h 1653"/>
                <a:gd name="T30" fmla="*/ 389 w 4639"/>
                <a:gd name="T31" fmla="*/ 146 h 1653"/>
                <a:gd name="T32" fmla="*/ 172 w 4639"/>
                <a:gd name="T33" fmla="*/ 68 h 1653"/>
                <a:gd name="T34" fmla="*/ 93 w 4639"/>
                <a:gd name="T35" fmla="*/ 39 h 1653"/>
                <a:gd name="T36" fmla="*/ 38 w 4639"/>
                <a:gd name="T37" fmla="*/ 18 h 1653"/>
                <a:gd name="T38" fmla="*/ 6 w 4639"/>
                <a:gd name="T39" fmla="*/ 5 h 1653"/>
                <a:gd name="T40" fmla="*/ 0 w 4639"/>
                <a:gd name="T41" fmla="*/ 0 h 1653"/>
                <a:gd name="T42" fmla="*/ 61 w 4639"/>
                <a:gd name="T43" fmla="*/ 7 h 1653"/>
                <a:gd name="T44" fmla="*/ 206 w 4639"/>
                <a:gd name="T45" fmla="*/ 29 h 1653"/>
                <a:gd name="T46" fmla="*/ 423 w 4639"/>
                <a:gd name="T47" fmla="*/ 63 h 1653"/>
                <a:gd name="T48" fmla="*/ 698 w 4639"/>
                <a:gd name="T49" fmla="*/ 107 h 1653"/>
                <a:gd name="T50" fmla="*/ 1021 w 4639"/>
                <a:gd name="T51" fmla="*/ 158 h 1653"/>
                <a:gd name="T52" fmla="*/ 1379 w 4639"/>
                <a:gd name="T53" fmla="*/ 217 h 1653"/>
                <a:gd name="T54" fmla="*/ 1760 w 4639"/>
                <a:gd name="T55" fmla="*/ 278 h 1653"/>
                <a:gd name="T56" fmla="*/ 2150 w 4639"/>
                <a:gd name="T57" fmla="*/ 342 h 1653"/>
                <a:gd name="T58" fmla="*/ 2542 w 4639"/>
                <a:gd name="T59" fmla="*/ 406 h 1653"/>
                <a:gd name="T60" fmla="*/ 2920 w 4639"/>
                <a:gd name="T61" fmla="*/ 468 h 1653"/>
                <a:gd name="T62" fmla="*/ 3273 w 4639"/>
                <a:gd name="T63" fmla="*/ 526 h 1653"/>
                <a:gd name="T64" fmla="*/ 3588 w 4639"/>
                <a:gd name="T65" fmla="*/ 577 h 1653"/>
                <a:gd name="T66" fmla="*/ 3855 w 4639"/>
                <a:gd name="T67" fmla="*/ 621 h 1653"/>
                <a:gd name="T68" fmla="*/ 4061 w 4639"/>
                <a:gd name="T69" fmla="*/ 655 h 1653"/>
                <a:gd name="T70" fmla="*/ 4192 w 4639"/>
                <a:gd name="T71" fmla="*/ 677 h 1653"/>
                <a:gd name="T72" fmla="*/ 4238 w 4639"/>
                <a:gd name="T73" fmla="*/ 684 h 1653"/>
                <a:gd name="T74" fmla="*/ 4639 w 4639"/>
                <a:gd name="T75" fmla="*/ 165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39" h="1653">
                  <a:moveTo>
                    <a:pt x="4639" y="1653"/>
                  </a:moveTo>
                  <a:lnTo>
                    <a:pt x="4617" y="1642"/>
                  </a:lnTo>
                  <a:lnTo>
                    <a:pt x="4570" y="1622"/>
                  </a:lnTo>
                  <a:lnTo>
                    <a:pt x="4500" y="1597"/>
                  </a:lnTo>
                  <a:lnTo>
                    <a:pt x="4408" y="1563"/>
                  </a:lnTo>
                  <a:lnTo>
                    <a:pt x="4167" y="1475"/>
                  </a:lnTo>
                  <a:lnTo>
                    <a:pt x="3861" y="1367"/>
                  </a:lnTo>
                  <a:lnTo>
                    <a:pt x="3502" y="1240"/>
                  </a:lnTo>
                  <a:lnTo>
                    <a:pt x="3106" y="1100"/>
                  </a:lnTo>
                  <a:lnTo>
                    <a:pt x="2684" y="952"/>
                  </a:lnTo>
                  <a:lnTo>
                    <a:pt x="2251" y="801"/>
                  </a:lnTo>
                  <a:lnTo>
                    <a:pt x="1820" y="650"/>
                  </a:lnTo>
                  <a:lnTo>
                    <a:pt x="1405" y="505"/>
                  </a:lnTo>
                  <a:lnTo>
                    <a:pt x="1019" y="370"/>
                  </a:lnTo>
                  <a:lnTo>
                    <a:pt x="676" y="248"/>
                  </a:lnTo>
                  <a:lnTo>
                    <a:pt x="389" y="146"/>
                  </a:lnTo>
                  <a:lnTo>
                    <a:pt x="172" y="68"/>
                  </a:lnTo>
                  <a:lnTo>
                    <a:pt x="93" y="39"/>
                  </a:lnTo>
                  <a:lnTo>
                    <a:pt x="38" y="18"/>
                  </a:lnTo>
                  <a:lnTo>
                    <a:pt x="6" y="5"/>
                  </a:lnTo>
                  <a:lnTo>
                    <a:pt x="0" y="0"/>
                  </a:lnTo>
                  <a:lnTo>
                    <a:pt x="61" y="7"/>
                  </a:lnTo>
                  <a:lnTo>
                    <a:pt x="206" y="29"/>
                  </a:lnTo>
                  <a:lnTo>
                    <a:pt x="423" y="63"/>
                  </a:lnTo>
                  <a:lnTo>
                    <a:pt x="698" y="107"/>
                  </a:lnTo>
                  <a:lnTo>
                    <a:pt x="1021" y="158"/>
                  </a:lnTo>
                  <a:lnTo>
                    <a:pt x="1379" y="217"/>
                  </a:lnTo>
                  <a:lnTo>
                    <a:pt x="1760" y="278"/>
                  </a:lnTo>
                  <a:lnTo>
                    <a:pt x="2150" y="342"/>
                  </a:lnTo>
                  <a:lnTo>
                    <a:pt x="2542" y="406"/>
                  </a:lnTo>
                  <a:lnTo>
                    <a:pt x="2920" y="468"/>
                  </a:lnTo>
                  <a:lnTo>
                    <a:pt x="3273" y="526"/>
                  </a:lnTo>
                  <a:lnTo>
                    <a:pt x="3588" y="577"/>
                  </a:lnTo>
                  <a:lnTo>
                    <a:pt x="3855" y="621"/>
                  </a:lnTo>
                  <a:lnTo>
                    <a:pt x="4061" y="655"/>
                  </a:lnTo>
                  <a:lnTo>
                    <a:pt x="4192" y="677"/>
                  </a:lnTo>
                  <a:lnTo>
                    <a:pt x="4238" y="684"/>
                  </a:lnTo>
                  <a:lnTo>
                    <a:pt x="4639" y="1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auto">
            <a:xfrm>
              <a:off x="3645156" y="7498015"/>
              <a:ext cx="1699184" cy="1002308"/>
            </a:xfrm>
            <a:custGeom>
              <a:avLst/>
              <a:gdLst>
                <a:gd name="T0" fmla="*/ 4839 w 4839"/>
                <a:gd name="T1" fmla="*/ 2856 h 2856"/>
                <a:gd name="T2" fmla="*/ 4802 w 4839"/>
                <a:gd name="T3" fmla="*/ 2825 h 2856"/>
                <a:gd name="T4" fmla="*/ 4741 w 4839"/>
                <a:gd name="T5" fmla="*/ 2783 h 2856"/>
                <a:gd name="T6" fmla="*/ 4657 w 4839"/>
                <a:gd name="T7" fmla="*/ 2727 h 2856"/>
                <a:gd name="T8" fmla="*/ 4555 w 4839"/>
                <a:gd name="T9" fmla="*/ 2661 h 2856"/>
                <a:gd name="T10" fmla="*/ 4432 w 4839"/>
                <a:gd name="T11" fmla="*/ 2584 h 2856"/>
                <a:gd name="T12" fmla="*/ 4293 w 4839"/>
                <a:gd name="T13" fmla="*/ 2499 h 2856"/>
                <a:gd name="T14" fmla="*/ 4139 w 4839"/>
                <a:gd name="T15" fmla="*/ 2405 h 2856"/>
                <a:gd name="T16" fmla="*/ 3971 w 4839"/>
                <a:gd name="T17" fmla="*/ 2304 h 2856"/>
                <a:gd name="T18" fmla="*/ 3598 w 4839"/>
                <a:gd name="T19" fmla="*/ 2082 h 2856"/>
                <a:gd name="T20" fmla="*/ 3190 w 4839"/>
                <a:gd name="T21" fmla="*/ 1842 h 2856"/>
                <a:gd name="T22" fmla="*/ 2760 w 4839"/>
                <a:gd name="T23" fmla="*/ 1590 h 2856"/>
                <a:gd name="T24" fmla="*/ 2320 w 4839"/>
                <a:gd name="T25" fmla="*/ 1334 h 2856"/>
                <a:gd name="T26" fmla="*/ 1881 w 4839"/>
                <a:gd name="T27" fmla="*/ 1081 h 2856"/>
                <a:gd name="T28" fmla="*/ 1460 w 4839"/>
                <a:gd name="T29" fmla="*/ 837 h 2856"/>
                <a:gd name="T30" fmla="*/ 1068 w 4839"/>
                <a:gd name="T31" fmla="*/ 612 h 2856"/>
                <a:gd name="T32" fmla="*/ 719 w 4839"/>
                <a:gd name="T33" fmla="*/ 411 h 2856"/>
                <a:gd name="T34" fmla="*/ 424 w 4839"/>
                <a:gd name="T35" fmla="*/ 243 h 2856"/>
                <a:gd name="T36" fmla="*/ 196 w 4839"/>
                <a:gd name="T37" fmla="*/ 112 h 2856"/>
                <a:gd name="T38" fmla="*/ 52 w 4839"/>
                <a:gd name="T39" fmla="*/ 30 h 2856"/>
                <a:gd name="T40" fmla="*/ 0 w 4839"/>
                <a:gd name="T41" fmla="*/ 0 h 2856"/>
                <a:gd name="T42" fmla="*/ 4622 w 4839"/>
                <a:gd name="T43" fmla="*/ 1586 h 2856"/>
                <a:gd name="T44" fmla="*/ 4839 w 4839"/>
                <a:gd name="T45" fmla="*/ 2856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9" h="2856">
                  <a:moveTo>
                    <a:pt x="4839" y="2856"/>
                  </a:moveTo>
                  <a:lnTo>
                    <a:pt x="4802" y="2825"/>
                  </a:lnTo>
                  <a:lnTo>
                    <a:pt x="4741" y="2783"/>
                  </a:lnTo>
                  <a:lnTo>
                    <a:pt x="4657" y="2727"/>
                  </a:lnTo>
                  <a:lnTo>
                    <a:pt x="4555" y="2661"/>
                  </a:lnTo>
                  <a:lnTo>
                    <a:pt x="4432" y="2584"/>
                  </a:lnTo>
                  <a:lnTo>
                    <a:pt x="4293" y="2499"/>
                  </a:lnTo>
                  <a:lnTo>
                    <a:pt x="4139" y="2405"/>
                  </a:lnTo>
                  <a:lnTo>
                    <a:pt x="3971" y="2304"/>
                  </a:lnTo>
                  <a:lnTo>
                    <a:pt x="3598" y="2082"/>
                  </a:lnTo>
                  <a:lnTo>
                    <a:pt x="3190" y="1842"/>
                  </a:lnTo>
                  <a:lnTo>
                    <a:pt x="2760" y="1590"/>
                  </a:lnTo>
                  <a:lnTo>
                    <a:pt x="2320" y="1334"/>
                  </a:lnTo>
                  <a:lnTo>
                    <a:pt x="1881" y="1081"/>
                  </a:lnTo>
                  <a:lnTo>
                    <a:pt x="1460" y="837"/>
                  </a:lnTo>
                  <a:lnTo>
                    <a:pt x="1068" y="612"/>
                  </a:lnTo>
                  <a:lnTo>
                    <a:pt x="719" y="411"/>
                  </a:lnTo>
                  <a:lnTo>
                    <a:pt x="424" y="243"/>
                  </a:lnTo>
                  <a:lnTo>
                    <a:pt x="196" y="112"/>
                  </a:lnTo>
                  <a:lnTo>
                    <a:pt x="52" y="30"/>
                  </a:lnTo>
                  <a:lnTo>
                    <a:pt x="0" y="0"/>
                  </a:lnTo>
                  <a:lnTo>
                    <a:pt x="4622" y="1586"/>
                  </a:lnTo>
                  <a:lnTo>
                    <a:pt x="4839" y="28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43" name="Группа 66"/>
            <p:cNvGrpSpPr/>
            <p:nvPr/>
          </p:nvGrpSpPr>
          <p:grpSpPr>
            <a:xfrm>
              <a:off x="5364305" y="2112392"/>
              <a:ext cx="608328" cy="608326"/>
              <a:chOff x="1210947" y="3545404"/>
              <a:chExt cx="608328" cy="608326"/>
            </a:xfrm>
          </p:grpSpPr>
          <p:sp>
            <p:nvSpPr>
              <p:cNvPr id="44" name="Freeform: Shape 111"/>
              <p:cNvSpPr/>
              <p:nvPr/>
            </p:nvSpPr>
            <p:spPr>
              <a:xfrm>
                <a:off x="1210947" y="3545404"/>
                <a:ext cx="608328" cy="608326"/>
              </a:xfrm>
              <a:custGeom>
                <a:avLst/>
                <a:gdLst/>
                <a:ahLst/>
                <a:cxnLst/>
                <a:rect l="l" t="t" r="r" b="b"/>
                <a:pathLst>
                  <a:path w="195927" h="195927">
                    <a:moveTo>
                      <a:pt x="97964" y="0"/>
                    </a:moveTo>
                    <a:cubicBezTo>
                      <a:pt x="116200" y="208"/>
                      <a:pt x="132679" y="4667"/>
                      <a:pt x="147399" y="13379"/>
                    </a:cubicBezTo>
                    <a:cubicBezTo>
                      <a:pt x="162120" y="22090"/>
                      <a:pt x="173837" y="33807"/>
                      <a:pt x="182548" y="48528"/>
                    </a:cubicBezTo>
                    <a:cubicBezTo>
                      <a:pt x="191260" y="63248"/>
                      <a:pt x="195719" y="79727"/>
                      <a:pt x="195927" y="97963"/>
                    </a:cubicBezTo>
                    <a:cubicBezTo>
                      <a:pt x="195719" y="116199"/>
                      <a:pt x="191260" y="132677"/>
                      <a:pt x="182548" y="147398"/>
                    </a:cubicBezTo>
                    <a:cubicBezTo>
                      <a:pt x="173837" y="162119"/>
                      <a:pt x="162120" y="173836"/>
                      <a:pt x="147399" y="182547"/>
                    </a:cubicBezTo>
                    <a:cubicBezTo>
                      <a:pt x="132679" y="191259"/>
                      <a:pt x="116200" y="195719"/>
                      <a:pt x="97964" y="195927"/>
                    </a:cubicBezTo>
                    <a:cubicBezTo>
                      <a:pt x="79728" y="195719"/>
                      <a:pt x="63250" y="191259"/>
                      <a:pt x="48529" y="182547"/>
                    </a:cubicBezTo>
                    <a:cubicBezTo>
                      <a:pt x="33808" y="173836"/>
                      <a:pt x="22091" y="162119"/>
                      <a:pt x="13380" y="147398"/>
                    </a:cubicBezTo>
                    <a:cubicBezTo>
                      <a:pt x="4668" y="132677"/>
                      <a:pt x="208" y="116199"/>
                      <a:pt x="0" y="97963"/>
                    </a:cubicBezTo>
                    <a:cubicBezTo>
                      <a:pt x="208" y="79727"/>
                      <a:pt x="4668" y="63248"/>
                      <a:pt x="13380" y="48528"/>
                    </a:cubicBezTo>
                    <a:cubicBezTo>
                      <a:pt x="22091" y="33807"/>
                      <a:pt x="33808" y="22090"/>
                      <a:pt x="48529" y="13379"/>
                    </a:cubicBezTo>
                    <a:cubicBezTo>
                      <a:pt x="63250" y="4667"/>
                      <a:pt x="79728" y="208"/>
                      <a:pt x="97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Shape 2591"/>
              <p:cNvSpPr/>
              <p:nvPr/>
            </p:nvSpPr>
            <p:spPr>
              <a:xfrm>
                <a:off x="1360170" y="3694642"/>
                <a:ext cx="309880" cy="309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6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2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7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4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6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6"/>
                      <a:pt x="2616" y="8979"/>
                      <a:pt x="2708" y="8634"/>
                    </a:cubicBezTo>
                    <a:cubicBezTo>
                      <a:pt x="2897" y="7928"/>
                      <a:pt x="3179" y="7249"/>
                      <a:pt x="3548" y="6615"/>
                    </a:cubicBezTo>
                    <a:cubicBezTo>
                      <a:pt x="3727" y="6305"/>
                      <a:pt x="3724" y="5923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5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6"/>
                      <a:pt x="5951" y="3683"/>
                      <a:pt x="6127" y="3683"/>
                    </a:cubicBezTo>
                    <a:cubicBezTo>
                      <a:pt x="6296" y="3683"/>
                      <a:pt x="6465" y="3639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39"/>
                      <a:pt x="15304" y="3683"/>
                      <a:pt x="15473" y="3683"/>
                    </a:cubicBezTo>
                    <a:cubicBezTo>
                      <a:pt x="15648" y="3683"/>
                      <a:pt x="15822" y="3636"/>
                      <a:pt x="15978" y="3544"/>
                    </a:cubicBezTo>
                    <a:lnTo>
                      <a:pt x="16884" y="3000"/>
                    </a:lnTo>
                    <a:lnTo>
                      <a:pt x="18600" y="4715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6"/>
                    </a:lnTo>
                    <a:cubicBezTo>
                      <a:pt x="17876" y="5923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6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0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5"/>
                    </a:lnTo>
                    <a:cubicBezTo>
                      <a:pt x="17292" y="2018"/>
                      <a:pt x="17136" y="1969"/>
                      <a:pt x="16975" y="1969"/>
                    </a:cubicBezTo>
                    <a:cubicBezTo>
                      <a:pt x="16778" y="1969"/>
                      <a:pt x="16572" y="2043"/>
                      <a:pt x="16400" y="2145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5"/>
                    </a:lnTo>
                    <a:cubicBezTo>
                      <a:pt x="5028" y="2043"/>
                      <a:pt x="4822" y="1969"/>
                      <a:pt x="4625" y="1969"/>
                    </a:cubicBezTo>
                    <a:cubicBezTo>
                      <a:pt x="4464" y="1969"/>
                      <a:pt x="4308" y="2018"/>
                      <a:pt x="4181" y="2145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0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0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8"/>
                    </a:cubicBezTo>
                    <a:lnTo>
                      <a:pt x="2145" y="16400"/>
                    </a:lnTo>
                    <a:cubicBezTo>
                      <a:pt x="1959" y="16714"/>
                      <a:pt x="1864" y="17137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2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2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7"/>
                      <a:pt x="19641" y="16714"/>
                      <a:pt x="19455" y="16400"/>
                    </a:cubicBezTo>
                    <a:lnTo>
                      <a:pt x="18902" y="15478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0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28571" tIns="28571" rIns="28571" bIns="28571" anchor="ctr"/>
              <a:lstStyle/>
              <a:p>
                <a:pPr defTabSz="34284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200"/>
              </a:p>
            </p:txBody>
          </p:sp>
        </p:grpSp>
        <p:sp>
          <p:nvSpPr>
            <p:cNvPr id="46" name="Freeform: Shape 111"/>
            <p:cNvSpPr/>
            <p:nvPr/>
          </p:nvSpPr>
          <p:spPr>
            <a:xfrm>
              <a:off x="5477197" y="4234367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Freeform: Shape 111"/>
            <p:cNvSpPr/>
            <p:nvPr/>
          </p:nvSpPr>
          <p:spPr>
            <a:xfrm>
              <a:off x="5643924" y="6039240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Freeform: Shape 111"/>
            <p:cNvSpPr/>
            <p:nvPr/>
          </p:nvSpPr>
          <p:spPr>
            <a:xfrm>
              <a:off x="5477197" y="7894913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Shape 2633"/>
            <p:cNvSpPr/>
            <p:nvPr/>
          </p:nvSpPr>
          <p:spPr>
            <a:xfrm>
              <a:off x="5626420" y="4396126"/>
              <a:ext cx="314792" cy="314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00"/>
            </a:p>
          </p:txBody>
        </p:sp>
        <p:sp>
          <p:nvSpPr>
            <p:cNvPr id="50" name="Shape 2581"/>
            <p:cNvSpPr/>
            <p:nvPr/>
          </p:nvSpPr>
          <p:spPr>
            <a:xfrm>
              <a:off x="5779653" y="6172606"/>
              <a:ext cx="341630" cy="34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4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4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00"/>
            </a:p>
          </p:txBody>
        </p:sp>
        <p:sp>
          <p:nvSpPr>
            <p:cNvPr id="51" name="Shape 2632"/>
            <p:cNvSpPr/>
            <p:nvPr/>
          </p:nvSpPr>
          <p:spPr>
            <a:xfrm>
              <a:off x="5645672" y="8025897"/>
              <a:ext cx="279516" cy="34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3"/>
                  </a:moveTo>
                  <a:cubicBezTo>
                    <a:pt x="4588" y="17673"/>
                    <a:pt x="1200" y="16051"/>
                    <a:pt x="1200" y="15218"/>
                  </a:cubicBezTo>
                  <a:cubicBezTo>
                    <a:pt x="1200" y="14690"/>
                    <a:pt x="1355" y="14275"/>
                    <a:pt x="1611" y="13896"/>
                  </a:cubicBezTo>
                  <a:cubicBezTo>
                    <a:pt x="3255" y="14967"/>
                    <a:pt x="6746" y="15709"/>
                    <a:pt x="10800" y="15709"/>
                  </a:cubicBezTo>
                  <a:cubicBezTo>
                    <a:pt x="14856" y="15709"/>
                    <a:pt x="18345" y="14966"/>
                    <a:pt x="19987" y="13894"/>
                  </a:cubicBezTo>
                  <a:cubicBezTo>
                    <a:pt x="20244" y="14273"/>
                    <a:pt x="20400" y="14689"/>
                    <a:pt x="20400" y="15218"/>
                  </a:cubicBezTo>
                  <a:cubicBezTo>
                    <a:pt x="20400" y="16051"/>
                    <a:pt x="17011" y="17673"/>
                    <a:pt x="10800" y="17673"/>
                  </a:cubicBezTo>
                  <a:moveTo>
                    <a:pt x="10800" y="20618"/>
                  </a:moveTo>
                  <a:cubicBezTo>
                    <a:pt x="9475" y="20618"/>
                    <a:pt x="8400" y="19739"/>
                    <a:pt x="8400" y="18655"/>
                  </a:cubicBezTo>
                  <a:cubicBezTo>
                    <a:pt x="8400" y="18625"/>
                    <a:pt x="8408" y="18597"/>
                    <a:pt x="8409" y="18567"/>
                  </a:cubicBezTo>
                  <a:cubicBezTo>
                    <a:pt x="9179" y="18623"/>
                    <a:pt x="9977" y="18655"/>
                    <a:pt x="10800" y="18655"/>
                  </a:cubicBezTo>
                  <a:cubicBezTo>
                    <a:pt x="11623" y="18655"/>
                    <a:pt x="12421" y="18623"/>
                    <a:pt x="13191" y="18567"/>
                  </a:cubicBezTo>
                  <a:cubicBezTo>
                    <a:pt x="13192" y="18597"/>
                    <a:pt x="13200" y="18625"/>
                    <a:pt x="13200" y="18655"/>
                  </a:cubicBezTo>
                  <a:cubicBezTo>
                    <a:pt x="13200" y="19739"/>
                    <a:pt x="12125" y="20618"/>
                    <a:pt x="10800" y="20618"/>
                  </a:cubicBezTo>
                  <a:moveTo>
                    <a:pt x="2948" y="12551"/>
                  </a:moveTo>
                  <a:cubicBezTo>
                    <a:pt x="4308" y="11388"/>
                    <a:pt x="6000" y="9939"/>
                    <a:pt x="6000" y="6873"/>
                  </a:cubicBezTo>
                  <a:cubicBezTo>
                    <a:pt x="6000" y="5232"/>
                    <a:pt x="7238" y="3825"/>
                    <a:pt x="8988" y="3239"/>
                  </a:cubicBezTo>
                  <a:cubicBezTo>
                    <a:pt x="9428" y="3657"/>
                    <a:pt x="10072" y="3927"/>
                    <a:pt x="10800" y="3927"/>
                  </a:cubicBezTo>
                  <a:cubicBezTo>
                    <a:pt x="11528" y="3927"/>
                    <a:pt x="12172" y="3657"/>
                    <a:pt x="12611" y="3239"/>
                  </a:cubicBezTo>
                  <a:cubicBezTo>
                    <a:pt x="14362" y="3825"/>
                    <a:pt x="15600" y="5232"/>
                    <a:pt x="15600" y="6873"/>
                  </a:cubicBezTo>
                  <a:cubicBezTo>
                    <a:pt x="15600" y="9939"/>
                    <a:pt x="17292" y="11388"/>
                    <a:pt x="18652" y="12551"/>
                  </a:cubicBezTo>
                  <a:cubicBezTo>
                    <a:pt x="18911" y="12773"/>
                    <a:pt x="19152" y="12979"/>
                    <a:pt x="19366" y="13183"/>
                  </a:cubicBezTo>
                  <a:cubicBezTo>
                    <a:pt x="18217" y="14077"/>
                    <a:pt x="14825" y="14727"/>
                    <a:pt x="10800" y="14727"/>
                  </a:cubicBezTo>
                  <a:cubicBezTo>
                    <a:pt x="6779" y="14727"/>
                    <a:pt x="3383" y="14079"/>
                    <a:pt x="2230" y="13186"/>
                  </a:cubicBezTo>
                  <a:cubicBezTo>
                    <a:pt x="2446" y="12981"/>
                    <a:pt x="2687" y="12774"/>
                    <a:pt x="2948" y="12551"/>
                  </a:cubicBezTo>
                  <a:moveTo>
                    <a:pt x="10800" y="982"/>
                  </a:moveTo>
                  <a:cubicBezTo>
                    <a:pt x="11462" y="982"/>
                    <a:pt x="12000" y="1422"/>
                    <a:pt x="12000" y="1964"/>
                  </a:cubicBezTo>
                  <a:cubicBezTo>
                    <a:pt x="12000" y="2506"/>
                    <a:pt x="11462" y="2945"/>
                    <a:pt x="10800" y="2945"/>
                  </a:cubicBezTo>
                  <a:cubicBezTo>
                    <a:pt x="10138" y="2945"/>
                    <a:pt x="9600" y="2506"/>
                    <a:pt x="9600" y="1964"/>
                  </a:cubicBezTo>
                  <a:cubicBezTo>
                    <a:pt x="9600" y="1422"/>
                    <a:pt x="10138" y="982"/>
                    <a:pt x="10800" y="982"/>
                  </a:cubicBezTo>
                  <a:moveTo>
                    <a:pt x="21600" y="15218"/>
                  </a:moveTo>
                  <a:cubicBezTo>
                    <a:pt x="21600" y="11782"/>
                    <a:pt x="16800" y="11782"/>
                    <a:pt x="16800" y="6873"/>
                  </a:cubicBezTo>
                  <a:cubicBezTo>
                    <a:pt x="16800" y="4845"/>
                    <a:pt x="15296" y="3105"/>
                    <a:pt x="13152" y="2356"/>
                  </a:cubicBezTo>
                  <a:cubicBezTo>
                    <a:pt x="13183" y="2229"/>
                    <a:pt x="13200" y="2098"/>
                    <a:pt x="13200" y="1964"/>
                  </a:cubicBezTo>
                  <a:cubicBezTo>
                    <a:pt x="13200" y="879"/>
                    <a:pt x="12125" y="0"/>
                    <a:pt x="10800" y="0"/>
                  </a:cubicBezTo>
                  <a:cubicBezTo>
                    <a:pt x="9475" y="0"/>
                    <a:pt x="8400" y="879"/>
                    <a:pt x="8400" y="1964"/>
                  </a:cubicBezTo>
                  <a:cubicBezTo>
                    <a:pt x="8400" y="2098"/>
                    <a:pt x="8417" y="2229"/>
                    <a:pt x="8448" y="2356"/>
                  </a:cubicBezTo>
                  <a:cubicBezTo>
                    <a:pt x="6304" y="3105"/>
                    <a:pt x="4800" y="4845"/>
                    <a:pt x="4800" y="6873"/>
                  </a:cubicBezTo>
                  <a:cubicBezTo>
                    <a:pt x="4800" y="11782"/>
                    <a:pt x="0" y="11782"/>
                    <a:pt x="0" y="15218"/>
                  </a:cubicBezTo>
                  <a:cubicBezTo>
                    <a:pt x="0" y="16716"/>
                    <a:pt x="3016" y="17986"/>
                    <a:pt x="7217" y="18457"/>
                  </a:cubicBezTo>
                  <a:cubicBezTo>
                    <a:pt x="7211" y="18523"/>
                    <a:pt x="7200" y="18587"/>
                    <a:pt x="7200" y="18655"/>
                  </a:cubicBezTo>
                  <a:cubicBezTo>
                    <a:pt x="7200" y="20282"/>
                    <a:pt x="8812" y="21600"/>
                    <a:pt x="10800" y="21600"/>
                  </a:cubicBezTo>
                  <a:cubicBezTo>
                    <a:pt x="12788" y="21600"/>
                    <a:pt x="14400" y="20282"/>
                    <a:pt x="14400" y="18655"/>
                  </a:cubicBezTo>
                  <a:cubicBezTo>
                    <a:pt x="14400" y="18587"/>
                    <a:pt x="14389" y="18523"/>
                    <a:pt x="14383" y="18457"/>
                  </a:cubicBezTo>
                  <a:cubicBezTo>
                    <a:pt x="18584" y="17986"/>
                    <a:pt x="21600" y="16716"/>
                    <a:pt x="21600" y="15218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00"/>
            </a:p>
          </p:txBody>
        </p:sp>
      </p:grpSp>
    </p:spTree>
    <p:extLst>
      <p:ext uri="{BB962C8B-B14F-4D97-AF65-F5344CB8AC3E}">
        <p14:creationId xmlns:p14="http://schemas.microsoft.com/office/powerpoint/2010/main" val="33171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098"/>
            <a:ext cx="9144000" cy="688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5383300"/>
              </p:ext>
            </p:extLst>
          </p:nvPr>
        </p:nvGraphicFramePr>
        <p:xfrm>
          <a:off x="1343297" y="1971767"/>
          <a:ext cx="9505406" cy="375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جذب کاربر</a:t>
            </a:r>
            <a:endParaRPr lang="en-US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rtl="1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جذب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از طریق حمایت شرکای </a:t>
            </a:r>
          </a:p>
          <a:p>
            <a:pPr rtl="1"/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کلیدی مانند سازمان گردشگری و 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...</a:t>
            </a:r>
          </a:p>
          <a:p>
            <a:pPr marL="457200" indent="-457200" rtl="1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AN Sans" panose="020B0806030804020204" pitchFamily="34" charset="-78"/>
                <a:cs typeface="IRAN Sans" panose="020B0806030804020204" pitchFamily="34" charset="-78"/>
              </a:rPr>
              <a:t>تبلیغات</a:t>
            </a:r>
            <a:endParaRPr lang="fa-IR" dirty="0" smtClean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endParaRPr lang="fa-IR" dirty="0" smtClean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5" name="Freeform 100"/>
          <p:cNvSpPr>
            <a:spLocks/>
          </p:cNvSpPr>
          <p:nvPr/>
        </p:nvSpPr>
        <p:spPr bwMode="auto">
          <a:xfrm>
            <a:off x="3884111" y="1844847"/>
            <a:ext cx="1059675" cy="908935"/>
          </a:xfrm>
          <a:custGeom>
            <a:avLst/>
            <a:gdLst>
              <a:gd name="T0" fmla="*/ 926 w 942"/>
              <a:gd name="T1" fmla="*/ 112 h 808"/>
              <a:gd name="T2" fmla="*/ 880 w 942"/>
              <a:gd name="T3" fmla="*/ 152 h 808"/>
              <a:gd name="T4" fmla="*/ 842 w 942"/>
              <a:gd name="T5" fmla="*/ 116 h 808"/>
              <a:gd name="T6" fmla="*/ 804 w 942"/>
              <a:gd name="T7" fmla="*/ 86 h 808"/>
              <a:gd name="T8" fmla="*/ 762 w 942"/>
              <a:gd name="T9" fmla="*/ 60 h 808"/>
              <a:gd name="T10" fmla="*/ 672 w 942"/>
              <a:gd name="T11" fmla="*/ 24 h 808"/>
              <a:gd name="T12" fmla="*/ 580 w 942"/>
              <a:gd name="T13" fmla="*/ 4 h 808"/>
              <a:gd name="T14" fmla="*/ 484 w 942"/>
              <a:gd name="T15" fmla="*/ 0 h 808"/>
              <a:gd name="T16" fmla="*/ 390 w 942"/>
              <a:gd name="T17" fmla="*/ 16 h 808"/>
              <a:gd name="T18" fmla="*/ 300 w 942"/>
              <a:gd name="T19" fmla="*/ 52 h 808"/>
              <a:gd name="T20" fmla="*/ 256 w 942"/>
              <a:gd name="T21" fmla="*/ 74 h 808"/>
              <a:gd name="T22" fmla="*/ 216 w 942"/>
              <a:gd name="T23" fmla="*/ 104 h 808"/>
              <a:gd name="T24" fmla="*/ 176 w 942"/>
              <a:gd name="T25" fmla="*/ 136 h 808"/>
              <a:gd name="T26" fmla="*/ 146 w 942"/>
              <a:gd name="T27" fmla="*/ 168 h 808"/>
              <a:gd name="T28" fmla="*/ 94 w 942"/>
              <a:gd name="T29" fmla="*/ 232 h 808"/>
              <a:gd name="T30" fmla="*/ 56 w 942"/>
              <a:gd name="T31" fmla="*/ 294 h 808"/>
              <a:gd name="T32" fmla="*/ 30 w 942"/>
              <a:gd name="T33" fmla="*/ 360 h 808"/>
              <a:gd name="T34" fmla="*/ 12 w 942"/>
              <a:gd name="T35" fmla="*/ 430 h 808"/>
              <a:gd name="T36" fmla="*/ 4 w 942"/>
              <a:gd name="T37" fmla="*/ 504 h 808"/>
              <a:gd name="T38" fmla="*/ 0 w 942"/>
              <a:gd name="T39" fmla="*/ 626 h 808"/>
              <a:gd name="T40" fmla="*/ 0 w 942"/>
              <a:gd name="T41" fmla="*/ 718 h 808"/>
              <a:gd name="T42" fmla="*/ 36 w 942"/>
              <a:gd name="T43" fmla="*/ 808 h 808"/>
              <a:gd name="T44" fmla="*/ 36 w 942"/>
              <a:gd name="T45" fmla="*/ 718 h 808"/>
              <a:gd name="T46" fmla="*/ 36 w 942"/>
              <a:gd name="T47" fmla="*/ 628 h 808"/>
              <a:gd name="T48" fmla="*/ 40 w 942"/>
              <a:gd name="T49" fmla="*/ 508 h 808"/>
              <a:gd name="T50" fmla="*/ 48 w 942"/>
              <a:gd name="T51" fmla="*/ 438 h 808"/>
              <a:gd name="T52" fmla="*/ 64 w 942"/>
              <a:gd name="T53" fmla="*/ 372 h 808"/>
              <a:gd name="T54" fmla="*/ 88 w 942"/>
              <a:gd name="T55" fmla="*/ 310 h 808"/>
              <a:gd name="T56" fmla="*/ 124 w 942"/>
              <a:gd name="T57" fmla="*/ 250 h 808"/>
              <a:gd name="T58" fmla="*/ 172 w 942"/>
              <a:gd name="T59" fmla="*/ 192 h 808"/>
              <a:gd name="T60" fmla="*/ 202 w 942"/>
              <a:gd name="T61" fmla="*/ 162 h 808"/>
              <a:gd name="T62" fmla="*/ 276 w 942"/>
              <a:gd name="T63" fmla="*/ 106 h 808"/>
              <a:gd name="T64" fmla="*/ 356 w 942"/>
              <a:gd name="T65" fmla="*/ 66 h 808"/>
              <a:gd name="T66" fmla="*/ 442 w 942"/>
              <a:gd name="T67" fmla="*/ 42 h 808"/>
              <a:gd name="T68" fmla="*/ 530 w 942"/>
              <a:gd name="T69" fmla="*/ 36 h 808"/>
              <a:gd name="T70" fmla="*/ 618 w 942"/>
              <a:gd name="T71" fmla="*/ 46 h 808"/>
              <a:gd name="T72" fmla="*/ 702 w 942"/>
              <a:gd name="T73" fmla="*/ 72 h 808"/>
              <a:gd name="T74" fmla="*/ 780 w 942"/>
              <a:gd name="T75" fmla="*/ 114 h 808"/>
              <a:gd name="T76" fmla="*/ 852 w 942"/>
              <a:gd name="T77" fmla="*/ 174 h 808"/>
              <a:gd name="T78" fmla="*/ 942 w 942"/>
              <a:gd name="T79" fmla="*/ 256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2" h="808">
                <a:moveTo>
                  <a:pt x="942" y="256"/>
                </a:moveTo>
                <a:lnTo>
                  <a:pt x="926" y="112"/>
                </a:lnTo>
                <a:lnTo>
                  <a:pt x="880" y="152"/>
                </a:lnTo>
                <a:lnTo>
                  <a:pt x="880" y="152"/>
                </a:lnTo>
                <a:lnTo>
                  <a:pt x="862" y="134"/>
                </a:lnTo>
                <a:lnTo>
                  <a:pt x="842" y="116"/>
                </a:lnTo>
                <a:lnTo>
                  <a:pt x="824" y="100"/>
                </a:lnTo>
                <a:lnTo>
                  <a:pt x="804" y="86"/>
                </a:lnTo>
                <a:lnTo>
                  <a:pt x="782" y="74"/>
                </a:lnTo>
                <a:lnTo>
                  <a:pt x="762" y="60"/>
                </a:lnTo>
                <a:lnTo>
                  <a:pt x="718" y="40"/>
                </a:lnTo>
                <a:lnTo>
                  <a:pt x="672" y="24"/>
                </a:lnTo>
                <a:lnTo>
                  <a:pt x="626" y="10"/>
                </a:lnTo>
                <a:lnTo>
                  <a:pt x="580" y="4"/>
                </a:lnTo>
                <a:lnTo>
                  <a:pt x="532" y="0"/>
                </a:lnTo>
                <a:lnTo>
                  <a:pt x="484" y="0"/>
                </a:lnTo>
                <a:lnTo>
                  <a:pt x="436" y="6"/>
                </a:lnTo>
                <a:lnTo>
                  <a:pt x="390" y="16"/>
                </a:lnTo>
                <a:lnTo>
                  <a:pt x="344" y="32"/>
                </a:lnTo>
                <a:lnTo>
                  <a:pt x="300" y="52"/>
                </a:lnTo>
                <a:lnTo>
                  <a:pt x="278" y="62"/>
                </a:lnTo>
                <a:lnTo>
                  <a:pt x="256" y="74"/>
                </a:lnTo>
                <a:lnTo>
                  <a:pt x="236" y="88"/>
                </a:lnTo>
                <a:lnTo>
                  <a:pt x="216" y="104"/>
                </a:lnTo>
                <a:lnTo>
                  <a:pt x="196" y="120"/>
                </a:lnTo>
                <a:lnTo>
                  <a:pt x="176" y="136"/>
                </a:lnTo>
                <a:lnTo>
                  <a:pt x="176" y="136"/>
                </a:lnTo>
                <a:lnTo>
                  <a:pt x="146" y="168"/>
                </a:lnTo>
                <a:lnTo>
                  <a:pt x="118" y="200"/>
                </a:lnTo>
                <a:lnTo>
                  <a:pt x="94" y="232"/>
                </a:lnTo>
                <a:lnTo>
                  <a:pt x="72" y="262"/>
                </a:lnTo>
                <a:lnTo>
                  <a:pt x="56" y="294"/>
                </a:lnTo>
                <a:lnTo>
                  <a:pt x="42" y="328"/>
                </a:lnTo>
                <a:lnTo>
                  <a:pt x="30" y="360"/>
                </a:lnTo>
                <a:lnTo>
                  <a:pt x="20" y="394"/>
                </a:lnTo>
                <a:lnTo>
                  <a:pt x="12" y="430"/>
                </a:lnTo>
                <a:lnTo>
                  <a:pt x="8" y="466"/>
                </a:lnTo>
                <a:lnTo>
                  <a:pt x="4" y="504"/>
                </a:lnTo>
                <a:lnTo>
                  <a:pt x="2" y="542"/>
                </a:lnTo>
                <a:lnTo>
                  <a:pt x="0" y="626"/>
                </a:lnTo>
                <a:lnTo>
                  <a:pt x="0" y="718"/>
                </a:lnTo>
                <a:lnTo>
                  <a:pt x="0" y="718"/>
                </a:lnTo>
                <a:lnTo>
                  <a:pt x="0" y="808"/>
                </a:lnTo>
                <a:lnTo>
                  <a:pt x="36" y="808"/>
                </a:lnTo>
                <a:lnTo>
                  <a:pt x="36" y="808"/>
                </a:lnTo>
                <a:lnTo>
                  <a:pt x="36" y="718"/>
                </a:lnTo>
                <a:lnTo>
                  <a:pt x="36" y="718"/>
                </a:lnTo>
                <a:lnTo>
                  <a:pt x="36" y="628"/>
                </a:lnTo>
                <a:lnTo>
                  <a:pt x="38" y="546"/>
                </a:lnTo>
                <a:lnTo>
                  <a:pt x="40" y="508"/>
                </a:lnTo>
                <a:lnTo>
                  <a:pt x="44" y="472"/>
                </a:lnTo>
                <a:lnTo>
                  <a:pt x="48" y="438"/>
                </a:lnTo>
                <a:lnTo>
                  <a:pt x="56" y="404"/>
                </a:lnTo>
                <a:lnTo>
                  <a:pt x="64" y="372"/>
                </a:lnTo>
                <a:lnTo>
                  <a:pt x="74" y="340"/>
                </a:lnTo>
                <a:lnTo>
                  <a:pt x="88" y="310"/>
                </a:lnTo>
                <a:lnTo>
                  <a:pt x="104" y="280"/>
                </a:lnTo>
                <a:lnTo>
                  <a:pt x="124" y="250"/>
                </a:lnTo>
                <a:lnTo>
                  <a:pt x="146" y="220"/>
                </a:lnTo>
                <a:lnTo>
                  <a:pt x="172" y="192"/>
                </a:lnTo>
                <a:lnTo>
                  <a:pt x="202" y="162"/>
                </a:lnTo>
                <a:lnTo>
                  <a:pt x="202" y="162"/>
                </a:lnTo>
                <a:lnTo>
                  <a:pt x="238" y="132"/>
                </a:lnTo>
                <a:lnTo>
                  <a:pt x="276" y="106"/>
                </a:lnTo>
                <a:lnTo>
                  <a:pt x="316" y="84"/>
                </a:lnTo>
                <a:lnTo>
                  <a:pt x="356" y="66"/>
                </a:lnTo>
                <a:lnTo>
                  <a:pt x="398" y="52"/>
                </a:lnTo>
                <a:lnTo>
                  <a:pt x="442" y="42"/>
                </a:lnTo>
                <a:lnTo>
                  <a:pt x="486" y="36"/>
                </a:lnTo>
                <a:lnTo>
                  <a:pt x="530" y="36"/>
                </a:lnTo>
                <a:lnTo>
                  <a:pt x="574" y="38"/>
                </a:lnTo>
                <a:lnTo>
                  <a:pt x="618" y="46"/>
                </a:lnTo>
                <a:lnTo>
                  <a:pt x="660" y="56"/>
                </a:lnTo>
                <a:lnTo>
                  <a:pt x="702" y="72"/>
                </a:lnTo>
                <a:lnTo>
                  <a:pt x="742" y="92"/>
                </a:lnTo>
                <a:lnTo>
                  <a:pt x="780" y="114"/>
                </a:lnTo>
                <a:lnTo>
                  <a:pt x="818" y="142"/>
                </a:lnTo>
                <a:lnTo>
                  <a:pt x="852" y="174"/>
                </a:lnTo>
                <a:lnTo>
                  <a:pt x="812" y="208"/>
                </a:lnTo>
                <a:lnTo>
                  <a:pt x="942" y="2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" name="Group 37"/>
          <p:cNvGrpSpPr/>
          <p:nvPr/>
        </p:nvGrpSpPr>
        <p:grpSpPr>
          <a:xfrm>
            <a:off x="1948965" y="1287630"/>
            <a:ext cx="1302414" cy="2714820"/>
            <a:chOff x="2016588" y="2119750"/>
            <a:chExt cx="1104934" cy="2303176"/>
          </a:xfrm>
        </p:grpSpPr>
        <p:sp>
          <p:nvSpPr>
            <p:cNvPr id="17" name="Freeform 38"/>
            <p:cNvSpPr>
              <a:spLocks/>
            </p:cNvSpPr>
            <p:nvPr/>
          </p:nvSpPr>
          <p:spPr bwMode="auto">
            <a:xfrm flipH="1">
              <a:off x="2567993" y="3178024"/>
              <a:ext cx="180268" cy="241769"/>
            </a:xfrm>
            <a:custGeom>
              <a:avLst/>
              <a:gdLst>
                <a:gd name="T0" fmla="*/ 170 w 170"/>
                <a:gd name="T1" fmla="*/ 0 h 228"/>
                <a:gd name="T2" fmla="*/ 170 w 170"/>
                <a:gd name="T3" fmla="*/ 0 h 228"/>
                <a:gd name="T4" fmla="*/ 146 w 170"/>
                <a:gd name="T5" fmla="*/ 20 h 228"/>
                <a:gd name="T6" fmla="*/ 92 w 170"/>
                <a:gd name="T7" fmla="*/ 64 h 228"/>
                <a:gd name="T8" fmla="*/ 64 w 170"/>
                <a:gd name="T9" fmla="*/ 92 h 228"/>
                <a:gd name="T10" fmla="*/ 36 w 170"/>
                <a:gd name="T11" fmla="*/ 116 h 228"/>
                <a:gd name="T12" fmla="*/ 14 w 170"/>
                <a:gd name="T13" fmla="*/ 140 h 228"/>
                <a:gd name="T14" fmla="*/ 0 w 170"/>
                <a:gd name="T15" fmla="*/ 158 h 228"/>
                <a:gd name="T16" fmla="*/ 0 w 170"/>
                <a:gd name="T17" fmla="*/ 158 h 228"/>
                <a:gd name="T18" fmla="*/ 2 w 170"/>
                <a:gd name="T19" fmla="*/ 166 h 228"/>
                <a:gd name="T20" fmla="*/ 10 w 170"/>
                <a:gd name="T21" fmla="*/ 184 h 228"/>
                <a:gd name="T22" fmla="*/ 14 w 170"/>
                <a:gd name="T23" fmla="*/ 196 h 228"/>
                <a:gd name="T24" fmla="*/ 22 w 170"/>
                <a:gd name="T25" fmla="*/ 208 h 228"/>
                <a:gd name="T26" fmla="*/ 32 w 170"/>
                <a:gd name="T27" fmla="*/ 218 h 228"/>
                <a:gd name="T28" fmla="*/ 44 w 170"/>
                <a:gd name="T29" fmla="*/ 226 h 228"/>
                <a:gd name="T30" fmla="*/ 44 w 170"/>
                <a:gd name="T31" fmla="*/ 226 h 228"/>
                <a:gd name="T32" fmla="*/ 48 w 170"/>
                <a:gd name="T33" fmla="*/ 228 h 228"/>
                <a:gd name="T34" fmla="*/ 52 w 170"/>
                <a:gd name="T35" fmla="*/ 226 h 228"/>
                <a:gd name="T36" fmla="*/ 60 w 170"/>
                <a:gd name="T37" fmla="*/ 222 h 228"/>
                <a:gd name="T38" fmla="*/ 70 w 170"/>
                <a:gd name="T39" fmla="*/ 212 h 228"/>
                <a:gd name="T40" fmla="*/ 80 w 170"/>
                <a:gd name="T41" fmla="*/ 200 h 228"/>
                <a:gd name="T42" fmla="*/ 100 w 170"/>
                <a:gd name="T43" fmla="*/ 164 h 228"/>
                <a:gd name="T44" fmla="*/ 120 w 170"/>
                <a:gd name="T45" fmla="*/ 120 h 228"/>
                <a:gd name="T46" fmla="*/ 140 w 170"/>
                <a:gd name="T47" fmla="*/ 78 h 228"/>
                <a:gd name="T48" fmla="*/ 156 w 170"/>
                <a:gd name="T49" fmla="*/ 38 h 228"/>
                <a:gd name="T50" fmla="*/ 170 w 170"/>
                <a:gd name="T5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0" h="228">
                  <a:moveTo>
                    <a:pt x="170" y="0"/>
                  </a:moveTo>
                  <a:lnTo>
                    <a:pt x="170" y="0"/>
                  </a:lnTo>
                  <a:lnTo>
                    <a:pt x="146" y="20"/>
                  </a:lnTo>
                  <a:lnTo>
                    <a:pt x="92" y="64"/>
                  </a:lnTo>
                  <a:lnTo>
                    <a:pt x="64" y="92"/>
                  </a:lnTo>
                  <a:lnTo>
                    <a:pt x="36" y="116"/>
                  </a:lnTo>
                  <a:lnTo>
                    <a:pt x="14" y="14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6"/>
                  </a:lnTo>
                  <a:lnTo>
                    <a:pt x="10" y="184"/>
                  </a:lnTo>
                  <a:lnTo>
                    <a:pt x="14" y="196"/>
                  </a:lnTo>
                  <a:lnTo>
                    <a:pt x="22" y="208"/>
                  </a:lnTo>
                  <a:lnTo>
                    <a:pt x="32" y="218"/>
                  </a:lnTo>
                  <a:lnTo>
                    <a:pt x="44" y="226"/>
                  </a:lnTo>
                  <a:lnTo>
                    <a:pt x="44" y="226"/>
                  </a:lnTo>
                  <a:lnTo>
                    <a:pt x="48" y="228"/>
                  </a:lnTo>
                  <a:lnTo>
                    <a:pt x="52" y="226"/>
                  </a:lnTo>
                  <a:lnTo>
                    <a:pt x="60" y="222"/>
                  </a:lnTo>
                  <a:lnTo>
                    <a:pt x="70" y="212"/>
                  </a:lnTo>
                  <a:lnTo>
                    <a:pt x="80" y="200"/>
                  </a:lnTo>
                  <a:lnTo>
                    <a:pt x="100" y="164"/>
                  </a:lnTo>
                  <a:lnTo>
                    <a:pt x="120" y="120"/>
                  </a:lnTo>
                  <a:lnTo>
                    <a:pt x="140" y="78"/>
                  </a:lnTo>
                  <a:lnTo>
                    <a:pt x="156" y="3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 flipH="1">
              <a:off x="2567993" y="3178024"/>
              <a:ext cx="180268" cy="241769"/>
            </a:xfrm>
            <a:custGeom>
              <a:avLst/>
              <a:gdLst>
                <a:gd name="T0" fmla="*/ 170 w 170"/>
                <a:gd name="T1" fmla="*/ 0 h 228"/>
                <a:gd name="T2" fmla="*/ 170 w 170"/>
                <a:gd name="T3" fmla="*/ 0 h 228"/>
                <a:gd name="T4" fmla="*/ 146 w 170"/>
                <a:gd name="T5" fmla="*/ 20 h 228"/>
                <a:gd name="T6" fmla="*/ 92 w 170"/>
                <a:gd name="T7" fmla="*/ 64 h 228"/>
                <a:gd name="T8" fmla="*/ 64 w 170"/>
                <a:gd name="T9" fmla="*/ 92 h 228"/>
                <a:gd name="T10" fmla="*/ 36 w 170"/>
                <a:gd name="T11" fmla="*/ 116 h 228"/>
                <a:gd name="T12" fmla="*/ 14 w 170"/>
                <a:gd name="T13" fmla="*/ 140 h 228"/>
                <a:gd name="T14" fmla="*/ 0 w 170"/>
                <a:gd name="T15" fmla="*/ 158 h 228"/>
                <a:gd name="T16" fmla="*/ 0 w 170"/>
                <a:gd name="T17" fmla="*/ 158 h 228"/>
                <a:gd name="T18" fmla="*/ 2 w 170"/>
                <a:gd name="T19" fmla="*/ 166 h 228"/>
                <a:gd name="T20" fmla="*/ 10 w 170"/>
                <a:gd name="T21" fmla="*/ 184 h 228"/>
                <a:gd name="T22" fmla="*/ 14 w 170"/>
                <a:gd name="T23" fmla="*/ 196 h 228"/>
                <a:gd name="T24" fmla="*/ 22 w 170"/>
                <a:gd name="T25" fmla="*/ 208 h 228"/>
                <a:gd name="T26" fmla="*/ 32 w 170"/>
                <a:gd name="T27" fmla="*/ 218 h 228"/>
                <a:gd name="T28" fmla="*/ 44 w 170"/>
                <a:gd name="T29" fmla="*/ 226 h 228"/>
                <a:gd name="T30" fmla="*/ 44 w 170"/>
                <a:gd name="T31" fmla="*/ 226 h 228"/>
                <a:gd name="T32" fmla="*/ 48 w 170"/>
                <a:gd name="T33" fmla="*/ 228 h 228"/>
                <a:gd name="T34" fmla="*/ 52 w 170"/>
                <a:gd name="T35" fmla="*/ 226 h 228"/>
                <a:gd name="T36" fmla="*/ 60 w 170"/>
                <a:gd name="T37" fmla="*/ 222 h 228"/>
                <a:gd name="T38" fmla="*/ 70 w 170"/>
                <a:gd name="T39" fmla="*/ 212 h 228"/>
                <a:gd name="T40" fmla="*/ 80 w 170"/>
                <a:gd name="T41" fmla="*/ 200 h 228"/>
                <a:gd name="T42" fmla="*/ 100 w 170"/>
                <a:gd name="T43" fmla="*/ 164 h 228"/>
                <a:gd name="T44" fmla="*/ 120 w 170"/>
                <a:gd name="T45" fmla="*/ 120 h 228"/>
                <a:gd name="T46" fmla="*/ 140 w 170"/>
                <a:gd name="T47" fmla="*/ 78 h 228"/>
                <a:gd name="T48" fmla="*/ 156 w 170"/>
                <a:gd name="T49" fmla="*/ 38 h 228"/>
                <a:gd name="T50" fmla="*/ 170 w 170"/>
                <a:gd name="T5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0" h="228">
                  <a:moveTo>
                    <a:pt x="170" y="0"/>
                  </a:moveTo>
                  <a:lnTo>
                    <a:pt x="170" y="0"/>
                  </a:lnTo>
                  <a:lnTo>
                    <a:pt x="146" y="20"/>
                  </a:lnTo>
                  <a:lnTo>
                    <a:pt x="92" y="64"/>
                  </a:lnTo>
                  <a:lnTo>
                    <a:pt x="64" y="92"/>
                  </a:lnTo>
                  <a:lnTo>
                    <a:pt x="36" y="116"/>
                  </a:lnTo>
                  <a:lnTo>
                    <a:pt x="14" y="14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6"/>
                  </a:lnTo>
                  <a:lnTo>
                    <a:pt x="10" y="184"/>
                  </a:lnTo>
                  <a:lnTo>
                    <a:pt x="14" y="196"/>
                  </a:lnTo>
                  <a:lnTo>
                    <a:pt x="22" y="208"/>
                  </a:lnTo>
                  <a:lnTo>
                    <a:pt x="32" y="218"/>
                  </a:lnTo>
                  <a:lnTo>
                    <a:pt x="44" y="226"/>
                  </a:lnTo>
                  <a:lnTo>
                    <a:pt x="44" y="226"/>
                  </a:lnTo>
                  <a:lnTo>
                    <a:pt x="48" y="228"/>
                  </a:lnTo>
                  <a:lnTo>
                    <a:pt x="52" y="226"/>
                  </a:lnTo>
                  <a:lnTo>
                    <a:pt x="60" y="222"/>
                  </a:lnTo>
                  <a:lnTo>
                    <a:pt x="70" y="212"/>
                  </a:lnTo>
                  <a:lnTo>
                    <a:pt x="80" y="200"/>
                  </a:lnTo>
                  <a:lnTo>
                    <a:pt x="100" y="164"/>
                  </a:lnTo>
                  <a:lnTo>
                    <a:pt x="120" y="120"/>
                  </a:lnTo>
                  <a:lnTo>
                    <a:pt x="140" y="78"/>
                  </a:lnTo>
                  <a:lnTo>
                    <a:pt x="156" y="38"/>
                  </a:lnTo>
                  <a:lnTo>
                    <a:pt x="1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 flipH="1">
              <a:off x="2521336" y="3184386"/>
              <a:ext cx="201476" cy="341447"/>
            </a:xfrm>
            <a:custGeom>
              <a:avLst/>
              <a:gdLst>
                <a:gd name="T0" fmla="*/ 154 w 190"/>
                <a:gd name="T1" fmla="*/ 0 h 322"/>
                <a:gd name="T2" fmla="*/ 154 w 190"/>
                <a:gd name="T3" fmla="*/ 0 h 322"/>
                <a:gd name="T4" fmla="*/ 136 w 190"/>
                <a:gd name="T5" fmla="*/ 18 h 322"/>
                <a:gd name="T6" fmla="*/ 114 w 190"/>
                <a:gd name="T7" fmla="*/ 38 h 322"/>
                <a:gd name="T8" fmla="*/ 90 w 190"/>
                <a:gd name="T9" fmla="*/ 64 h 322"/>
                <a:gd name="T10" fmla="*/ 64 w 190"/>
                <a:gd name="T11" fmla="*/ 96 h 322"/>
                <a:gd name="T12" fmla="*/ 38 w 190"/>
                <a:gd name="T13" fmla="*/ 132 h 322"/>
                <a:gd name="T14" fmla="*/ 26 w 190"/>
                <a:gd name="T15" fmla="*/ 152 h 322"/>
                <a:gd name="T16" fmla="*/ 16 w 190"/>
                <a:gd name="T17" fmla="*/ 172 h 322"/>
                <a:gd name="T18" fmla="*/ 6 w 190"/>
                <a:gd name="T19" fmla="*/ 192 h 322"/>
                <a:gd name="T20" fmla="*/ 0 w 190"/>
                <a:gd name="T21" fmla="*/ 212 h 322"/>
                <a:gd name="T22" fmla="*/ 0 w 190"/>
                <a:gd name="T23" fmla="*/ 212 h 322"/>
                <a:gd name="T24" fmla="*/ 10 w 190"/>
                <a:gd name="T25" fmla="*/ 228 h 322"/>
                <a:gd name="T26" fmla="*/ 24 w 190"/>
                <a:gd name="T27" fmla="*/ 242 h 322"/>
                <a:gd name="T28" fmla="*/ 42 w 190"/>
                <a:gd name="T29" fmla="*/ 260 h 322"/>
                <a:gd name="T30" fmla="*/ 68 w 190"/>
                <a:gd name="T31" fmla="*/ 278 h 322"/>
                <a:gd name="T32" fmla="*/ 96 w 190"/>
                <a:gd name="T33" fmla="*/ 296 h 322"/>
                <a:gd name="T34" fmla="*/ 112 w 190"/>
                <a:gd name="T35" fmla="*/ 304 h 322"/>
                <a:gd name="T36" fmla="*/ 130 w 190"/>
                <a:gd name="T37" fmla="*/ 312 h 322"/>
                <a:gd name="T38" fmla="*/ 150 w 190"/>
                <a:gd name="T39" fmla="*/ 318 h 322"/>
                <a:gd name="T40" fmla="*/ 170 w 190"/>
                <a:gd name="T41" fmla="*/ 322 h 322"/>
                <a:gd name="T42" fmla="*/ 170 w 190"/>
                <a:gd name="T43" fmla="*/ 322 h 322"/>
                <a:gd name="T44" fmla="*/ 178 w 190"/>
                <a:gd name="T45" fmla="*/ 278 h 322"/>
                <a:gd name="T46" fmla="*/ 184 w 190"/>
                <a:gd name="T47" fmla="*/ 234 h 322"/>
                <a:gd name="T48" fmla="*/ 190 w 190"/>
                <a:gd name="T49" fmla="*/ 180 h 322"/>
                <a:gd name="T50" fmla="*/ 190 w 190"/>
                <a:gd name="T51" fmla="*/ 124 h 322"/>
                <a:gd name="T52" fmla="*/ 190 w 190"/>
                <a:gd name="T53" fmla="*/ 96 h 322"/>
                <a:gd name="T54" fmla="*/ 188 w 190"/>
                <a:gd name="T55" fmla="*/ 72 h 322"/>
                <a:gd name="T56" fmla="*/ 182 w 190"/>
                <a:gd name="T57" fmla="*/ 48 h 322"/>
                <a:gd name="T58" fmla="*/ 176 w 190"/>
                <a:gd name="T59" fmla="*/ 28 h 322"/>
                <a:gd name="T60" fmla="*/ 166 w 190"/>
                <a:gd name="T61" fmla="*/ 12 h 322"/>
                <a:gd name="T62" fmla="*/ 160 w 190"/>
                <a:gd name="T63" fmla="*/ 4 h 322"/>
                <a:gd name="T64" fmla="*/ 154 w 190"/>
                <a:gd name="T6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0" h="322">
                  <a:moveTo>
                    <a:pt x="154" y="0"/>
                  </a:moveTo>
                  <a:lnTo>
                    <a:pt x="154" y="0"/>
                  </a:lnTo>
                  <a:lnTo>
                    <a:pt x="136" y="18"/>
                  </a:lnTo>
                  <a:lnTo>
                    <a:pt x="114" y="38"/>
                  </a:lnTo>
                  <a:lnTo>
                    <a:pt x="90" y="64"/>
                  </a:lnTo>
                  <a:lnTo>
                    <a:pt x="64" y="96"/>
                  </a:lnTo>
                  <a:lnTo>
                    <a:pt x="38" y="132"/>
                  </a:lnTo>
                  <a:lnTo>
                    <a:pt x="26" y="152"/>
                  </a:lnTo>
                  <a:lnTo>
                    <a:pt x="16" y="172"/>
                  </a:lnTo>
                  <a:lnTo>
                    <a:pt x="6" y="19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" y="228"/>
                  </a:lnTo>
                  <a:lnTo>
                    <a:pt x="24" y="242"/>
                  </a:lnTo>
                  <a:lnTo>
                    <a:pt x="42" y="260"/>
                  </a:lnTo>
                  <a:lnTo>
                    <a:pt x="68" y="278"/>
                  </a:lnTo>
                  <a:lnTo>
                    <a:pt x="96" y="296"/>
                  </a:lnTo>
                  <a:lnTo>
                    <a:pt x="112" y="304"/>
                  </a:lnTo>
                  <a:lnTo>
                    <a:pt x="130" y="312"/>
                  </a:lnTo>
                  <a:lnTo>
                    <a:pt x="150" y="318"/>
                  </a:lnTo>
                  <a:lnTo>
                    <a:pt x="170" y="322"/>
                  </a:lnTo>
                  <a:lnTo>
                    <a:pt x="170" y="322"/>
                  </a:lnTo>
                  <a:lnTo>
                    <a:pt x="178" y="278"/>
                  </a:lnTo>
                  <a:lnTo>
                    <a:pt x="184" y="234"/>
                  </a:lnTo>
                  <a:lnTo>
                    <a:pt x="190" y="180"/>
                  </a:lnTo>
                  <a:lnTo>
                    <a:pt x="190" y="124"/>
                  </a:lnTo>
                  <a:lnTo>
                    <a:pt x="190" y="96"/>
                  </a:lnTo>
                  <a:lnTo>
                    <a:pt x="188" y="72"/>
                  </a:lnTo>
                  <a:lnTo>
                    <a:pt x="182" y="48"/>
                  </a:lnTo>
                  <a:lnTo>
                    <a:pt x="176" y="28"/>
                  </a:lnTo>
                  <a:lnTo>
                    <a:pt x="166" y="12"/>
                  </a:lnTo>
                  <a:lnTo>
                    <a:pt x="160" y="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 flipH="1">
              <a:off x="2521336" y="3184386"/>
              <a:ext cx="201476" cy="341447"/>
            </a:xfrm>
            <a:custGeom>
              <a:avLst/>
              <a:gdLst>
                <a:gd name="T0" fmla="*/ 154 w 190"/>
                <a:gd name="T1" fmla="*/ 0 h 322"/>
                <a:gd name="T2" fmla="*/ 154 w 190"/>
                <a:gd name="T3" fmla="*/ 0 h 322"/>
                <a:gd name="T4" fmla="*/ 136 w 190"/>
                <a:gd name="T5" fmla="*/ 18 h 322"/>
                <a:gd name="T6" fmla="*/ 114 w 190"/>
                <a:gd name="T7" fmla="*/ 38 h 322"/>
                <a:gd name="T8" fmla="*/ 90 w 190"/>
                <a:gd name="T9" fmla="*/ 64 h 322"/>
                <a:gd name="T10" fmla="*/ 64 w 190"/>
                <a:gd name="T11" fmla="*/ 96 h 322"/>
                <a:gd name="T12" fmla="*/ 38 w 190"/>
                <a:gd name="T13" fmla="*/ 132 h 322"/>
                <a:gd name="T14" fmla="*/ 26 w 190"/>
                <a:gd name="T15" fmla="*/ 152 h 322"/>
                <a:gd name="T16" fmla="*/ 16 w 190"/>
                <a:gd name="T17" fmla="*/ 172 h 322"/>
                <a:gd name="T18" fmla="*/ 6 w 190"/>
                <a:gd name="T19" fmla="*/ 192 h 322"/>
                <a:gd name="T20" fmla="*/ 0 w 190"/>
                <a:gd name="T21" fmla="*/ 212 h 322"/>
                <a:gd name="T22" fmla="*/ 0 w 190"/>
                <a:gd name="T23" fmla="*/ 212 h 322"/>
                <a:gd name="T24" fmla="*/ 10 w 190"/>
                <a:gd name="T25" fmla="*/ 228 h 322"/>
                <a:gd name="T26" fmla="*/ 24 w 190"/>
                <a:gd name="T27" fmla="*/ 242 h 322"/>
                <a:gd name="T28" fmla="*/ 42 w 190"/>
                <a:gd name="T29" fmla="*/ 260 h 322"/>
                <a:gd name="T30" fmla="*/ 68 w 190"/>
                <a:gd name="T31" fmla="*/ 278 h 322"/>
                <a:gd name="T32" fmla="*/ 96 w 190"/>
                <a:gd name="T33" fmla="*/ 296 h 322"/>
                <a:gd name="T34" fmla="*/ 112 w 190"/>
                <a:gd name="T35" fmla="*/ 304 h 322"/>
                <a:gd name="T36" fmla="*/ 130 w 190"/>
                <a:gd name="T37" fmla="*/ 312 h 322"/>
                <a:gd name="T38" fmla="*/ 150 w 190"/>
                <a:gd name="T39" fmla="*/ 318 h 322"/>
                <a:gd name="T40" fmla="*/ 170 w 190"/>
                <a:gd name="T41" fmla="*/ 322 h 322"/>
                <a:gd name="T42" fmla="*/ 170 w 190"/>
                <a:gd name="T43" fmla="*/ 322 h 322"/>
                <a:gd name="T44" fmla="*/ 178 w 190"/>
                <a:gd name="T45" fmla="*/ 278 h 322"/>
                <a:gd name="T46" fmla="*/ 184 w 190"/>
                <a:gd name="T47" fmla="*/ 234 h 322"/>
                <a:gd name="T48" fmla="*/ 190 w 190"/>
                <a:gd name="T49" fmla="*/ 180 h 322"/>
                <a:gd name="T50" fmla="*/ 190 w 190"/>
                <a:gd name="T51" fmla="*/ 124 h 322"/>
                <a:gd name="T52" fmla="*/ 190 w 190"/>
                <a:gd name="T53" fmla="*/ 96 h 322"/>
                <a:gd name="T54" fmla="*/ 188 w 190"/>
                <a:gd name="T55" fmla="*/ 72 h 322"/>
                <a:gd name="T56" fmla="*/ 182 w 190"/>
                <a:gd name="T57" fmla="*/ 48 h 322"/>
                <a:gd name="T58" fmla="*/ 176 w 190"/>
                <a:gd name="T59" fmla="*/ 28 h 322"/>
                <a:gd name="T60" fmla="*/ 166 w 190"/>
                <a:gd name="T61" fmla="*/ 12 h 322"/>
                <a:gd name="T62" fmla="*/ 160 w 190"/>
                <a:gd name="T63" fmla="*/ 4 h 322"/>
                <a:gd name="T64" fmla="*/ 154 w 190"/>
                <a:gd name="T6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0" h="322">
                  <a:moveTo>
                    <a:pt x="154" y="0"/>
                  </a:moveTo>
                  <a:lnTo>
                    <a:pt x="154" y="0"/>
                  </a:lnTo>
                  <a:lnTo>
                    <a:pt x="136" y="18"/>
                  </a:lnTo>
                  <a:lnTo>
                    <a:pt x="114" y="38"/>
                  </a:lnTo>
                  <a:lnTo>
                    <a:pt x="90" y="64"/>
                  </a:lnTo>
                  <a:lnTo>
                    <a:pt x="64" y="96"/>
                  </a:lnTo>
                  <a:lnTo>
                    <a:pt x="38" y="132"/>
                  </a:lnTo>
                  <a:lnTo>
                    <a:pt x="26" y="152"/>
                  </a:lnTo>
                  <a:lnTo>
                    <a:pt x="16" y="172"/>
                  </a:lnTo>
                  <a:lnTo>
                    <a:pt x="6" y="19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" y="228"/>
                  </a:lnTo>
                  <a:lnTo>
                    <a:pt x="24" y="242"/>
                  </a:lnTo>
                  <a:lnTo>
                    <a:pt x="42" y="260"/>
                  </a:lnTo>
                  <a:lnTo>
                    <a:pt x="68" y="278"/>
                  </a:lnTo>
                  <a:lnTo>
                    <a:pt x="96" y="296"/>
                  </a:lnTo>
                  <a:lnTo>
                    <a:pt x="112" y="304"/>
                  </a:lnTo>
                  <a:lnTo>
                    <a:pt x="130" y="312"/>
                  </a:lnTo>
                  <a:lnTo>
                    <a:pt x="150" y="318"/>
                  </a:lnTo>
                  <a:lnTo>
                    <a:pt x="170" y="322"/>
                  </a:lnTo>
                  <a:lnTo>
                    <a:pt x="170" y="322"/>
                  </a:lnTo>
                  <a:lnTo>
                    <a:pt x="178" y="278"/>
                  </a:lnTo>
                  <a:lnTo>
                    <a:pt x="184" y="234"/>
                  </a:lnTo>
                  <a:lnTo>
                    <a:pt x="190" y="180"/>
                  </a:lnTo>
                  <a:lnTo>
                    <a:pt x="190" y="124"/>
                  </a:lnTo>
                  <a:lnTo>
                    <a:pt x="190" y="96"/>
                  </a:lnTo>
                  <a:lnTo>
                    <a:pt x="188" y="72"/>
                  </a:lnTo>
                  <a:lnTo>
                    <a:pt x="182" y="48"/>
                  </a:lnTo>
                  <a:lnTo>
                    <a:pt x="176" y="28"/>
                  </a:lnTo>
                  <a:lnTo>
                    <a:pt x="166" y="12"/>
                  </a:lnTo>
                  <a:lnTo>
                    <a:pt x="160" y="4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42"/>
            <p:cNvSpPr>
              <a:spLocks noEditPoints="1"/>
            </p:cNvSpPr>
            <p:nvPr/>
          </p:nvSpPr>
          <p:spPr bwMode="auto">
            <a:xfrm flipH="1">
              <a:off x="2016588" y="3426156"/>
              <a:ext cx="139972" cy="222682"/>
            </a:xfrm>
            <a:custGeom>
              <a:avLst/>
              <a:gdLst>
                <a:gd name="T0" fmla="*/ 58 w 132"/>
                <a:gd name="T1" fmla="*/ 20 h 210"/>
                <a:gd name="T2" fmla="*/ 48 w 132"/>
                <a:gd name="T3" fmla="*/ 28 h 210"/>
                <a:gd name="T4" fmla="*/ 18 w 132"/>
                <a:gd name="T5" fmla="*/ 58 h 210"/>
                <a:gd name="T6" fmla="*/ 2 w 132"/>
                <a:gd name="T7" fmla="*/ 86 h 210"/>
                <a:gd name="T8" fmla="*/ 2 w 132"/>
                <a:gd name="T9" fmla="*/ 98 h 210"/>
                <a:gd name="T10" fmla="*/ 0 w 132"/>
                <a:gd name="T11" fmla="*/ 108 h 210"/>
                <a:gd name="T12" fmla="*/ 2 w 132"/>
                <a:gd name="T13" fmla="*/ 138 h 210"/>
                <a:gd name="T14" fmla="*/ 12 w 132"/>
                <a:gd name="T15" fmla="*/ 156 h 210"/>
                <a:gd name="T16" fmla="*/ 20 w 132"/>
                <a:gd name="T17" fmla="*/ 160 h 210"/>
                <a:gd name="T18" fmla="*/ 20 w 132"/>
                <a:gd name="T19" fmla="*/ 174 h 210"/>
                <a:gd name="T20" fmla="*/ 26 w 132"/>
                <a:gd name="T21" fmla="*/ 200 h 210"/>
                <a:gd name="T22" fmla="*/ 32 w 132"/>
                <a:gd name="T23" fmla="*/ 208 h 210"/>
                <a:gd name="T24" fmla="*/ 42 w 132"/>
                <a:gd name="T25" fmla="*/ 210 h 210"/>
                <a:gd name="T26" fmla="*/ 50 w 132"/>
                <a:gd name="T27" fmla="*/ 204 h 210"/>
                <a:gd name="T28" fmla="*/ 52 w 132"/>
                <a:gd name="T29" fmla="*/ 200 h 210"/>
                <a:gd name="T30" fmla="*/ 58 w 132"/>
                <a:gd name="T31" fmla="*/ 208 h 210"/>
                <a:gd name="T32" fmla="*/ 68 w 132"/>
                <a:gd name="T33" fmla="*/ 208 h 210"/>
                <a:gd name="T34" fmla="*/ 74 w 132"/>
                <a:gd name="T35" fmla="*/ 206 h 210"/>
                <a:gd name="T36" fmla="*/ 78 w 132"/>
                <a:gd name="T37" fmla="*/ 196 h 210"/>
                <a:gd name="T38" fmla="*/ 78 w 132"/>
                <a:gd name="T39" fmla="*/ 190 h 210"/>
                <a:gd name="T40" fmla="*/ 86 w 132"/>
                <a:gd name="T41" fmla="*/ 198 h 210"/>
                <a:gd name="T42" fmla="*/ 98 w 132"/>
                <a:gd name="T43" fmla="*/ 196 h 210"/>
                <a:gd name="T44" fmla="*/ 102 w 132"/>
                <a:gd name="T45" fmla="*/ 192 h 210"/>
                <a:gd name="T46" fmla="*/ 106 w 132"/>
                <a:gd name="T47" fmla="*/ 178 h 210"/>
                <a:gd name="T48" fmla="*/ 110 w 132"/>
                <a:gd name="T49" fmla="*/ 180 h 210"/>
                <a:gd name="T50" fmla="*/ 116 w 132"/>
                <a:gd name="T51" fmla="*/ 180 h 210"/>
                <a:gd name="T52" fmla="*/ 120 w 132"/>
                <a:gd name="T53" fmla="*/ 176 h 210"/>
                <a:gd name="T54" fmla="*/ 128 w 132"/>
                <a:gd name="T55" fmla="*/ 162 h 210"/>
                <a:gd name="T56" fmla="*/ 132 w 132"/>
                <a:gd name="T57" fmla="*/ 136 h 210"/>
                <a:gd name="T58" fmla="*/ 132 w 132"/>
                <a:gd name="T59" fmla="*/ 132 h 210"/>
                <a:gd name="T60" fmla="*/ 130 w 132"/>
                <a:gd name="T61" fmla="*/ 106 h 210"/>
                <a:gd name="T62" fmla="*/ 122 w 132"/>
                <a:gd name="T63" fmla="*/ 74 h 210"/>
                <a:gd name="T64" fmla="*/ 104 w 132"/>
                <a:gd name="T65" fmla="*/ 34 h 210"/>
                <a:gd name="T66" fmla="*/ 62 w 132"/>
                <a:gd name="T67" fmla="*/ 0 h 210"/>
                <a:gd name="T68" fmla="*/ 48 w 132"/>
                <a:gd name="T69" fmla="*/ 188 h 210"/>
                <a:gd name="T70" fmla="*/ 48 w 132"/>
                <a:gd name="T71" fmla="*/ 174 h 210"/>
                <a:gd name="T72" fmla="*/ 48 w 132"/>
                <a:gd name="T73" fmla="*/ 1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210">
                  <a:moveTo>
                    <a:pt x="62" y="0"/>
                  </a:moveTo>
                  <a:lnTo>
                    <a:pt x="58" y="20"/>
                  </a:lnTo>
                  <a:lnTo>
                    <a:pt x="58" y="20"/>
                  </a:lnTo>
                  <a:lnTo>
                    <a:pt x="48" y="28"/>
                  </a:lnTo>
                  <a:lnTo>
                    <a:pt x="28" y="46"/>
                  </a:lnTo>
                  <a:lnTo>
                    <a:pt x="18" y="58"/>
                  </a:lnTo>
                  <a:lnTo>
                    <a:pt x="8" y="72"/>
                  </a:lnTo>
                  <a:lnTo>
                    <a:pt x="2" y="86"/>
                  </a:lnTo>
                  <a:lnTo>
                    <a:pt x="2" y="9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8"/>
                  </a:lnTo>
                  <a:lnTo>
                    <a:pt x="0" y="128"/>
                  </a:lnTo>
                  <a:lnTo>
                    <a:pt x="2" y="138"/>
                  </a:lnTo>
                  <a:lnTo>
                    <a:pt x="6" y="148"/>
                  </a:lnTo>
                  <a:lnTo>
                    <a:pt x="12" y="156"/>
                  </a:lnTo>
                  <a:lnTo>
                    <a:pt x="16" y="158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20" y="174"/>
                  </a:lnTo>
                  <a:lnTo>
                    <a:pt x="22" y="188"/>
                  </a:lnTo>
                  <a:lnTo>
                    <a:pt x="26" y="200"/>
                  </a:lnTo>
                  <a:lnTo>
                    <a:pt x="32" y="208"/>
                  </a:lnTo>
                  <a:lnTo>
                    <a:pt x="32" y="208"/>
                  </a:lnTo>
                  <a:lnTo>
                    <a:pt x="36" y="210"/>
                  </a:lnTo>
                  <a:lnTo>
                    <a:pt x="42" y="210"/>
                  </a:lnTo>
                  <a:lnTo>
                    <a:pt x="48" y="206"/>
                  </a:lnTo>
                  <a:lnTo>
                    <a:pt x="50" y="204"/>
                  </a:lnTo>
                  <a:lnTo>
                    <a:pt x="52" y="200"/>
                  </a:lnTo>
                  <a:lnTo>
                    <a:pt x="52" y="200"/>
                  </a:lnTo>
                  <a:lnTo>
                    <a:pt x="54" y="204"/>
                  </a:lnTo>
                  <a:lnTo>
                    <a:pt x="58" y="208"/>
                  </a:lnTo>
                  <a:lnTo>
                    <a:pt x="62" y="210"/>
                  </a:lnTo>
                  <a:lnTo>
                    <a:pt x="68" y="208"/>
                  </a:lnTo>
                  <a:lnTo>
                    <a:pt x="68" y="208"/>
                  </a:lnTo>
                  <a:lnTo>
                    <a:pt x="74" y="206"/>
                  </a:lnTo>
                  <a:lnTo>
                    <a:pt x="78" y="202"/>
                  </a:lnTo>
                  <a:lnTo>
                    <a:pt x="78" y="196"/>
                  </a:lnTo>
                  <a:lnTo>
                    <a:pt x="78" y="190"/>
                  </a:lnTo>
                  <a:lnTo>
                    <a:pt x="78" y="190"/>
                  </a:lnTo>
                  <a:lnTo>
                    <a:pt x="82" y="194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102" y="192"/>
                  </a:lnTo>
                  <a:lnTo>
                    <a:pt x="104" y="188"/>
                  </a:lnTo>
                  <a:lnTo>
                    <a:pt x="106" y="178"/>
                  </a:lnTo>
                  <a:lnTo>
                    <a:pt x="106" y="178"/>
                  </a:lnTo>
                  <a:lnTo>
                    <a:pt x="110" y="180"/>
                  </a:lnTo>
                  <a:lnTo>
                    <a:pt x="112" y="180"/>
                  </a:lnTo>
                  <a:lnTo>
                    <a:pt x="116" y="180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24" y="170"/>
                  </a:lnTo>
                  <a:lnTo>
                    <a:pt x="128" y="162"/>
                  </a:lnTo>
                  <a:lnTo>
                    <a:pt x="132" y="148"/>
                  </a:lnTo>
                  <a:lnTo>
                    <a:pt x="132" y="13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2" y="124"/>
                  </a:lnTo>
                  <a:lnTo>
                    <a:pt x="130" y="106"/>
                  </a:lnTo>
                  <a:lnTo>
                    <a:pt x="126" y="90"/>
                  </a:lnTo>
                  <a:lnTo>
                    <a:pt x="122" y="74"/>
                  </a:lnTo>
                  <a:lnTo>
                    <a:pt x="114" y="54"/>
                  </a:lnTo>
                  <a:lnTo>
                    <a:pt x="104" y="34"/>
                  </a:lnTo>
                  <a:lnTo>
                    <a:pt x="104" y="2"/>
                  </a:lnTo>
                  <a:lnTo>
                    <a:pt x="62" y="0"/>
                  </a:lnTo>
                  <a:close/>
                  <a:moveTo>
                    <a:pt x="48" y="188"/>
                  </a:moveTo>
                  <a:lnTo>
                    <a:pt x="48" y="188"/>
                  </a:lnTo>
                  <a:lnTo>
                    <a:pt x="48" y="18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88"/>
                  </a:lnTo>
                  <a:close/>
                </a:path>
              </a:pathLst>
            </a:custGeom>
            <a:solidFill>
              <a:srgbClr val="FBB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 flipH="1">
              <a:off x="2016588" y="3426156"/>
              <a:ext cx="139972" cy="222682"/>
            </a:xfrm>
            <a:custGeom>
              <a:avLst/>
              <a:gdLst>
                <a:gd name="T0" fmla="*/ 58 w 132"/>
                <a:gd name="T1" fmla="*/ 20 h 210"/>
                <a:gd name="T2" fmla="*/ 48 w 132"/>
                <a:gd name="T3" fmla="*/ 28 h 210"/>
                <a:gd name="T4" fmla="*/ 18 w 132"/>
                <a:gd name="T5" fmla="*/ 58 h 210"/>
                <a:gd name="T6" fmla="*/ 2 w 132"/>
                <a:gd name="T7" fmla="*/ 86 h 210"/>
                <a:gd name="T8" fmla="*/ 2 w 132"/>
                <a:gd name="T9" fmla="*/ 98 h 210"/>
                <a:gd name="T10" fmla="*/ 0 w 132"/>
                <a:gd name="T11" fmla="*/ 108 h 210"/>
                <a:gd name="T12" fmla="*/ 2 w 132"/>
                <a:gd name="T13" fmla="*/ 138 h 210"/>
                <a:gd name="T14" fmla="*/ 12 w 132"/>
                <a:gd name="T15" fmla="*/ 156 h 210"/>
                <a:gd name="T16" fmla="*/ 20 w 132"/>
                <a:gd name="T17" fmla="*/ 160 h 210"/>
                <a:gd name="T18" fmla="*/ 20 w 132"/>
                <a:gd name="T19" fmla="*/ 174 h 210"/>
                <a:gd name="T20" fmla="*/ 26 w 132"/>
                <a:gd name="T21" fmla="*/ 200 h 210"/>
                <a:gd name="T22" fmla="*/ 32 w 132"/>
                <a:gd name="T23" fmla="*/ 208 h 210"/>
                <a:gd name="T24" fmla="*/ 42 w 132"/>
                <a:gd name="T25" fmla="*/ 210 h 210"/>
                <a:gd name="T26" fmla="*/ 50 w 132"/>
                <a:gd name="T27" fmla="*/ 204 h 210"/>
                <a:gd name="T28" fmla="*/ 52 w 132"/>
                <a:gd name="T29" fmla="*/ 200 h 210"/>
                <a:gd name="T30" fmla="*/ 58 w 132"/>
                <a:gd name="T31" fmla="*/ 208 h 210"/>
                <a:gd name="T32" fmla="*/ 68 w 132"/>
                <a:gd name="T33" fmla="*/ 208 h 210"/>
                <a:gd name="T34" fmla="*/ 74 w 132"/>
                <a:gd name="T35" fmla="*/ 206 h 210"/>
                <a:gd name="T36" fmla="*/ 78 w 132"/>
                <a:gd name="T37" fmla="*/ 196 h 210"/>
                <a:gd name="T38" fmla="*/ 78 w 132"/>
                <a:gd name="T39" fmla="*/ 190 h 210"/>
                <a:gd name="T40" fmla="*/ 86 w 132"/>
                <a:gd name="T41" fmla="*/ 198 h 210"/>
                <a:gd name="T42" fmla="*/ 98 w 132"/>
                <a:gd name="T43" fmla="*/ 196 h 210"/>
                <a:gd name="T44" fmla="*/ 102 w 132"/>
                <a:gd name="T45" fmla="*/ 192 h 210"/>
                <a:gd name="T46" fmla="*/ 106 w 132"/>
                <a:gd name="T47" fmla="*/ 178 h 210"/>
                <a:gd name="T48" fmla="*/ 110 w 132"/>
                <a:gd name="T49" fmla="*/ 180 h 210"/>
                <a:gd name="T50" fmla="*/ 116 w 132"/>
                <a:gd name="T51" fmla="*/ 180 h 210"/>
                <a:gd name="T52" fmla="*/ 120 w 132"/>
                <a:gd name="T53" fmla="*/ 176 h 210"/>
                <a:gd name="T54" fmla="*/ 128 w 132"/>
                <a:gd name="T55" fmla="*/ 162 h 210"/>
                <a:gd name="T56" fmla="*/ 132 w 132"/>
                <a:gd name="T57" fmla="*/ 136 h 210"/>
                <a:gd name="T58" fmla="*/ 132 w 132"/>
                <a:gd name="T59" fmla="*/ 132 h 210"/>
                <a:gd name="T60" fmla="*/ 130 w 132"/>
                <a:gd name="T61" fmla="*/ 106 h 210"/>
                <a:gd name="T62" fmla="*/ 122 w 132"/>
                <a:gd name="T63" fmla="*/ 74 h 210"/>
                <a:gd name="T64" fmla="*/ 104 w 132"/>
                <a:gd name="T65" fmla="*/ 34 h 210"/>
                <a:gd name="T66" fmla="*/ 62 w 132"/>
                <a:gd name="T6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" h="210">
                  <a:moveTo>
                    <a:pt x="62" y="0"/>
                  </a:moveTo>
                  <a:lnTo>
                    <a:pt x="58" y="20"/>
                  </a:lnTo>
                  <a:lnTo>
                    <a:pt x="58" y="20"/>
                  </a:lnTo>
                  <a:lnTo>
                    <a:pt x="48" y="28"/>
                  </a:lnTo>
                  <a:lnTo>
                    <a:pt x="28" y="46"/>
                  </a:lnTo>
                  <a:lnTo>
                    <a:pt x="18" y="58"/>
                  </a:lnTo>
                  <a:lnTo>
                    <a:pt x="8" y="72"/>
                  </a:lnTo>
                  <a:lnTo>
                    <a:pt x="2" y="86"/>
                  </a:lnTo>
                  <a:lnTo>
                    <a:pt x="2" y="9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8"/>
                  </a:lnTo>
                  <a:lnTo>
                    <a:pt x="0" y="128"/>
                  </a:lnTo>
                  <a:lnTo>
                    <a:pt x="2" y="138"/>
                  </a:lnTo>
                  <a:lnTo>
                    <a:pt x="6" y="148"/>
                  </a:lnTo>
                  <a:lnTo>
                    <a:pt x="12" y="156"/>
                  </a:lnTo>
                  <a:lnTo>
                    <a:pt x="16" y="158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20" y="174"/>
                  </a:lnTo>
                  <a:lnTo>
                    <a:pt x="22" y="188"/>
                  </a:lnTo>
                  <a:lnTo>
                    <a:pt x="26" y="200"/>
                  </a:lnTo>
                  <a:lnTo>
                    <a:pt x="32" y="208"/>
                  </a:lnTo>
                  <a:lnTo>
                    <a:pt x="32" y="208"/>
                  </a:lnTo>
                  <a:lnTo>
                    <a:pt x="36" y="210"/>
                  </a:lnTo>
                  <a:lnTo>
                    <a:pt x="42" y="210"/>
                  </a:lnTo>
                  <a:lnTo>
                    <a:pt x="48" y="206"/>
                  </a:lnTo>
                  <a:lnTo>
                    <a:pt x="50" y="204"/>
                  </a:lnTo>
                  <a:lnTo>
                    <a:pt x="52" y="200"/>
                  </a:lnTo>
                  <a:lnTo>
                    <a:pt x="52" y="200"/>
                  </a:lnTo>
                  <a:lnTo>
                    <a:pt x="54" y="204"/>
                  </a:lnTo>
                  <a:lnTo>
                    <a:pt x="58" y="208"/>
                  </a:lnTo>
                  <a:lnTo>
                    <a:pt x="62" y="210"/>
                  </a:lnTo>
                  <a:lnTo>
                    <a:pt x="68" y="208"/>
                  </a:lnTo>
                  <a:lnTo>
                    <a:pt x="68" y="208"/>
                  </a:lnTo>
                  <a:lnTo>
                    <a:pt x="74" y="206"/>
                  </a:lnTo>
                  <a:lnTo>
                    <a:pt x="78" y="202"/>
                  </a:lnTo>
                  <a:lnTo>
                    <a:pt x="78" y="196"/>
                  </a:lnTo>
                  <a:lnTo>
                    <a:pt x="78" y="190"/>
                  </a:lnTo>
                  <a:lnTo>
                    <a:pt x="78" y="190"/>
                  </a:lnTo>
                  <a:lnTo>
                    <a:pt x="82" y="194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102" y="192"/>
                  </a:lnTo>
                  <a:lnTo>
                    <a:pt x="104" y="188"/>
                  </a:lnTo>
                  <a:lnTo>
                    <a:pt x="106" y="178"/>
                  </a:lnTo>
                  <a:lnTo>
                    <a:pt x="106" y="178"/>
                  </a:lnTo>
                  <a:lnTo>
                    <a:pt x="110" y="180"/>
                  </a:lnTo>
                  <a:lnTo>
                    <a:pt x="112" y="180"/>
                  </a:lnTo>
                  <a:lnTo>
                    <a:pt x="116" y="180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24" y="170"/>
                  </a:lnTo>
                  <a:lnTo>
                    <a:pt x="128" y="162"/>
                  </a:lnTo>
                  <a:lnTo>
                    <a:pt x="132" y="148"/>
                  </a:lnTo>
                  <a:lnTo>
                    <a:pt x="132" y="13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2" y="124"/>
                  </a:lnTo>
                  <a:lnTo>
                    <a:pt x="130" y="106"/>
                  </a:lnTo>
                  <a:lnTo>
                    <a:pt x="126" y="90"/>
                  </a:lnTo>
                  <a:lnTo>
                    <a:pt x="122" y="74"/>
                  </a:lnTo>
                  <a:lnTo>
                    <a:pt x="114" y="54"/>
                  </a:lnTo>
                  <a:lnTo>
                    <a:pt x="104" y="34"/>
                  </a:lnTo>
                  <a:lnTo>
                    <a:pt x="104" y="2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 flipH="1">
              <a:off x="2105661" y="3610665"/>
              <a:ext cx="0" cy="14845"/>
            </a:xfrm>
            <a:custGeom>
              <a:avLst/>
              <a:gdLst>
                <a:gd name="T0" fmla="*/ 14 h 14"/>
                <a:gd name="T1" fmla="*/ 14 h 14"/>
                <a:gd name="T2" fmla="*/ 10 h 14"/>
                <a:gd name="T3" fmla="*/ 0 h 14"/>
                <a:gd name="T4" fmla="*/ 0 h 14"/>
                <a:gd name="T5" fmla="*/ 14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 flipH="1">
              <a:off x="2031432" y="3419794"/>
              <a:ext cx="108160" cy="50899"/>
            </a:xfrm>
            <a:custGeom>
              <a:avLst/>
              <a:gdLst>
                <a:gd name="T0" fmla="*/ 0 w 102"/>
                <a:gd name="T1" fmla="*/ 22 h 48"/>
                <a:gd name="T2" fmla="*/ 0 w 102"/>
                <a:gd name="T3" fmla="*/ 48 h 48"/>
                <a:gd name="T4" fmla="*/ 102 w 102"/>
                <a:gd name="T5" fmla="*/ 36 h 48"/>
                <a:gd name="T6" fmla="*/ 96 w 102"/>
                <a:gd name="T7" fmla="*/ 0 h 48"/>
                <a:gd name="T8" fmla="*/ 0 w 102"/>
                <a:gd name="T9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8">
                  <a:moveTo>
                    <a:pt x="0" y="22"/>
                  </a:moveTo>
                  <a:lnTo>
                    <a:pt x="0" y="48"/>
                  </a:lnTo>
                  <a:lnTo>
                    <a:pt x="102" y="36"/>
                  </a:lnTo>
                  <a:lnTo>
                    <a:pt x="96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 flipH="1">
              <a:off x="2027192" y="3097434"/>
              <a:ext cx="551406" cy="566251"/>
            </a:xfrm>
            <a:custGeom>
              <a:avLst/>
              <a:gdLst>
                <a:gd name="T0" fmla="*/ 500 w 520"/>
                <a:gd name="T1" fmla="*/ 50 h 534"/>
                <a:gd name="T2" fmla="*/ 496 w 520"/>
                <a:gd name="T3" fmla="*/ 34 h 534"/>
                <a:gd name="T4" fmla="*/ 484 w 520"/>
                <a:gd name="T5" fmla="*/ 22 h 534"/>
                <a:gd name="T6" fmla="*/ 466 w 520"/>
                <a:gd name="T7" fmla="*/ 12 h 534"/>
                <a:gd name="T8" fmla="*/ 418 w 520"/>
                <a:gd name="T9" fmla="*/ 2 h 534"/>
                <a:gd name="T10" fmla="*/ 358 w 520"/>
                <a:gd name="T11" fmla="*/ 0 h 534"/>
                <a:gd name="T12" fmla="*/ 260 w 520"/>
                <a:gd name="T13" fmla="*/ 8 h 534"/>
                <a:gd name="T14" fmla="*/ 144 w 520"/>
                <a:gd name="T15" fmla="*/ 28 h 534"/>
                <a:gd name="T16" fmla="*/ 110 w 520"/>
                <a:gd name="T17" fmla="*/ 36 h 534"/>
                <a:gd name="T18" fmla="*/ 108 w 520"/>
                <a:gd name="T19" fmla="*/ 34 h 534"/>
                <a:gd name="T20" fmla="*/ 108 w 520"/>
                <a:gd name="T21" fmla="*/ 34 h 534"/>
                <a:gd name="T22" fmla="*/ 96 w 520"/>
                <a:gd name="T23" fmla="*/ 40 h 534"/>
                <a:gd name="T24" fmla="*/ 70 w 520"/>
                <a:gd name="T25" fmla="*/ 48 h 534"/>
                <a:gd name="T26" fmla="*/ 62 w 520"/>
                <a:gd name="T27" fmla="*/ 56 h 534"/>
                <a:gd name="T28" fmla="*/ 46 w 520"/>
                <a:gd name="T29" fmla="*/ 68 h 534"/>
                <a:gd name="T30" fmla="*/ 20 w 520"/>
                <a:gd name="T31" fmla="*/ 102 h 534"/>
                <a:gd name="T32" fmla="*/ 6 w 520"/>
                <a:gd name="T33" fmla="*/ 146 h 534"/>
                <a:gd name="T34" fmla="*/ 0 w 520"/>
                <a:gd name="T35" fmla="*/ 196 h 534"/>
                <a:gd name="T36" fmla="*/ 2 w 520"/>
                <a:gd name="T37" fmla="*/ 280 h 534"/>
                <a:gd name="T38" fmla="*/ 26 w 520"/>
                <a:gd name="T39" fmla="*/ 436 h 534"/>
                <a:gd name="T40" fmla="*/ 30 w 520"/>
                <a:gd name="T41" fmla="*/ 456 h 534"/>
                <a:gd name="T42" fmla="*/ 38 w 520"/>
                <a:gd name="T43" fmla="*/ 488 h 534"/>
                <a:gd name="T44" fmla="*/ 52 w 520"/>
                <a:gd name="T45" fmla="*/ 510 h 534"/>
                <a:gd name="T46" fmla="*/ 68 w 520"/>
                <a:gd name="T47" fmla="*/ 522 h 534"/>
                <a:gd name="T48" fmla="*/ 90 w 520"/>
                <a:gd name="T49" fmla="*/ 528 h 534"/>
                <a:gd name="T50" fmla="*/ 136 w 520"/>
                <a:gd name="T51" fmla="*/ 528 h 534"/>
                <a:gd name="T52" fmla="*/ 220 w 520"/>
                <a:gd name="T53" fmla="*/ 516 h 534"/>
                <a:gd name="T54" fmla="*/ 264 w 520"/>
                <a:gd name="T55" fmla="*/ 510 h 534"/>
                <a:gd name="T56" fmla="*/ 332 w 520"/>
                <a:gd name="T57" fmla="*/ 512 h 534"/>
                <a:gd name="T58" fmla="*/ 372 w 520"/>
                <a:gd name="T59" fmla="*/ 524 h 534"/>
                <a:gd name="T60" fmla="*/ 390 w 520"/>
                <a:gd name="T61" fmla="*/ 534 h 534"/>
                <a:gd name="T62" fmla="*/ 388 w 520"/>
                <a:gd name="T63" fmla="*/ 522 h 534"/>
                <a:gd name="T64" fmla="*/ 370 w 520"/>
                <a:gd name="T65" fmla="*/ 476 h 534"/>
                <a:gd name="T66" fmla="*/ 336 w 520"/>
                <a:gd name="T67" fmla="*/ 418 h 534"/>
                <a:gd name="T68" fmla="*/ 298 w 520"/>
                <a:gd name="T69" fmla="*/ 376 h 534"/>
                <a:gd name="T70" fmla="*/ 266 w 520"/>
                <a:gd name="T71" fmla="*/ 350 h 534"/>
                <a:gd name="T72" fmla="*/ 250 w 520"/>
                <a:gd name="T73" fmla="*/ 338 h 534"/>
                <a:gd name="T74" fmla="*/ 216 w 520"/>
                <a:gd name="T75" fmla="*/ 312 h 534"/>
                <a:gd name="T76" fmla="*/ 188 w 520"/>
                <a:gd name="T77" fmla="*/ 276 h 534"/>
                <a:gd name="T78" fmla="*/ 164 w 520"/>
                <a:gd name="T79" fmla="*/ 236 h 534"/>
                <a:gd name="T80" fmla="*/ 134 w 520"/>
                <a:gd name="T81" fmla="*/ 156 h 534"/>
                <a:gd name="T82" fmla="*/ 118 w 520"/>
                <a:gd name="T83" fmla="*/ 94 h 534"/>
                <a:gd name="T84" fmla="*/ 120 w 520"/>
                <a:gd name="T85" fmla="*/ 92 h 534"/>
                <a:gd name="T86" fmla="*/ 118 w 520"/>
                <a:gd name="T87" fmla="*/ 88 h 534"/>
                <a:gd name="T88" fmla="*/ 136 w 520"/>
                <a:gd name="T89" fmla="*/ 82 h 534"/>
                <a:gd name="T90" fmla="*/ 200 w 520"/>
                <a:gd name="T91" fmla="*/ 74 h 534"/>
                <a:gd name="T92" fmla="*/ 300 w 520"/>
                <a:gd name="T93" fmla="*/ 72 h 534"/>
                <a:gd name="T94" fmla="*/ 420 w 520"/>
                <a:gd name="T95" fmla="*/ 74 h 534"/>
                <a:gd name="T96" fmla="*/ 420 w 520"/>
                <a:gd name="T97" fmla="*/ 154 h 534"/>
                <a:gd name="T98" fmla="*/ 410 w 520"/>
                <a:gd name="T99" fmla="*/ 332 h 534"/>
                <a:gd name="T100" fmla="*/ 518 w 520"/>
                <a:gd name="T101" fmla="*/ 320 h 534"/>
                <a:gd name="T102" fmla="*/ 518 w 520"/>
                <a:gd name="T103" fmla="*/ 256 h 534"/>
                <a:gd name="T104" fmla="*/ 514 w 520"/>
                <a:gd name="T105" fmla="*/ 172 h 534"/>
                <a:gd name="T106" fmla="*/ 500 w 520"/>
                <a:gd name="T107" fmla="*/ 5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0" h="534">
                  <a:moveTo>
                    <a:pt x="500" y="50"/>
                  </a:moveTo>
                  <a:lnTo>
                    <a:pt x="500" y="50"/>
                  </a:lnTo>
                  <a:lnTo>
                    <a:pt x="498" y="42"/>
                  </a:lnTo>
                  <a:lnTo>
                    <a:pt x="496" y="34"/>
                  </a:lnTo>
                  <a:lnTo>
                    <a:pt x="490" y="28"/>
                  </a:lnTo>
                  <a:lnTo>
                    <a:pt x="484" y="22"/>
                  </a:lnTo>
                  <a:lnTo>
                    <a:pt x="476" y="16"/>
                  </a:lnTo>
                  <a:lnTo>
                    <a:pt x="466" y="12"/>
                  </a:lnTo>
                  <a:lnTo>
                    <a:pt x="444" y="6"/>
                  </a:lnTo>
                  <a:lnTo>
                    <a:pt x="418" y="2"/>
                  </a:lnTo>
                  <a:lnTo>
                    <a:pt x="390" y="0"/>
                  </a:lnTo>
                  <a:lnTo>
                    <a:pt x="358" y="0"/>
                  </a:lnTo>
                  <a:lnTo>
                    <a:pt x="326" y="2"/>
                  </a:lnTo>
                  <a:lnTo>
                    <a:pt x="260" y="8"/>
                  </a:lnTo>
                  <a:lnTo>
                    <a:pt x="196" y="18"/>
                  </a:lnTo>
                  <a:lnTo>
                    <a:pt x="144" y="28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84" y="44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46" y="68"/>
                  </a:lnTo>
                  <a:lnTo>
                    <a:pt x="32" y="84"/>
                  </a:lnTo>
                  <a:lnTo>
                    <a:pt x="20" y="102"/>
                  </a:lnTo>
                  <a:lnTo>
                    <a:pt x="12" y="122"/>
                  </a:lnTo>
                  <a:lnTo>
                    <a:pt x="6" y="146"/>
                  </a:lnTo>
                  <a:lnTo>
                    <a:pt x="2" y="170"/>
                  </a:lnTo>
                  <a:lnTo>
                    <a:pt x="0" y="196"/>
                  </a:lnTo>
                  <a:lnTo>
                    <a:pt x="0" y="224"/>
                  </a:lnTo>
                  <a:lnTo>
                    <a:pt x="2" y="280"/>
                  </a:lnTo>
                  <a:lnTo>
                    <a:pt x="10" y="336"/>
                  </a:lnTo>
                  <a:lnTo>
                    <a:pt x="26" y="436"/>
                  </a:lnTo>
                  <a:lnTo>
                    <a:pt x="26" y="436"/>
                  </a:lnTo>
                  <a:lnTo>
                    <a:pt x="30" y="456"/>
                  </a:lnTo>
                  <a:lnTo>
                    <a:pt x="34" y="474"/>
                  </a:lnTo>
                  <a:lnTo>
                    <a:pt x="38" y="488"/>
                  </a:lnTo>
                  <a:lnTo>
                    <a:pt x="44" y="500"/>
                  </a:lnTo>
                  <a:lnTo>
                    <a:pt x="52" y="510"/>
                  </a:lnTo>
                  <a:lnTo>
                    <a:pt x="60" y="518"/>
                  </a:lnTo>
                  <a:lnTo>
                    <a:pt x="68" y="522"/>
                  </a:lnTo>
                  <a:lnTo>
                    <a:pt x="80" y="526"/>
                  </a:lnTo>
                  <a:lnTo>
                    <a:pt x="90" y="528"/>
                  </a:lnTo>
                  <a:lnTo>
                    <a:pt x="104" y="530"/>
                  </a:lnTo>
                  <a:lnTo>
                    <a:pt x="136" y="528"/>
                  </a:lnTo>
                  <a:lnTo>
                    <a:pt x="174" y="522"/>
                  </a:lnTo>
                  <a:lnTo>
                    <a:pt x="220" y="516"/>
                  </a:lnTo>
                  <a:lnTo>
                    <a:pt x="220" y="516"/>
                  </a:lnTo>
                  <a:lnTo>
                    <a:pt x="264" y="510"/>
                  </a:lnTo>
                  <a:lnTo>
                    <a:pt x="302" y="510"/>
                  </a:lnTo>
                  <a:lnTo>
                    <a:pt x="332" y="512"/>
                  </a:lnTo>
                  <a:lnTo>
                    <a:pt x="354" y="518"/>
                  </a:lnTo>
                  <a:lnTo>
                    <a:pt x="372" y="524"/>
                  </a:lnTo>
                  <a:lnTo>
                    <a:pt x="382" y="530"/>
                  </a:lnTo>
                  <a:lnTo>
                    <a:pt x="390" y="534"/>
                  </a:lnTo>
                  <a:lnTo>
                    <a:pt x="390" y="534"/>
                  </a:lnTo>
                  <a:lnTo>
                    <a:pt x="388" y="522"/>
                  </a:lnTo>
                  <a:lnTo>
                    <a:pt x="382" y="502"/>
                  </a:lnTo>
                  <a:lnTo>
                    <a:pt x="370" y="476"/>
                  </a:lnTo>
                  <a:lnTo>
                    <a:pt x="356" y="448"/>
                  </a:lnTo>
                  <a:lnTo>
                    <a:pt x="336" y="418"/>
                  </a:lnTo>
                  <a:lnTo>
                    <a:pt x="312" y="390"/>
                  </a:lnTo>
                  <a:lnTo>
                    <a:pt x="298" y="376"/>
                  </a:lnTo>
                  <a:lnTo>
                    <a:pt x="284" y="362"/>
                  </a:lnTo>
                  <a:lnTo>
                    <a:pt x="266" y="350"/>
                  </a:lnTo>
                  <a:lnTo>
                    <a:pt x="250" y="338"/>
                  </a:lnTo>
                  <a:lnTo>
                    <a:pt x="250" y="338"/>
                  </a:lnTo>
                  <a:lnTo>
                    <a:pt x="232" y="326"/>
                  </a:lnTo>
                  <a:lnTo>
                    <a:pt x="216" y="312"/>
                  </a:lnTo>
                  <a:lnTo>
                    <a:pt x="200" y="294"/>
                  </a:lnTo>
                  <a:lnTo>
                    <a:pt x="188" y="276"/>
                  </a:lnTo>
                  <a:lnTo>
                    <a:pt x="176" y="256"/>
                  </a:lnTo>
                  <a:lnTo>
                    <a:pt x="164" y="236"/>
                  </a:lnTo>
                  <a:lnTo>
                    <a:pt x="146" y="194"/>
                  </a:lnTo>
                  <a:lnTo>
                    <a:pt x="134" y="156"/>
                  </a:lnTo>
                  <a:lnTo>
                    <a:pt x="124" y="124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18" y="88"/>
                  </a:lnTo>
                  <a:lnTo>
                    <a:pt x="118" y="88"/>
                  </a:lnTo>
                  <a:lnTo>
                    <a:pt x="136" y="82"/>
                  </a:lnTo>
                  <a:lnTo>
                    <a:pt x="154" y="80"/>
                  </a:lnTo>
                  <a:lnTo>
                    <a:pt x="200" y="74"/>
                  </a:lnTo>
                  <a:lnTo>
                    <a:pt x="250" y="72"/>
                  </a:lnTo>
                  <a:lnTo>
                    <a:pt x="300" y="72"/>
                  </a:lnTo>
                  <a:lnTo>
                    <a:pt x="384" y="72"/>
                  </a:lnTo>
                  <a:lnTo>
                    <a:pt x="420" y="74"/>
                  </a:lnTo>
                  <a:lnTo>
                    <a:pt x="420" y="74"/>
                  </a:lnTo>
                  <a:lnTo>
                    <a:pt x="420" y="154"/>
                  </a:lnTo>
                  <a:lnTo>
                    <a:pt x="418" y="212"/>
                  </a:lnTo>
                  <a:lnTo>
                    <a:pt x="410" y="332"/>
                  </a:lnTo>
                  <a:lnTo>
                    <a:pt x="518" y="320"/>
                  </a:lnTo>
                  <a:lnTo>
                    <a:pt x="518" y="320"/>
                  </a:lnTo>
                  <a:lnTo>
                    <a:pt x="520" y="304"/>
                  </a:lnTo>
                  <a:lnTo>
                    <a:pt x="518" y="256"/>
                  </a:lnTo>
                  <a:lnTo>
                    <a:pt x="518" y="218"/>
                  </a:lnTo>
                  <a:lnTo>
                    <a:pt x="514" y="172"/>
                  </a:lnTo>
                  <a:lnTo>
                    <a:pt x="508" y="116"/>
                  </a:lnTo>
                  <a:lnTo>
                    <a:pt x="500" y="5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 flipH="1">
              <a:off x="2027192" y="3097434"/>
              <a:ext cx="551406" cy="566251"/>
            </a:xfrm>
            <a:custGeom>
              <a:avLst/>
              <a:gdLst>
                <a:gd name="T0" fmla="*/ 500 w 520"/>
                <a:gd name="T1" fmla="*/ 50 h 534"/>
                <a:gd name="T2" fmla="*/ 496 w 520"/>
                <a:gd name="T3" fmla="*/ 34 h 534"/>
                <a:gd name="T4" fmla="*/ 484 w 520"/>
                <a:gd name="T5" fmla="*/ 22 h 534"/>
                <a:gd name="T6" fmla="*/ 466 w 520"/>
                <a:gd name="T7" fmla="*/ 12 h 534"/>
                <a:gd name="T8" fmla="*/ 418 w 520"/>
                <a:gd name="T9" fmla="*/ 2 h 534"/>
                <a:gd name="T10" fmla="*/ 358 w 520"/>
                <a:gd name="T11" fmla="*/ 0 h 534"/>
                <a:gd name="T12" fmla="*/ 260 w 520"/>
                <a:gd name="T13" fmla="*/ 8 h 534"/>
                <a:gd name="T14" fmla="*/ 144 w 520"/>
                <a:gd name="T15" fmla="*/ 28 h 534"/>
                <a:gd name="T16" fmla="*/ 110 w 520"/>
                <a:gd name="T17" fmla="*/ 36 h 534"/>
                <a:gd name="T18" fmla="*/ 108 w 520"/>
                <a:gd name="T19" fmla="*/ 34 h 534"/>
                <a:gd name="T20" fmla="*/ 108 w 520"/>
                <a:gd name="T21" fmla="*/ 34 h 534"/>
                <a:gd name="T22" fmla="*/ 96 w 520"/>
                <a:gd name="T23" fmla="*/ 40 h 534"/>
                <a:gd name="T24" fmla="*/ 70 w 520"/>
                <a:gd name="T25" fmla="*/ 48 h 534"/>
                <a:gd name="T26" fmla="*/ 62 w 520"/>
                <a:gd name="T27" fmla="*/ 56 h 534"/>
                <a:gd name="T28" fmla="*/ 46 w 520"/>
                <a:gd name="T29" fmla="*/ 68 h 534"/>
                <a:gd name="T30" fmla="*/ 20 w 520"/>
                <a:gd name="T31" fmla="*/ 102 h 534"/>
                <a:gd name="T32" fmla="*/ 6 w 520"/>
                <a:gd name="T33" fmla="*/ 146 h 534"/>
                <a:gd name="T34" fmla="*/ 0 w 520"/>
                <a:gd name="T35" fmla="*/ 196 h 534"/>
                <a:gd name="T36" fmla="*/ 2 w 520"/>
                <a:gd name="T37" fmla="*/ 280 h 534"/>
                <a:gd name="T38" fmla="*/ 26 w 520"/>
                <a:gd name="T39" fmla="*/ 436 h 534"/>
                <a:gd name="T40" fmla="*/ 30 w 520"/>
                <a:gd name="T41" fmla="*/ 456 h 534"/>
                <a:gd name="T42" fmla="*/ 38 w 520"/>
                <a:gd name="T43" fmla="*/ 488 h 534"/>
                <a:gd name="T44" fmla="*/ 52 w 520"/>
                <a:gd name="T45" fmla="*/ 510 h 534"/>
                <a:gd name="T46" fmla="*/ 68 w 520"/>
                <a:gd name="T47" fmla="*/ 522 h 534"/>
                <a:gd name="T48" fmla="*/ 90 w 520"/>
                <a:gd name="T49" fmla="*/ 528 h 534"/>
                <a:gd name="T50" fmla="*/ 136 w 520"/>
                <a:gd name="T51" fmla="*/ 528 h 534"/>
                <a:gd name="T52" fmla="*/ 220 w 520"/>
                <a:gd name="T53" fmla="*/ 516 h 534"/>
                <a:gd name="T54" fmla="*/ 264 w 520"/>
                <a:gd name="T55" fmla="*/ 510 h 534"/>
                <a:gd name="T56" fmla="*/ 332 w 520"/>
                <a:gd name="T57" fmla="*/ 512 h 534"/>
                <a:gd name="T58" fmla="*/ 372 w 520"/>
                <a:gd name="T59" fmla="*/ 524 h 534"/>
                <a:gd name="T60" fmla="*/ 390 w 520"/>
                <a:gd name="T61" fmla="*/ 534 h 534"/>
                <a:gd name="T62" fmla="*/ 388 w 520"/>
                <a:gd name="T63" fmla="*/ 522 h 534"/>
                <a:gd name="T64" fmla="*/ 370 w 520"/>
                <a:gd name="T65" fmla="*/ 476 h 534"/>
                <a:gd name="T66" fmla="*/ 336 w 520"/>
                <a:gd name="T67" fmla="*/ 418 h 534"/>
                <a:gd name="T68" fmla="*/ 298 w 520"/>
                <a:gd name="T69" fmla="*/ 376 h 534"/>
                <a:gd name="T70" fmla="*/ 266 w 520"/>
                <a:gd name="T71" fmla="*/ 350 h 534"/>
                <a:gd name="T72" fmla="*/ 250 w 520"/>
                <a:gd name="T73" fmla="*/ 338 h 534"/>
                <a:gd name="T74" fmla="*/ 216 w 520"/>
                <a:gd name="T75" fmla="*/ 312 h 534"/>
                <a:gd name="T76" fmla="*/ 188 w 520"/>
                <a:gd name="T77" fmla="*/ 276 h 534"/>
                <a:gd name="T78" fmla="*/ 164 w 520"/>
                <a:gd name="T79" fmla="*/ 236 h 534"/>
                <a:gd name="T80" fmla="*/ 134 w 520"/>
                <a:gd name="T81" fmla="*/ 156 h 534"/>
                <a:gd name="T82" fmla="*/ 118 w 520"/>
                <a:gd name="T83" fmla="*/ 94 h 534"/>
                <a:gd name="T84" fmla="*/ 120 w 520"/>
                <a:gd name="T85" fmla="*/ 92 h 534"/>
                <a:gd name="T86" fmla="*/ 118 w 520"/>
                <a:gd name="T87" fmla="*/ 88 h 534"/>
                <a:gd name="T88" fmla="*/ 136 w 520"/>
                <a:gd name="T89" fmla="*/ 82 h 534"/>
                <a:gd name="T90" fmla="*/ 200 w 520"/>
                <a:gd name="T91" fmla="*/ 74 h 534"/>
                <a:gd name="T92" fmla="*/ 300 w 520"/>
                <a:gd name="T93" fmla="*/ 72 h 534"/>
                <a:gd name="T94" fmla="*/ 420 w 520"/>
                <a:gd name="T95" fmla="*/ 74 h 534"/>
                <a:gd name="T96" fmla="*/ 420 w 520"/>
                <a:gd name="T97" fmla="*/ 154 h 534"/>
                <a:gd name="T98" fmla="*/ 410 w 520"/>
                <a:gd name="T99" fmla="*/ 332 h 534"/>
                <a:gd name="T100" fmla="*/ 518 w 520"/>
                <a:gd name="T101" fmla="*/ 320 h 534"/>
                <a:gd name="T102" fmla="*/ 518 w 520"/>
                <a:gd name="T103" fmla="*/ 256 h 534"/>
                <a:gd name="T104" fmla="*/ 514 w 520"/>
                <a:gd name="T105" fmla="*/ 172 h 534"/>
                <a:gd name="T106" fmla="*/ 500 w 520"/>
                <a:gd name="T107" fmla="*/ 5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0" h="534">
                  <a:moveTo>
                    <a:pt x="500" y="50"/>
                  </a:moveTo>
                  <a:lnTo>
                    <a:pt x="500" y="50"/>
                  </a:lnTo>
                  <a:lnTo>
                    <a:pt x="498" y="42"/>
                  </a:lnTo>
                  <a:lnTo>
                    <a:pt x="496" y="34"/>
                  </a:lnTo>
                  <a:lnTo>
                    <a:pt x="490" y="28"/>
                  </a:lnTo>
                  <a:lnTo>
                    <a:pt x="484" y="22"/>
                  </a:lnTo>
                  <a:lnTo>
                    <a:pt x="476" y="16"/>
                  </a:lnTo>
                  <a:lnTo>
                    <a:pt x="466" y="12"/>
                  </a:lnTo>
                  <a:lnTo>
                    <a:pt x="444" y="6"/>
                  </a:lnTo>
                  <a:lnTo>
                    <a:pt x="418" y="2"/>
                  </a:lnTo>
                  <a:lnTo>
                    <a:pt x="390" y="0"/>
                  </a:lnTo>
                  <a:lnTo>
                    <a:pt x="358" y="0"/>
                  </a:lnTo>
                  <a:lnTo>
                    <a:pt x="326" y="2"/>
                  </a:lnTo>
                  <a:lnTo>
                    <a:pt x="260" y="8"/>
                  </a:lnTo>
                  <a:lnTo>
                    <a:pt x="196" y="18"/>
                  </a:lnTo>
                  <a:lnTo>
                    <a:pt x="144" y="28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84" y="44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46" y="68"/>
                  </a:lnTo>
                  <a:lnTo>
                    <a:pt x="32" y="84"/>
                  </a:lnTo>
                  <a:lnTo>
                    <a:pt x="20" y="102"/>
                  </a:lnTo>
                  <a:lnTo>
                    <a:pt x="12" y="122"/>
                  </a:lnTo>
                  <a:lnTo>
                    <a:pt x="6" y="146"/>
                  </a:lnTo>
                  <a:lnTo>
                    <a:pt x="2" y="170"/>
                  </a:lnTo>
                  <a:lnTo>
                    <a:pt x="0" y="196"/>
                  </a:lnTo>
                  <a:lnTo>
                    <a:pt x="0" y="224"/>
                  </a:lnTo>
                  <a:lnTo>
                    <a:pt x="2" y="280"/>
                  </a:lnTo>
                  <a:lnTo>
                    <a:pt x="10" y="336"/>
                  </a:lnTo>
                  <a:lnTo>
                    <a:pt x="26" y="436"/>
                  </a:lnTo>
                  <a:lnTo>
                    <a:pt x="26" y="436"/>
                  </a:lnTo>
                  <a:lnTo>
                    <a:pt x="30" y="456"/>
                  </a:lnTo>
                  <a:lnTo>
                    <a:pt x="34" y="474"/>
                  </a:lnTo>
                  <a:lnTo>
                    <a:pt x="38" y="488"/>
                  </a:lnTo>
                  <a:lnTo>
                    <a:pt x="44" y="500"/>
                  </a:lnTo>
                  <a:lnTo>
                    <a:pt x="52" y="510"/>
                  </a:lnTo>
                  <a:lnTo>
                    <a:pt x="60" y="518"/>
                  </a:lnTo>
                  <a:lnTo>
                    <a:pt x="68" y="522"/>
                  </a:lnTo>
                  <a:lnTo>
                    <a:pt x="80" y="526"/>
                  </a:lnTo>
                  <a:lnTo>
                    <a:pt x="90" y="528"/>
                  </a:lnTo>
                  <a:lnTo>
                    <a:pt x="104" y="530"/>
                  </a:lnTo>
                  <a:lnTo>
                    <a:pt x="136" y="528"/>
                  </a:lnTo>
                  <a:lnTo>
                    <a:pt x="174" y="522"/>
                  </a:lnTo>
                  <a:lnTo>
                    <a:pt x="220" y="516"/>
                  </a:lnTo>
                  <a:lnTo>
                    <a:pt x="220" y="516"/>
                  </a:lnTo>
                  <a:lnTo>
                    <a:pt x="264" y="510"/>
                  </a:lnTo>
                  <a:lnTo>
                    <a:pt x="302" y="510"/>
                  </a:lnTo>
                  <a:lnTo>
                    <a:pt x="332" y="512"/>
                  </a:lnTo>
                  <a:lnTo>
                    <a:pt x="354" y="518"/>
                  </a:lnTo>
                  <a:lnTo>
                    <a:pt x="372" y="524"/>
                  </a:lnTo>
                  <a:lnTo>
                    <a:pt x="382" y="530"/>
                  </a:lnTo>
                  <a:lnTo>
                    <a:pt x="390" y="534"/>
                  </a:lnTo>
                  <a:lnTo>
                    <a:pt x="390" y="534"/>
                  </a:lnTo>
                  <a:lnTo>
                    <a:pt x="388" y="522"/>
                  </a:lnTo>
                  <a:lnTo>
                    <a:pt x="382" y="502"/>
                  </a:lnTo>
                  <a:lnTo>
                    <a:pt x="370" y="476"/>
                  </a:lnTo>
                  <a:lnTo>
                    <a:pt x="356" y="448"/>
                  </a:lnTo>
                  <a:lnTo>
                    <a:pt x="336" y="418"/>
                  </a:lnTo>
                  <a:lnTo>
                    <a:pt x="312" y="390"/>
                  </a:lnTo>
                  <a:lnTo>
                    <a:pt x="298" y="376"/>
                  </a:lnTo>
                  <a:lnTo>
                    <a:pt x="284" y="362"/>
                  </a:lnTo>
                  <a:lnTo>
                    <a:pt x="266" y="350"/>
                  </a:lnTo>
                  <a:lnTo>
                    <a:pt x="250" y="338"/>
                  </a:lnTo>
                  <a:lnTo>
                    <a:pt x="250" y="338"/>
                  </a:lnTo>
                  <a:lnTo>
                    <a:pt x="232" y="326"/>
                  </a:lnTo>
                  <a:lnTo>
                    <a:pt x="216" y="312"/>
                  </a:lnTo>
                  <a:lnTo>
                    <a:pt x="200" y="294"/>
                  </a:lnTo>
                  <a:lnTo>
                    <a:pt x="188" y="276"/>
                  </a:lnTo>
                  <a:lnTo>
                    <a:pt x="176" y="256"/>
                  </a:lnTo>
                  <a:lnTo>
                    <a:pt x="164" y="236"/>
                  </a:lnTo>
                  <a:lnTo>
                    <a:pt x="146" y="194"/>
                  </a:lnTo>
                  <a:lnTo>
                    <a:pt x="134" y="156"/>
                  </a:lnTo>
                  <a:lnTo>
                    <a:pt x="124" y="124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18" y="88"/>
                  </a:lnTo>
                  <a:lnTo>
                    <a:pt x="118" y="88"/>
                  </a:lnTo>
                  <a:lnTo>
                    <a:pt x="136" y="82"/>
                  </a:lnTo>
                  <a:lnTo>
                    <a:pt x="154" y="80"/>
                  </a:lnTo>
                  <a:lnTo>
                    <a:pt x="200" y="74"/>
                  </a:lnTo>
                  <a:lnTo>
                    <a:pt x="250" y="72"/>
                  </a:lnTo>
                  <a:lnTo>
                    <a:pt x="300" y="72"/>
                  </a:lnTo>
                  <a:lnTo>
                    <a:pt x="384" y="72"/>
                  </a:lnTo>
                  <a:lnTo>
                    <a:pt x="420" y="74"/>
                  </a:lnTo>
                  <a:lnTo>
                    <a:pt x="420" y="74"/>
                  </a:lnTo>
                  <a:lnTo>
                    <a:pt x="420" y="154"/>
                  </a:lnTo>
                  <a:lnTo>
                    <a:pt x="418" y="212"/>
                  </a:lnTo>
                  <a:lnTo>
                    <a:pt x="410" y="332"/>
                  </a:lnTo>
                  <a:lnTo>
                    <a:pt x="518" y="320"/>
                  </a:lnTo>
                  <a:lnTo>
                    <a:pt x="518" y="320"/>
                  </a:lnTo>
                  <a:lnTo>
                    <a:pt x="520" y="304"/>
                  </a:lnTo>
                  <a:lnTo>
                    <a:pt x="518" y="256"/>
                  </a:lnTo>
                  <a:lnTo>
                    <a:pt x="518" y="218"/>
                  </a:lnTo>
                  <a:lnTo>
                    <a:pt x="514" y="172"/>
                  </a:lnTo>
                  <a:lnTo>
                    <a:pt x="508" y="116"/>
                  </a:lnTo>
                  <a:lnTo>
                    <a:pt x="50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48"/>
            <p:cNvSpPr>
              <a:spLocks noEditPoints="1"/>
            </p:cNvSpPr>
            <p:nvPr/>
          </p:nvSpPr>
          <p:spPr bwMode="auto">
            <a:xfrm flipH="1">
              <a:off x="2727054" y="2119750"/>
              <a:ext cx="173905" cy="275702"/>
            </a:xfrm>
            <a:custGeom>
              <a:avLst/>
              <a:gdLst>
                <a:gd name="T0" fmla="*/ 106 w 164"/>
                <a:gd name="T1" fmla="*/ 232 h 260"/>
                <a:gd name="T2" fmla="*/ 116 w 164"/>
                <a:gd name="T3" fmla="*/ 222 h 260"/>
                <a:gd name="T4" fmla="*/ 138 w 164"/>
                <a:gd name="T5" fmla="*/ 196 h 260"/>
                <a:gd name="T6" fmla="*/ 158 w 164"/>
                <a:gd name="T7" fmla="*/ 162 h 260"/>
                <a:gd name="T8" fmla="*/ 164 w 164"/>
                <a:gd name="T9" fmla="*/ 136 h 260"/>
                <a:gd name="T10" fmla="*/ 164 w 164"/>
                <a:gd name="T11" fmla="*/ 128 h 260"/>
                <a:gd name="T12" fmla="*/ 160 w 164"/>
                <a:gd name="T13" fmla="*/ 94 h 260"/>
                <a:gd name="T14" fmla="*/ 152 w 164"/>
                <a:gd name="T15" fmla="*/ 70 h 260"/>
                <a:gd name="T16" fmla="*/ 144 w 164"/>
                <a:gd name="T17" fmla="*/ 62 h 260"/>
                <a:gd name="T18" fmla="*/ 132 w 164"/>
                <a:gd name="T19" fmla="*/ 58 h 260"/>
                <a:gd name="T20" fmla="*/ 130 w 164"/>
                <a:gd name="T21" fmla="*/ 42 h 260"/>
                <a:gd name="T22" fmla="*/ 120 w 164"/>
                <a:gd name="T23" fmla="*/ 12 h 260"/>
                <a:gd name="T24" fmla="*/ 112 w 164"/>
                <a:gd name="T25" fmla="*/ 2 h 260"/>
                <a:gd name="T26" fmla="*/ 106 w 164"/>
                <a:gd name="T27" fmla="*/ 0 h 260"/>
                <a:gd name="T28" fmla="*/ 92 w 164"/>
                <a:gd name="T29" fmla="*/ 6 h 260"/>
                <a:gd name="T30" fmla="*/ 88 w 164"/>
                <a:gd name="T31" fmla="*/ 16 h 260"/>
                <a:gd name="T32" fmla="*/ 84 w 164"/>
                <a:gd name="T33" fmla="*/ 10 h 260"/>
                <a:gd name="T34" fmla="*/ 74 w 164"/>
                <a:gd name="T35" fmla="*/ 6 h 260"/>
                <a:gd name="T36" fmla="*/ 68 w 164"/>
                <a:gd name="T37" fmla="*/ 6 h 260"/>
                <a:gd name="T38" fmla="*/ 58 w 164"/>
                <a:gd name="T39" fmla="*/ 16 h 260"/>
                <a:gd name="T40" fmla="*/ 58 w 164"/>
                <a:gd name="T41" fmla="*/ 30 h 260"/>
                <a:gd name="T42" fmla="*/ 52 w 164"/>
                <a:gd name="T43" fmla="*/ 26 h 260"/>
                <a:gd name="T44" fmla="*/ 40 w 164"/>
                <a:gd name="T45" fmla="*/ 22 h 260"/>
                <a:gd name="T46" fmla="*/ 34 w 164"/>
                <a:gd name="T47" fmla="*/ 26 h 260"/>
                <a:gd name="T48" fmla="*/ 26 w 164"/>
                <a:gd name="T49" fmla="*/ 38 h 260"/>
                <a:gd name="T50" fmla="*/ 26 w 164"/>
                <a:gd name="T51" fmla="*/ 48 h 260"/>
                <a:gd name="T52" fmla="*/ 22 w 164"/>
                <a:gd name="T53" fmla="*/ 46 h 260"/>
                <a:gd name="T54" fmla="*/ 14 w 164"/>
                <a:gd name="T55" fmla="*/ 48 h 260"/>
                <a:gd name="T56" fmla="*/ 10 w 164"/>
                <a:gd name="T57" fmla="*/ 52 h 260"/>
                <a:gd name="T58" fmla="*/ 2 w 164"/>
                <a:gd name="T59" fmla="*/ 70 h 260"/>
                <a:gd name="T60" fmla="*/ 0 w 164"/>
                <a:gd name="T61" fmla="*/ 88 h 260"/>
                <a:gd name="T62" fmla="*/ 2 w 164"/>
                <a:gd name="T63" fmla="*/ 108 h 260"/>
                <a:gd name="T64" fmla="*/ 4 w 164"/>
                <a:gd name="T65" fmla="*/ 116 h 260"/>
                <a:gd name="T66" fmla="*/ 14 w 164"/>
                <a:gd name="T67" fmla="*/ 156 h 260"/>
                <a:gd name="T68" fmla="*/ 34 w 164"/>
                <a:gd name="T69" fmla="*/ 198 h 260"/>
                <a:gd name="T70" fmla="*/ 54 w 164"/>
                <a:gd name="T71" fmla="*/ 260 h 260"/>
                <a:gd name="T72" fmla="*/ 94 w 164"/>
                <a:gd name="T73" fmla="*/ 28 h 260"/>
                <a:gd name="T74" fmla="*/ 96 w 164"/>
                <a:gd name="T75" fmla="*/ 34 h 260"/>
                <a:gd name="T76" fmla="*/ 98 w 164"/>
                <a:gd name="T77" fmla="*/ 4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260">
                  <a:moveTo>
                    <a:pt x="104" y="256"/>
                  </a:moveTo>
                  <a:lnTo>
                    <a:pt x="106" y="232"/>
                  </a:lnTo>
                  <a:lnTo>
                    <a:pt x="106" y="232"/>
                  </a:lnTo>
                  <a:lnTo>
                    <a:pt x="116" y="222"/>
                  </a:lnTo>
                  <a:lnTo>
                    <a:pt x="126" y="210"/>
                  </a:lnTo>
                  <a:lnTo>
                    <a:pt x="138" y="196"/>
                  </a:lnTo>
                  <a:lnTo>
                    <a:pt x="150" y="180"/>
                  </a:lnTo>
                  <a:lnTo>
                    <a:pt x="158" y="162"/>
                  </a:lnTo>
                  <a:lnTo>
                    <a:pt x="164" y="146"/>
                  </a:lnTo>
                  <a:lnTo>
                    <a:pt x="164" y="136"/>
                  </a:lnTo>
                  <a:lnTo>
                    <a:pt x="164" y="128"/>
                  </a:lnTo>
                  <a:lnTo>
                    <a:pt x="164" y="128"/>
                  </a:lnTo>
                  <a:lnTo>
                    <a:pt x="164" y="118"/>
                  </a:lnTo>
                  <a:lnTo>
                    <a:pt x="160" y="94"/>
                  </a:lnTo>
                  <a:lnTo>
                    <a:pt x="158" y="82"/>
                  </a:lnTo>
                  <a:lnTo>
                    <a:pt x="152" y="70"/>
                  </a:lnTo>
                  <a:lnTo>
                    <a:pt x="148" y="66"/>
                  </a:lnTo>
                  <a:lnTo>
                    <a:pt x="144" y="62"/>
                  </a:lnTo>
                  <a:lnTo>
                    <a:pt x="138" y="60"/>
                  </a:lnTo>
                  <a:lnTo>
                    <a:pt x="132" y="58"/>
                  </a:lnTo>
                  <a:lnTo>
                    <a:pt x="132" y="58"/>
                  </a:lnTo>
                  <a:lnTo>
                    <a:pt x="130" y="42"/>
                  </a:lnTo>
                  <a:lnTo>
                    <a:pt x="126" y="26"/>
                  </a:lnTo>
                  <a:lnTo>
                    <a:pt x="120" y="12"/>
                  </a:lnTo>
                  <a:lnTo>
                    <a:pt x="116" y="6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06" y="0"/>
                  </a:lnTo>
                  <a:lnTo>
                    <a:pt x="100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84" y="10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0" y="10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2" y="26"/>
                  </a:lnTo>
                  <a:lnTo>
                    <a:pt x="48" y="22"/>
                  </a:lnTo>
                  <a:lnTo>
                    <a:pt x="40" y="22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8" y="32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4" y="4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6" y="62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102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8" y="140"/>
                  </a:lnTo>
                  <a:lnTo>
                    <a:pt x="14" y="156"/>
                  </a:lnTo>
                  <a:lnTo>
                    <a:pt x="22" y="176"/>
                  </a:lnTo>
                  <a:lnTo>
                    <a:pt x="34" y="198"/>
                  </a:lnTo>
                  <a:lnTo>
                    <a:pt x="48" y="222"/>
                  </a:lnTo>
                  <a:lnTo>
                    <a:pt x="54" y="260"/>
                  </a:lnTo>
                  <a:lnTo>
                    <a:pt x="104" y="256"/>
                  </a:lnTo>
                  <a:close/>
                  <a:moveTo>
                    <a:pt x="94" y="28"/>
                  </a:moveTo>
                  <a:lnTo>
                    <a:pt x="94" y="28"/>
                  </a:lnTo>
                  <a:lnTo>
                    <a:pt x="96" y="34"/>
                  </a:lnTo>
                  <a:lnTo>
                    <a:pt x="98" y="46"/>
                  </a:lnTo>
                  <a:lnTo>
                    <a:pt x="98" y="46"/>
                  </a:lnTo>
                  <a:lnTo>
                    <a:pt x="94" y="28"/>
                  </a:lnTo>
                  <a:close/>
                </a:path>
              </a:pathLst>
            </a:custGeom>
            <a:solidFill>
              <a:srgbClr val="FBB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 flipH="1">
              <a:off x="2727054" y="2119750"/>
              <a:ext cx="173905" cy="275702"/>
            </a:xfrm>
            <a:custGeom>
              <a:avLst/>
              <a:gdLst>
                <a:gd name="T0" fmla="*/ 106 w 164"/>
                <a:gd name="T1" fmla="*/ 232 h 260"/>
                <a:gd name="T2" fmla="*/ 116 w 164"/>
                <a:gd name="T3" fmla="*/ 222 h 260"/>
                <a:gd name="T4" fmla="*/ 138 w 164"/>
                <a:gd name="T5" fmla="*/ 196 h 260"/>
                <a:gd name="T6" fmla="*/ 158 w 164"/>
                <a:gd name="T7" fmla="*/ 162 h 260"/>
                <a:gd name="T8" fmla="*/ 164 w 164"/>
                <a:gd name="T9" fmla="*/ 136 h 260"/>
                <a:gd name="T10" fmla="*/ 164 w 164"/>
                <a:gd name="T11" fmla="*/ 128 h 260"/>
                <a:gd name="T12" fmla="*/ 160 w 164"/>
                <a:gd name="T13" fmla="*/ 94 h 260"/>
                <a:gd name="T14" fmla="*/ 152 w 164"/>
                <a:gd name="T15" fmla="*/ 70 h 260"/>
                <a:gd name="T16" fmla="*/ 144 w 164"/>
                <a:gd name="T17" fmla="*/ 62 h 260"/>
                <a:gd name="T18" fmla="*/ 132 w 164"/>
                <a:gd name="T19" fmla="*/ 58 h 260"/>
                <a:gd name="T20" fmla="*/ 130 w 164"/>
                <a:gd name="T21" fmla="*/ 42 h 260"/>
                <a:gd name="T22" fmla="*/ 120 w 164"/>
                <a:gd name="T23" fmla="*/ 12 h 260"/>
                <a:gd name="T24" fmla="*/ 112 w 164"/>
                <a:gd name="T25" fmla="*/ 2 h 260"/>
                <a:gd name="T26" fmla="*/ 106 w 164"/>
                <a:gd name="T27" fmla="*/ 0 h 260"/>
                <a:gd name="T28" fmla="*/ 92 w 164"/>
                <a:gd name="T29" fmla="*/ 6 h 260"/>
                <a:gd name="T30" fmla="*/ 88 w 164"/>
                <a:gd name="T31" fmla="*/ 16 h 260"/>
                <a:gd name="T32" fmla="*/ 84 w 164"/>
                <a:gd name="T33" fmla="*/ 10 h 260"/>
                <a:gd name="T34" fmla="*/ 74 w 164"/>
                <a:gd name="T35" fmla="*/ 6 h 260"/>
                <a:gd name="T36" fmla="*/ 68 w 164"/>
                <a:gd name="T37" fmla="*/ 6 h 260"/>
                <a:gd name="T38" fmla="*/ 58 w 164"/>
                <a:gd name="T39" fmla="*/ 16 h 260"/>
                <a:gd name="T40" fmla="*/ 58 w 164"/>
                <a:gd name="T41" fmla="*/ 30 h 260"/>
                <a:gd name="T42" fmla="*/ 52 w 164"/>
                <a:gd name="T43" fmla="*/ 26 h 260"/>
                <a:gd name="T44" fmla="*/ 40 w 164"/>
                <a:gd name="T45" fmla="*/ 22 h 260"/>
                <a:gd name="T46" fmla="*/ 34 w 164"/>
                <a:gd name="T47" fmla="*/ 26 h 260"/>
                <a:gd name="T48" fmla="*/ 26 w 164"/>
                <a:gd name="T49" fmla="*/ 38 h 260"/>
                <a:gd name="T50" fmla="*/ 26 w 164"/>
                <a:gd name="T51" fmla="*/ 48 h 260"/>
                <a:gd name="T52" fmla="*/ 22 w 164"/>
                <a:gd name="T53" fmla="*/ 46 h 260"/>
                <a:gd name="T54" fmla="*/ 14 w 164"/>
                <a:gd name="T55" fmla="*/ 48 h 260"/>
                <a:gd name="T56" fmla="*/ 10 w 164"/>
                <a:gd name="T57" fmla="*/ 52 h 260"/>
                <a:gd name="T58" fmla="*/ 2 w 164"/>
                <a:gd name="T59" fmla="*/ 70 h 260"/>
                <a:gd name="T60" fmla="*/ 0 w 164"/>
                <a:gd name="T61" fmla="*/ 88 h 260"/>
                <a:gd name="T62" fmla="*/ 2 w 164"/>
                <a:gd name="T63" fmla="*/ 108 h 260"/>
                <a:gd name="T64" fmla="*/ 4 w 164"/>
                <a:gd name="T65" fmla="*/ 116 h 260"/>
                <a:gd name="T66" fmla="*/ 14 w 164"/>
                <a:gd name="T67" fmla="*/ 156 h 260"/>
                <a:gd name="T68" fmla="*/ 34 w 164"/>
                <a:gd name="T69" fmla="*/ 198 h 260"/>
                <a:gd name="T70" fmla="*/ 54 w 164"/>
                <a:gd name="T71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60">
                  <a:moveTo>
                    <a:pt x="104" y="256"/>
                  </a:moveTo>
                  <a:lnTo>
                    <a:pt x="106" y="232"/>
                  </a:lnTo>
                  <a:lnTo>
                    <a:pt x="106" y="232"/>
                  </a:lnTo>
                  <a:lnTo>
                    <a:pt x="116" y="222"/>
                  </a:lnTo>
                  <a:lnTo>
                    <a:pt x="126" y="210"/>
                  </a:lnTo>
                  <a:lnTo>
                    <a:pt x="138" y="196"/>
                  </a:lnTo>
                  <a:lnTo>
                    <a:pt x="150" y="180"/>
                  </a:lnTo>
                  <a:lnTo>
                    <a:pt x="158" y="162"/>
                  </a:lnTo>
                  <a:lnTo>
                    <a:pt x="164" y="146"/>
                  </a:lnTo>
                  <a:lnTo>
                    <a:pt x="164" y="136"/>
                  </a:lnTo>
                  <a:lnTo>
                    <a:pt x="164" y="128"/>
                  </a:lnTo>
                  <a:lnTo>
                    <a:pt x="164" y="128"/>
                  </a:lnTo>
                  <a:lnTo>
                    <a:pt x="164" y="118"/>
                  </a:lnTo>
                  <a:lnTo>
                    <a:pt x="160" y="94"/>
                  </a:lnTo>
                  <a:lnTo>
                    <a:pt x="158" y="82"/>
                  </a:lnTo>
                  <a:lnTo>
                    <a:pt x="152" y="70"/>
                  </a:lnTo>
                  <a:lnTo>
                    <a:pt x="148" y="66"/>
                  </a:lnTo>
                  <a:lnTo>
                    <a:pt x="144" y="62"/>
                  </a:lnTo>
                  <a:lnTo>
                    <a:pt x="138" y="60"/>
                  </a:lnTo>
                  <a:lnTo>
                    <a:pt x="132" y="58"/>
                  </a:lnTo>
                  <a:lnTo>
                    <a:pt x="132" y="58"/>
                  </a:lnTo>
                  <a:lnTo>
                    <a:pt x="130" y="42"/>
                  </a:lnTo>
                  <a:lnTo>
                    <a:pt x="126" y="26"/>
                  </a:lnTo>
                  <a:lnTo>
                    <a:pt x="120" y="12"/>
                  </a:lnTo>
                  <a:lnTo>
                    <a:pt x="116" y="6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06" y="0"/>
                  </a:lnTo>
                  <a:lnTo>
                    <a:pt x="100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84" y="10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0" y="10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2" y="26"/>
                  </a:lnTo>
                  <a:lnTo>
                    <a:pt x="48" y="22"/>
                  </a:lnTo>
                  <a:lnTo>
                    <a:pt x="40" y="22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8" y="32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4" y="4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6" y="62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102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8" y="140"/>
                  </a:lnTo>
                  <a:lnTo>
                    <a:pt x="14" y="156"/>
                  </a:lnTo>
                  <a:lnTo>
                    <a:pt x="22" y="176"/>
                  </a:lnTo>
                  <a:lnTo>
                    <a:pt x="34" y="198"/>
                  </a:lnTo>
                  <a:lnTo>
                    <a:pt x="48" y="222"/>
                  </a:lnTo>
                  <a:lnTo>
                    <a:pt x="54" y="260"/>
                  </a:lnTo>
                  <a:lnTo>
                    <a:pt x="104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 flipH="1">
              <a:off x="2797039" y="2149441"/>
              <a:ext cx="4242" cy="19087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2 w 4"/>
                <a:gd name="T5" fmla="*/ 6 h 18"/>
                <a:gd name="T6" fmla="*/ 4 w 4"/>
                <a:gd name="T7" fmla="*/ 18 h 18"/>
                <a:gd name="T8" fmla="*/ 4 w 4"/>
                <a:gd name="T9" fmla="*/ 18 h 18"/>
                <a:gd name="T10" fmla="*/ 0 w 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8">
                  <a:moveTo>
                    <a:pt x="0" y="0"/>
                  </a:moveTo>
                  <a:lnTo>
                    <a:pt x="0" y="0"/>
                  </a:lnTo>
                  <a:lnTo>
                    <a:pt x="2" y="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51"/>
            <p:cNvSpPr>
              <a:spLocks/>
            </p:cNvSpPr>
            <p:nvPr/>
          </p:nvSpPr>
          <p:spPr bwMode="auto">
            <a:xfrm flipH="1">
              <a:off x="2786436" y="3661563"/>
              <a:ext cx="275703" cy="192991"/>
            </a:xfrm>
            <a:custGeom>
              <a:avLst/>
              <a:gdLst>
                <a:gd name="T0" fmla="*/ 138 w 260"/>
                <a:gd name="T1" fmla="*/ 22 h 182"/>
                <a:gd name="T2" fmla="*/ 138 w 260"/>
                <a:gd name="T3" fmla="*/ 22 h 182"/>
                <a:gd name="T4" fmla="*/ 142 w 260"/>
                <a:gd name="T5" fmla="*/ 28 h 182"/>
                <a:gd name="T6" fmla="*/ 148 w 260"/>
                <a:gd name="T7" fmla="*/ 40 h 182"/>
                <a:gd name="T8" fmla="*/ 150 w 260"/>
                <a:gd name="T9" fmla="*/ 46 h 182"/>
                <a:gd name="T10" fmla="*/ 150 w 260"/>
                <a:gd name="T11" fmla="*/ 54 h 182"/>
                <a:gd name="T12" fmla="*/ 148 w 260"/>
                <a:gd name="T13" fmla="*/ 60 h 182"/>
                <a:gd name="T14" fmla="*/ 142 w 260"/>
                <a:gd name="T15" fmla="*/ 64 h 182"/>
                <a:gd name="T16" fmla="*/ 142 w 260"/>
                <a:gd name="T17" fmla="*/ 64 h 182"/>
                <a:gd name="T18" fmla="*/ 112 w 260"/>
                <a:gd name="T19" fmla="*/ 78 h 182"/>
                <a:gd name="T20" fmla="*/ 80 w 260"/>
                <a:gd name="T21" fmla="*/ 96 h 182"/>
                <a:gd name="T22" fmla="*/ 50 w 260"/>
                <a:gd name="T23" fmla="*/ 116 h 182"/>
                <a:gd name="T24" fmla="*/ 24 w 260"/>
                <a:gd name="T25" fmla="*/ 138 h 182"/>
                <a:gd name="T26" fmla="*/ 14 w 260"/>
                <a:gd name="T27" fmla="*/ 148 h 182"/>
                <a:gd name="T28" fmla="*/ 6 w 260"/>
                <a:gd name="T29" fmla="*/ 156 h 182"/>
                <a:gd name="T30" fmla="*/ 2 w 260"/>
                <a:gd name="T31" fmla="*/ 166 h 182"/>
                <a:gd name="T32" fmla="*/ 0 w 260"/>
                <a:gd name="T33" fmla="*/ 172 h 182"/>
                <a:gd name="T34" fmla="*/ 2 w 260"/>
                <a:gd name="T35" fmla="*/ 178 h 182"/>
                <a:gd name="T36" fmla="*/ 10 w 260"/>
                <a:gd name="T37" fmla="*/ 182 h 182"/>
                <a:gd name="T38" fmla="*/ 22 w 260"/>
                <a:gd name="T39" fmla="*/ 182 h 182"/>
                <a:gd name="T40" fmla="*/ 38 w 260"/>
                <a:gd name="T41" fmla="*/ 182 h 182"/>
                <a:gd name="T42" fmla="*/ 38 w 260"/>
                <a:gd name="T43" fmla="*/ 182 h 182"/>
                <a:gd name="T44" fmla="*/ 76 w 260"/>
                <a:gd name="T45" fmla="*/ 176 h 182"/>
                <a:gd name="T46" fmla="*/ 106 w 260"/>
                <a:gd name="T47" fmla="*/ 168 h 182"/>
                <a:gd name="T48" fmla="*/ 134 w 260"/>
                <a:gd name="T49" fmla="*/ 158 h 182"/>
                <a:gd name="T50" fmla="*/ 156 w 260"/>
                <a:gd name="T51" fmla="*/ 148 h 182"/>
                <a:gd name="T52" fmla="*/ 172 w 260"/>
                <a:gd name="T53" fmla="*/ 136 h 182"/>
                <a:gd name="T54" fmla="*/ 186 w 260"/>
                <a:gd name="T55" fmla="*/ 126 h 182"/>
                <a:gd name="T56" fmla="*/ 196 w 260"/>
                <a:gd name="T57" fmla="*/ 118 h 182"/>
                <a:gd name="T58" fmla="*/ 202 w 260"/>
                <a:gd name="T59" fmla="*/ 110 h 182"/>
                <a:gd name="T60" fmla="*/ 202 w 260"/>
                <a:gd name="T61" fmla="*/ 110 h 182"/>
                <a:gd name="T62" fmla="*/ 208 w 260"/>
                <a:gd name="T63" fmla="*/ 106 h 182"/>
                <a:gd name="T64" fmla="*/ 214 w 260"/>
                <a:gd name="T65" fmla="*/ 102 h 182"/>
                <a:gd name="T66" fmla="*/ 232 w 260"/>
                <a:gd name="T67" fmla="*/ 98 h 182"/>
                <a:gd name="T68" fmla="*/ 240 w 260"/>
                <a:gd name="T69" fmla="*/ 98 h 182"/>
                <a:gd name="T70" fmla="*/ 248 w 260"/>
                <a:gd name="T71" fmla="*/ 96 h 182"/>
                <a:gd name="T72" fmla="*/ 254 w 260"/>
                <a:gd name="T73" fmla="*/ 92 h 182"/>
                <a:gd name="T74" fmla="*/ 258 w 260"/>
                <a:gd name="T75" fmla="*/ 86 h 182"/>
                <a:gd name="T76" fmla="*/ 258 w 260"/>
                <a:gd name="T77" fmla="*/ 86 h 182"/>
                <a:gd name="T78" fmla="*/ 260 w 260"/>
                <a:gd name="T79" fmla="*/ 82 h 182"/>
                <a:gd name="T80" fmla="*/ 260 w 260"/>
                <a:gd name="T81" fmla="*/ 76 h 182"/>
                <a:gd name="T82" fmla="*/ 256 w 260"/>
                <a:gd name="T83" fmla="*/ 64 h 182"/>
                <a:gd name="T84" fmla="*/ 250 w 260"/>
                <a:gd name="T85" fmla="*/ 50 h 182"/>
                <a:gd name="T86" fmla="*/ 242 w 260"/>
                <a:gd name="T87" fmla="*/ 36 h 182"/>
                <a:gd name="T88" fmla="*/ 226 w 260"/>
                <a:gd name="T89" fmla="*/ 10 h 182"/>
                <a:gd name="T90" fmla="*/ 218 w 260"/>
                <a:gd name="T91" fmla="*/ 0 h 182"/>
                <a:gd name="T92" fmla="*/ 138 w 260"/>
                <a:gd name="T93" fmla="*/ 2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82">
                  <a:moveTo>
                    <a:pt x="138" y="22"/>
                  </a:moveTo>
                  <a:lnTo>
                    <a:pt x="138" y="22"/>
                  </a:lnTo>
                  <a:lnTo>
                    <a:pt x="142" y="28"/>
                  </a:lnTo>
                  <a:lnTo>
                    <a:pt x="148" y="40"/>
                  </a:lnTo>
                  <a:lnTo>
                    <a:pt x="150" y="46"/>
                  </a:lnTo>
                  <a:lnTo>
                    <a:pt x="150" y="54"/>
                  </a:lnTo>
                  <a:lnTo>
                    <a:pt x="148" y="60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12" y="78"/>
                  </a:lnTo>
                  <a:lnTo>
                    <a:pt x="80" y="96"/>
                  </a:lnTo>
                  <a:lnTo>
                    <a:pt x="50" y="116"/>
                  </a:lnTo>
                  <a:lnTo>
                    <a:pt x="24" y="138"/>
                  </a:lnTo>
                  <a:lnTo>
                    <a:pt x="14" y="148"/>
                  </a:lnTo>
                  <a:lnTo>
                    <a:pt x="6" y="156"/>
                  </a:lnTo>
                  <a:lnTo>
                    <a:pt x="2" y="166"/>
                  </a:lnTo>
                  <a:lnTo>
                    <a:pt x="0" y="172"/>
                  </a:lnTo>
                  <a:lnTo>
                    <a:pt x="2" y="178"/>
                  </a:lnTo>
                  <a:lnTo>
                    <a:pt x="10" y="182"/>
                  </a:lnTo>
                  <a:lnTo>
                    <a:pt x="22" y="182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76" y="176"/>
                  </a:lnTo>
                  <a:lnTo>
                    <a:pt x="106" y="168"/>
                  </a:lnTo>
                  <a:lnTo>
                    <a:pt x="134" y="158"/>
                  </a:lnTo>
                  <a:lnTo>
                    <a:pt x="156" y="148"/>
                  </a:lnTo>
                  <a:lnTo>
                    <a:pt x="172" y="136"/>
                  </a:lnTo>
                  <a:lnTo>
                    <a:pt x="186" y="126"/>
                  </a:lnTo>
                  <a:lnTo>
                    <a:pt x="196" y="118"/>
                  </a:lnTo>
                  <a:lnTo>
                    <a:pt x="202" y="110"/>
                  </a:lnTo>
                  <a:lnTo>
                    <a:pt x="202" y="110"/>
                  </a:lnTo>
                  <a:lnTo>
                    <a:pt x="208" y="106"/>
                  </a:lnTo>
                  <a:lnTo>
                    <a:pt x="214" y="102"/>
                  </a:lnTo>
                  <a:lnTo>
                    <a:pt x="232" y="98"/>
                  </a:lnTo>
                  <a:lnTo>
                    <a:pt x="240" y="98"/>
                  </a:lnTo>
                  <a:lnTo>
                    <a:pt x="248" y="96"/>
                  </a:lnTo>
                  <a:lnTo>
                    <a:pt x="254" y="92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60" y="82"/>
                  </a:lnTo>
                  <a:lnTo>
                    <a:pt x="260" y="76"/>
                  </a:lnTo>
                  <a:lnTo>
                    <a:pt x="256" y="64"/>
                  </a:lnTo>
                  <a:lnTo>
                    <a:pt x="250" y="50"/>
                  </a:lnTo>
                  <a:lnTo>
                    <a:pt x="242" y="36"/>
                  </a:lnTo>
                  <a:lnTo>
                    <a:pt x="226" y="10"/>
                  </a:lnTo>
                  <a:lnTo>
                    <a:pt x="218" y="0"/>
                  </a:lnTo>
                  <a:lnTo>
                    <a:pt x="138" y="2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 flipH="1">
              <a:off x="2143835" y="4212968"/>
              <a:ext cx="267220" cy="209958"/>
            </a:xfrm>
            <a:custGeom>
              <a:avLst/>
              <a:gdLst>
                <a:gd name="T0" fmla="*/ 118 w 252"/>
                <a:gd name="T1" fmla="*/ 46 h 198"/>
                <a:gd name="T2" fmla="*/ 128 w 252"/>
                <a:gd name="T3" fmla="*/ 56 h 198"/>
                <a:gd name="T4" fmla="*/ 134 w 252"/>
                <a:gd name="T5" fmla="*/ 68 h 198"/>
                <a:gd name="T6" fmla="*/ 132 w 252"/>
                <a:gd name="T7" fmla="*/ 84 h 198"/>
                <a:gd name="T8" fmla="*/ 126 w 252"/>
                <a:gd name="T9" fmla="*/ 96 h 198"/>
                <a:gd name="T10" fmla="*/ 112 w 252"/>
                <a:gd name="T11" fmla="*/ 112 h 198"/>
                <a:gd name="T12" fmla="*/ 100 w 252"/>
                <a:gd name="T13" fmla="*/ 118 h 198"/>
                <a:gd name="T14" fmla="*/ 94 w 252"/>
                <a:gd name="T15" fmla="*/ 118 h 198"/>
                <a:gd name="T16" fmla="*/ 56 w 252"/>
                <a:gd name="T17" fmla="*/ 120 h 198"/>
                <a:gd name="T18" fmla="*/ 28 w 252"/>
                <a:gd name="T19" fmla="*/ 126 h 198"/>
                <a:gd name="T20" fmla="*/ 10 w 252"/>
                <a:gd name="T21" fmla="*/ 136 h 198"/>
                <a:gd name="T22" fmla="*/ 0 w 252"/>
                <a:gd name="T23" fmla="*/ 150 h 198"/>
                <a:gd name="T24" fmla="*/ 0 w 252"/>
                <a:gd name="T25" fmla="*/ 164 h 198"/>
                <a:gd name="T26" fmla="*/ 8 w 252"/>
                <a:gd name="T27" fmla="*/ 178 h 198"/>
                <a:gd name="T28" fmla="*/ 26 w 252"/>
                <a:gd name="T29" fmla="*/ 188 h 198"/>
                <a:gd name="T30" fmla="*/ 54 w 252"/>
                <a:gd name="T31" fmla="*/ 194 h 198"/>
                <a:gd name="T32" fmla="*/ 78 w 252"/>
                <a:gd name="T33" fmla="*/ 196 h 198"/>
                <a:gd name="T34" fmla="*/ 118 w 252"/>
                <a:gd name="T35" fmla="*/ 196 h 198"/>
                <a:gd name="T36" fmla="*/ 132 w 252"/>
                <a:gd name="T37" fmla="*/ 190 h 198"/>
                <a:gd name="T38" fmla="*/ 166 w 252"/>
                <a:gd name="T39" fmla="*/ 166 h 198"/>
                <a:gd name="T40" fmla="*/ 192 w 252"/>
                <a:gd name="T41" fmla="*/ 142 h 198"/>
                <a:gd name="T42" fmla="*/ 206 w 252"/>
                <a:gd name="T43" fmla="*/ 120 h 198"/>
                <a:gd name="T44" fmla="*/ 204 w 252"/>
                <a:gd name="T45" fmla="*/ 108 h 198"/>
                <a:gd name="T46" fmla="*/ 202 w 252"/>
                <a:gd name="T47" fmla="*/ 104 h 198"/>
                <a:gd name="T48" fmla="*/ 200 w 252"/>
                <a:gd name="T49" fmla="*/ 100 h 198"/>
                <a:gd name="T50" fmla="*/ 220 w 252"/>
                <a:gd name="T51" fmla="*/ 92 h 198"/>
                <a:gd name="T52" fmla="*/ 240 w 252"/>
                <a:gd name="T53" fmla="*/ 84 h 198"/>
                <a:gd name="T54" fmla="*/ 250 w 252"/>
                <a:gd name="T55" fmla="*/ 76 h 198"/>
                <a:gd name="T56" fmla="*/ 252 w 252"/>
                <a:gd name="T57" fmla="*/ 74 h 198"/>
                <a:gd name="T58" fmla="*/ 250 w 252"/>
                <a:gd name="T59" fmla="*/ 64 h 198"/>
                <a:gd name="T60" fmla="*/ 232 w 252"/>
                <a:gd name="T61" fmla="*/ 42 h 198"/>
                <a:gd name="T62" fmla="*/ 200 w 252"/>
                <a:gd name="T63" fmla="*/ 10 h 198"/>
                <a:gd name="T64" fmla="*/ 118 w 252"/>
                <a:gd name="T65" fmla="*/ 4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2" h="198">
                  <a:moveTo>
                    <a:pt x="118" y="46"/>
                  </a:moveTo>
                  <a:lnTo>
                    <a:pt x="118" y="46"/>
                  </a:lnTo>
                  <a:lnTo>
                    <a:pt x="122" y="48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4" y="68"/>
                  </a:lnTo>
                  <a:lnTo>
                    <a:pt x="134" y="74"/>
                  </a:lnTo>
                  <a:lnTo>
                    <a:pt x="132" y="84"/>
                  </a:lnTo>
                  <a:lnTo>
                    <a:pt x="132" y="84"/>
                  </a:lnTo>
                  <a:lnTo>
                    <a:pt x="126" y="96"/>
                  </a:lnTo>
                  <a:lnTo>
                    <a:pt x="118" y="108"/>
                  </a:lnTo>
                  <a:lnTo>
                    <a:pt x="112" y="112"/>
                  </a:lnTo>
                  <a:lnTo>
                    <a:pt x="106" y="116"/>
                  </a:lnTo>
                  <a:lnTo>
                    <a:pt x="100" y="118"/>
                  </a:lnTo>
                  <a:lnTo>
                    <a:pt x="94" y="118"/>
                  </a:lnTo>
                  <a:lnTo>
                    <a:pt x="94" y="118"/>
                  </a:lnTo>
                  <a:lnTo>
                    <a:pt x="74" y="118"/>
                  </a:lnTo>
                  <a:lnTo>
                    <a:pt x="56" y="120"/>
                  </a:lnTo>
                  <a:lnTo>
                    <a:pt x="42" y="122"/>
                  </a:lnTo>
                  <a:lnTo>
                    <a:pt x="28" y="126"/>
                  </a:lnTo>
                  <a:lnTo>
                    <a:pt x="18" y="130"/>
                  </a:lnTo>
                  <a:lnTo>
                    <a:pt x="10" y="136"/>
                  </a:lnTo>
                  <a:lnTo>
                    <a:pt x="4" y="14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4" y="170"/>
                  </a:lnTo>
                  <a:lnTo>
                    <a:pt x="8" y="178"/>
                  </a:lnTo>
                  <a:lnTo>
                    <a:pt x="16" y="182"/>
                  </a:lnTo>
                  <a:lnTo>
                    <a:pt x="26" y="188"/>
                  </a:lnTo>
                  <a:lnTo>
                    <a:pt x="38" y="192"/>
                  </a:lnTo>
                  <a:lnTo>
                    <a:pt x="54" y="194"/>
                  </a:lnTo>
                  <a:lnTo>
                    <a:pt x="54" y="194"/>
                  </a:lnTo>
                  <a:lnTo>
                    <a:pt x="78" y="196"/>
                  </a:lnTo>
                  <a:lnTo>
                    <a:pt x="100" y="198"/>
                  </a:lnTo>
                  <a:lnTo>
                    <a:pt x="118" y="196"/>
                  </a:lnTo>
                  <a:lnTo>
                    <a:pt x="126" y="194"/>
                  </a:lnTo>
                  <a:lnTo>
                    <a:pt x="132" y="190"/>
                  </a:lnTo>
                  <a:lnTo>
                    <a:pt x="132" y="190"/>
                  </a:lnTo>
                  <a:lnTo>
                    <a:pt x="166" y="166"/>
                  </a:lnTo>
                  <a:lnTo>
                    <a:pt x="180" y="152"/>
                  </a:lnTo>
                  <a:lnTo>
                    <a:pt x="192" y="142"/>
                  </a:lnTo>
                  <a:lnTo>
                    <a:pt x="200" y="130"/>
                  </a:lnTo>
                  <a:lnTo>
                    <a:pt x="206" y="120"/>
                  </a:lnTo>
                  <a:lnTo>
                    <a:pt x="206" y="112"/>
                  </a:lnTo>
                  <a:lnTo>
                    <a:pt x="204" y="108"/>
                  </a:lnTo>
                  <a:lnTo>
                    <a:pt x="202" y="104"/>
                  </a:lnTo>
                  <a:lnTo>
                    <a:pt x="202" y="104"/>
                  </a:lnTo>
                  <a:lnTo>
                    <a:pt x="200" y="102"/>
                  </a:lnTo>
                  <a:lnTo>
                    <a:pt x="200" y="100"/>
                  </a:lnTo>
                  <a:lnTo>
                    <a:pt x="204" y="96"/>
                  </a:lnTo>
                  <a:lnTo>
                    <a:pt x="220" y="92"/>
                  </a:lnTo>
                  <a:lnTo>
                    <a:pt x="232" y="88"/>
                  </a:lnTo>
                  <a:lnTo>
                    <a:pt x="240" y="84"/>
                  </a:lnTo>
                  <a:lnTo>
                    <a:pt x="248" y="80"/>
                  </a:lnTo>
                  <a:lnTo>
                    <a:pt x="250" y="76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50" y="70"/>
                  </a:lnTo>
                  <a:lnTo>
                    <a:pt x="250" y="64"/>
                  </a:lnTo>
                  <a:lnTo>
                    <a:pt x="242" y="54"/>
                  </a:lnTo>
                  <a:lnTo>
                    <a:pt x="232" y="42"/>
                  </a:lnTo>
                  <a:lnTo>
                    <a:pt x="220" y="30"/>
                  </a:lnTo>
                  <a:lnTo>
                    <a:pt x="200" y="10"/>
                  </a:lnTo>
                  <a:lnTo>
                    <a:pt x="190" y="0"/>
                  </a:lnTo>
                  <a:lnTo>
                    <a:pt x="118" y="4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 flipH="1">
              <a:off x="2165044" y="3275580"/>
              <a:ext cx="956477" cy="1011616"/>
            </a:xfrm>
            <a:custGeom>
              <a:avLst/>
              <a:gdLst>
                <a:gd name="T0" fmla="*/ 376 w 902"/>
                <a:gd name="T1" fmla="*/ 126 h 954"/>
                <a:gd name="T2" fmla="*/ 270 w 902"/>
                <a:gd name="T3" fmla="*/ 80 h 954"/>
                <a:gd name="T4" fmla="*/ 142 w 902"/>
                <a:gd name="T5" fmla="*/ 30 h 954"/>
                <a:gd name="T6" fmla="*/ 56 w 902"/>
                <a:gd name="T7" fmla="*/ 4 h 954"/>
                <a:gd name="T8" fmla="*/ 18 w 902"/>
                <a:gd name="T9" fmla="*/ 0 h 954"/>
                <a:gd name="T10" fmla="*/ 6 w 902"/>
                <a:gd name="T11" fmla="*/ 4 h 954"/>
                <a:gd name="T12" fmla="*/ 4 w 902"/>
                <a:gd name="T13" fmla="*/ 6 h 954"/>
                <a:gd name="T14" fmla="*/ 0 w 902"/>
                <a:gd name="T15" fmla="*/ 16 h 954"/>
                <a:gd name="T16" fmla="*/ 6 w 902"/>
                <a:gd name="T17" fmla="*/ 36 h 954"/>
                <a:gd name="T18" fmla="*/ 44 w 902"/>
                <a:gd name="T19" fmla="*/ 94 h 954"/>
                <a:gd name="T20" fmla="*/ 98 w 902"/>
                <a:gd name="T21" fmla="*/ 174 h 954"/>
                <a:gd name="T22" fmla="*/ 136 w 902"/>
                <a:gd name="T23" fmla="*/ 236 h 954"/>
                <a:gd name="T24" fmla="*/ 164 w 902"/>
                <a:gd name="T25" fmla="*/ 304 h 954"/>
                <a:gd name="T26" fmla="*/ 182 w 902"/>
                <a:gd name="T27" fmla="*/ 374 h 954"/>
                <a:gd name="T28" fmla="*/ 184 w 902"/>
                <a:gd name="T29" fmla="*/ 410 h 954"/>
                <a:gd name="T30" fmla="*/ 196 w 902"/>
                <a:gd name="T31" fmla="*/ 410 h 954"/>
                <a:gd name="T32" fmla="*/ 226 w 902"/>
                <a:gd name="T33" fmla="*/ 406 h 954"/>
                <a:gd name="T34" fmla="*/ 258 w 902"/>
                <a:gd name="T35" fmla="*/ 390 h 954"/>
                <a:gd name="T36" fmla="*/ 272 w 902"/>
                <a:gd name="T37" fmla="*/ 378 h 954"/>
                <a:gd name="T38" fmla="*/ 284 w 902"/>
                <a:gd name="T39" fmla="*/ 358 h 954"/>
                <a:gd name="T40" fmla="*/ 268 w 902"/>
                <a:gd name="T41" fmla="*/ 318 h 954"/>
                <a:gd name="T42" fmla="*/ 224 w 902"/>
                <a:gd name="T43" fmla="*/ 226 h 954"/>
                <a:gd name="T44" fmla="*/ 178 w 902"/>
                <a:gd name="T45" fmla="*/ 148 h 954"/>
                <a:gd name="T46" fmla="*/ 144 w 902"/>
                <a:gd name="T47" fmla="*/ 104 h 954"/>
                <a:gd name="T48" fmla="*/ 108 w 902"/>
                <a:gd name="T49" fmla="*/ 72 h 954"/>
                <a:gd name="T50" fmla="*/ 88 w 902"/>
                <a:gd name="T51" fmla="*/ 62 h 954"/>
                <a:gd name="T52" fmla="*/ 168 w 902"/>
                <a:gd name="T53" fmla="*/ 106 h 954"/>
                <a:gd name="T54" fmla="*/ 274 w 902"/>
                <a:gd name="T55" fmla="*/ 178 h 954"/>
                <a:gd name="T56" fmla="*/ 330 w 902"/>
                <a:gd name="T57" fmla="*/ 222 h 954"/>
                <a:gd name="T58" fmla="*/ 382 w 902"/>
                <a:gd name="T59" fmla="*/ 274 h 954"/>
                <a:gd name="T60" fmla="*/ 428 w 902"/>
                <a:gd name="T61" fmla="*/ 328 h 954"/>
                <a:gd name="T62" fmla="*/ 468 w 902"/>
                <a:gd name="T63" fmla="*/ 388 h 954"/>
                <a:gd name="T64" fmla="*/ 542 w 902"/>
                <a:gd name="T65" fmla="*/ 510 h 954"/>
                <a:gd name="T66" fmla="*/ 626 w 902"/>
                <a:gd name="T67" fmla="*/ 656 h 954"/>
                <a:gd name="T68" fmla="*/ 648 w 902"/>
                <a:gd name="T69" fmla="*/ 690 h 954"/>
                <a:gd name="T70" fmla="*/ 652 w 902"/>
                <a:gd name="T71" fmla="*/ 694 h 954"/>
                <a:gd name="T72" fmla="*/ 662 w 902"/>
                <a:gd name="T73" fmla="*/ 706 h 954"/>
                <a:gd name="T74" fmla="*/ 716 w 902"/>
                <a:gd name="T75" fmla="*/ 824 h 954"/>
                <a:gd name="T76" fmla="*/ 760 w 902"/>
                <a:gd name="T77" fmla="*/ 912 h 954"/>
                <a:gd name="T78" fmla="*/ 780 w 902"/>
                <a:gd name="T79" fmla="*/ 942 h 954"/>
                <a:gd name="T80" fmla="*/ 796 w 902"/>
                <a:gd name="T81" fmla="*/ 954 h 954"/>
                <a:gd name="T82" fmla="*/ 842 w 902"/>
                <a:gd name="T83" fmla="*/ 938 h 954"/>
                <a:gd name="T84" fmla="*/ 902 w 902"/>
                <a:gd name="T85" fmla="*/ 914 h 954"/>
                <a:gd name="T86" fmla="*/ 876 w 902"/>
                <a:gd name="T87" fmla="*/ 876 h 954"/>
                <a:gd name="T88" fmla="*/ 780 w 902"/>
                <a:gd name="T89" fmla="*/ 740 h 954"/>
                <a:gd name="T90" fmla="*/ 712 w 902"/>
                <a:gd name="T91" fmla="*/ 650 h 954"/>
                <a:gd name="T92" fmla="*/ 684 w 902"/>
                <a:gd name="T93" fmla="*/ 620 h 954"/>
                <a:gd name="T94" fmla="*/ 588 w 902"/>
                <a:gd name="T95" fmla="*/ 448 h 954"/>
                <a:gd name="T96" fmla="*/ 548 w 902"/>
                <a:gd name="T97" fmla="*/ 388 h 954"/>
                <a:gd name="T98" fmla="*/ 542 w 902"/>
                <a:gd name="T99" fmla="*/ 376 h 954"/>
                <a:gd name="T100" fmla="*/ 538 w 902"/>
                <a:gd name="T101" fmla="*/ 358 h 954"/>
                <a:gd name="T102" fmla="*/ 540 w 902"/>
                <a:gd name="T103" fmla="*/ 340 h 954"/>
                <a:gd name="T104" fmla="*/ 556 w 902"/>
                <a:gd name="T105" fmla="*/ 316 h 954"/>
                <a:gd name="T106" fmla="*/ 588 w 902"/>
                <a:gd name="T107" fmla="*/ 280 h 954"/>
                <a:gd name="T108" fmla="*/ 592 w 902"/>
                <a:gd name="T109" fmla="*/ 266 h 954"/>
                <a:gd name="T110" fmla="*/ 592 w 902"/>
                <a:gd name="T111" fmla="*/ 260 h 954"/>
                <a:gd name="T112" fmla="*/ 582 w 902"/>
                <a:gd name="T113" fmla="*/ 242 h 954"/>
                <a:gd name="T114" fmla="*/ 556 w 902"/>
                <a:gd name="T115" fmla="*/ 222 h 954"/>
                <a:gd name="T116" fmla="*/ 482 w 902"/>
                <a:gd name="T117" fmla="*/ 178 h 954"/>
                <a:gd name="T118" fmla="*/ 376 w 902"/>
                <a:gd name="T119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02" h="954">
                  <a:moveTo>
                    <a:pt x="376" y="126"/>
                  </a:moveTo>
                  <a:lnTo>
                    <a:pt x="376" y="126"/>
                  </a:lnTo>
                  <a:lnTo>
                    <a:pt x="324" y="104"/>
                  </a:lnTo>
                  <a:lnTo>
                    <a:pt x="270" y="80"/>
                  </a:lnTo>
                  <a:lnTo>
                    <a:pt x="208" y="54"/>
                  </a:lnTo>
                  <a:lnTo>
                    <a:pt x="142" y="30"/>
                  </a:lnTo>
                  <a:lnTo>
                    <a:pt x="82" y="10"/>
                  </a:lnTo>
                  <a:lnTo>
                    <a:pt x="56" y="4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36"/>
                  </a:lnTo>
                  <a:lnTo>
                    <a:pt x="16" y="52"/>
                  </a:lnTo>
                  <a:lnTo>
                    <a:pt x="44" y="94"/>
                  </a:lnTo>
                  <a:lnTo>
                    <a:pt x="80" y="146"/>
                  </a:lnTo>
                  <a:lnTo>
                    <a:pt x="98" y="174"/>
                  </a:lnTo>
                  <a:lnTo>
                    <a:pt x="118" y="204"/>
                  </a:lnTo>
                  <a:lnTo>
                    <a:pt x="136" y="236"/>
                  </a:lnTo>
                  <a:lnTo>
                    <a:pt x="152" y="270"/>
                  </a:lnTo>
                  <a:lnTo>
                    <a:pt x="164" y="304"/>
                  </a:lnTo>
                  <a:lnTo>
                    <a:pt x="176" y="338"/>
                  </a:lnTo>
                  <a:lnTo>
                    <a:pt x="182" y="374"/>
                  </a:lnTo>
                  <a:lnTo>
                    <a:pt x="184" y="392"/>
                  </a:lnTo>
                  <a:lnTo>
                    <a:pt x="184" y="410"/>
                  </a:lnTo>
                  <a:lnTo>
                    <a:pt x="184" y="410"/>
                  </a:lnTo>
                  <a:lnTo>
                    <a:pt x="196" y="410"/>
                  </a:lnTo>
                  <a:lnTo>
                    <a:pt x="210" y="408"/>
                  </a:lnTo>
                  <a:lnTo>
                    <a:pt x="226" y="406"/>
                  </a:lnTo>
                  <a:lnTo>
                    <a:pt x="242" y="400"/>
                  </a:lnTo>
                  <a:lnTo>
                    <a:pt x="258" y="390"/>
                  </a:lnTo>
                  <a:lnTo>
                    <a:pt x="266" y="384"/>
                  </a:lnTo>
                  <a:lnTo>
                    <a:pt x="272" y="378"/>
                  </a:lnTo>
                  <a:lnTo>
                    <a:pt x="280" y="368"/>
                  </a:lnTo>
                  <a:lnTo>
                    <a:pt x="284" y="358"/>
                  </a:lnTo>
                  <a:lnTo>
                    <a:pt x="284" y="358"/>
                  </a:lnTo>
                  <a:lnTo>
                    <a:pt x="268" y="318"/>
                  </a:lnTo>
                  <a:lnTo>
                    <a:pt x="248" y="276"/>
                  </a:lnTo>
                  <a:lnTo>
                    <a:pt x="224" y="226"/>
                  </a:lnTo>
                  <a:lnTo>
                    <a:pt x="194" y="174"/>
                  </a:lnTo>
                  <a:lnTo>
                    <a:pt x="178" y="148"/>
                  </a:lnTo>
                  <a:lnTo>
                    <a:pt x="160" y="126"/>
                  </a:lnTo>
                  <a:lnTo>
                    <a:pt x="144" y="104"/>
                  </a:lnTo>
                  <a:lnTo>
                    <a:pt x="126" y="86"/>
                  </a:lnTo>
                  <a:lnTo>
                    <a:pt x="108" y="7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126" y="82"/>
                  </a:lnTo>
                  <a:lnTo>
                    <a:pt x="168" y="106"/>
                  </a:lnTo>
                  <a:lnTo>
                    <a:pt x="218" y="138"/>
                  </a:lnTo>
                  <a:lnTo>
                    <a:pt x="274" y="178"/>
                  </a:lnTo>
                  <a:lnTo>
                    <a:pt x="302" y="200"/>
                  </a:lnTo>
                  <a:lnTo>
                    <a:pt x="330" y="222"/>
                  </a:lnTo>
                  <a:lnTo>
                    <a:pt x="356" y="248"/>
                  </a:lnTo>
                  <a:lnTo>
                    <a:pt x="382" y="274"/>
                  </a:lnTo>
                  <a:lnTo>
                    <a:pt x="406" y="300"/>
                  </a:lnTo>
                  <a:lnTo>
                    <a:pt x="428" y="328"/>
                  </a:lnTo>
                  <a:lnTo>
                    <a:pt x="428" y="328"/>
                  </a:lnTo>
                  <a:lnTo>
                    <a:pt x="468" y="388"/>
                  </a:lnTo>
                  <a:lnTo>
                    <a:pt x="506" y="450"/>
                  </a:lnTo>
                  <a:lnTo>
                    <a:pt x="542" y="510"/>
                  </a:lnTo>
                  <a:lnTo>
                    <a:pt x="574" y="566"/>
                  </a:lnTo>
                  <a:lnTo>
                    <a:pt x="626" y="656"/>
                  </a:lnTo>
                  <a:lnTo>
                    <a:pt x="642" y="684"/>
                  </a:lnTo>
                  <a:lnTo>
                    <a:pt x="648" y="690"/>
                  </a:lnTo>
                  <a:lnTo>
                    <a:pt x="652" y="694"/>
                  </a:lnTo>
                  <a:lnTo>
                    <a:pt x="652" y="694"/>
                  </a:lnTo>
                  <a:lnTo>
                    <a:pt x="656" y="698"/>
                  </a:lnTo>
                  <a:lnTo>
                    <a:pt x="662" y="706"/>
                  </a:lnTo>
                  <a:lnTo>
                    <a:pt x="676" y="736"/>
                  </a:lnTo>
                  <a:lnTo>
                    <a:pt x="716" y="824"/>
                  </a:lnTo>
                  <a:lnTo>
                    <a:pt x="738" y="870"/>
                  </a:lnTo>
                  <a:lnTo>
                    <a:pt x="760" y="912"/>
                  </a:lnTo>
                  <a:lnTo>
                    <a:pt x="770" y="928"/>
                  </a:lnTo>
                  <a:lnTo>
                    <a:pt x="780" y="942"/>
                  </a:lnTo>
                  <a:lnTo>
                    <a:pt x="788" y="950"/>
                  </a:lnTo>
                  <a:lnTo>
                    <a:pt x="796" y="954"/>
                  </a:lnTo>
                  <a:lnTo>
                    <a:pt x="796" y="954"/>
                  </a:lnTo>
                  <a:lnTo>
                    <a:pt x="842" y="938"/>
                  </a:lnTo>
                  <a:lnTo>
                    <a:pt x="876" y="924"/>
                  </a:lnTo>
                  <a:lnTo>
                    <a:pt x="902" y="914"/>
                  </a:lnTo>
                  <a:lnTo>
                    <a:pt x="902" y="914"/>
                  </a:lnTo>
                  <a:lnTo>
                    <a:pt x="876" y="876"/>
                  </a:lnTo>
                  <a:lnTo>
                    <a:pt x="816" y="790"/>
                  </a:lnTo>
                  <a:lnTo>
                    <a:pt x="780" y="740"/>
                  </a:lnTo>
                  <a:lnTo>
                    <a:pt x="744" y="690"/>
                  </a:lnTo>
                  <a:lnTo>
                    <a:pt x="712" y="650"/>
                  </a:lnTo>
                  <a:lnTo>
                    <a:pt x="684" y="620"/>
                  </a:lnTo>
                  <a:lnTo>
                    <a:pt x="684" y="620"/>
                  </a:lnTo>
                  <a:lnTo>
                    <a:pt x="632" y="526"/>
                  </a:lnTo>
                  <a:lnTo>
                    <a:pt x="588" y="448"/>
                  </a:lnTo>
                  <a:lnTo>
                    <a:pt x="568" y="414"/>
                  </a:lnTo>
                  <a:lnTo>
                    <a:pt x="548" y="388"/>
                  </a:lnTo>
                  <a:lnTo>
                    <a:pt x="548" y="388"/>
                  </a:lnTo>
                  <a:lnTo>
                    <a:pt x="542" y="376"/>
                  </a:lnTo>
                  <a:lnTo>
                    <a:pt x="538" y="366"/>
                  </a:lnTo>
                  <a:lnTo>
                    <a:pt x="538" y="358"/>
                  </a:lnTo>
                  <a:lnTo>
                    <a:pt x="538" y="348"/>
                  </a:lnTo>
                  <a:lnTo>
                    <a:pt x="540" y="340"/>
                  </a:lnTo>
                  <a:lnTo>
                    <a:pt x="544" y="332"/>
                  </a:lnTo>
                  <a:lnTo>
                    <a:pt x="556" y="316"/>
                  </a:lnTo>
                  <a:lnTo>
                    <a:pt x="582" y="286"/>
                  </a:lnTo>
                  <a:lnTo>
                    <a:pt x="588" y="280"/>
                  </a:lnTo>
                  <a:lnTo>
                    <a:pt x="590" y="274"/>
                  </a:lnTo>
                  <a:lnTo>
                    <a:pt x="592" y="266"/>
                  </a:lnTo>
                  <a:lnTo>
                    <a:pt x="592" y="260"/>
                  </a:lnTo>
                  <a:lnTo>
                    <a:pt x="592" y="260"/>
                  </a:lnTo>
                  <a:lnTo>
                    <a:pt x="590" y="252"/>
                  </a:lnTo>
                  <a:lnTo>
                    <a:pt x="582" y="242"/>
                  </a:lnTo>
                  <a:lnTo>
                    <a:pt x="570" y="232"/>
                  </a:lnTo>
                  <a:lnTo>
                    <a:pt x="556" y="222"/>
                  </a:lnTo>
                  <a:lnTo>
                    <a:pt x="522" y="200"/>
                  </a:lnTo>
                  <a:lnTo>
                    <a:pt x="482" y="178"/>
                  </a:lnTo>
                  <a:lnTo>
                    <a:pt x="408" y="142"/>
                  </a:lnTo>
                  <a:lnTo>
                    <a:pt x="376" y="12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 flipH="1">
              <a:off x="2165044" y="3275579"/>
              <a:ext cx="956478" cy="1011616"/>
            </a:xfrm>
            <a:custGeom>
              <a:avLst/>
              <a:gdLst>
                <a:gd name="T0" fmla="*/ 376 w 902"/>
                <a:gd name="T1" fmla="*/ 126 h 954"/>
                <a:gd name="T2" fmla="*/ 270 w 902"/>
                <a:gd name="T3" fmla="*/ 80 h 954"/>
                <a:gd name="T4" fmla="*/ 142 w 902"/>
                <a:gd name="T5" fmla="*/ 30 h 954"/>
                <a:gd name="T6" fmla="*/ 56 w 902"/>
                <a:gd name="T7" fmla="*/ 4 h 954"/>
                <a:gd name="T8" fmla="*/ 18 w 902"/>
                <a:gd name="T9" fmla="*/ 0 h 954"/>
                <a:gd name="T10" fmla="*/ 6 w 902"/>
                <a:gd name="T11" fmla="*/ 4 h 954"/>
                <a:gd name="T12" fmla="*/ 4 w 902"/>
                <a:gd name="T13" fmla="*/ 6 h 954"/>
                <a:gd name="T14" fmla="*/ 0 w 902"/>
                <a:gd name="T15" fmla="*/ 16 h 954"/>
                <a:gd name="T16" fmla="*/ 6 w 902"/>
                <a:gd name="T17" fmla="*/ 36 h 954"/>
                <a:gd name="T18" fmla="*/ 44 w 902"/>
                <a:gd name="T19" fmla="*/ 94 h 954"/>
                <a:gd name="T20" fmla="*/ 98 w 902"/>
                <a:gd name="T21" fmla="*/ 174 h 954"/>
                <a:gd name="T22" fmla="*/ 136 w 902"/>
                <a:gd name="T23" fmla="*/ 236 h 954"/>
                <a:gd name="T24" fmla="*/ 164 w 902"/>
                <a:gd name="T25" fmla="*/ 304 h 954"/>
                <a:gd name="T26" fmla="*/ 182 w 902"/>
                <a:gd name="T27" fmla="*/ 374 h 954"/>
                <a:gd name="T28" fmla="*/ 184 w 902"/>
                <a:gd name="T29" fmla="*/ 410 h 954"/>
                <a:gd name="T30" fmla="*/ 196 w 902"/>
                <a:gd name="T31" fmla="*/ 410 h 954"/>
                <a:gd name="T32" fmla="*/ 226 w 902"/>
                <a:gd name="T33" fmla="*/ 406 h 954"/>
                <a:gd name="T34" fmla="*/ 258 w 902"/>
                <a:gd name="T35" fmla="*/ 390 h 954"/>
                <a:gd name="T36" fmla="*/ 272 w 902"/>
                <a:gd name="T37" fmla="*/ 378 h 954"/>
                <a:gd name="T38" fmla="*/ 284 w 902"/>
                <a:gd name="T39" fmla="*/ 358 h 954"/>
                <a:gd name="T40" fmla="*/ 268 w 902"/>
                <a:gd name="T41" fmla="*/ 318 h 954"/>
                <a:gd name="T42" fmla="*/ 224 w 902"/>
                <a:gd name="T43" fmla="*/ 226 h 954"/>
                <a:gd name="T44" fmla="*/ 178 w 902"/>
                <a:gd name="T45" fmla="*/ 148 h 954"/>
                <a:gd name="T46" fmla="*/ 144 w 902"/>
                <a:gd name="T47" fmla="*/ 104 h 954"/>
                <a:gd name="T48" fmla="*/ 108 w 902"/>
                <a:gd name="T49" fmla="*/ 72 h 954"/>
                <a:gd name="T50" fmla="*/ 88 w 902"/>
                <a:gd name="T51" fmla="*/ 62 h 954"/>
                <a:gd name="T52" fmla="*/ 168 w 902"/>
                <a:gd name="T53" fmla="*/ 106 h 954"/>
                <a:gd name="T54" fmla="*/ 274 w 902"/>
                <a:gd name="T55" fmla="*/ 178 h 954"/>
                <a:gd name="T56" fmla="*/ 330 w 902"/>
                <a:gd name="T57" fmla="*/ 222 h 954"/>
                <a:gd name="T58" fmla="*/ 382 w 902"/>
                <a:gd name="T59" fmla="*/ 274 h 954"/>
                <a:gd name="T60" fmla="*/ 428 w 902"/>
                <a:gd name="T61" fmla="*/ 328 h 954"/>
                <a:gd name="T62" fmla="*/ 468 w 902"/>
                <a:gd name="T63" fmla="*/ 388 h 954"/>
                <a:gd name="T64" fmla="*/ 542 w 902"/>
                <a:gd name="T65" fmla="*/ 510 h 954"/>
                <a:gd name="T66" fmla="*/ 626 w 902"/>
                <a:gd name="T67" fmla="*/ 656 h 954"/>
                <a:gd name="T68" fmla="*/ 648 w 902"/>
                <a:gd name="T69" fmla="*/ 690 h 954"/>
                <a:gd name="T70" fmla="*/ 652 w 902"/>
                <a:gd name="T71" fmla="*/ 694 h 954"/>
                <a:gd name="T72" fmla="*/ 662 w 902"/>
                <a:gd name="T73" fmla="*/ 706 h 954"/>
                <a:gd name="T74" fmla="*/ 716 w 902"/>
                <a:gd name="T75" fmla="*/ 824 h 954"/>
                <a:gd name="T76" fmla="*/ 760 w 902"/>
                <a:gd name="T77" fmla="*/ 912 h 954"/>
                <a:gd name="T78" fmla="*/ 780 w 902"/>
                <a:gd name="T79" fmla="*/ 942 h 954"/>
                <a:gd name="T80" fmla="*/ 796 w 902"/>
                <a:gd name="T81" fmla="*/ 954 h 954"/>
                <a:gd name="T82" fmla="*/ 842 w 902"/>
                <a:gd name="T83" fmla="*/ 938 h 954"/>
                <a:gd name="T84" fmla="*/ 902 w 902"/>
                <a:gd name="T85" fmla="*/ 914 h 954"/>
                <a:gd name="T86" fmla="*/ 876 w 902"/>
                <a:gd name="T87" fmla="*/ 876 h 954"/>
                <a:gd name="T88" fmla="*/ 780 w 902"/>
                <a:gd name="T89" fmla="*/ 740 h 954"/>
                <a:gd name="T90" fmla="*/ 712 w 902"/>
                <a:gd name="T91" fmla="*/ 650 h 954"/>
                <a:gd name="T92" fmla="*/ 684 w 902"/>
                <a:gd name="T93" fmla="*/ 620 h 954"/>
                <a:gd name="T94" fmla="*/ 588 w 902"/>
                <a:gd name="T95" fmla="*/ 448 h 954"/>
                <a:gd name="T96" fmla="*/ 548 w 902"/>
                <a:gd name="T97" fmla="*/ 388 h 954"/>
                <a:gd name="T98" fmla="*/ 542 w 902"/>
                <a:gd name="T99" fmla="*/ 376 h 954"/>
                <a:gd name="T100" fmla="*/ 538 w 902"/>
                <a:gd name="T101" fmla="*/ 358 h 954"/>
                <a:gd name="T102" fmla="*/ 540 w 902"/>
                <a:gd name="T103" fmla="*/ 340 h 954"/>
                <a:gd name="T104" fmla="*/ 556 w 902"/>
                <a:gd name="T105" fmla="*/ 316 h 954"/>
                <a:gd name="T106" fmla="*/ 588 w 902"/>
                <a:gd name="T107" fmla="*/ 280 h 954"/>
                <a:gd name="T108" fmla="*/ 592 w 902"/>
                <a:gd name="T109" fmla="*/ 266 h 954"/>
                <a:gd name="T110" fmla="*/ 592 w 902"/>
                <a:gd name="T111" fmla="*/ 260 h 954"/>
                <a:gd name="T112" fmla="*/ 582 w 902"/>
                <a:gd name="T113" fmla="*/ 242 h 954"/>
                <a:gd name="T114" fmla="*/ 556 w 902"/>
                <a:gd name="T115" fmla="*/ 222 h 954"/>
                <a:gd name="T116" fmla="*/ 482 w 902"/>
                <a:gd name="T117" fmla="*/ 178 h 954"/>
                <a:gd name="T118" fmla="*/ 376 w 902"/>
                <a:gd name="T119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02" h="954">
                  <a:moveTo>
                    <a:pt x="376" y="126"/>
                  </a:moveTo>
                  <a:lnTo>
                    <a:pt x="376" y="126"/>
                  </a:lnTo>
                  <a:lnTo>
                    <a:pt x="324" y="104"/>
                  </a:lnTo>
                  <a:lnTo>
                    <a:pt x="270" y="80"/>
                  </a:lnTo>
                  <a:lnTo>
                    <a:pt x="208" y="54"/>
                  </a:lnTo>
                  <a:lnTo>
                    <a:pt x="142" y="30"/>
                  </a:lnTo>
                  <a:lnTo>
                    <a:pt x="82" y="10"/>
                  </a:lnTo>
                  <a:lnTo>
                    <a:pt x="56" y="4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36"/>
                  </a:lnTo>
                  <a:lnTo>
                    <a:pt x="16" y="52"/>
                  </a:lnTo>
                  <a:lnTo>
                    <a:pt x="44" y="94"/>
                  </a:lnTo>
                  <a:lnTo>
                    <a:pt x="80" y="146"/>
                  </a:lnTo>
                  <a:lnTo>
                    <a:pt x="98" y="174"/>
                  </a:lnTo>
                  <a:lnTo>
                    <a:pt x="118" y="204"/>
                  </a:lnTo>
                  <a:lnTo>
                    <a:pt x="136" y="236"/>
                  </a:lnTo>
                  <a:lnTo>
                    <a:pt x="152" y="270"/>
                  </a:lnTo>
                  <a:lnTo>
                    <a:pt x="164" y="304"/>
                  </a:lnTo>
                  <a:lnTo>
                    <a:pt x="176" y="338"/>
                  </a:lnTo>
                  <a:lnTo>
                    <a:pt x="182" y="374"/>
                  </a:lnTo>
                  <a:lnTo>
                    <a:pt x="184" y="392"/>
                  </a:lnTo>
                  <a:lnTo>
                    <a:pt x="184" y="410"/>
                  </a:lnTo>
                  <a:lnTo>
                    <a:pt x="184" y="410"/>
                  </a:lnTo>
                  <a:lnTo>
                    <a:pt x="196" y="410"/>
                  </a:lnTo>
                  <a:lnTo>
                    <a:pt x="210" y="408"/>
                  </a:lnTo>
                  <a:lnTo>
                    <a:pt x="226" y="406"/>
                  </a:lnTo>
                  <a:lnTo>
                    <a:pt x="242" y="400"/>
                  </a:lnTo>
                  <a:lnTo>
                    <a:pt x="258" y="390"/>
                  </a:lnTo>
                  <a:lnTo>
                    <a:pt x="266" y="384"/>
                  </a:lnTo>
                  <a:lnTo>
                    <a:pt x="272" y="378"/>
                  </a:lnTo>
                  <a:lnTo>
                    <a:pt x="280" y="368"/>
                  </a:lnTo>
                  <a:lnTo>
                    <a:pt x="284" y="358"/>
                  </a:lnTo>
                  <a:lnTo>
                    <a:pt x="284" y="358"/>
                  </a:lnTo>
                  <a:lnTo>
                    <a:pt x="268" y="318"/>
                  </a:lnTo>
                  <a:lnTo>
                    <a:pt x="248" y="276"/>
                  </a:lnTo>
                  <a:lnTo>
                    <a:pt x="224" y="226"/>
                  </a:lnTo>
                  <a:lnTo>
                    <a:pt x="194" y="174"/>
                  </a:lnTo>
                  <a:lnTo>
                    <a:pt x="178" y="148"/>
                  </a:lnTo>
                  <a:lnTo>
                    <a:pt x="160" y="126"/>
                  </a:lnTo>
                  <a:lnTo>
                    <a:pt x="144" y="104"/>
                  </a:lnTo>
                  <a:lnTo>
                    <a:pt x="126" y="86"/>
                  </a:lnTo>
                  <a:lnTo>
                    <a:pt x="108" y="7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126" y="82"/>
                  </a:lnTo>
                  <a:lnTo>
                    <a:pt x="168" y="106"/>
                  </a:lnTo>
                  <a:lnTo>
                    <a:pt x="218" y="138"/>
                  </a:lnTo>
                  <a:lnTo>
                    <a:pt x="274" y="178"/>
                  </a:lnTo>
                  <a:lnTo>
                    <a:pt x="302" y="200"/>
                  </a:lnTo>
                  <a:lnTo>
                    <a:pt x="330" y="222"/>
                  </a:lnTo>
                  <a:lnTo>
                    <a:pt x="356" y="248"/>
                  </a:lnTo>
                  <a:lnTo>
                    <a:pt x="382" y="274"/>
                  </a:lnTo>
                  <a:lnTo>
                    <a:pt x="406" y="300"/>
                  </a:lnTo>
                  <a:lnTo>
                    <a:pt x="428" y="328"/>
                  </a:lnTo>
                  <a:lnTo>
                    <a:pt x="428" y="328"/>
                  </a:lnTo>
                  <a:lnTo>
                    <a:pt x="468" y="388"/>
                  </a:lnTo>
                  <a:lnTo>
                    <a:pt x="506" y="450"/>
                  </a:lnTo>
                  <a:lnTo>
                    <a:pt x="542" y="510"/>
                  </a:lnTo>
                  <a:lnTo>
                    <a:pt x="574" y="566"/>
                  </a:lnTo>
                  <a:lnTo>
                    <a:pt x="626" y="656"/>
                  </a:lnTo>
                  <a:lnTo>
                    <a:pt x="642" y="684"/>
                  </a:lnTo>
                  <a:lnTo>
                    <a:pt x="648" y="690"/>
                  </a:lnTo>
                  <a:lnTo>
                    <a:pt x="652" y="694"/>
                  </a:lnTo>
                  <a:lnTo>
                    <a:pt x="652" y="694"/>
                  </a:lnTo>
                  <a:lnTo>
                    <a:pt x="656" y="698"/>
                  </a:lnTo>
                  <a:lnTo>
                    <a:pt x="662" y="706"/>
                  </a:lnTo>
                  <a:lnTo>
                    <a:pt x="676" y="736"/>
                  </a:lnTo>
                  <a:lnTo>
                    <a:pt x="716" y="824"/>
                  </a:lnTo>
                  <a:lnTo>
                    <a:pt x="738" y="870"/>
                  </a:lnTo>
                  <a:lnTo>
                    <a:pt x="760" y="912"/>
                  </a:lnTo>
                  <a:lnTo>
                    <a:pt x="770" y="928"/>
                  </a:lnTo>
                  <a:lnTo>
                    <a:pt x="780" y="942"/>
                  </a:lnTo>
                  <a:lnTo>
                    <a:pt x="788" y="950"/>
                  </a:lnTo>
                  <a:lnTo>
                    <a:pt x="796" y="954"/>
                  </a:lnTo>
                  <a:lnTo>
                    <a:pt x="796" y="954"/>
                  </a:lnTo>
                  <a:lnTo>
                    <a:pt x="842" y="938"/>
                  </a:lnTo>
                  <a:lnTo>
                    <a:pt x="876" y="924"/>
                  </a:lnTo>
                  <a:lnTo>
                    <a:pt x="902" y="914"/>
                  </a:lnTo>
                  <a:lnTo>
                    <a:pt x="902" y="914"/>
                  </a:lnTo>
                  <a:lnTo>
                    <a:pt x="876" y="876"/>
                  </a:lnTo>
                  <a:lnTo>
                    <a:pt x="816" y="790"/>
                  </a:lnTo>
                  <a:lnTo>
                    <a:pt x="780" y="740"/>
                  </a:lnTo>
                  <a:lnTo>
                    <a:pt x="744" y="690"/>
                  </a:lnTo>
                  <a:lnTo>
                    <a:pt x="712" y="650"/>
                  </a:lnTo>
                  <a:lnTo>
                    <a:pt x="684" y="620"/>
                  </a:lnTo>
                  <a:lnTo>
                    <a:pt x="684" y="620"/>
                  </a:lnTo>
                  <a:lnTo>
                    <a:pt x="632" y="526"/>
                  </a:lnTo>
                  <a:lnTo>
                    <a:pt x="588" y="448"/>
                  </a:lnTo>
                  <a:lnTo>
                    <a:pt x="568" y="414"/>
                  </a:lnTo>
                  <a:lnTo>
                    <a:pt x="548" y="388"/>
                  </a:lnTo>
                  <a:lnTo>
                    <a:pt x="548" y="388"/>
                  </a:lnTo>
                  <a:lnTo>
                    <a:pt x="542" y="376"/>
                  </a:lnTo>
                  <a:lnTo>
                    <a:pt x="538" y="366"/>
                  </a:lnTo>
                  <a:lnTo>
                    <a:pt x="538" y="358"/>
                  </a:lnTo>
                  <a:lnTo>
                    <a:pt x="538" y="348"/>
                  </a:lnTo>
                  <a:lnTo>
                    <a:pt x="540" y="340"/>
                  </a:lnTo>
                  <a:lnTo>
                    <a:pt x="544" y="332"/>
                  </a:lnTo>
                  <a:lnTo>
                    <a:pt x="556" y="316"/>
                  </a:lnTo>
                  <a:lnTo>
                    <a:pt x="582" y="286"/>
                  </a:lnTo>
                  <a:lnTo>
                    <a:pt x="588" y="280"/>
                  </a:lnTo>
                  <a:lnTo>
                    <a:pt x="590" y="274"/>
                  </a:lnTo>
                  <a:lnTo>
                    <a:pt x="592" y="266"/>
                  </a:lnTo>
                  <a:lnTo>
                    <a:pt x="592" y="260"/>
                  </a:lnTo>
                  <a:lnTo>
                    <a:pt x="592" y="260"/>
                  </a:lnTo>
                  <a:lnTo>
                    <a:pt x="590" y="252"/>
                  </a:lnTo>
                  <a:lnTo>
                    <a:pt x="582" y="242"/>
                  </a:lnTo>
                  <a:lnTo>
                    <a:pt x="570" y="232"/>
                  </a:lnTo>
                  <a:lnTo>
                    <a:pt x="556" y="222"/>
                  </a:lnTo>
                  <a:lnTo>
                    <a:pt x="522" y="200"/>
                  </a:lnTo>
                  <a:lnTo>
                    <a:pt x="482" y="178"/>
                  </a:lnTo>
                  <a:lnTo>
                    <a:pt x="408" y="142"/>
                  </a:lnTo>
                  <a:lnTo>
                    <a:pt x="376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 flipH="1">
              <a:off x="2752504" y="2372124"/>
              <a:ext cx="110282" cy="38174"/>
            </a:xfrm>
            <a:custGeom>
              <a:avLst/>
              <a:gdLst>
                <a:gd name="T0" fmla="*/ 6 w 104"/>
                <a:gd name="T1" fmla="*/ 36 h 36"/>
                <a:gd name="T2" fmla="*/ 0 w 104"/>
                <a:gd name="T3" fmla="*/ 12 h 36"/>
                <a:gd name="T4" fmla="*/ 100 w 104"/>
                <a:gd name="T5" fmla="*/ 0 h 36"/>
                <a:gd name="T6" fmla="*/ 104 w 104"/>
                <a:gd name="T7" fmla="*/ 36 h 36"/>
                <a:gd name="T8" fmla="*/ 6 w 10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36">
                  <a:moveTo>
                    <a:pt x="6" y="36"/>
                  </a:moveTo>
                  <a:lnTo>
                    <a:pt x="0" y="12"/>
                  </a:lnTo>
                  <a:lnTo>
                    <a:pt x="100" y="0"/>
                  </a:lnTo>
                  <a:lnTo>
                    <a:pt x="104" y="36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 flipH="1">
              <a:off x="2489525" y="2391212"/>
              <a:ext cx="375381" cy="795295"/>
            </a:xfrm>
            <a:custGeom>
              <a:avLst/>
              <a:gdLst>
                <a:gd name="T0" fmla="*/ 324 w 354"/>
                <a:gd name="T1" fmla="*/ 750 h 750"/>
                <a:gd name="T2" fmla="*/ 324 w 354"/>
                <a:gd name="T3" fmla="*/ 750 h 750"/>
                <a:gd name="T4" fmla="*/ 290 w 354"/>
                <a:gd name="T5" fmla="*/ 700 h 750"/>
                <a:gd name="T6" fmla="*/ 244 w 354"/>
                <a:gd name="T7" fmla="*/ 636 h 750"/>
                <a:gd name="T8" fmla="*/ 196 w 354"/>
                <a:gd name="T9" fmla="*/ 556 h 750"/>
                <a:gd name="T10" fmla="*/ 170 w 354"/>
                <a:gd name="T11" fmla="*/ 512 h 750"/>
                <a:gd name="T12" fmla="*/ 144 w 354"/>
                <a:gd name="T13" fmla="*/ 464 h 750"/>
                <a:gd name="T14" fmla="*/ 120 w 354"/>
                <a:gd name="T15" fmla="*/ 414 h 750"/>
                <a:gd name="T16" fmla="*/ 96 w 354"/>
                <a:gd name="T17" fmla="*/ 362 h 750"/>
                <a:gd name="T18" fmla="*/ 74 w 354"/>
                <a:gd name="T19" fmla="*/ 308 h 750"/>
                <a:gd name="T20" fmla="*/ 54 w 354"/>
                <a:gd name="T21" fmla="*/ 252 h 750"/>
                <a:gd name="T22" fmla="*/ 36 w 354"/>
                <a:gd name="T23" fmla="*/ 194 h 750"/>
                <a:gd name="T24" fmla="*/ 20 w 354"/>
                <a:gd name="T25" fmla="*/ 134 h 750"/>
                <a:gd name="T26" fmla="*/ 8 w 354"/>
                <a:gd name="T27" fmla="*/ 74 h 750"/>
                <a:gd name="T28" fmla="*/ 0 w 354"/>
                <a:gd name="T29" fmla="*/ 14 h 750"/>
                <a:gd name="T30" fmla="*/ 110 w 354"/>
                <a:gd name="T31" fmla="*/ 0 h 750"/>
                <a:gd name="T32" fmla="*/ 110 w 354"/>
                <a:gd name="T33" fmla="*/ 0 h 750"/>
                <a:gd name="T34" fmla="*/ 112 w 354"/>
                <a:gd name="T35" fmla="*/ 22 h 750"/>
                <a:gd name="T36" fmla="*/ 122 w 354"/>
                <a:gd name="T37" fmla="*/ 80 h 750"/>
                <a:gd name="T38" fmla="*/ 138 w 354"/>
                <a:gd name="T39" fmla="*/ 166 h 750"/>
                <a:gd name="T40" fmla="*/ 148 w 354"/>
                <a:gd name="T41" fmla="*/ 218 h 750"/>
                <a:gd name="T42" fmla="*/ 162 w 354"/>
                <a:gd name="T43" fmla="*/ 272 h 750"/>
                <a:gd name="T44" fmla="*/ 178 w 354"/>
                <a:gd name="T45" fmla="*/ 328 h 750"/>
                <a:gd name="T46" fmla="*/ 194 w 354"/>
                <a:gd name="T47" fmla="*/ 386 h 750"/>
                <a:gd name="T48" fmla="*/ 214 w 354"/>
                <a:gd name="T49" fmla="*/ 444 h 750"/>
                <a:gd name="T50" fmla="*/ 236 w 354"/>
                <a:gd name="T51" fmla="*/ 502 h 750"/>
                <a:gd name="T52" fmla="*/ 262 w 354"/>
                <a:gd name="T53" fmla="*/ 556 h 750"/>
                <a:gd name="T54" fmla="*/ 290 w 354"/>
                <a:gd name="T55" fmla="*/ 608 h 750"/>
                <a:gd name="T56" fmla="*/ 304 w 354"/>
                <a:gd name="T57" fmla="*/ 632 h 750"/>
                <a:gd name="T58" fmla="*/ 320 w 354"/>
                <a:gd name="T59" fmla="*/ 654 h 750"/>
                <a:gd name="T60" fmla="*/ 336 w 354"/>
                <a:gd name="T61" fmla="*/ 676 h 750"/>
                <a:gd name="T62" fmla="*/ 354 w 354"/>
                <a:gd name="T63" fmla="*/ 696 h 750"/>
                <a:gd name="T64" fmla="*/ 354 w 354"/>
                <a:gd name="T65" fmla="*/ 696 h 750"/>
                <a:gd name="T66" fmla="*/ 338 w 354"/>
                <a:gd name="T67" fmla="*/ 722 h 750"/>
                <a:gd name="T68" fmla="*/ 324 w 354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4" h="750">
                  <a:moveTo>
                    <a:pt x="324" y="750"/>
                  </a:moveTo>
                  <a:lnTo>
                    <a:pt x="324" y="750"/>
                  </a:lnTo>
                  <a:lnTo>
                    <a:pt x="290" y="700"/>
                  </a:lnTo>
                  <a:lnTo>
                    <a:pt x="244" y="636"/>
                  </a:lnTo>
                  <a:lnTo>
                    <a:pt x="196" y="556"/>
                  </a:lnTo>
                  <a:lnTo>
                    <a:pt x="170" y="512"/>
                  </a:lnTo>
                  <a:lnTo>
                    <a:pt x="144" y="464"/>
                  </a:lnTo>
                  <a:lnTo>
                    <a:pt x="120" y="414"/>
                  </a:lnTo>
                  <a:lnTo>
                    <a:pt x="96" y="362"/>
                  </a:lnTo>
                  <a:lnTo>
                    <a:pt x="74" y="308"/>
                  </a:lnTo>
                  <a:lnTo>
                    <a:pt x="54" y="252"/>
                  </a:lnTo>
                  <a:lnTo>
                    <a:pt x="36" y="194"/>
                  </a:lnTo>
                  <a:lnTo>
                    <a:pt x="20" y="134"/>
                  </a:lnTo>
                  <a:lnTo>
                    <a:pt x="8" y="74"/>
                  </a:lnTo>
                  <a:lnTo>
                    <a:pt x="0" y="14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2" y="22"/>
                  </a:lnTo>
                  <a:lnTo>
                    <a:pt x="122" y="80"/>
                  </a:lnTo>
                  <a:lnTo>
                    <a:pt x="138" y="166"/>
                  </a:lnTo>
                  <a:lnTo>
                    <a:pt x="148" y="218"/>
                  </a:lnTo>
                  <a:lnTo>
                    <a:pt x="162" y="272"/>
                  </a:lnTo>
                  <a:lnTo>
                    <a:pt x="178" y="328"/>
                  </a:lnTo>
                  <a:lnTo>
                    <a:pt x="194" y="386"/>
                  </a:lnTo>
                  <a:lnTo>
                    <a:pt x="214" y="444"/>
                  </a:lnTo>
                  <a:lnTo>
                    <a:pt x="236" y="502"/>
                  </a:lnTo>
                  <a:lnTo>
                    <a:pt x="262" y="556"/>
                  </a:lnTo>
                  <a:lnTo>
                    <a:pt x="290" y="608"/>
                  </a:lnTo>
                  <a:lnTo>
                    <a:pt x="304" y="632"/>
                  </a:lnTo>
                  <a:lnTo>
                    <a:pt x="320" y="654"/>
                  </a:lnTo>
                  <a:lnTo>
                    <a:pt x="336" y="676"/>
                  </a:lnTo>
                  <a:lnTo>
                    <a:pt x="354" y="696"/>
                  </a:lnTo>
                  <a:lnTo>
                    <a:pt x="354" y="696"/>
                  </a:lnTo>
                  <a:lnTo>
                    <a:pt x="338" y="722"/>
                  </a:lnTo>
                  <a:lnTo>
                    <a:pt x="324" y="75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57"/>
            <p:cNvSpPr>
              <a:spLocks/>
            </p:cNvSpPr>
            <p:nvPr/>
          </p:nvSpPr>
          <p:spPr bwMode="auto">
            <a:xfrm flipH="1">
              <a:off x="2489525" y="2391212"/>
              <a:ext cx="375381" cy="795295"/>
            </a:xfrm>
            <a:custGeom>
              <a:avLst/>
              <a:gdLst>
                <a:gd name="T0" fmla="*/ 324 w 354"/>
                <a:gd name="T1" fmla="*/ 750 h 750"/>
                <a:gd name="T2" fmla="*/ 324 w 354"/>
                <a:gd name="T3" fmla="*/ 750 h 750"/>
                <a:gd name="T4" fmla="*/ 290 w 354"/>
                <a:gd name="T5" fmla="*/ 700 h 750"/>
                <a:gd name="T6" fmla="*/ 244 w 354"/>
                <a:gd name="T7" fmla="*/ 636 h 750"/>
                <a:gd name="T8" fmla="*/ 196 w 354"/>
                <a:gd name="T9" fmla="*/ 556 h 750"/>
                <a:gd name="T10" fmla="*/ 170 w 354"/>
                <a:gd name="T11" fmla="*/ 512 h 750"/>
                <a:gd name="T12" fmla="*/ 144 w 354"/>
                <a:gd name="T13" fmla="*/ 464 h 750"/>
                <a:gd name="T14" fmla="*/ 120 w 354"/>
                <a:gd name="T15" fmla="*/ 414 h 750"/>
                <a:gd name="T16" fmla="*/ 96 w 354"/>
                <a:gd name="T17" fmla="*/ 362 h 750"/>
                <a:gd name="T18" fmla="*/ 74 w 354"/>
                <a:gd name="T19" fmla="*/ 308 h 750"/>
                <a:gd name="T20" fmla="*/ 54 w 354"/>
                <a:gd name="T21" fmla="*/ 252 h 750"/>
                <a:gd name="T22" fmla="*/ 36 w 354"/>
                <a:gd name="T23" fmla="*/ 194 h 750"/>
                <a:gd name="T24" fmla="*/ 20 w 354"/>
                <a:gd name="T25" fmla="*/ 134 h 750"/>
                <a:gd name="T26" fmla="*/ 8 w 354"/>
                <a:gd name="T27" fmla="*/ 74 h 750"/>
                <a:gd name="T28" fmla="*/ 0 w 354"/>
                <a:gd name="T29" fmla="*/ 14 h 750"/>
                <a:gd name="T30" fmla="*/ 110 w 354"/>
                <a:gd name="T31" fmla="*/ 0 h 750"/>
                <a:gd name="T32" fmla="*/ 110 w 354"/>
                <a:gd name="T33" fmla="*/ 0 h 750"/>
                <a:gd name="T34" fmla="*/ 112 w 354"/>
                <a:gd name="T35" fmla="*/ 22 h 750"/>
                <a:gd name="T36" fmla="*/ 122 w 354"/>
                <a:gd name="T37" fmla="*/ 80 h 750"/>
                <a:gd name="T38" fmla="*/ 138 w 354"/>
                <a:gd name="T39" fmla="*/ 166 h 750"/>
                <a:gd name="T40" fmla="*/ 148 w 354"/>
                <a:gd name="T41" fmla="*/ 218 h 750"/>
                <a:gd name="T42" fmla="*/ 162 w 354"/>
                <a:gd name="T43" fmla="*/ 272 h 750"/>
                <a:gd name="T44" fmla="*/ 178 w 354"/>
                <a:gd name="T45" fmla="*/ 328 h 750"/>
                <a:gd name="T46" fmla="*/ 194 w 354"/>
                <a:gd name="T47" fmla="*/ 386 h 750"/>
                <a:gd name="T48" fmla="*/ 214 w 354"/>
                <a:gd name="T49" fmla="*/ 444 h 750"/>
                <a:gd name="T50" fmla="*/ 236 w 354"/>
                <a:gd name="T51" fmla="*/ 502 h 750"/>
                <a:gd name="T52" fmla="*/ 262 w 354"/>
                <a:gd name="T53" fmla="*/ 556 h 750"/>
                <a:gd name="T54" fmla="*/ 290 w 354"/>
                <a:gd name="T55" fmla="*/ 608 h 750"/>
                <a:gd name="T56" fmla="*/ 304 w 354"/>
                <a:gd name="T57" fmla="*/ 632 h 750"/>
                <a:gd name="T58" fmla="*/ 320 w 354"/>
                <a:gd name="T59" fmla="*/ 654 h 750"/>
                <a:gd name="T60" fmla="*/ 336 w 354"/>
                <a:gd name="T61" fmla="*/ 676 h 750"/>
                <a:gd name="T62" fmla="*/ 354 w 354"/>
                <a:gd name="T63" fmla="*/ 696 h 750"/>
                <a:gd name="T64" fmla="*/ 354 w 354"/>
                <a:gd name="T65" fmla="*/ 696 h 750"/>
                <a:gd name="T66" fmla="*/ 338 w 354"/>
                <a:gd name="T67" fmla="*/ 722 h 750"/>
                <a:gd name="T68" fmla="*/ 324 w 354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4" h="750">
                  <a:moveTo>
                    <a:pt x="324" y="750"/>
                  </a:moveTo>
                  <a:lnTo>
                    <a:pt x="324" y="750"/>
                  </a:lnTo>
                  <a:lnTo>
                    <a:pt x="290" y="700"/>
                  </a:lnTo>
                  <a:lnTo>
                    <a:pt x="244" y="636"/>
                  </a:lnTo>
                  <a:lnTo>
                    <a:pt x="196" y="556"/>
                  </a:lnTo>
                  <a:lnTo>
                    <a:pt x="170" y="512"/>
                  </a:lnTo>
                  <a:lnTo>
                    <a:pt x="144" y="464"/>
                  </a:lnTo>
                  <a:lnTo>
                    <a:pt x="120" y="414"/>
                  </a:lnTo>
                  <a:lnTo>
                    <a:pt x="96" y="362"/>
                  </a:lnTo>
                  <a:lnTo>
                    <a:pt x="74" y="308"/>
                  </a:lnTo>
                  <a:lnTo>
                    <a:pt x="54" y="252"/>
                  </a:lnTo>
                  <a:lnTo>
                    <a:pt x="36" y="194"/>
                  </a:lnTo>
                  <a:lnTo>
                    <a:pt x="20" y="134"/>
                  </a:lnTo>
                  <a:lnTo>
                    <a:pt x="8" y="74"/>
                  </a:lnTo>
                  <a:lnTo>
                    <a:pt x="0" y="14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2" y="22"/>
                  </a:lnTo>
                  <a:lnTo>
                    <a:pt x="122" y="80"/>
                  </a:lnTo>
                  <a:lnTo>
                    <a:pt x="138" y="166"/>
                  </a:lnTo>
                  <a:lnTo>
                    <a:pt x="148" y="218"/>
                  </a:lnTo>
                  <a:lnTo>
                    <a:pt x="162" y="272"/>
                  </a:lnTo>
                  <a:lnTo>
                    <a:pt x="178" y="328"/>
                  </a:lnTo>
                  <a:lnTo>
                    <a:pt x="194" y="386"/>
                  </a:lnTo>
                  <a:lnTo>
                    <a:pt x="214" y="444"/>
                  </a:lnTo>
                  <a:lnTo>
                    <a:pt x="236" y="502"/>
                  </a:lnTo>
                  <a:lnTo>
                    <a:pt x="262" y="556"/>
                  </a:lnTo>
                  <a:lnTo>
                    <a:pt x="290" y="608"/>
                  </a:lnTo>
                  <a:lnTo>
                    <a:pt x="304" y="632"/>
                  </a:lnTo>
                  <a:lnTo>
                    <a:pt x="320" y="654"/>
                  </a:lnTo>
                  <a:lnTo>
                    <a:pt x="336" y="676"/>
                  </a:lnTo>
                  <a:lnTo>
                    <a:pt x="354" y="696"/>
                  </a:lnTo>
                  <a:lnTo>
                    <a:pt x="354" y="696"/>
                  </a:lnTo>
                  <a:lnTo>
                    <a:pt x="338" y="722"/>
                  </a:lnTo>
                  <a:lnTo>
                    <a:pt x="324" y="7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 flipH="1">
              <a:off x="2266842" y="2840818"/>
              <a:ext cx="57261" cy="131489"/>
            </a:xfrm>
            <a:custGeom>
              <a:avLst/>
              <a:gdLst>
                <a:gd name="T0" fmla="*/ 54 w 54"/>
                <a:gd name="T1" fmla="*/ 38 h 124"/>
                <a:gd name="T2" fmla="*/ 54 w 54"/>
                <a:gd name="T3" fmla="*/ 38 h 124"/>
                <a:gd name="T4" fmla="*/ 52 w 54"/>
                <a:gd name="T5" fmla="*/ 44 h 124"/>
                <a:gd name="T6" fmla="*/ 48 w 54"/>
                <a:gd name="T7" fmla="*/ 60 h 124"/>
                <a:gd name="T8" fmla="*/ 46 w 54"/>
                <a:gd name="T9" fmla="*/ 70 h 124"/>
                <a:gd name="T10" fmla="*/ 46 w 54"/>
                <a:gd name="T11" fmla="*/ 80 h 124"/>
                <a:gd name="T12" fmla="*/ 48 w 54"/>
                <a:gd name="T13" fmla="*/ 92 h 124"/>
                <a:gd name="T14" fmla="*/ 50 w 54"/>
                <a:gd name="T15" fmla="*/ 102 h 124"/>
                <a:gd name="T16" fmla="*/ 50 w 54"/>
                <a:gd name="T17" fmla="*/ 102 h 124"/>
                <a:gd name="T18" fmla="*/ 42 w 54"/>
                <a:gd name="T19" fmla="*/ 98 h 124"/>
                <a:gd name="T20" fmla="*/ 34 w 54"/>
                <a:gd name="T21" fmla="*/ 94 h 124"/>
                <a:gd name="T22" fmla="*/ 26 w 54"/>
                <a:gd name="T23" fmla="*/ 86 h 124"/>
                <a:gd name="T24" fmla="*/ 26 w 54"/>
                <a:gd name="T25" fmla="*/ 86 h 124"/>
                <a:gd name="T26" fmla="*/ 22 w 54"/>
                <a:gd name="T27" fmla="*/ 88 h 124"/>
                <a:gd name="T28" fmla="*/ 14 w 54"/>
                <a:gd name="T29" fmla="*/ 96 h 124"/>
                <a:gd name="T30" fmla="*/ 10 w 54"/>
                <a:gd name="T31" fmla="*/ 102 h 124"/>
                <a:gd name="T32" fmla="*/ 6 w 54"/>
                <a:gd name="T33" fmla="*/ 108 h 124"/>
                <a:gd name="T34" fmla="*/ 4 w 54"/>
                <a:gd name="T35" fmla="*/ 116 h 124"/>
                <a:gd name="T36" fmla="*/ 4 w 54"/>
                <a:gd name="T37" fmla="*/ 124 h 124"/>
                <a:gd name="T38" fmla="*/ 4 w 54"/>
                <a:gd name="T39" fmla="*/ 124 h 124"/>
                <a:gd name="T40" fmla="*/ 2 w 54"/>
                <a:gd name="T41" fmla="*/ 106 h 124"/>
                <a:gd name="T42" fmla="*/ 0 w 54"/>
                <a:gd name="T43" fmla="*/ 90 h 124"/>
                <a:gd name="T44" fmla="*/ 0 w 54"/>
                <a:gd name="T45" fmla="*/ 68 h 124"/>
                <a:gd name="T46" fmla="*/ 4 w 54"/>
                <a:gd name="T47" fmla="*/ 48 h 124"/>
                <a:gd name="T48" fmla="*/ 8 w 54"/>
                <a:gd name="T49" fmla="*/ 38 h 124"/>
                <a:gd name="T50" fmla="*/ 12 w 54"/>
                <a:gd name="T51" fmla="*/ 28 h 124"/>
                <a:gd name="T52" fmla="*/ 20 w 54"/>
                <a:gd name="T53" fmla="*/ 18 h 124"/>
                <a:gd name="T54" fmla="*/ 28 w 54"/>
                <a:gd name="T55" fmla="*/ 12 h 124"/>
                <a:gd name="T56" fmla="*/ 38 w 54"/>
                <a:gd name="T57" fmla="*/ 6 h 124"/>
                <a:gd name="T58" fmla="*/ 50 w 54"/>
                <a:gd name="T59" fmla="*/ 0 h 124"/>
                <a:gd name="T60" fmla="*/ 54 w 54"/>
                <a:gd name="T61" fmla="*/ 3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124">
                  <a:moveTo>
                    <a:pt x="54" y="38"/>
                  </a:moveTo>
                  <a:lnTo>
                    <a:pt x="54" y="38"/>
                  </a:lnTo>
                  <a:lnTo>
                    <a:pt x="52" y="44"/>
                  </a:lnTo>
                  <a:lnTo>
                    <a:pt x="48" y="60"/>
                  </a:lnTo>
                  <a:lnTo>
                    <a:pt x="46" y="70"/>
                  </a:lnTo>
                  <a:lnTo>
                    <a:pt x="46" y="80"/>
                  </a:lnTo>
                  <a:lnTo>
                    <a:pt x="48" y="92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2" y="98"/>
                  </a:lnTo>
                  <a:lnTo>
                    <a:pt x="34" y="94"/>
                  </a:lnTo>
                  <a:lnTo>
                    <a:pt x="26" y="86"/>
                  </a:lnTo>
                  <a:lnTo>
                    <a:pt x="26" y="86"/>
                  </a:lnTo>
                  <a:lnTo>
                    <a:pt x="22" y="88"/>
                  </a:lnTo>
                  <a:lnTo>
                    <a:pt x="14" y="96"/>
                  </a:lnTo>
                  <a:lnTo>
                    <a:pt x="10" y="102"/>
                  </a:lnTo>
                  <a:lnTo>
                    <a:pt x="6" y="108"/>
                  </a:lnTo>
                  <a:lnTo>
                    <a:pt x="4" y="116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0" y="68"/>
                  </a:lnTo>
                  <a:lnTo>
                    <a:pt x="4" y="48"/>
                  </a:lnTo>
                  <a:lnTo>
                    <a:pt x="8" y="38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28" y="12"/>
                  </a:lnTo>
                  <a:lnTo>
                    <a:pt x="38" y="6"/>
                  </a:lnTo>
                  <a:lnTo>
                    <a:pt x="50" y="0"/>
                  </a:lnTo>
                  <a:lnTo>
                    <a:pt x="54" y="38"/>
                  </a:lnTo>
                  <a:close/>
                </a:path>
              </a:pathLst>
            </a:custGeom>
            <a:solidFill>
              <a:srgbClr val="5E2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 flipH="1">
              <a:off x="2321983" y="2679638"/>
              <a:ext cx="269340" cy="309635"/>
            </a:xfrm>
            <a:custGeom>
              <a:avLst/>
              <a:gdLst>
                <a:gd name="T0" fmla="*/ 0 w 254"/>
                <a:gd name="T1" fmla="*/ 100 h 292"/>
                <a:gd name="T2" fmla="*/ 0 w 254"/>
                <a:gd name="T3" fmla="*/ 100 h 292"/>
                <a:gd name="T4" fmla="*/ 4 w 254"/>
                <a:gd name="T5" fmla="*/ 104 h 292"/>
                <a:gd name="T6" fmla="*/ 18 w 254"/>
                <a:gd name="T7" fmla="*/ 112 h 292"/>
                <a:gd name="T8" fmla="*/ 34 w 254"/>
                <a:gd name="T9" fmla="*/ 126 h 292"/>
                <a:gd name="T10" fmla="*/ 44 w 254"/>
                <a:gd name="T11" fmla="*/ 134 h 292"/>
                <a:gd name="T12" fmla="*/ 52 w 254"/>
                <a:gd name="T13" fmla="*/ 146 h 292"/>
                <a:gd name="T14" fmla="*/ 60 w 254"/>
                <a:gd name="T15" fmla="*/ 158 h 292"/>
                <a:gd name="T16" fmla="*/ 66 w 254"/>
                <a:gd name="T17" fmla="*/ 172 h 292"/>
                <a:gd name="T18" fmla="*/ 72 w 254"/>
                <a:gd name="T19" fmla="*/ 188 h 292"/>
                <a:gd name="T20" fmla="*/ 76 w 254"/>
                <a:gd name="T21" fmla="*/ 204 h 292"/>
                <a:gd name="T22" fmla="*/ 76 w 254"/>
                <a:gd name="T23" fmla="*/ 222 h 292"/>
                <a:gd name="T24" fmla="*/ 74 w 254"/>
                <a:gd name="T25" fmla="*/ 244 h 292"/>
                <a:gd name="T26" fmla="*/ 68 w 254"/>
                <a:gd name="T27" fmla="*/ 266 h 292"/>
                <a:gd name="T28" fmla="*/ 60 w 254"/>
                <a:gd name="T29" fmla="*/ 288 h 292"/>
                <a:gd name="T30" fmla="*/ 60 w 254"/>
                <a:gd name="T31" fmla="*/ 288 h 292"/>
                <a:gd name="T32" fmla="*/ 78 w 254"/>
                <a:gd name="T33" fmla="*/ 290 h 292"/>
                <a:gd name="T34" fmla="*/ 98 w 254"/>
                <a:gd name="T35" fmla="*/ 292 h 292"/>
                <a:gd name="T36" fmla="*/ 124 w 254"/>
                <a:gd name="T37" fmla="*/ 288 h 292"/>
                <a:gd name="T38" fmla="*/ 138 w 254"/>
                <a:gd name="T39" fmla="*/ 286 h 292"/>
                <a:gd name="T40" fmla="*/ 152 w 254"/>
                <a:gd name="T41" fmla="*/ 282 h 292"/>
                <a:gd name="T42" fmla="*/ 166 w 254"/>
                <a:gd name="T43" fmla="*/ 276 h 292"/>
                <a:gd name="T44" fmla="*/ 180 w 254"/>
                <a:gd name="T45" fmla="*/ 268 h 292"/>
                <a:gd name="T46" fmla="*/ 192 w 254"/>
                <a:gd name="T47" fmla="*/ 260 h 292"/>
                <a:gd name="T48" fmla="*/ 206 w 254"/>
                <a:gd name="T49" fmla="*/ 248 h 292"/>
                <a:gd name="T50" fmla="*/ 218 w 254"/>
                <a:gd name="T51" fmla="*/ 234 h 292"/>
                <a:gd name="T52" fmla="*/ 228 w 254"/>
                <a:gd name="T53" fmla="*/ 216 h 292"/>
                <a:gd name="T54" fmla="*/ 228 w 254"/>
                <a:gd name="T55" fmla="*/ 216 h 292"/>
                <a:gd name="T56" fmla="*/ 236 w 254"/>
                <a:gd name="T57" fmla="*/ 198 h 292"/>
                <a:gd name="T58" fmla="*/ 244 w 254"/>
                <a:gd name="T59" fmla="*/ 178 h 292"/>
                <a:gd name="T60" fmla="*/ 248 w 254"/>
                <a:gd name="T61" fmla="*/ 158 h 292"/>
                <a:gd name="T62" fmla="*/ 252 w 254"/>
                <a:gd name="T63" fmla="*/ 138 h 292"/>
                <a:gd name="T64" fmla="*/ 254 w 254"/>
                <a:gd name="T65" fmla="*/ 118 h 292"/>
                <a:gd name="T66" fmla="*/ 252 w 254"/>
                <a:gd name="T67" fmla="*/ 100 h 292"/>
                <a:gd name="T68" fmla="*/ 250 w 254"/>
                <a:gd name="T69" fmla="*/ 80 h 292"/>
                <a:gd name="T70" fmla="*/ 246 w 254"/>
                <a:gd name="T71" fmla="*/ 64 h 292"/>
                <a:gd name="T72" fmla="*/ 238 w 254"/>
                <a:gd name="T73" fmla="*/ 48 h 292"/>
                <a:gd name="T74" fmla="*/ 230 w 254"/>
                <a:gd name="T75" fmla="*/ 32 h 292"/>
                <a:gd name="T76" fmla="*/ 220 w 254"/>
                <a:gd name="T77" fmla="*/ 20 h 292"/>
                <a:gd name="T78" fmla="*/ 208 w 254"/>
                <a:gd name="T79" fmla="*/ 10 h 292"/>
                <a:gd name="T80" fmla="*/ 194 w 254"/>
                <a:gd name="T81" fmla="*/ 4 h 292"/>
                <a:gd name="T82" fmla="*/ 178 w 254"/>
                <a:gd name="T83" fmla="*/ 0 h 292"/>
                <a:gd name="T84" fmla="*/ 162 w 254"/>
                <a:gd name="T85" fmla="*/ 0 h 292"/>
                <a:gd name="T86" fmla="*/ 142 w 254"/>
                <a:gd name="T87" fmla="*/ 2 h 292"/>
                <a:gd name="T88" fmla="*/ 142 w 254"/>
                <a:gd name="T89" fmla="*/ 2 h 292"/>
                <a:gd name="T90" fmla="*/ 122 w 254"/>
                <a:gd name="T91" fmla="*/ 8 h 292"/>
                <a:gd name="T92" fmla="*/ 104 w 254"/>
                <a:gd name="T93" fmla="*/ 16 h 292"/>
                <a:gd name="T94" fmla="*/ 74 w 254"/>
                <a:gd name="T95" fmla="*/ 30 h 292"/>
                <a:gd name="T96" fmla="*/ 48 w 254"/>
                <a:gd name="T97" fmla="*/ 46 h 292"/>
                <a:gd name="T98" fmla="*/ 30 w 254"/>
                <a:gd name="T99" fmla="*/ 62 h 292"/>
                <a:gd name="T100" fmla="*/ 16 w 254"/>
                <a:gd name="T101" fmla="*/ 78 h 292"/>
                <a:gd name="T102" fmla="*/ 6 w 254"/>
                <a:gd name="T103" fmla="*/ 90 h 292"/>
                <a:gd name="T104" fmla="*/ 0 w 254"/>
                <a:gd name="T105" fmla="*/ 10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4" h="292">
                  <a:moveTo>
                    <a:pt x="0" y="100"/>
                  </a:moveTo>
                  <a:lnTo>
                    <a:pt x="0" y="100"/>
                  </a:lnTo>
                  <a:lnTo>
                    <a:pt x="4" y="104"/>
                  </a:lnTo>
                  <a:lnTo>
                    <a:pt x="18" y="112"/>
                  </a:lnTo>
                  <a:lnTo>
                    <a:pt x="34" y="126"/>
                  </a:lnTo>
                  <a:lnTo>
                    <a:pt x="44" y="134"/>
                  </a:lnTo>
                  <a:lnTo>
                    <a:pt x="52" y="146"/>
                  </a:lnTo>
                  <a:lnTo>
                    <a:pt x="60" y="158"/>
                  </a:lnTo>
                  <a:lnTo>
                    <a:pt x="66" y="172"/>
                  </a:lnTo>
                  <a:lnTo>
                    <a:pt x="72" y="188"/>
                  </a:lnTo>
                  <a:lnTo>
                    <a:pt x="76" y="204"/>
                  </a:lnTo>
                  <a:lnTo>
                    <a:pt x="76" y="222"/>
                  </a:lnTo>
                  <a:lnTo>
                    <a:pt x="74" y="244"/>
                  </a:lnTo>
                  <a:lnTo>
                    <a:pt x="68" y="266"/>
                  </a:lnTo>
                  <a:lnTo>
                    <a:pt x="60" y="288"/>
                  </a:lnTo>
                  <a:lnTo>
                    <a:pt x="60" y="288"/>
                  </a:lnTo>
                  <a:lnTo>
                    <a:pt x="78" y="290"/>
                  </a:lnTo>
                  <a:lnTo>
                    <a:pt x="98" y="292"/>
                  </a:lnTo>
                  <a:lnTo>
                    <a:pt x="124" y="288"/>
                  </a:lnTo>
                  <a:lnTo>
                    <a:pt x="138" y="286"/>
                  </a:lnTo>
                  <a:lnTo>
                    <a:pt x="152" y="282"/>
                  </a:lnTo>
                  <a:lnTo>
                    <a:pt x="166" y="276"/>
                  </a:lnTo>
                  <a:lnTo>
                    <a:pt x="180" y="268"/>
                  </a:lnTo>
                  <a:lnTo>
                    <a:pt x="192" y="260"/>
                  </a:lnTo>
                  <a:lnTo>
                    <a:pt x="206" y="248"/>
                  </a:lnTo>
                  <a:lnTo>
                    <a:pt x="218" y="234"/>
                  </a:lnTo>
                  <a:lnTo>
                    <a:pt x="228" y="216"/>
                  </a:lnTo>
                  <a:lnTo>
                    <a:pt x="228" y="216"/>
                  </a:lnTo>
                  <a:lnTo>
                    <a:pt x="236" y="198"/>
                  </a:lnTo>
                  <a:lnTo>
                    <a:pt x="244" y="178"/>
                  </a:lnTo>
                  <a:lnTo>
                    <a:pt x="248" y="158"/>
                  </a:lnTo>
                  <a:lnTo>
                    <a:pt x="252" y="138"/>
                  </a:lnTo>
                  <a:lnTo>
                    <a:pt x="254" y="118"/>
                  </a:lnTo>
                  <a:lnTo>
                    <a:pt x="252" y="100"/>
                  </a:lnTo>
                  <a:lnTo>
                    <a:pt x="250" y="80"/>
                  </a:lnTo>
                  <a:lnTo>
                    <a:pt x="246" y="64"/>
                  </a:lnTo>
                  <a:lnTo>
                    <a:pt x="238" y="48"/>
                  </a:lnTo>
                  <a:lnTo>
                    <a:pt x="230" y="32"/>
                  </a:lnTo>
                  <a:lnTo>
                    <a:pt x="220" y="20"/>
                  </a:lnTo>
                  <a:lnTo>
                    <a:pt x="208" y="10"/>
                  </a:lnTo>
                  <a:lnTo>
                    <a:pt x="194" y="4"/>
                  </a:lnTo>
                  <a:lnTo>
                    <a:pt x="178" y="0"/>
                  </a:lnTo>
                  <a:lnTo>
                    <a:pt x="162" y="0"/>
                  </a:lnTo>
                  <a:lnTo>
                    <a:pt x="142" y="2"/>
                  </a:lnTo>
                  <a:lnTo>
                    <a:pt x="142" y="2"/>
                  </a:lnTo>
                  <a:lnTo>
                    <a:pt x="122" y="8"/>
                  </a:lnTo>
                  <a:lnTo>
                    <a:pt x="104" y="16"/>
                  </a:lnTo>
                  <a:lnTo>
                    <a:pt x="74" y="30"/>
                  </a:lnTo>
                  <a:lnTo>
                    <a:pt x="48" y="46"/>
                  </a:lnTo>
                  <a:lnTo>
                    <a:pt x="30" y="62"/>
                  </a:lnTo>
                  <a:lnTo>
                    <a:pt x="16" y="78"/>
                  </a:lnTo>
                  <a:lnTo>
                    <a:pt x="6" y="9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E2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60"/>
            <p:cNvSpPr>
              <a:spLocks/>
            </p:cNvSpPr>
            <p:nvPr/>
          </p:nvSpPr>
          <p:spPr bwMode="auto">
            <a:xfrm flipH="1">
              <a:off x="2321983" y="2679638"/>
              <a:ext cx="269340" cy="309635"/>
            </a:xfrm>
            <a:custGeom>
              <a:avLst/>
              <a:gdLst>
                <a:gd name="T0" fmla="*/ 0 w 254"/>
                <a:gd name="T1" fmla="*/ 100 h 292"/>
                <a:gd name="T2" fmla="*/ 0 w 254"/>
                <a:gd name="T3" fmla="*/ 100 h 292"/>
                <a:gd name="T4" fmla="*/ 4 w 254"/>
                <a:gd name="T5" fmla="*/ 104 h 292"/>
                <a:gd name="T6" fmla="*/ 18 w 254"/>
                <a:gd name="T7" fmla="*/ 112 h 292"/>
                <a:gd name="T8" fmla="*/ 34 w 254"/>
                <a:gd name="T9" fmla="*/ 126 h 292"/>
                <a:gd name="T10" fmla="*/ 44 w 254"/>
                <a:gd name="T11" fmla="*/ 134 h 292"/>
                <a:gd name="T12" fmla="*/ 52 w 254"/>
                <a:gd name="T13" fmla="*/ 146 h 292"/>
                <a:gd name="T14" fmla="*/ 60 w 254"/>
                <a:gd name="T15" fmla="*/ 158 h 292"/>
                <a:gd name="T16" fmla="*/ 66 w 254"/>
                <a:gd name="T17" fmla="*/ 172 h 292"/>
                <a:gd name="T18" fmla="*/ 72 w 254"/>
                <a:gd name="T19" fmla="*/ 188 h 292"/>
                <a:gd name="T20" fmla="*/ 76 w 254"/>
                <a:gd name="T21" fmla="*/ 204 h 292"/>
                <a:gd name="T22" fmla="*/ 76 w 254"/>
                <a:gd name="T23" fmla="*/ 222 h 292"/>
                <a:gd name="T24" fmla="*/ 74 w 254"/>
                <a:gd name="T25" fmla="*/ 244 h 292"/>
                <a:gd name="T26" fmla="*/ 68 w 254"/>
                <a:gd name="T27" fmla="*/ 266 h 292"/>
                <a:gd name="T28" fmla="*/ 60 w 254"/>
                <a:gd name="T29" fmla="*/ 288 h 292"/>
                <a:gd name="T30" fmla="*/ 60 w 254"/>
                <a:gd name="T31" fmla="*/ 288 h 292"/>
                <a:gd name="T32" fmla="*/ 78 w 254"/>
                <a:gd name="T33" fmla="*/ 290 h 292"/>
                <a:gd name="T34" fmla="*/ 98 w 254"/>
                <a:gd name="T35" fmla="*/ 292 h 292"/>
                <a:gd name="T36" fmla="*/ 124 w 254"/>
                <a:gd name="T37" fmla="*/ 288 h 292"/>
                <a:gd name="T38" fmla="*/ 138 w 254"/>
                <a:gd name="T39" fmla="*/ 286 h 292"/>
                <a:gd name="T40" fmla="*/ 152 w 254"/>
                <a:gd name="T41" fmla="*/ 282 h 292"/>
                <a:gd name="T42" fmla="*/ 166 w 254"/>
                <a:gd name="T43" fmla="*/ 276 h 292"/>
                <a:gd name="T44" fmla="*/ 180 w 254"/>
                <a:gd name="T45" fmla="*/ 268 h 292"/>
                <a:gd name="T46" fmla="*/ 192 w 254"/>
                <a:gd name="T47" fmla="*/ 260 h 292"/>
                <a:gd name="T48" fmla="*/ 206 w 254"/>
                <a:gd name="T49" fmla="*/ 248 h 292"/>
                <a:gd name="T50" fmla="*/ 218 w 254"/>
                <a:gd name="T51" fmla="*/ 234 h 292"/>
                <a:gd name="T52" fmla="*/ 228 w 254"/>
                <a:gd name="T53" fmla="*/ 216 h 292"/>
                <a:gd name="T54" fmla="*/ 228 w 254"/>
                <a:gd name="T55" fmla="*/ 216 h 292"/>
                <a:gd name="T56" fmla="*/ 236 w 254"/>
                <a:gd name="T57" fmla="*/ 198 h 292"/>
                <a:gd name="T58" fmla="*/ 244 w 254"/>
                <a:gd name="T59" fmla="*/ 178 h 292"/>
                <a:gd name="T60" fmla="*/ 248 w 254"/>
                <a:gd name="T61" fmla="*/ 158 h 292"/>
                <a:gd name="T62" fmla="*/ 252 w 254"/>
                <a:gd name="T63" fmla="*/ 138 h 292"/>
                <a:gd name="T64" fmla="*/ 254 w 254"/>
                <a:gd name="T65" fmla="*/ 118 h 292"/>
                <a:gd name="T66" fmla="*/ 252 w 254"/>
                <a:gd name="T67" fmla="*/ 100 h 292"/>
                <a:gd name="T68" fmla="*/ 250 w 254"/>
                <a:gd name="T69" fmla="*/ 80 h 292"/>
                <a:gd name="T70" fmla="*/ 246 w 254"/>
                <a:gd name="T71" fmla="*/ 64 h 292"/>
                <a:gd name="T72" fmla="*/ 238 w 254"/>
                <a:gd name="T73" fmla="*/ 48 h 292"/>
                <a:gd name="T74" fmla="*/ 230 w 254"/>
                <a:gd name="T75" fmla="*/ 32 h 292"/>
                <a:gd name="T76" fmla="*/ 220 w 254"/>
                <a:gd name="T77" fmla="*/ 20 h 292"/>
                <a:gd name="T78" fmla="*/ 208 w 254"/>
                <a:gd name="T79" fmla="*/ 10 h 292"/>
                <a:gd name="T80" fmla="*/ 194 w 254"/>
                <a:gd name="T81" fmla="*/ 4 h 292"/>
                <a:gd name="T82" fmla="*/ 178 w 254"/>
                <a:gd name="T83" fmla="*/ 0 h 292"/>
                <a:gd name="T84" fmla="*/ 162 w 254"/>
                <a:gd name="T85" fmla="*/ 0 h 292"/>
                <a:gd name="T86" fmla="*/ 142 w 254"/>
                <a:gd name="T87" fmla="*/ 2 h 292"/>
                <a:gd name="T88" fmla="*/ 142 w 254"/>
                <a:gd name="T89" fmla="*/ 2 h 292"/>
                <a:gd name="T90" fmla="*/ 122 w 254"/>
                <a:gd name="T91" fmla="*/ 8 h 292"/>
                <a:gd name="T92" fmla="*/ 104 w 254"/>
                <a:gd name="T93" fmla="*/ 16 h 292"/>
                <a:gd name="T94" fmla="*/ 74 w 254"/>
                <a:gd name="T95" fmla="*/ 30 h 292"/>
                <a:gd name="T96" fmla="*/ 48 w 254"/>
                <a:gd name="T97" fmla="*/ 46 h 292"/>
                <a:gd name="T98" fmla="*/ 30 w 254"/>
                <a:gd name="T99" fmla="*/ 62 h 292"/>
                <a:gd name="T100" fmla="*/ 16 w 254"/>
                <a:gd name="T101" fmla="*/ 78 h 292"/>
                <a:gd name="T102" fmla="*/ 6 w 254"/>
                <a:gd name="T103" fmla="*/ 90 h 292"/>
                <a:gd name="T104" fmla="*/ 0 w 254"/>
                <a:gd name="T105" fmla="*/ 10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4" h="292">
                  <a:moveTo>
                    <a:pt x="0" y="100"/>
                  </a:moveTo>
                  <a:lnTo>
                    <a:pt x="0" y="100"/>
                  </a:lnTo>
                  <a:lnTo>
                    <a:pt x="4" y="104"/>
                  </a:lnTo>
                  <a:lnTo>
                    <a:pt x="18" y="112"/>
                  </a:lnTo>
                  <a:lnTo>
                    <a:pt x="34" y="126"/>
                  </a:lnTo>
                  <a:lnTo>
                    <a:pt x="44" y="134"/>
                  </a:lnTo>
                  <a:lnTo>
                    <a:pt x="52" y="146"/>
                  </a:lnTo>
                  <a:lnTo>
                    <a:pt x="60" y="158"/>
                  </a:lnTo>
                  <a:lnTo>
                    <a:pt x="66" y="172"/>
                  </a:lnTo>
                  <a:lnTo>
                    <a:pt x="72" y="188"/>
                  </a:lnTo>
                  <a:lnTo>
                    <a:pt x="76" y="204"/>
                  </a:lnTo>
                  <a:lnTo>
                    <a:pt x="76" y="222"/>
                  </a:lnTo>
                  <a:lnTo>
                    <a:pt x="74" y="244"/>
                  </a:lnTo>
                  <a:lnTo>
                    <a:pt x="68" y="266"/>
                  </a:lnTo>
                  <a:lnTo>
                    <a:pt x="60" y="288"/>
                  </a:lnTo>
                  <a:lnTo>
                    <a:pt x="60" y="288"/>
                  </a:lnTo>
                  <a:lnTo>
                    <a:pt x="78" y="290"/>
                  </a:lnTo>
                  <a:lnTo>
                    <a:pt x="98" y="292"/>
                  </a:lnTo>
                  <a:lnTo>
                    <a:pt x="124" y="288"/>
                  </a:lnTo>
                  <a:lnTo>
                    <a:pt x="138" y="286"/>
                  </a:lnTo>
                  <a:lnTo>
                    <a:pt x="152" y="282"/>
                  </a:lnTo>
                  <a:lnTo>
                    <a:pt x="166" y="276"/>
                  </a:lnTo>
                  <a:lnTo>
                    <a:pt x="180" y="268"/>
                  </a:lnTo>
                  <a:lnTo>
                    <a:pt x="192" y="260"/>
                  </a:lnTo>
                  <a:lnTo>
                    <a:pt x="206" y="248"/>
                  </a:lnTo>
                  <a:lnTo>
                    <a:pt x="218" y="234"/>
                  </a:lnTo>
                  <a:lnTo>
                    <a:pt x="228" y="216"/>
                  </a:lnTo>
                  <a:lnTo>
                    <a:pt x="228" y="216"/>
                  </a:lnTo>
                  <a:lnTo>
                    <a:pt x="236" y="198"/>
                  </a:lnTo>
                  <a:lnTo>
                    <a:pt x="244" y="178"/>
                  </a:lnTo>
                  <a:lnTo>
                    <a:pt x="248" y="158"/>
                  </a:lnTo>
                  <a:lnTo>
                    <a:pt x="252" y="138"/>
                  </a:lnTo>
                  <a:lnTo>
                    <a:pt x="254" y="118"/>
                  </a:lnTo>
                  <a:lnTo>
                    <a:pt x="252" y="100"/>
                  </a:lnTo>
                  <a:lnTo>
                    <a:pt x="250" y="80"/>
                  </a:lnTo>
                  <a:lnTo>
                    <a:pt x="246" y="64"/>
                  </a:lnTo>
                  <a:lnTo>
                    <a:pt x="238" y="48"/>
                  </a:lnTo>
                  <a:lnTo>
                    <a:pt x="230" y="32"/>
                  </a:lnTo>
                  <a:lnTo>
                    <a:pt x="220" y="20"/>
                  </a:lnTo>
                  <a:lnTo>
                    <a:pt x="208" y="10"/>
                  </a:lnTo>
                  <a:lnTo>
                    <a:pt x="194" y="4"/>
                  </a:lnTo>
                  <a:lnTo>
                    <a:pt x="178" y="0"/>
                  </a:lnTo>
                  <a:lnTo>
                    <a:pt x="162" y="0"/>
                  </a:lnTo>
                  <a:lnTo>
                    <a:pt x="142" y="2"/>
                  </a:lnTo>
                  <a:lnTo>
                    <a:pt x="142" y="2"/>
                  </a:lnTo>
                  <a:lnTo>
                    <a:pt x="122" y="8"/>
                  </a:lnTo>
                  <a:lnTo>
                    <a:pt x="104" y="16"/>
                  </a:lnTo>
                  <a:lnTo>
                    <a:pt x="74" y="30"/>
                  </a:lnTo>
                  <a:lnTo>
                    <a:pt x="48" y="46"/>
                  </a:lnTo>
                  <a:lnTo>
                    <a:pt x="30" y="62"/>
                  </a:lnTo>
                  <a:lnTo>
                    <a:pt x="16" y="78"/>
                  </a:lnTo>
                  <a:lnTo>
                    <a:pt x="6" y="90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 flipH="1">
              <a:off x="2362278" y="2862026"/>
              <a:ext cx="131490" cy="118764"/>
            </a:xfrm>
            <a:custGeom>
              <a:avLst/>
              <a:gdLst>
                <a:gd name="T0" fmla="*/ 124 w 124"/>
                <a:gd name="T1" fmla="*/ 34 h 112"/>
                <a:gd name="T2" fmla="*/ 124 w 124"/>
                <a:gd name="T3" fmla="*/ 34 h 112"/>
                <a:gd name="T4" fmla="*/ 116 w 124"/>
                <a:gd name="T5" fmla="*/ 28 h 112"/>
                <a:gd name="T6" fmla="*/ 106 w 124"/>
                <a:gd name="T7" fmla="*/ 20 h 112"/>
                <a:gd name="T8" fmla="*/ 94 w 124"/>
                <a:gd name="T9" fmla="*/ 14 h 112"/>
                <a:gd name="T10" fmla="*/ 80 w 124"/>
                <a:gd name="T11" fmla="*/ 6 h 112"/>
                <a:gd name="T12" fmla="*/ 62 w 124"/>
                <a:gd name="T13" fmla="*/ 2 h 112"/>
                <a:gd name="T14" fmla="*/ 46 w 124"/>
                <a:gd name="T15" fmla="*/ 0 h 112"/>
                <a:gd name="T16" fmla="*/ 36 w 124"/>
                <a:gd name="T17" fmla="*/ 2 h 112"/>
                <a:gd name="T18" fmla="*/ 28 w 124"/>
                <a:gd name="T19" fmla="*/ 4 h 112"/>
                <a:gd name="T20" fmla="*/ 28 w 124"/>
                <a:gd name="T21" fmla="*/ 4 h 112"/>
                <a:gd name="T22" fmla="*/ 20 w 124"/>
                <a:gd name="T23" fmla="*/ 6 h 112"/>
                <a:gd name="T24" fmla="*/ 14 w 124"/>
                <a:gd name="T25" fmla="*/ 10 h 112"/>
                <a:gd name="T26" fmla="*/ 8 w 124"/>
                <a:gd name="T27" fmla="*/ 14 h 112"/>
                <a:gd name="T28" fmla="*/ 4 w 124"/>
                <a:gd name="T29" fmla="*/ 20 h 112"/>
                <a:gd name="T30" fmla="*/ 2 w 124"/>
                <a:gd name="T31" fmla="*/ 26 h 112"/>
                <a:gd name="T32" fmla="*/ 0 w 124"/>
                <a:gd name="T33" fmla="*/ 32 h 112"/>
                <a:gd name="T34" fmla="*/ 0 w 124"/>
                <a:gd name="T35" fmla="*/ 36 h 112"/>
                <a:gd name="T36" fmla="*/ 2 w 124"/>
                <a:gd name="T37" fmla="*/ 42 h 112"/>
                <a:gd name="T38" fmla="*/ 8 w 124"/>
                <a:gd name="T39" fmla="*/ 52 h 112"/>
                <a:gd name="T40" fmla="*/ 12 w 124"/>
                <a:gd name="T41" fmla="*/ 56 h 112"/>
                <a:gd name="T42" fmla="*/ 18 w 124"/>
                <a:gd name="T43" fmla="*/ 60 h 112"/>
                <a:gd name="T44" fmla="*/ 24 w 124"/>
                <a:gd name="T45" fmla="*/ 62 h 112"/>
                <a:gd name="T46" fmla="*/ 30 w 124"/>
                <a:gd name="T47" fmla="*/ 64 h 112"/>
                <a:gd name="T48" fmla="*/ 40 w 124"/>
                <a:gd name="T49" fmla="*/ 62 h 112"/>
                <a:gd name="T50" fmla="*/ 48 w 124"/>
                <a:gd name="T51" fmla="*/ 62 h 112"/>
                <a:gd name="T52" fmla="*/ 48 w 124"/>
                <a:gd name="T53" fmla="*/ 62 h 112"/>
                <a:gd name="T54" fmla="*/ 64 w 124"/>
                <a:gd name="T55" fmla="*/ 58 h 112"/>
                <a:gd name="T56" fmla="*/ 68 w 124"/>
                <a:gd name="T57" fmla="*/ 60 h 112"/>
                <a:gd name="T58" fmla="*/ 72 w 124"/>
                <a:gd name="T59" fmla="*/ 62 h 112"/>
                <a:gd name="T60" fmla="*/ 74 w 124"/>
                <a:gd name="T61" fmla="*/ 64 h 112"/>
                <a:gd name="T62" fmla="*/ 76 w 124"/>
                <a:gd name="T63" fmla="*/ 68 h 112"/>
                <a:gd name="T64" fmla="*/ 76 w 124"/>
                <a:gd name="T65" fmla="*/ 76 h 112"/>
                <a:gd name="T66" fmla="*/ 74 w 124"/>
                <a:gd name="T67" fmla="*/ 86 h 112"/>
                <a:gd name="T68" fmla="*/ 70 w 124"/>
                <a:gd name="T69" fmla="*/ 96 h 112"/>
                <a:gd name="T70" fmla="*/ 64 w 124"/>
                <a:gd name="T71" fmla="*/ 104 h 112"/>
                <a:gd name="T72" fmla="*/ 58 w 124"/>
                <a:gd name="T73" fmla="*/ 110 h 112"/>
                <a:gd name="T74" fmla="*/ 58 w 124"/>
                <a:gd name="T75" fmla="*/ 110 h 112"/>
                <a:gd name="T76" fmla="*/ 58 w 124"/>
                <a:gd name="T77" fmla="*/ 112 h 112"/>
                <a:gd name="T78" fmla="*/ 58 w 124"/>
                <a:gd name="T79" fmla="*/ 110 h 112"/>
                <a:gd name="T80" fmla="*/ 64 w 124"/>
                <a:gd name="T81" fmla="*/ 104 h 112"/>
                <a:gd name="T82" fmla="*/ 86 w 124"/>
                <a:gd name="T83" fmla="*/ 76 h 112"/>
                <a:gd name="T84" fmla="*/ 124 w 124"/>
                <a:gd name="T85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2">
                  <a:moveTo>
                    <a:pt x="124" y="34"/>
                  </a:moveTo>
                  <a:lnTo>
                    <a:pt x="124" y="34"/>
                  </a:lnTo>
                  <a:lnTo>
                    <a:pt x="116" y="28"/>
                  </a:lnTo>
                  <a:lnTo>
                    <a:pt x="106" y="20"/>
                  </a:lnTo>
                  <a:lnTo>
                    <a:pt x="94" y="14"/>
                  </a:lnTo>
                  <a:lnTo>
                    <a:pt x="80" y="6"/>
                  </a:lnTo>
                  <a:lnTo>
                    <a:pt x="62" y="2"/>
                  </a:ln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0" y="6"/>
                  </a:lnTo>
                  <a:lnTo>
                    <a:pt x="14" y="10"/>
                  </a:lnTo>
                  <a:lnTo>
                    <a:pt x="8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2" y="56"/>
                  </a:lnTo>
                  <a:lnTo>
                    <a:pt x="18" y="60"/>
                  </a:lnTo>
                  <a:lnTo>
                    <a:pt x="24" y="62"/>
                  </a:lnTo>
                  <a:lnTo>
                    <a:pt x="30" y="64"/>
                  </a:lnTo>
                  <a:lnTo>
                    <a:pt x="40" y="62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64" y="58"/>
                  </a:lnTo>
                  <a:lnTo>
                    <a:pt x="68" y="60"/>
                  </a:lnTo>
                  <a:lnTo>
                    <a:pt x="72" y="62"/>
                  </a:lnTo>
                  <a:lnTo>
                    <a:pt x="74" y="64"/>
                  </a:lnTo>
                  <a:lnTo>
                    <a:pt x="76" y="68"/>
                  </a:lnTo>
                  <a:lnTo>
                    <a:pt x="76" y="76"/>
                  </a:lnTo>
                  <a:lnTo>
                    <a:pt x="74" y="86"/>
                  </a:lnTo>
                  <a:lnTo>
                    <a:pt x="70" y="96"/>
                  </a:lnTo>
                  <a:lnTo>
                    <a:pt x="64" y="104"/>
                  </a:lnTo>
                  <a:lnTo>
                    <a:pt x="58" y="110"/>
                  </a:lnTo>
                  <a:lnTo>
                    <a:pt x="58" y="110"/>
                  </a:lnTo>
                  <a:lnTo>
                    <a:pt x="58" y="112"/>
                  </a:lnTo>
                  <a:lnTo>
                    <a:pt x="58" y="110"/>
                  </a:lnTo>
                  <a:lnTo>
                    <a:pt x="64" y="104"/>
                  </a:lnTo>
                  <a:lnTo>
                    <a:pt x="86" y="76"/>
                  </a:lnTo>
                  <a:lnTo>
                    <a:pt x="124" y="34"/>
                  </a:lnTo>
                  <a:close/>
                </a:path>
              </a:pathLst>
            </a:custGeom>
            <a:solidFill>
              <a:srgbClr val="ED6F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62"/>
            <p:cNvSpPr>
              <a:spLocks/>
            </p:cNvSpPr>
            <p:nvPr/>
          </p:nvSpPr>
          <p:spPr bwMode="auto">
            <a:xfrm flipH="1">
              <a:off x="2362278" y="2862026"/>
              <a:ext cx="131490" cy="118764"/>
            </a:xfrm>
            <a:custGeom>
              <a:avLst/>
              <a:gdLst>
                <a:gd name="T0" fmla="*/ 124 w 124"/>
                <a:gd name="T1" fmla="*/ 34 h 112"/>
                <a:gd name="T2" fmla="*/ 124 w 124"/>
                <a:gd name="T3" fmla="*/ 34 h 112"/>
                <a:gd name="T4" fmla="*/ 116 w 124"/>
                <a:gd name="T5" fmla="*/ 28 h 112"/>
                <a:gd name="T6" fmla="*/ 106 w 124"/>
                <a:gd name="T7" fmla="*/ 20 h 112"/>
                <a:gd name="T8" fmla="*/ 94 w 124"/>
                <a:gd name="T9" fmla="*/ 14 h 112"/>
                <a:gd name="T10" fmla="*/ 80 w 124"/>
                <a:gd name="T11" fmla="*/ 6 h 112"/>
                <a:gd name="T12" fmla="*/ 62 w 124"/>
                <a:gd name="T13" fmla="*/ 2 h 112"/>
                <a:gd name="T14" fmla="*/ 46 w 124"/>
                <a:gd name="T15" fmla="*/ 0 h 112"/>
                <a:gd name="T16" fmla="*/ 36 w 124"/>
                <a:gd name="T17" fmla="*/ 2 h 112"/>
                <a:gd name="T18" fmla="*/ 28 w 124"/>
                <a:gd name="T19" fmla="*/ 4 h 112"/>
                <a:gd name="T20" fmla="*/ 28 w 124"/>
                <a:gd name="T21" fmla="*/ 4 h 112"/>
                <a:gd name="T22" fmla="*/ 20 w 124"/>
                <a:gd name="T23" fmla="*/ 6 h 112"/>
                <a:gd name="T24" fmla="*/ 14 w 124"/>
                <a:gd name="T25" fmla="*/ 10 h 112"/>
                <a:gd name="T26" fmla="*/ 8 w 124"/>
                <a:gd name="T27" fmla="*/ 14 h 112"/>
                <a:gd name="T28" fmla="*/ 4 w 124"/>
                <a:gd name="T29" fmla="*/ 20 h 112"/>
                <a:gd name="T30" fmla="*/ 2 w 124"/>
                <a:gd name="T31" fmla="*/ 26 h 112"/>
                <a:gd name="T32" fmla="*/ 0 w 124"/>
                <a:gd name="T33" fmla="*/ 32 h 112"/>
                <a:gd name="T34" fmla="*/ 0 w 124"/>
                <a:gd name="T35" fmla="*/ 36 h 112"/>
                <a:gd name="T36" fmla="*/ 2 w 124"/>
                <a:gd name="T37" fmla="*/ 42 h 112"/>
                <a:gd name="T38" fmla="*/ 8 w 124"/>
                <a:gd name="T39" fmla="*/ 52 h 112"/>
                <a:gd name="T40" fmla="*/ 12 w 124"/>
                <a:gd name="T41" fmla="*/ 56 h 112"/>
                <a:gd name="T42" fmla="*/ 18 w 124"/>
                <a:gd name="T43" fmla="*/ 60 h 112"/>
                <a:gd name="T44" fmla="*/ 24 w 124"/>
                <a:gd name="T45" fmla="*/ 62 h 112"/>
                <a:gd name="T46" fmla="*/ 30 w 124"/>
                <a:gd name="T47" fmla="*/ 64 h 112"/>
                <a:gd name="T48" fmla="*/ 40 w 124"/>
                <a:gd name="T49" fmla="*/ 62 h 112"/>
                <a:gd name="T50" fmla="*/ 48 w 124"/>
                <a:gd name="T51" fmla="*/ 62 h 112"/>
                <a:gd name="T52" fmla="*/ 48 w 124"/>
                <a:gd name="T53" fmla="*/ 62 h 112"/>
                <a:gd name="T54" fmla="*/ 64 w 124"/>
                <a:gd name="T55" fmla="*/ 58 h 112"/>
                <a:gd name="T56" fmla="*/ 68 w 124"/>
                <a:gd name="T57" fmla="*/ 60 h 112"/>
                <a:gd name="T58" fmla="*/ 72 w 124"/>
                <a:gd name="T59" fmla="*/ 62 h 112"/>
                <a:gd name="T60" fmla="*/ 74 w 124"/>
                <a:gd name="T61" fmla="*/ 64 h 112"/>
                <a:gd name="T62" fmla="*/ 76 w 124"/>
                <a:gd name="T63" fmla="*/ 68 h 112"/>
                <a:gd name="T64" fmla="*/ 76 w 124"/>
                <a:gd name="T65" fmla="*/ 76 h 112"/>
                <a:gd name="T66" fmla="*/ 74 w 124"/>
                <a:gd name="T67" fmla="*/ 86 h 112"/>
                <a:gd name="T68" fmla="*/ 70 w 124"/>
                <a:gd name="T69" fmla="*/ 96 h 112"/>
                <a:gd name="T70" fmla="*/ 64 w 124"/>
                <a:gd name="T71" fmla="*/ 104 h 112"/>
                <a:gd name="T72" fmla="*/ 58 w 124"/>
                <a:gd name="T73" fmla="*/ 110 h 112"/>
                <a:gd name="T74" fmla="*/ 58 w 124"/>
                <a:gd name="T75" fmla="*/ 110 h 112"/>
                <a:gd name="T76" fmla="*/ 58 w 124"/>
                <a:gd name="T77" fmla="*/ 112 h 112"/>
                <a:gd name="T78" fmla="*/ 58 w 124"/>
                <a:gd name="T79" fmla="*/ 110 h 112"/>
                <a:gd name="T80" fmla="*/ 64 w 124"/>
                <a:gd name="T81" fmla="*/ 104 h 112"/>
                <a:gd name="T82" fmla="*/ 86 w 124"/>
                <a:gd name="T83" fmla="*/ 76 h 112"/>
                <a:gd name="T84" fmla="*/ 124 w 124"/>
                <a:gd name="T85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2">
                  <a:moveTo>
                    <a:pt x="124" y="34"/>
                  </a:moveTo>
                  <a:lnTo>
                    <a:pt x="124" y="34"/>
                  </a:lnTo>
                  <a:lnTo>
                    <a:pt x="116" y="28"/>
                  </a:lnTo>
                  <a:lnTo>
                    <a:pt x="106" y="20"/>
                  </a:lnTo>
                  <a:lnTo>
                    <a:pt x="94" y="14"/>
                  </a:lnTo>
                  <a:lnTo>
                    <a:pt x="80" y="6"/>
                  </a:lnTo>
                  <a:lnTo>
                    <a:pt x="62" y="2"/>
                  </a:ln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0" y="6"/>
                  </a:lnTo>
                  <a:lnTo>
                    <a:pt x="14" y="10"/>
                  </a:lnTo>
                  <a:lnTo>
                    <a:pt x="8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2" y="56"/>
                  </a:lnTo>
                  <a:lnTo>
                    <a:pt x="18" y="60"/>
                  </a:lnTo>
                  <a:lnTo>
                    <a:pt x="24" y="62"/>
                  </a:lnTo>
                  <a:lnTo>
                    <a:pt x="30" y="64"/>
                  </a:lnTo>
                  <a:lnTo>
                    <a:pt x="40" y="62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64" y="58"/>
                  </a:lnTo>
                  <a:lnTo>
                    <a:pt x="68" y="60"/>
                  </a:lnTo>
                  <a:lnTo>
                    <a:pt x="72" y="62"/>
                  </a:lnTo>
                  <a:lnTo>
                    <a:pt x="74" y="64"/>
                  </a:lnTo>
                  <a:lnTo>
                    <a:pt x="76" y="68"/>
                  </a:lnTo>
                  <a:lnTo>
                    <a:pt x="76" y="76"/>
                  </a:lnTo>
                  <a:lnTo>
                    <a:pt x="74" y="86"/>
                  </a:lnTo>
                  <a:lnTo>
                    <a:pt x="70" y="96"/>
                  </a:lnTo>
                  <a:lnTo>
                    <a:pt x="64" y="104"/>
                  </a:lnTo>
                  <a:lnTo>
                    <a:pt x="58" y="110"/>
                  </a:lnTo>
                  <a:lnTo>
                    <a:pt x="58" y="110"/>
                  </a:lnTo>
                  <a:lnTo>
                    <a:pt x="58" y="112"/>
                  </a:lnTo>
                  <a:lnTo>
                    <a:pt x="58" y="110"/>
                  </a:lnTo>
                  <a:lnTo>
                    <a:pt x="64" y="104"/>
                  </a:lnTo>
                  <a:lnTo>
                    <a:pt x="86" y="76"/>
                  </a:lnTo>
                  <a:lnTo>
                    <a:pt x="124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63"/>
            <p:cNvSpPr>
              <a:spLocks/>
            </p:cNvSpPr>
            <p:nvPr/>
          </p:nvSpPr>
          <p:spPr bwMode="auto">
            <a:xfrm flipH="1">
              <a:off x="2311379" y="2702967"/>
              <a:ext cx="271461" cy="120885"/>
            </a:xfrm>
            <a:custGeom>
              <a:avLst/>
              <a:gdLst>
                <a:gd name="T0" fmla="*/ 0 w 256"/>
                <a:gd name="T1" fmla="*/ 84 h 114"/>
                <a:gd name="T2" fmla="*/ 8 w 256"/>
                <a:gd name="T3" fmla="*/ 114 h 114"/>
                <a:gd name="T4" fmla="*/ 256 w 256"/>
                <a:gd name="T5" fmla="*/ 60 h 114"/>
                <a:gd name="T6" fmla="*/ 236 w 256"/>
                <a:gd name="T7" fmla="*/ 0 h 114"/>
                <a:gd name="T8" fmla="*/ 0 w 256"/>
                <a:gd name="T9" fmla="*/ 8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14">
                  <a:moveTo>
                    <a:pt x="0" y="84"/>
                  </a:moveTo>
                  <a:lnTo>
                    <a:pt x="8" y="114"/>
                  </a:lnTo>
                  <a:lnTo>
                    <a:pt x="256" y="60"/>
                  </a:lnTo>
                  <a:lnTo>
                    <a:pt x="236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64"/>
            <p:cNvSpPr>
              <a:spLocks/>
            </p:cNvSpPr>
            <p:nvPr/>
          </p:nvSpPr>
          <p:spPr bwMode="auto">
            <a:xfrm flipH="1">
              <a:off x="2128990" y="2433627"/>
              <a:ext cx="542923" cy="676531"/>
            </a:xfrm>
            <a:custGeom>
              <a:avLst/>
              <a:gdLst>
                <a:gd name="T0" fmla="*/ 148 w 512"/>
                <a:gd name="T1" fmla="*/ 80 h 638"/>
                <a:gd name="T2" fmla="*/ 94 w 512"/>
                <a:gd name="T3" fmla="*/ 194 h 638"/>
                <a:gd name="T4" fmla="*/ 62 w 512"/>
                <a:gd name="T5" fmla="*/ 218 h 638"/>
                <a:gd name="T6" fmla="*/ 16 w 512"/>
                <a:gd name="T7" fmla="*/ 240 h 638"/>
                <a:gd name="T8" fmla="*/ 0 w 512"/>
                <a:gd name="T9" fmla="*/ 256 h 638"/>
                <a:gd name="T10" fmla="*/ 2 w 512"/>
                <a:gd name="T11" fmla="*/ 266 h 638"/>
                <a:gd name="T12" fmla="*/ 34 w 512"/>
                <a:gd name="T13" fmla="*/ 284 h 638"/>
                <a:gd name="T14" fmla="*/ 48 w 512"/>
                <a:gd name="T15" fmla="*/ 354 h 638"/>
                <a:gd name="T16" fmla="*/ 144 w 512"/>
                <a:gd name="T17" fmla="*/ 338 h 638"/>
                <a:gd name="T18" fmla="*/ 264 w 512"/>
                <a:gd name="T19" fmla="*/ 302 h 638"/>
                <a:gd name="T20" fmla="*/ 306 w 512"/>
                <a:gd name="T21" fmla="*/ 284 h 638"/>
                <a:gd name="T22" fmla="*/ 320 w 512"/>
                <a:gd name="T23" fmla="*/ 284 h 638"/>
                <a:gd name="T24" fmla="*/ 322 w 512"/>
                <a:gd name="T25" fmla="*/ 306 h 638"/>
                <a:gd name="T26" fmla="*/ 298 w 512"/>
                <a:gd name="T27" fmla="*/ 368 h 638"/>
                <a:gd name="T28" fmla="*/ 252 w 512"/>
                <a:gd name="T29" fmla="*/ 440 h 638"/>
                <a:gd name="T30" fmla="*/ 194 w 512"/>
                <a:gd name="T31" fmla="*/ 500 h 638"/>
                <a:gd name="T32" fmla="*/ 154 w 512"/>
                <a:gd name="T33" fmla="*/ 520 h 638"/>
                <a:gd name="T34" fmla="*/ 136 w 512"/>
                <a:gd name="T35" fmla="*/ 520 h 638"/>
                <a:gd name="T36" fmla="*/ 102 w 512"/>
                <a:gd name="T37" fmla="*/ 504 h 638"/>
                <a:gd name="T38" fmla="*/ 78 w 512"/>
                <a:gd name="T39" fmla="*/ 506 h 638"/>
                <a:gd name="T40" fmla="*/ 76 w 512"/>
                <a:gd name="T41" fmla="*/ 518 h 638"/>
                <a:gd name="T42" fmla="*/ 100 w 512"/>
                <a:gd name="T43" fmla="*/ 542 h 638"/>
                <a:gd name="T44" fmla="*/ 114 w 512"/>
                <a:gd name="T45" fmla="*/ 548 h 638"/>
                <a:gd name="T46" fmla="*/ 132 w 512"/>
                <a:gd name="T47" fmla="*/ 560 h 638"/>
                <a:gd name="T48" fmla="*/ 146 w 512"/>
                <a:gd name="T49" fmla="*/ 592 h 638"/>
                <a:gd name="T50" fmla="*/ 146 w 512"/>
                <a:gd name="T51" fmla="*/ 622 h 638"/>
                <a:gd name="T52" fmla="*/ 150 w 512"/>
                <a:gd name="T53" fmla="*/ 636 h 638"/>
                <a:gd name="T54" fmla="*/ 180 w 512"/>
                <a:gd name="T55" fmla="*/ 634 h 638"/>
                <a:gd name="T56" fmla="*/ 220 w 512"/>
                <a:gd name="T57" fmla="*/ 614 h 638"/>
                <a:gd name="T58" fmla="*/ 282 w 512"/>
                <a:gd name="T59" fmla="*/ 518 h 638"/>
                <a:gd name="T60" fmla="*/ 358 w 512"/>
                <a:gd name="T61" fmla="*/ 418 h 638"/>
                <a:gd name="T62" fmla="*/ 378 w 512"/>
                <a:gd name="T63" fmla="*/ 402 h 638"/>
                <a:gd name="T64" fmla="*/ 372 w 512"/>
                <a:gd name="T65" fmla="*/ 420 h 638"/>
                <a:gd name="T66" fmla="*/ 380 w 512"/>
                <a:gd name="T67" fmla="*/ 434 h 638"/>
                <a:gd name="T68" fmla="*/ 396 w 512"/>
                <a:gd name="T69" fmla="*/ 432 h 638"/>
                <a:gd name="T70" fmla="*/ 430 w 512"/>
                <a:gd name="T71" fmla="*/ 406 h 638"/>
                <a:gd name="T72" fmla="*/ 446 w 512"/>
                <a:gd name="T73" fmla="*/ 396 h 638"/>
                <a:gd name="T74" fmla="*/ 486 w 512"/>
                <a:gd name="T75" fmla="*/ 372 h 638"/>
                <a:gd name="T76" fmla="*/ 510 w 512"/>
                <a:gd name="T77" fmla="*/ 340 h 638"/>
                <a:gd name="T78" fmla="*/ 512 w 512"/>
                <a:gd name="T79" fmla="*/ 308 h 638"/>
                <a:gd name="T80" fmla="*/ 492 w 512"/>
                <a:gd name="T81" fmla="*/ 272 h 638"/>
                <a:gd name="T82" fmla="*/ 470 w 512"/>
                <a:gd name="T83" fmla="*/ 252 h 638"/>
                <a:gd name="T84" fmla="*/ 438 w 512"/>
                <a:gd name="T85" fmla="*/ 248 h 638"/>
                <a:gd name="T86" fmla="*/ 410 w 512"/>
                <a:gd name="T87" fmla="*/ 260 h 638"/>
                <a:gd name="T88" fmla="*/ 372 w 512"/>
                <a:gd name="T89" fmla="*/ 302 h 638"/>
                <a:gd name="T90" fmla="*/ 404 w 512"/>
                <a:gd name="T91" fmla="*/ 52 h 638"/>
                <a:gd name="T92" fmla="*/ 318 w 512"/>
                <a:gd name="T93" fmla="*/ 12 h 638"/>
                <a:gd name="T94" fmla="*/ 256 w 512"/>
                <a:gd name="T95" fmla="*/ 0 h 638"/>
                <a:gd name="T96" fmla="*/ 194 w 512"/>
                <a:gd name="T97" fmla="*/ 1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638">
                  <a:moveTo>
                    <a:pt x="176" y="20"/>
                  </a:moveTo>
                  <a:lnTo>
                    <a:pt x="176" y="20"/>
                  </a:lnTo>
                  <a:lnTo>
                    <a:pt x="148" y="80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94" y="194"/>
                  </a:lnTo>
                  <a:lnTo>
                    <a:pt x="90" y="200"/>
                  </a:lnTo>
                  <a:lnTo>
                    <a:pt x="76" y="208"/>
                  </a:lnTo>
                  <a:lnTo>
                    <a:pt x="62" y="218"/>
                  </a:lnTo>
                  <a:lnTo>
                    <a:pt x="46" y="226"/>
                  </a:lnTo>
                  <a:lnTo>
                    <a:pt x="30" y="232"/>
                  </a:lnTo>
                  <a:lnTo>
                    <a:pt x="16" y="240"/>
                  </a:lnTo>
                  <a:lnTo>
                    <a:pt x="6" y="248"/>
                  </a:lnTo>
                  <a:lnTo>
                    <a:pt x="2" y="25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62"/>
                  </a:lnTo>
                  <a:lnTo>
                    <a:pt x="2" y="266"/>
                  </a:lnTo>
                  <a:lnTo>
                    <a:pt x="10" y="274"/>
                  </a:lnTo>
                  <a:lnTo>
                    <a:pt x="22" y="280"/>
                  </a:lnTo>
                  <a:lnTo>
                    <a:pt x="34" y="284"/>
                  </a:lnTo>
                  <a:lnTo>
                    <a:pt x="60" y="292"/>
                  </a:lnTo>
                  <a:lnTo>
                    <a:pt x="70" y="294"/>
                  </a:lnTo>
                  <a:lnTo>
                    <a:pt x="48" y="354"/>
                  </a:lnTo>
                  <a:lnTo>
                    <a:pt x="48" y="354"/>
                  </a:lnTo>
                  <a:lnTo>
                    <a:pt x="76" y="350"/>
                  </a:lnTo>
                  <a:lnTo>
                    <a:pt x="144" y="338"/>
                  </a:lnTo>
                  <a:lnTo>
                    <a:pt x="184" y="328"/>
                  </a:lnTo>
                  <a:lnTo>
                    <a:pt x="226" y="316"/>
                  </a:lnTo>
                  <a:lnTo>
                    <a:pt x="264" y="302"/>
                  </a:lnTo>
                  <a:lnTo>
                    <a:pt x="298" y="286"/>
                  </a:lnTo>
                  <a:lnTo>
                    <a:pt x="298" y="286"/>
                  </a:lnTo>
                  <a:lnTo>
                    <a:pt x="306" y="284"/>
                  </a:lnTo>
                  <a:lnTo>
                    <a:pt x="312" y="282"/>
                  </a:lnTo>
                  <a:lnTo>
                    <a:pt x="316" y="282"/>
                  </a:lnTo>
                  <a:lnTo>
                    <a:pt x="320" y="284"/>
                  </a:lnTo>
                  <a:lnTo>
                    <a:pt x="322" y="288"/>
                  </a:lnTo>
                  <a:lnTo>
                    <a:pt x="322" y="292"/>
                  </a:lnTo>
                  <a:lnTo>
                    <a:pt x="322" y="306"/>
                  </a:lnTo>
                  <a:lnTo>
                    <a:pt x="316" y="324"/>
                  </a:lnTo>
                  <a:lnTo>
                    <a:pt x="308" y="344"/>
                  </a:lnTo>
                  <a:lnTo>
                    <a:pt x="298" y="368"/>
                  </a:lnTo>
                  <a:lnTo>
                    <a:pt x="284" y="392"/>
                  </a:lnTo>
                  <a:lnTo>
                    <a:pt x="268" y="416"/>
                  </a:lnTo>
                  <a:lnTo>
                    <a:pt x="252" y="440"/>
                  </a:lnTo>
                  <a:lnTo>
                    <a:pt x="232" y="462"/>
                  </a:lnTo>
                  <a:lnTo>
                    <a:pt x="212" y="482"/>
                  </a:lnTo>
                  <a:lnTo>
                    <a:pt x="194" y="500"/>
                  </a:lnTo>
                  <a:lnTo>
                    <a:pt x="174" y="512"/>
                  </a:lnTo>
                  <a:lnTo>
                    <a:pt x="164" y="516"/>
                  </a:lnTo>
                  <a:lnTo>
                    <a:pt x="154" y="520"/>
                  </a:lnTo>
                  <a:lnTo>
                    <a:pt x="144" y="520"/>
                  </a:lnTo>
                  <a:lnTo>
                    <a:pt x="136" y="520"/>
                  </a:lnTo>
                  <a:lnTo>
                    <a:pt x="136" y="520"/>
                  </a:lnTo>
                  <a:lnTo>
                    <a:pt x="128" y="516"/>
                  </a:lnTo>
                  <a:lnTo>
                    <a:pt x="112" y="508"/>
                  </a:lnTo>
                  <a:lnTo>
                    <a:pt x="102" y="504"/>
                  </a:lnTo>
                  <a:lnTo>
                    <a:pt x="92" y="502"/>
                  </a:lnTo>
                  <a:lnTo>
                    <a:pt x="84" y="502"/>
                  </a:lnTo>
                  <a:lnTo>
                    <a:pt x="78" y="506"/>
                  </a:lnTo>
                  <a:lnTo>
                    <a:pt x="78" y="506"/>
                  </a:lnTo>
                  <a:lnTo>
                    <a:pt x="74" y="512"/>
                  </a:lnTo>
                  <a:lnTo>
                    <a:pt x="76" y="518"/>
                  </a:lnTo>
                  <a:lnTo>
                    <a:pt x="80" y="524"/>
                  </a:lnTo>
                  <a:lnTo>
                    <a:pt x="86" y="532"/>
                  </a:lnTo>
                  <a:lnTo>
                    <a:pt x="100" y="542"/>
                  </a:lnTo>
                  <a:lnTo>
                    <a:pt x="108" y="546"/>
                  </a:lnTo>
                  <a:lnTo>
                    <a:pt x="114" y="548"/>
                  </a:lnTo>
                  <a:lnTo>
                    <a:pt x="114" y="548"/>
                  </a:lnTo>
                  <a:lnTo>
                    <a:pt x="118" y="550"/>
                  </a:lnTo>
                  <a:lnTo>
                    <a:pt x="124" y="554"/>
                  </a:lnTo>
                  <a:lnTo>
                    <a:pt x="132" y="560"/>
                  </a:lnTo>
                  <a:lnTo>
                    <a:pt x="138" y="568"/>
                  </a:lnTo>
                  <a:lnTo>
                    <a:pt x="142" y="580"/>
                  </a:lnTo>
                  <a:lnTo>
                    <a:pt x="146" y="592"/>
                  </a:lnTo>
                  <a:lnTo>
                    <a:pt x="148" y="606"/>
                  </a:lnTo>
                  <a:lnTo>
                    <a:pt x="146" y="622"/>
                  </a:lnTo>
                  <a:lnTo>
                    <a:pt x="146" y="622"/>
                  </a:lnTo>
                  <a:lnTo>
                    <a:pt x="146" y="628"/>
                  </a:lnTo>
                  <a:lnTo>
                    <a:pt x="146" y="634"/>
                  </a:lnTo>
                  <a:lnTo>
                    <a:pt x="150" y="636"/>
                  </a:lnTo>
                  <a:lnTo>
                    <a:pt x="154" y="638"/>
                  </a:lnTo>
                  <a:lnTo>
                    <a:pt x="166" y="638"/>
                  </a:lnTo>
                  <a:lnTo>
                    <a:pt x="180" y="634"/>
                  </a:lnTo>
                  <a:lnTo>
                    <a:pt x="194" y="628"/>
                  </a:lnTo>
                  <a:lnTo>
                    <a:pt x="208" y="620"/>
                  </a:lnTo>
                  <a:lnTo>
                    <a:pt x="220" y="614"/>
                  </a:lnTo>
                  <a:lnTo>
                    <a:pt x="220" y="614"/>
                  </a:lnTo>
                  <a:lnTo>
                    <a:pt x="238" y="584"/>
                  </a:lnTo>
                  <a:lnTo>
                    <a:pt x="282" y="518"/>
                  </a:lnTo>
                  <a:lnTo>
                    <a:pt x="308" y="480"/>
                  </a:lnTo>
                  <a:lnTo>
                    <a:pt x="334" y="446"/>
                  </a:lnTo>
                  <a:lnTo>
                    <a:pt x="358" y="418"/>
                  </a:lnTo>
                  <a:lnTo>
                    <a:pt x="368" y="410"/>
                  </a:lnTo>
                  <a:lnTo>
                    <a:pt x="378" y="402"/>
                  </a:lnTo>
                  <a:lnTo>
                    <a:pt x="378" y="402"/>
                  </a:lnTo>
                  <a:lnTo>
                    <a:pt x="376" y="406"/>
                  </a:lnTo>
                  <a:lnTo>
                    <a:pt x="372" y="416"/>
                  </a:lnTo>
                  <a:lnTo>
                    <a:pt x="372" y="420"/>
                  </a:lnTo>
                  <a:lnTo>
                    <a:pt x="372" y="426"/>
                  </a:lnTo>
                  <a:lnTo>
                    <a:pt x="376" y="430"/>
                  </a:lnTo>
                  <a:lnTo>
                    <a:pt x="380" y="434"/>
                  </a:lnTo>
                  <a:lnTo>
                    <a:pt x="380" y="434"/>
                  </a:lnTo>
                  <a:lnTo>
                    <a:pt x="388" y="434"/>
                  </a:lnTo>
                  <a:lnTo>
                    <a:pt x="396" y="432"/>
                  </a:lnTo>
                  <a:lnTo>
                    <a:pt x="404" y="428"/>
                  </a:lnTo>
                  <a:lnTo>
                    <a:pt x="412" y="420"/>
                  </a:lnTo>
                  <a:lnTo>
                    <a:pt x="430" y="406"/>
                  </a:lnTo>
                  <a:lnTo>
                    <a:pt x="438" y="400"/>
                  </a:lnTo>
                  <a:lnTo>
                    <a:pt x="446" y="396"/>
                  </a:lnTo>
                  <a:lnTo>
                    <a:pt x="446" y="396"/>
                  </a:lnTo>
                  <a:lnTo>
                    <a:pt x="458" y="390"/>
                  </a:lnTo>
                  <a:lnTo>
                    <a:pt x="472" y="382"/>
                  </a:lnTo>
                  <a:lnTo>
                    <a:pt x="486" y="372"/>
                  </a:lnTo>
                  <a:lnTo>
                    <a:pt x="500" y="358"/>
                  </a:lnTo>
                  <a:lnTo>
                    <a:pt x="504" y="348"/>
                  </a:lnTo>
                  <a:lnTo>
                    <a:pt x="510" y="340"/>
                  </a:lnTo>
                  <a:lnTo>
                    <a:pt x="512" y="330"/>
                  </a:lnTo>
                  <a:lnTo>
                    <a:pt x="512" y="320"/>
                  </a:lnTo>
                  <a:lnTo>
                    <a:pt x="512" y="308"/>
                  </a:lnTo>
                  <a:lnTo>
                    <a:pt x="508" y="298"/>
                  </a:lnTo>
                  <a:lnTo>
                    <a:pt x="500" y="284"/>
                  </a:lnTo>
                  <a:lnTo>
                    <a:pt x="492" y="272"/>
                  </a:lnTo>
                  <a:lnTo>
                    <a:pt x="492" y="272"/>
                  </a:lnTo>
                  <a:lnTo>
                    <a:pt x="480" y="260"/>
                  </a:lnTo>
                  <a:lnTo>
                    <a:pt x="470" y="252"/>
                  </a:lnTo>
                  <a:lnTo>
                    <a:pt x="458" y="248"/>
                  </a:lnTo>
                  <a:lnTo>
                    <a:pt x="448" y="246"/>
                  </a:lnTo>
                  <a:lnTo>
                    <a:pt x="438" y="248"/>
                  </a:lnTo>
                  <a:lnTo>
                    <a:pt x="428" y="250"/>
                  </a:lnTo>
                  <a:lnTo>
                    <a:pt x="418" y="254"/>
                  </a:lnTo>
                  <a:lnTo>
                    <a:pt x="410" y="260"/>
                  </a:lnTo>
                  <a:lnTo>
                    <a:pt x="394" y="274"/>
                  </a:lnTo>
                  <a:lnTo>
                    <a:pt x="382" y="286"/>
                  </a:lnTo>
                  <a:lnTo>
                    <a:pt x="372" y="302"/>
                  </a:lnTo>
                  <a:lnTo>
                    <a:pt x="430" y="68"/>
                  </a:lnTo>
                  <a:lnTo>
                    <a:pt x="430" y="68"/>
                  </a:lnTo>
                  <a:lnTo>
                    <a:pt x="404" y="52"/>
                  </a:lnTo>
                  <a:lnTo>
                    <a:pt x="374" y="36"/>
                  </a:lnTo>
                  <a:lnTo>
                    <a:pt x="338" y="20"/>
                  </a:lnTo>
                  <a:lnTo>
                    <a:pt x="318" y="12"/>
                  </a:lnTo>
                  <a:lnTo>
                    <a:pt x="298" y="6"/>
                  </a:lnTo>
                  <a:lnTo>
                    <a:pt x="278" y="2"/>
                  </a:lnTo>
                  <a:lnTo>
                    <a:pt x="256" y="0"/>
                  </a:lnTo>
                  <a:lnTo>
                    <a:pt x="234" y="0"/>
                  </a:lnTo>
                  <a:lnTo>
                    <a:pt x="214" y="4"/>
                  </a:lnTo>
                  <a:lnTo>
                    <a:pt x="194" y="10"/>
                  </a:lnTo>
                  <a:lnTo>
                    <a:pt x="176" y="20"/>
                  </a:lnTo>
                  <a:close/>
                </a:path>
              </a:pathLst>
            </a:custGeom>
            <a:solidFill>
              <a:srgbClr val="FBB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65"/>
            <p:cNvSpPr>
              <a:spLocks/>
            </p:cNvSpPr>
            <p:nvPr/>
          </p:nvSpPr>
          <p:spPr bwMode="auto">
            <a:xfrm flipH="1">
              <a:off x="2128990" y="2433627"/>
              <a:ext cx="542923" cy="676531"/>
            </a:xfrm>
            <a:custGeom>
              <a:avLst/>
              <a:gdLst>
                <a:gd name="T0" fmla="*/ 148 w 512"/>
                <a:gd name="T1" fmla="*/ 80 h 638"/>
                <a:gd name="T2" fmla="*/ 94 w 512"/>
                <a:gd name="T3" fmla="*/ 194 h 638"/>
                <a:gd name="T4" fmla="*/ 62 w 512"/>
                <a:gd name="T5" fmla="*/ 218 h 638"/>
                <a:gd name="T6" fmla="*/ 16 w 512"/>
                <a:gd name="T7" fmla="*/ 240 h 638"/>
                <a:gd name="T8" fmla="*/ 0 w 512"/>
                <a:gd name="T9" fmla="*/ 256 h 638"/>
                <a:gd name="T10" fmla="*/ 2 w 512"/>
                <a:gd name="T11" fmla="*/ 266 h 638"/>
                <a:gd name="T12" fmla="*/ 34 w 512"/>
                <a:gd name="T13" fmla="*/ 284 h 638"/>
                <a:gd name="T14" fmla="*/ 48 w 512"/>
                <a:gd name="T15" fmla="*/ 354 h 638"/>
                <a:gd name="T16" fmla="*/ 144 w 512"/>
                <a:gd name="T17" fmla="*/ 338 h 638"/>
                <a:gd name="T18" fmla="*/ 264 w 512"/>
                <a:gd name="T19" fmla="*/ 302 h 638"/>
                <a:gd name="T20" fmla="*/ 306 w 512"/>
                <a:gd name="T21" fmla="*/ 284 h 638"/>
                <a:gd name="T22" fmla="*/ 320 w 512"/>
                <a:gd name="T23" fmla="*/ 284 h 638"/>
                <a:gd name="T24" fmla="*/ 322 w 512"/>
                <a:gd name="T25" fmla="*/ 306 h 638"/>
                <a:gd name="T26" fmla="*/ 298 w 512"/>
                <a:gd name="T27" fmla="*/ 368 h 638"/>
                <a:gd name="T28" fmla="*/ 252 w 512"/>
                <a:gd name="T29" fmla="*/ 440 h 638"/>
                <a:gd name="T30" fmla="*/ 194 w 512"/>
                <a:gd name="T31" fmla="*/ 500 h 638"/>
                <a:gd name="T32" fmla="*/ 154 w 512"/>
                <a:gd name="T33" fmla="*/ 520 h 638"/>
                <a:gd name="T34" fmla="*/ 136 w 512"/>
                <a:gd name="T35" fmla="*/ 520 h 638"/>
                <a:gd name="T36" fmla="*/ 102 w 512"/>
                <a:gd name="T37" fmla="*/ 504 h 638"/>
                <a:gd name="T38" fmla="*/ 78 w 512"/>
                <a:gd name="T39" fmla="*/ 506 h 638"/>
                <a:gd name="T40" fmla="*/ 76 w 512"/>
                <a:gd name="T41" fmla="*/ 518 h 638"/>
                <a:gd name="T42" fmla="*/ 100 w 512"/>
                <a:gd name="T43" fmla="*/ 542 h 638"/>
                <a:gd name="T44" fmla="*/ 114 w 512"/>
                <a:gd name="T45" fmla="*/ 548 h 638"/>
                <a:gd name="T46" fmla="*/ 132 w 512"/>
                <a:gd name="T47" fmla="*/ 560 h 638"/>
                <a:gd name="T48" fmla="*/ 146 w 512"/>
                <a:gd name="T49" fmla="*/ 592 h 638"/>
                <a:gd name="T50" fmla="*/ 146 w 512"/>
                <a:gd name="T51" fmla="*/ 622 h 638"/>
                <a:gd name="T52" fmla="*/ 150 w 512"/>
                <a:gd name="T53" fmla="*/ 636 h 638"/>
                <a:gd name="T54" fmla="*/ 180 w 512"/>
                <a:gd name="T55" fmla="*/ 634 h 638"/>
                <a:gd name="T56" fmla="*/ 220 w 512"/>
                <a:gd name="T57" fmla="*/ 614 h 638"/>
                <a:gd name="T58" fmla="*/ 282 w 512"/>
                <a:gd name="T59" fmla="*/ 518 h 638"/>
                <a:gd name="T60" fmla="*/ 358 w 512"/>
                <a:gd name="T61" fmla="*/ 418 h 638"/>
                <a:gd name="T62" fmla="*/ 378 w 512"/>
                <a:gd name="T63" fmla="*/ 402 h 638"/>
                <a:gd name="T64" fmla="*/ 372 w 512"/>
                <a:gd name="T65" fmla="*/ 420 h 638"/>
                <a:gd name="T66" fmla="*/ 380 w 512"/>
                <a:gd name="T67" fmla="*/ 434 h 638"/>
                <a:gd name="T68" fmla="*/ 396 w 512"/>
                <a:gd name="T69" fmla="*/ 432 h 638"/>
                <a:gd name="T70" fmla="*/ 430 w 512"/>
                <a:gd name="T71" fmla="*/ 406 h 638"/>
                <a:gd name="T72" fmla="*/ 446 w 512"/>
                <a:gd name="T73" fmla="*/ 396 h 638"/>
                <a:gd name="T74" fmla="*/ 486 w 512"/>
                <a:gd name="T75" fmla="*/ 372 h 638"/>
                <a:gd name="T76" fmla="*/ 510 w 512"/>
                <a:gd name="T77" fmla="*/ 340 h 638"/>
                <a:gd name="T78" fmla="*/ 512 w 512"/>
                <a:gd name="T79" fmla="*/ 308 h 638"/>
                <a:gd name="T80" fmla="*/ 492 w 512"/>
                <a:gd name="T81" fmla="*/ 272 h 638"/>
                <a:gd name="T82" fmla="*/ 470 w 512"/>
                <a:gd name="T83" fmla="*/ 252 h 638"/>
                <a:gd name="T84" fmla="*/ 438 w 512"/>
                <a:gd name="T85" fmla="*/ 248 h 638"/>
                <a:gd name="T86" fmla="*/ 410 w 512"/>
                <a:gd name="T87" fmla="*/ 260 h 638"/>
                <a:gd name="T88" fmla="*/ 372 w 512"/>
                <a:gd name="T89" fmla="*/ 302 h 638"/>
                <a:gd name="T90" fmla="*/ 404 w 512"/>
                <a:gd name="T91" fmla="*/ 52 h 638"/>
                <a:gd name="T92" fmla="*/ 318 w 512"/>
                <a:gd name="T93" fmla="*/ 12 h 638"/>
                <a:gd name="T94" fmla="*/ 256 w 512"/>
                <a:gd name="T95" fmla="*/ 0 h 638"/>
                <a:gd name="T96" fmla="*/ 194 w 512"/>
                <a:gd name="T97" fmla="*/ 1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638">
                  <a:moveTo>
                    <a:pt x="176" y="20"/>
                  </a:moveTo>
                  <a:lnTo>
                    <a:pt x="176" y="20"/>
                  </a:lnTo>
                  <a:lnTo>
                    <a:pt x="148" y="80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94" y="194"/>
                  </a:lnTo>
                  <a:lnTo>
                    <a:pt x="90" y="200"/>
                  </a:lnTo>
                  <a:lnTo>
                    <a:pt x="76" y="208"/>
                  </a:lnTo>
                  <a:lnTo>
                    <a:pt x="62" y="218"/>
                  </a:lnTo>
                  <a:lnTo>
                    <a:pt x="46" y="226"/>
                  </a:lnTo>
                  <a:lnTo>
                    <a:pt x="30" y="232"/>
                  </a:lnTo>
                  <a:lnTo>
                    <a:pt x="16" y="240"/>
                  </a:lnTo>
                  <a:lnTo>
                    <a:pt x="6" y="248"/>
                  </a:lnTo>
                  <a:lnTo>
                    <a:pt x="2" y="25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62"/>
                  </a:lnTo>
                  <a:lnTo>
                    <a:pt x="2" y="266"/>
                  </a:lnTo>
                  <a:lnTo>
                    <a:pt x="10" y="274"/>
                  </a:lnTo>
                  <a:lnTo>
                    <a:pt x="22" y="280"/>
                  </a:lnTo>
                  <a:lnTo>
                    <a:pt x="34" y="284"/>
                  </a:lnTo>
                  <a:lnTo>
                    <a:pt x="60" y="292"/>
                  </a:lnTo>
                  <a:lnTo>
                    <a:pt x="70" y="294"/>
                  </a:lnTo>
                  <a:lnTo>
                    <a:pt x="48" y="354"/>
                  </a:lnTo>
                  <a:lnTo>
                    <a:pt x="48" y="354"/>
                  </a:lnTo>
                  <a:lnTo>
                    <a:pt x="76" y="350"/>
                  </a:lnTo>
                  <a:lnTo>
                    <a:pt x="144" y="338"/>
                  </a:lnTo>
                  <a:lnTo>
                    <a:pt x="184" y="328"/>
                  </a:lnTo>
                  <a:lnTo>
                    <a:pt x="226" y="316"/>
                  </a:lnTo>
                  <a:lnTo>
                    <a:pt x="264" y="302"/>
                  </a:lnTo>
                  <a:lnTo>
                    <a:pt x="298" y="286"/>
                  </a:lnTo>
                  <a:lnTo>
                    <a:pt x="298" y="286"/>
                  </a:lnTo>
                  <a:lnTo>
                    <a:pt x="306" y="284"/>
                  </a:lnTo>
                  <a:lnTo>
                    <a:pt x="312" y="282"/>
                  </a:lnTo>
                  <a:lnTo>
                    <a:pt x="316" y="282"/>
                  </a:lnTo>
                  <a:lnTo>
                    <a:pt x="320" y="284"/>
                  </a:lnTo>
                  <a:lnTo>
                    <a:pt x="322" y="288"/>
                  </a:lnTo>
                  <a:lnTo>
                    <a:pt x="322" y="292"/>
                  </a:lnTo>
                  <a:lnTo>
                    <a:pt x="322" y="306"/>
                  </a:lnTo>
                  <a:lnTo>
                    <a:pt x="316" y="324"/>
                  </a:lnTo>
                  <a:lnTo>
                    <a:pt x="308" y="344"/>
                  </a:lnTo>
                  <a:lnTo>
                    <a:pt x="298" y="368"/>
                  </a:lnTo>
                  <a:lnTo>
                    <a:pt x="284" y="392"/>
                  </a:lnTo>
                  <a:lnTo>
                    <a:pt x="268" y="416"/>
                  </a:lnTo>
                  <a:lnTo>
                    <a:pt x="252" y="440"/>
                  </a:lnTo>
                  <a:lnTo>
                    <a:pt x="232" y="462"/>
                  </a:lnTo>
                  <a:lnTo>
                    <a:pt x="212" y="482"/>
                  </a:lnTo>
                  <a:lnTo>
                    <a:pt x="194" y="500"/>
                  </a:lnTo>
                  <a:lnTo>
                    <a:pt x="174" y="512"/>
                  </a:lnTo>
                  <a:lnTo>
                    <a:pt x="164" y="516"/>
                  </a:lnTo>
                  <a:lnTo>
                    <a:pt x="154" y="520"/>
                  </a:lnTo>
                  <a:lnTo>
                    <a:pt x="144" y="520"/>
                  </a:lnTo>
                  <a:lnTo>
                    <a:pt x="136" y="520"/>
                  </a:lnTo>
                  <a:lnTo>
                    <a:pt x="136" y="520"/>
                  </a:lnTo>
                  <a:lnTo>
                    <a:pt x="128" y="516"/>
                  </a:lnTo>
                  <a:lnTo>
                    <a:pt x="112" y="508"/>
                  </a:lnTo>
                  <a:lnTo>
                    <a:pt x="102" y="504"/>
                  </a:lnTo>
                  <a:lnTo>
                    <a:pt x="92" y="502"/>
                  </a:lnTo>
                  <a:lnTo>
                    <a:pt x="84" y="502"/>
                  </a:lnTo>
                  <a:lnTo>
                    <a:pt x="78" y="506"/>
                  </a:lnTo>
                  <a:lnTo>
                    <a:pt x="78" y="506"/>
                  </a:lnTo>
                  <a:lnTo>
                    <a:pt x="74" y="512"/>
                  </a:lnTo>
                  <a:lnTo>
                    <a:pt x="76" y="518"/>
                  </a:lnTo>
                  <a:lnTo>
                    <a:pt x="80" y="524"/>
                  </a:lnTo>
                  <a:lnTo>
                    <a:pt x="86" y="532"/>
                  </a:lnTo>
                  <a:lnTo>
                    <a:pt x="100" y="542"/>
                  </a:lnTo>
                  <a:lnTo>
                    <a:pt x="108" y="546"/>
                  </a:lnTo>
                  <a:lnTo>
                    <a:pt x="114" y="548"/>
                  </a:lnTo>
                  <a:lnTo>
                    <a:pt x="114" y="548"/>
                  </a:lnTo>
                  <a:lnTo>
                    <a:pt x="118" y="550"/>
                  </a:lnTo>
                  <a:lnTo>
                    <a:pt x="124" y="554"/>
                  </a:lnTo>
                  <a:lnTo>
                    <a:pt x="132" y="560"/>
                  </a:lnTo>
                  <a:lnTo>
                    <a:pt x="138" y="568"/>
                  </a:lnTo>
                  <a:lnTo>
                    <a:pt x="142" y="580"/>
                  </a:lnTo>
                  <a:lnTo>
                    <a:pt x="146" y="592"/>
                  </a:lnTo>
                  <a:lnTo>
                    <a:pt x="148" y="606"/>
                  </a:lnTo>
                  <a:lnTo>
                    <a:pt x="146" y="622"/>
                  </a:lnTo>
                  <a:lnTo>
                    <a:pt x="146" y="622"/>
                  </a:lnTo>
                  <a:lnTo>
                    <a:pt x="146" y="628"/>
                  </a:lnTo>
                  <a:lnTo>
                    <a:pt x="146" y="634"/>
                  </a:lnTo>
                  <a:lnTo>
                    <a:pt x="150" y="636"/>
                  </a:lnTo>
                  <a:lnTo>
                    <a:pt x="154" y="638"/>
                  </a:lnTo>
                  <a:lnTo>
                    <a:pt x="166" y="638"/>
                  </a:lnTo>
                  <a:lnTo>
                    <a:pt x="180" y="634"/>
                  </a:lnTo>
                  <a:lnTo>
                    <a:pt x="194" y="628"/>
                  </a:lnTo>
                  <a:lnTo>
                    <a:pt x="208" y="620"/>
                  </a:lnTo>
                  <a:lnTo>
                    <a:pt x="220" y="614"/>
                  </a:lnTo>
                  <a:lnTo>
                    <a:pt x="220" y="614"/>
                  </a:lnTo>
                  <a:lnTo>
                    <a:pt x="238" y="584"/>
                  </a:lnTo>
                  <a:lnTo>
                    <a:pt x="282" y="518"/>
                  </a:lnTo>
                  <a:lnTo>
                    <a:pt x="308" y="480"/>
                  </a:lnTo>
                  <a:lnTo>
                    <a:pt x="334" y="446"/>
                  </a:lnTo>
                  <a:lnTo>
                    <a:pt x="358" y="418"/>
                  </a:lnTo>
                  <a:lnTo>
                    <a:pt x="368" y="410"/>
                  </a:lnTo>
                  <a:lnTo>
                    <a:pt x="378" y="402"/>
                  </a:lnTo>
                  <a:lnTo>
                    <a:pt x="378" y="402"/>
                  </a:lnTo>
                  <a:lnTo>
                    <a:pt x="376" y="406"/>
                  </a:lnTo>
                  <a:lnTo>
                    <a:pt x="372" y="416"/>
                  </a:lnTo>
                  <a:lnTo>
                    <a:pt x="372" y="420"/>
                  </a:lnTo>
                  <a:lnTo>
                    <a:pt x="372" y="426"/>
                  </a:lnTo>
                  <a:lnTo>
                    <a:pt x="376" y="430"/>
                  </a:lnTo>
                  <a:lnTo>
                    <a:pt x="380" y="434"/>
                  </a:lnTo>
                  <a:lnTo>
                    <a:pt x="380" y="434"/>
                  </a:lnTo>
                  <a:lnTo>
                    <a:pt x="388" y="434"/>
                  </a:lnTo>
                  <a:lnTo>
                    <a:pt x="396" y="432"/>
                  </a:lnTo>
                  <a:lnTo>
                    <a:pt x="404" y="428"/>
                  </a:lnTo>
                  <a:lnTo>
                    <a:pt x="412" y="420"/>
                  </a:lnTo>
                  <a:lnTo>
                    <a:pt x="430" y="406"/>
                  </a:lnTo>
                  <a:lnTo>
                    <a:pt x="438" y="400"/>
                  </a:lnTo>
                  <a:lnTo>
                    <a:pt x="446" y="396"/>
                  </a:lnTo>
                  <a:lnTo>
                    <a:pt x="446" y="396"/>
                  </a:lnTo>
                  <a:lnTo>
                    <a:pt x="458" y="390"/>
                  </a:lnTo>
                  <a:lnTo>
                    <a:pt x="472" y="382"/>
                  </a:lnTo>
                  <a:lnTo>
                    <a:pt x="486" y="372"/>
                  </a:lnTo>
                  <a:lnTo>
                    <a:pt x="500" y="358"/>
                  </a:lnTo>
                  <a:lnTo>
                    <a:pt x="504" y="348"/>
                  </a:lnTo>
                  <a:lnTo>
                    <a:pt x="510" y="340"/>
                  </a:lnTo>
                  <a:lnTo>
                    <a:pt x="512" y="330"/>
                  </a:lnTo>
                  <a:lnTo>
                    <a:pt x="512" y="320"/>
                  </a:lnTo>
                  <a:lnTo>
                    <a:pt x="512" y="308"/>
                  </a:lnTo>
                  <a:lnTo>
                    <a:pt x="508" y="298"/>
                  </a:lnTo>
                  <a:lnTo>
                    <a:pt x="500" y="284"/>
                  </a:lnTo>
                  <a:lnTo>
                    <a:pt x="492" y="272"/>
                  </a:lnTo>
                  <a:lnTo>
                    <a:pt x="492" y="272"/>
                  </a:lnTo>
                  <a:lnTo>
                    <a:pt x="480" y="260"/>
                  </a:lnTo>
                  <a:lnTo>
                    <a:pt x="470" y="252"/>
                  </a:lnTo>
                  <a:lnTo>
                    <a:pt x="458" y="248"/>
                  </a:lnTo>
                  <a:lnTo>
                    <a:pt x="448" y="246"/>
                  </a:lnTo>
                  <a:lnTo>
                    <a:pt x="438" y="248"/>
                  </a:lnTo>
                  <a:lnTo>
                    <a:pt x="428" y="250"/>
                  </a:lnTo>
                  <a:lnTo>
                    <a:pt x="418" y="254"/>
                  </a:lnTo>
                  <a:lnTo>
                    <a:pt x="410" y="260"/>
                  </a:lnTo>
                  <a:lnTo>
                    <a:pt x="394" y="274"/>
                  </a:lnTo>
                  <a:lnTo>
                    <a:pt x="382" y="286"/>
                  </a:lnTo>
                  <a:lnTo>
                    <a:pt x="372" y="302"/>
                  </a:lnTo>
                  <a:lnTo>
                    <a:pt x="430" y="68"/>
                  </a:lnTo>
                  <a:lnTo>
                    <a:pt x="430" y="68"/>
                  </a:lnTo>
                  <a:lnTo>
                    <a:pt x="404" y="52"/>
                  </a:lnTo>
                  <a:lnTo>
                    <a:pt x="374" y="36"/>
                  </a:lnTo>
                  <a:lnTo>
                    <a:pt x="338" y="20"/>
                  </a:lnTo>
                  <a:lnTo>
                    <a:pt x="318" y="12"/>
                  </a:lnTo>
                  <a:lnTo>
                    <a:pt x="298" y="6"/>
                  </a:lnTo>
                  <a:lnTo>
                    <a:pt x="278" y="2"/>
                  </a:lnTo>
                  <a:lnTo>
                    <a:pt x="256" y="0"/>
                  </a:lnTo>
                  <a:lnTo>
                    <a:pt x="234" y="0"/>
                  </a:lnTo>
                  <a:lnTo>
                    <a:pt x="214" y="4"/>
                  </a:lnTo>
                  <a:lnTo>
                    <a:pt x="194" y="10"/>
                  </a:lnTo>
                  <a:lnTo>
                    <a:pt x="17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6"/>
            <p:cNvSpPr>
              <a:spLocks/>
            </p:cNvSpPr>
            <p:nvPr/>
          </p:nvSpPr>
          <p:spPr bwMode="auto">
            <a:xfrm flipH="1">
              <a:off x="2167165" y="2717813"/>
              <a:ext cx="95435" cy="125126"/>
            </a:xfrm>
            <a:custGeom>
              <a:avLst/>
              <a:gdLst>
                <a:gd name="T0" fmla="*/ 90 w 90"/>
                <a:gd name="T1" fmla="*/ 22 h 118"/>
                <a:gd name="T2" fmla="*/ 70 w 90"/>
                <a:gd name="T3" fmla="*/ 8 h 118"/>
                <a:gd name="T4" fmla="*/ 64 w 90"/>
                <a:gd name="T5" fmla="*/ 6 h 118"/>
                <a:gd name="T6" fmla="*/ 56 w 90"/>
                <a:gd name="T7" fmla="*/ 6 h 118"/>
                <a:gd name="T8" fmla="*/ 48 w 90"/>
                <a:gd name="T9" fmla="*/ 10 h 118"/>
                <a:gd name="T10" fmla="*/ 44 w 90"/>
                <a:gd name="T11" fmla="*/ 12 h 118"/>
                <a:gd name="T12" fmla="*/ 38 w 90"/>
                <a:gd name="T13" fmla="*/ 16 h 118"/>
                <a:gd name="T14" fmla="*/ 30 w 90"/>
                <a:gd name="T15" fmla="*/ 28 h 118"/>
                <a:gd name="T16" fmla="*/ 22 w 90"/>
                <a:gd name="T17" fmla="*/ 42 h 118"/>
                <a:gd name="T18" fmla="*/ 14 w 90"/>
                <a:gd name="T19" fmla="*/ 56 h 118"/>
                <a:gd name="T20" fmla="*/ 6 w 90"/>
                <a:gd name="T21" fmla="*/ 64 h 118"/>
                <a:gd name="T22" fmla="*/ 14 w 90"/>
                <a:gd name="T23" fmla="*/ 68 h 118"/>
                <a:gd name="T24" fmla="*/ 20 w 90"/>
                <a:gd name="T25" fmla="*/ 74 h 118"/>
                <a:gd name="T26" fmla="*/ 26 w 90"/>
                <a:gd name="T27" fmla="*/ 80 h 118"/>
                <a:gd name="T28" fmla="*/ 28 w 90"/>
                <a:gd name="T29" fmla="*/ 84 h 118"/>
                <a:gd name="T30" fmla="*/ 30 w 90"/>
                <a:gd name="T31" fmla="*/ 88 h 118"/>
                <a:gd name="T32" fmla="*/ 30 w 90"/>
                <a:gd name="T33" fmla="*/ 92 h 118"/>
                <a:gd name="T34" fmla="*/ 30 w 90"/>
                <a:gd name="T35" fmla="*/ 96 h 118"/>
                <a:gd name="T36" fmla="*/ 28 w 90"/>
                <a:gd name="T37" fmla="*/ 102 h 118"/>
                <a:gd name="T38" fmla="*/ 26 w 90"/>
                <a:gd name="T39" fmla="*/ 104 h 118"/>
                <a:gd name="T40" fmla="*/ 22 w 90"/>
                <a:gd name="T41" fmla="*/ 112 h 118"/>
                <a:gd name="T42" fmla="*/ 20 w 90"/>
                <a:gd name="T43" fmla="*/ 110 h 118"/>
                <a:gd name="T44" fmla="*/ 22 w 90"/>
                <a:gd name="T45" fmla="*/ 106 h 118"/>
                <a:gd name="T46" fmla="*/ 24 w 90"/>
                <a:gd name="T47" fmla="*/ 100 h 118"/>
                <a:gd name="T48" fmla="*/ 24 w 90"/>
                <a:gd name="T49" fmla="*/ 96 h 118"/>
                <a:gd name="T50" fmla="*/ 24 w 90"/>
                <a:gd name="T51" fmla="*/ 92 h 118"/>
                <a:gd name="T52" fmla="*/ 24 w 90"/>
                <a:gd name="T53" fmla="*/ 90 h 118"/>
                <a:gd name="T54" fmla="*/ 22 w 90"/>
                <a:gd name="T55" fmla="*/ 86 h 118"/>
                <a:gd name="T56" fmla="*/ 20 w 90"/>
                <a:gd name="T57" fmla="*/ 84 h 118"/>
                <a:gd name="T58" fmla="*/ 16 w 90"/>
                <a:gd name="T59" fmla="*/ 78 h 118"/>
                <a:gd name="T60" fmla="*/ 10 w 90"/>
                <a:gd name="T61" fmla="*/ 76 h 118"/>
                <a:gd name="T62" fmla="*/ 4 w 90"/>
                <a:gd name="T63" fmla="*/ 72 h 118"/>
                <a:gd name="T64" fmla="*/ 0 w 90"/>
                <a:gd name="T65" fmla="*/ 68 h 118"/>
                <a:gd name="T66" fmla="*/ 6 w 90"/>
                <a:gd name="T67" fmla="*/ 52 h 118"/>
                <a:gd name="T68" fmla="*/ 14 w 90"/>
                <a:gd name="T69" fmla="*/ 38 h 118"/>
                <a:gd name="T70" fmla="*/ 32 w 90"/>
                <a:gd name="T71" fmla="*/ 10 h 118"/>
                <a:gd name="T72" fmla="*/ 40 w 90"/>
                <a:gd name="T73" fmla="*/ 6 h 118"/>
                <a:gd name="T74" fmla="*/ 44 w 90"/>
                <a:gd name="T75" fmla="*/ 4 h 118"/>
                <a:gd name="T76" fmla="*/ 46 w 90"/>
                <a:gd name="T77" fmla="*/ 2 h 118"/>
                <a:gd name="T78" fmla="*/ 48 w 90"/>
                <a:gd name="T79" fmla="*/ 2 h 118"/>
                <a:gd name="T80" fmla="*/ 56 w 90"/>
                <a:gd name="T81" fmla="*/ 0 h 118"/>
                <a:gd name="T82" fmla="*/ 64 w 90"/>
                <a:gd name="T83" fmla="*/ 2 h 118"/>
                <a:gd name="T84" fmla="*/ 80 w 90"/>
                <a:gd name="T85" fmla="*/ 10 h 118"/>
                <a:gd name="T86" fmla="*/ 86 w 90"/>
                <a:gd name="T87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18">
                  <a:moveTo>
                    <a:pt x="90" y="22"/>
                  </a:moveTo>
                  <a:lnTo>
                    <a:pt x="90" y="22"/>
                  </a:lnTo>
                  <a:lnTo>
                    <a:pt x="78" y="12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4" y="56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6" y="80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30" y="92"/>
                  </a:lnTo>
                  <a:lnTo>
                    <a:pt x="30" y="92"/>
                  </a:lnTo>
                  <a:lnTo>
                    <a:pt x="30" y="96"/>
                  </a:lnTo>
                  <a:lnTo>
                    <a:pt x="30" y="96"/>
                  </a:lnTo>
                  <a:lnTo>
                    <a:pt x="28" y="102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24" y="108"/>
                  </a:lnTo>
                  <a:lnTo>
                    <a:pt x="22" y="112"/>
                  </a:lnTo>
                  <a:lnTo>
                    <a:pt x="16" y="118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92"/>
                  </a:lnTo>
                  <a:lnTo>
                    <a:pt x="24" y="92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4" y="72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22" y="2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F68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67"/>
            <p:cNvSpPr>
              <a:spLocks/>
            </p:cNvSpPr>
            <p:nvPr/>
          </p:nvSpPr>
          <p:spPr bwMode="auto">
            <a:xfrm flipH="1">
              <a:off x="2167165" y="2717813"/>
              <a:ext cx="95435" cy="125126"/>
            </a:xfrm>
            <a:custGeom>
              <a:avLst/>
              <a:gdLst>
                <a:gd name="T0" fmla="*/ 90 w 90"/>
                <a:gd name="T1" fmla="*/ 22 h 118"/>
                <a:gd name="T2" fmla="*/ 70 w 90"/>
                <a:gd name="T3" fmla="*/ 8 h 118"/>
                <a:gd name="T4" fmla="*/ 64 w 90"/>
                <a:gd name="T5" fmla="*/ 6 h 118"/>
                <a:gd name="T6" fmla="*/ 56 w 90"/>
                <a:gd name="T7" fmla="*/ 6 h 118"/>
                <a:gd name="T8" fmla="*/ 48 w 90"/>
                <a:gd name="T9" fmla="*/ 10 h 118"/>
                <a:gd name="T10" fmla="*/ 44 w 90"/>
                <a:gd name="T11" fmla="*/ 12 h 118"/>
                <a:gd name="T12" fmla="*/ 38 w 90"/>
                <a:gd name="T13" fmla="*/ 16 h 118"/>
                <a:gd name="T14" fmla="*/ 30 w 90"/>
                <a:gd name="T15" fmla="*/ 28 h 118"/>
                <a:gd name="T16" fmla="*/ 22 w 90"/>
                <a:gd name="T17" fmla="*/ 42 h 118"/>
                <a:gd name="T18" fmla="*/ 14 w 90"/>
                <a:gd name="T19" fmla="*/ 56 h 118"/>
                <a:gd name="T20" fmla="*/ 6 w 90"/>
                <a:gd name="T21" fmla="*/ 64 h 118"/>
                <a:gd name="T22" fmla="*/ 14 w 90"/>
                <a:gd name="T23" fmla="*/ 68 h 118"/>
                <a:gd name="T24" fmla="*/ 20 w 90"/>
                <a:gd name="T25" fmla="*/ 74 h 118"/>
                <a:gd name="T26" fmla="*/ 26 w 90"/>
                <a:gd name="T27" fmla="*/ 80 h 118"/>
                <a:gd name="T28" fmla="*/ 28 w 90"/>
                <a:gd name="T29" fmla="*/ 84 h 118"/>
                <a:gd name="T30" fmla="*/ 30 w 90"/>
                <a:gd name="T31" fmla="*/ 88 h 118"/>
                <a:gd name="T32" fmla="*/ 30 w 90"/>
                <a:gd name="T33" fmla="*/ 92 h 118"/>
                <a:gd name="T34" fmla="*/ 30 w 90"/>
                <a:gd name="T35" fmla="*/ 96 h 118"/>
                <a:gd name="T36" fmla="*/ 28 w 90"/>
                <a:gd name="T37" fmla="*/ 102 h 118"/>
                <a:gd name="T38" fmla="*/ 26 w 90"/>
                <a:gd name="T39" fmla="*/ 104 h 118"/>
                <a:gd name="T40" fmla="*/ 22 w 90"/>
                <a:gd name="T41" fmla="*/ 112 h 118"/>
                <a:gd name="T42" fmla="*/ 20 w 90"/>
                <a:gd name="T43" fmla="*/ 110 h 118"/>
                <a:gd name="T44" fmla="*/ 22 w 90"/>
                <a:gd name="T45" fmla="*/ 106 h 118"/>
                <a:gd name="T46" fmla="*/ 24 w 90"/>
                <a:gd name="T47" fmla="*/ 100 h 118"/>
                <a:gd name="T48" fmla="*/ 24 w 90"/>
                <a:gd name="T49" fmla="*/ 96 h 118"/>
                <a:gd name="T50" fmla="*/ 24 w 90"/>
                <a:gd name="T51" fmla="*/ 92 h 118"/>
                <a:gd name="T52" fmla="*/ 24 w 90"/>
                <a:gd name="T53" fmla="*/ 90 h 118"/>
                <a:gd name="T54" fmla="*/ 22 w 90"/>
                <a:gd name="T55" fmla="*/ 86 h 118"/>
                <a:gd name="T56" fmla="*/ 20 w 90"/>
                <a:gd name="T57" fmla="*/ 84 h 118"/>
                <a:gd name="T58" fmla="*/ 16 w 90"/>
                <a:gd name="T59" fmla="*/ 78 h 118"/>
                <a:gd name="T60" fmla="*/ 10 w 90"/>
                <a:gd name="T61" fmla="*/ 76 h 118"/>
                <a:gd name="T62" fmla="*/ 4 w 90"/>
                <a:gd name="T63" fmla="*/ 72 h 118"/>
                <a:gd name="T64" fmla="*/ 0 w 90"/>
                <a:gd name="T65" fmla="*/ 68 h 118"/>
                <a:gd name="T66" fmla="*/ 6 w 90"/>
                <a:gd name="T67" fmla="*/ 52 h 118"/>
                <a:gd name="T68" fmla="*/ 14 w 90"/>
                <a:gd name="T69" fmla="*/ 38 h 118"/>
                <a:gd name="T70" fmla="*/ 32 w 90"/>
                <a:gd name="T71" fmla="*/ 10 h 118"/>
                <a:gd name="T72" fmla="*/ 40 w 90"/>
                <a:gd name="T73" fmla="*/ 6 h 118"/>
                <a:gd name="T74" fmla="*/ 44 w 90"/>
                <a:gd name="T75" fmla="*/ 4 h 118"/>
                <a:gd name="T76" fmla="*/ 46 w 90"/>
                <a:gd name="T77" fmla="*/ 2 h 118"/>
                <a:gd name="T78" fmla="*/ 48 w 90"/>
                <a:gd name="T79" fmla="*/ 2 h 118"/>
                <a:gd name="T80" fmla="*/ 56 w 90"/>
                <a:gd name="T81" fmla="*/ 0 h 118"/>
                <a:gd name="T82" fmla="*/ 64 w 90"/>
                <a:gd name="T83" fmla="*/ 2 h 118"/>
                <a:gd name="T84" fmla="*/ 80 w 90"/>
                <a:gd name="T85" fmla="*/ 10 h 118"/>
                <a:gd name="T86" fmla="*/ 86 w 90"/>
                <a:gd name="T87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18">
                  <a:moveTo>
                    <a:pt x="90" y="22"/>
                  </a:moveTo>
                  <a:lnTo>
                    <a:pt x="90" y="22"/>
                  </a:lnTo>
                  <a:lnTo>
                    <a:pt x="78" y="12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4" y="56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6" y="80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30" y="92"/>
                  </a:lnTo>
                  <a:lnTo>
                    <a:pt x="30" y="92"/>
                  </a:lnTo>
                  <a:lnTo>
                    <a:pt x="30" y="96"/>
                  </a:lnTo>
                  <a:lnTo>
                    <a:pt x="30" y="96"/>
                  </a:lnTo>
                  <a:lnTo>
                    <a:pt x="28" y="102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24" y="108"/>
                  </a:lnTo>
                  <a:lnTo>
                    <a:pt x="22" y="112"/>
                  </a:lnTo>
                  <a:lnTo>
                    <a:pt x="16" y="118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92"/>
                  </a:lnTo>
                  <a:lnTo>
                    <a:pt x="24" y="92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4" y="72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22" y="2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6" y="16"/>
                  </a:lnTo>
                  <a:lnTo>
                    <a:pt x="9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68"/>
            <p:cNvSpPr>
              <a:spLocks/>
            </p:cNvSpPr>
            <p:nvPr/>
          </p:nvSpPr>
          <p:spPr bwMode="auto">
            <a:xfrm flipH="1">
              <a:off x="2377124" y="2533303"/>
              <a:ext cx="106039" cy="27570"/>
            </a:xfrm>
            <a:custGeom>
              <a:avLst/>
              <a:gdLst>
                <a:gd name="T0" fmla="*/ 98 w 100"/>
                <a:gd name="T1" fmla="*/ 26 h 26"/>
                <a:gd name="T2" fmla="*/ 98 w 100"/>
                <a:gd name="T3" fmla="*/ 26 h 26"/>
                <a:gd name="T4" fmla="*/ 84 w 100"/>
                <a:gd name="T5" fmla="*/ 20 h 26"/>
                <a:gd name="T6" fmla="*/ 84 w 100"/>
                <a:gd name="T7" fmla="*/ 20 h 26"/>
                <a:gd name="T8" fmla="*/ 68 w 100"/>
                <a:gd name="T9" fmla="*/ 16 h 26"/>
                <a:gd name="T10" fmla="*/ 50 w 100"/>
                <a:gd name="T11" fmla="*/ 12 h 26"/>
                <a:gd name="T12" fmla="*/ 50 w 100"/>
                <a:gd name="T13" fmla="*/ 12 h 26"/>
                <a:gd name="T14" fmla="*/ 42 w 100"/>
                <a:gd name="T15" fmla="*/ 10 h 26"/>
                <a:gd name="T16" fmla="*/ 42 w 100"/>
                <a:gd name="T17" fmla="*/ 10 h 26"/>
                <a:gd name="T18" fmla="*/ 32 w 100"/>
                <a:gd name="T19" fmla="*/ 10 h 26"/>
                <a:gd name="T20" fmla="*/ 32 w 100"/>
                <a:gd name="T21" fmla="*/ 10 h 26"/>
                <a:gd name="T22" fmla="*/ 24 w 100"/>
                <a:gd name="T23" fmla="*/ 10 h 26"/>
                <a:gd name="T24" fmla="*/ 24 w 100"/>
                <a:gd name="T25" fmla="*/ 10 h 26"/>
                <a:gd name="T26" fmla="*/ 16 w 100"/>
                <a:gd name="T27" fmla="*/ 8 h 26"/>
                <a:gd name="T28" fmla="*/ 16 w 100"/>
                <a:gd name="T29" fmla="*/ 8 h 26"/>
                <a:gd name="T30" fmla="*/ 10 w 100"/>
                <a:gd name="T31" fmla="*/ 8 h 26"/>
                <a:gd name="T32" fmla="*/ 10 w 100"/>
                <a:gd name="T33" fmla="*/ 8 h 26"/>
                <a:gd name="T34" fmla="*/ 4 w 100"/>
                <a:gd name="T35" fmla="*/ 8 h 26"/>
                <a:gd name="T36" fmla="*/ 4 w 100"/>
                <a:gd name="T37" fmla="*/ 8 h 26"/>
                <a:gd name="T38" fmla="*/ 0 w 100"/>
                <a:gd name="T39" fmla="*/ 8 h 26"/>
                <a:gd name="T40" fmla="*/ 0 w 100"/>
                <a:gd name="T41" fmla="*/ 6 h 26"/>
                <a:gd name="T42" fmla="*/ 0 w 100"/>
                <a:gd name="T43" fmla="*/ 6 h 26"/>
                <a:gd name="T44" fmla="*/ 4 w 100"/>
                <a:gd name="T45" fmla="*/ 4 h 26"/>
                <a:gd name="T46" fmla="*/ 4 w 100"/>
                <a:gd name="T47" fmla="*/ 4 h 26"/>
                <a:gd name="T48" fmla="*/ 10 w 100"/>
                <a:gd name="T49" fmla="*/ 2 h 26"/>
                <a:gd name="T50" fmla="*/ 10 w 100"/>
                <a:gd name="T51" fmla="*/ 2 h 26"/>
                <a:gd name="T52" fmla="*/ 16 w 100"/>
                <a:gd name="T53" fmla="*/ 2 h 26"/>
                <a:gd name="T54" fmla="*/ 16 w 100"/>
                <a:gd name="T55" fmla="*/ 2 h 26"/>
                <a:gd name="T56" fmla="*/ 24 w 100"/>
                <a:gd name="T57" fmla="*/ 0 h 26"/>
                <a:gd name="T58" fmla="*/ 24 w 100"/>
                <a:gd name="T59" fmla="*/ 0 h 26"/>
                <a:gd name="T60" fmla="*/ 34 w 100"/>
                <a:gd name="T61" fmla="*/ 0 h 26"/>
                <a:gd name="T62" fmla="*/ 34 w 100"/>
                <a:gd name="T63" fmla="*/ 0 h 26"/>
                <a:gd name="T64" fmla="*/ 52 w 100"/>
                <a:gd name="T65" fmla="*/ 4 h 26"/>
                <a:gd name="T66" fmla="*/ 52 w 100"/>
                <a:gd name="T67" fmla="*/ 4 h 26"/>
                <a:gd name="T68" fmla="*/ 70 w 100"/>
                <a:gd name="T69" fmla="*/ 10 h 26"/>
                <a:gd name="T70" fmla="*/ 86 w 100"/>
                <a:gd name="T71" fmla="*/ 18 h 26"/>
                <a:gd name="T72" fmla="*/ 86 w 100"/>
                <a:gd name="T73" fmla="*/ 18 h 26"/>
                <a:gd name="T74" fmla="*/ 100 w 100"/>
                <a:gd name="T75" fmla="*/ 26 h 26"/>
                <a:gd name="T76" fmla="*/ 98 w 100"/>
                <a:gd name="T7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26">
                  <a:moveTo>
                    <a:pt x="98" y="26"/>
                  </a:moveTo>
                  <a:lnTo>
                    <a:pt x="98" y="26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68" y="1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70" y="10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100" y="26"/>
                  </a:lnTo>
                  <a:lnTo>
                    <a:pt x="98" y="26"/>
                  </a:lnTo>
                  <a:close/>
                </a:path>
              </a:pathLst>
            </a:custGeom>
            <a:solidFill>
              <a:srgbClr val="5E2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 flipH="1">
              <a:off x="2398332" y="3082588"/>
              <a:ext cx="159060" cy="74227"/>
            </a:xfrm>
            <a:custGeom>
              <a:avLst/>
              <a:gdLst>
                <a:gd name="T0" fmla="*/ 150 w 150"/>
                <a:gd name="T1" fmla="*/ 16 h 70"/>
                <a:gd name="T2" fmla="*/ 150 w 150"/>
                <a:gd name="T3" fmla="*/ 16 h 70"/>
                <a:gd name="T4" fmla="*/ 122 w 150"/>
                <a:gd name="T5" fmla="*/ 30 h 70"/>
                <a:gd name="T6" fmla="*/ 88 w 150"/>
                <a:gd name="T7" fmla="*/ 46 h 70"/>
                <a:gd name="T8" fmla="*/ 42 w 150"/>
                <a:gd name="T9" fmla="*/ 70 h 70"/>
                <a:gd name="T10" fmla="*/ 10 w 150"/>
                <a:gd name="T11" fmla="*/ 68 h 70"/>
                <a:gd name="T12" fmla="*/ 10 w 150"/>
                <a:gd name="T13" fmla="*/ 68 h 70"/>
                <a:gd name="T14" fmla="*/ 12 w 150"/>
                <a:gd name="T15" fmla="*/ 62 h 70"/>
                <a:gd name="T16" fmla="*/ 12 w 150"/>
                <a:gd name="T17" fmla="*/ 50 h 70"/>
                <a:gd name="T18" fmla="*/ 10 w 150"/>
                <a:gd name="T19" fmla="*/ 42 h 70"/>
                <a:gd name="T20" fmla="*/ 8 w 150"/>
                <a:gd name="T21" fmla="*/ 36 h 70"/>
                <a:gd name="T22" fmla="*/ 4 w 150"/>
                <a:gd name="T23" fmla="*/ 30 h 70"/>
                <a:gd name="T24" fmla="*/ 0 w 150"/>
                <a:gd name="T25" fmla="*/ 26 h 70"/>
                <a:gd name="T26" fmla="*/ 0 w 150"/>
                <a:gd name="T27" fmla="*/ 26 h 70"/>
                <a:gd name="T28" fmla="*/ 6 w 150"/>
                <a:gd name="T29" fmla="*/ 24 h 70"/>
                <a:gd name="T30" fmla="*/ 18 w 150"/>
                <a:gd name="T31" fmla="*/ 20 h 70"/>
                <a:gd name="T32" fmla="*/ 26 w 150"/>
                <a:gd name="T33" fmla="*/ 18 h 70"/>
                <a:gd name="T34" fmla="*/ 36 w 150"/>
                <a:gd name="T35" fmla="*/ 18 h 70"/>
                <a:gd name="T36" fmla="*/ 44 w 150"/>
                <a:gd name="T37" fmla="*/ 22 h 70"/>
                <a:gd name="T38" fmla="*/ 52 w 150"/>
                <a:gd name="T39" fmla="*/ 26 h 70"/>
                <a:gd name="T40" fmla="*/ 52 w 150"/>
                <a:gd name="T41" fmla="*/ 26 h 70"/>
                <a:gd name="T42" fmla="*/ 60 w 150"/>
                <a:gd name="T43" fmla="*/ 20 h 70"/>
                <a:gd name="T44" fmla="*/ 72 w 150"/>
                <a:gd name="T45" fmla="*/ 12 h 70"/>
                <a:gd name="T46" fmla="*/ 84 w 150"/>
                <a:gd name="T47" fmla="*/ 6 h 70"/>
                <a:gd name="T48" fmla="*/ 100 w 150"/>
                <a:gd name="T49" fmla="*/ 2 h 70"/>
                <a:gd name="T50" fmla="*/ 108 w 150"/>
                <a:gd name="T51" fmla="*/ 0 h 70"/>
                <a:gd name="T52" fmla="*/ 116 w 150"/>
                <a:gd name="T53" fmla="*/ 0 h 70"/>
                <a:gd name="T54" fmla="*/ 126 w 150"/>
                <a:gd name="T55" fmla="*/ 2 h 70"/>
                <a:gd name="T56" fmla="*/ 134 w 150"/>
                <a:gd name="T57" fmla="*/ 4 h 70"/>
                <a:gd name="T58" fmla="*/ 142 w 150"/>
                <a:gd name="T59" fmla="*/ 10 h 70"/>
                <a:gd name="T60" fmla="*/ 150 w 150"/>
                <a:gd name="T6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70">
                  <a:moveTo>
                    <a:pt x="150" y="16"/>
                  </a:moveTo>
                  <a:lnTo>
                    <a:pt x="150" y="16"/>
                  </a:lnTo>
                  <a:lnTo>
                    <a:pt x="122" y="30"/>
                  </a:lnTo>
                  <a:lnTo>
                    <a:pt x="88" y="46"/>
                  </a:lnTo>
                  <a:lnTo>
                    <a:pt x="42" y="70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2" y="50"/>
                  </a:lnTo>
                  <a:lnTo>
                    <a:pt x="10" y="42"/>
                  </a:lnTo>
                  <a:lnTo>
                    <a:pt x="8" y="36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18" y="20"/>
                  </a:lnTo>
                  <a:lnTo>
                    <a:pt x="26" y="18"/>
                  </a:lnTo>
                  <a:lnTo>
                    <a:pt x="36" y="18"/>
                  </a:lnTo>
                  <a:lnTo>
                    <a:pt x="44" y="22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60" y="20"/>
                  </a:lnTo>
                  <a:lnTo>
                    <a:pt x="72" y="12"/>
                  </a:lnTo>
                  <a:lnTo>
                    <a:pt x="84" y="6"/>
                  </a:lnTo>
                  <a:lnTo>
                    <a:pt x="100" y="2"/>
                  </a:lnTo>
                  <a:lnTo>
                    <a:pt x="108" y="0"/>
                  </a:lnTo>
                  <a:lnTo>
                    <a:pt x="116" y="0"/>
                  </a:lnTo>
                  <a:lnTo>
                    <a:pt x="126" y="2"/>
                  </a:lnTo>
                  <a:lnTo>
                    <a:pt x="134" y="4"/>
                  </a:lnTo>
                  <a:lnTo>
                    <a:pt x="142" y="10"/>
                  </a:lnTo>
                  <a:lnTo>
                    <a:pt x="150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 flipH="1">
              <a:off x="2398332" y="3082588"/>
              <a:ext cx="159060" cy="74227"/>
            </a:xfrm>
            <a:custGeom>
              <a:avLst/>
              <a:gdLst>
                <a:gd name="T0" fmla="*/ 150 w 150"/>
                <a:gd name="T1" fmla="*/ 16 h 70"/>
                <a:gd name="T2" fmla="*/ 150 w 150"/>
                <a:gd name="T3" fmla="*/ 16 h 70"/>
                <a:gd name="T4" fmla="*/ 122 w 150"/>
                <a:gd name="T5" fmla="*/ 30 h 70"/>
                <a:gd name="T6" fmla="*/ 88 w 150"/>
                <a:gd name="T7" fmla="*/ 46 h 70"/>
                <a:gd name="T8" fmla="*/ 42 w 150"/>
                <a:gd name="T9" fmla="*/ 70 h 70"/>
                <a:gd name="T10" fmla="*/ 10 w 150"/>
                <a:gd name="T11" fmla="*/ 68 h 70"/>
                <a:gd name="T12" fmla="*/ 10 w 150"/>
                <a:gd name="T13" fmla="*/ 68 h 70"/>
                <a:gd name="T14" fmla="*/ 12 w 150"/>
                <a:gd name="T15" fmla="*/ 62 h 70"/>
                <a:gd name="T16" fmla="*/ 12 w 150"/>
                <a:gd name="T17" fmla="*/ 50 h 70"/>
                <a:gd name="T18" fmla="*/ 10 w 150"/>
                <a:gd name="T19" fmla="*/ 42 h 70"/>
                <a:gd name="T20" fmla="*/ 8 w 150"/>
                <a:gd name="T21" fmla="*/ 36 h 70"/>
                <a:gd name="T22" fmla="*/ 4 w 150"/>
                <a:gd name="T23" fmla="*/ 30 h 70"/>
                <a:gd name="T24" fmla="*/ 0 w 150"/>
                <a:gd name="T25" fmla="*/ 26 h 70"/>
                <a:gd name="T26" fmla="*/ 0 w 150"/>
                <a:gd name="T27" fmla="*/ 26 h 70"/>
                <a:gd name="T28" fmla="*/ 6 w 150"/>
                <a:gd name="T29" fmla="*/ 24 h 70"/>
                <a:gd name="T30" fmla="*/ 18 w 150"/>
                <a:gd name="T31" fmla="*/ 20 h 70"/>
                <a:gd name="T32" fmla="*/ 26 w 150"/>
                <a:gd name="T33" fmla="*/ 18 h 70"/>
                <a:gd name="T34" fmla="*/ 36 w 150"/>
                <a:gd name="T35" fmla="*/ 18 h 70"/>
                <a:gd name="T36" fmla="*/ 44 w 150"/>
                <a:gd name="T37" fmla="*/ 22 h 70"/>
                <a:gd name="T38" fmla="*/ 52 w 150"/>
                <a:gd name="T39" fmla="*/ 26 h 70"/>
                <a:gd name="T40" fmla="*/ 52 w 150"/>
                <a:gd name="T41" fmla="*/ 26 h 70"/>
                <a:gd name="T42" fmla="*/ 60 w 150"/>
                <a:gd name="T43" fmla="*/ 20 h 70"/>
                <a:gd name="T44" fmla="*/ 72 w 150"/>
                <a:gd name="T45" fmla="*/ 12 h 70"/>
                <a:gd name="T46" fmla="*/ 84 w 150"/>
                <a:gd name="T47" fmla="*/ 6 h 70"/>
                <a:gd name="T48" fmla="*/ 100 w 150"/>
                <a:gd name="T49" fmla="*/ 2 h 70"/>
                <a:gd name="T50" fmla="*/ 108 w 150"/>
                <a:gd name="T51" fmla="*/ 0 h 70"/>
                <a:gd name="T52" fmla="*/ 116 w 150"/>
                <a:gd name="T53" fmla="*/ 0 h 70"/>
                <a:gd name="T54" fmla="*/ 126 w 150"/>
                <a:gd name="T55" fmla="*/ 2 h 70"/>
                <a:gd name="T56" fmla="*/ 134 w 150"/>
                <a:gd name="T57" fmla="*/ 4 h 70"/>
                <a:gd name="T58" fmla="*/ 142 w 150"/>
                <a:gd name="T59" fmla="*/ 10 h 70"/>
                <a:gd name="T60" fmla="*/ 150 w 150"/>
                <a:gd name="T6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70">
                  <a:moveTo>
                    <a:pt x="150" y="16"/>
                  </a:moveTo>
                  <a:lnTo>
                    <a:pt x="150" y="16"/>
                  </a:lnTo>
                  <a:lnTo>
                    <a:pt x="122" y="30"/>
                  </a:lnTo>
                  <a:lnTo>
                    <a:pt x="88" y="46"/>
                  </a:lnTo>
                  <a:lnTo>
                    <a:pt x="42" y="70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2" y="50"/>
                  </a:lnTo>
                  <a:lnTo>
                    <a:pt x="10" y="42"/>
                  </a:lnTo>
                  <a:lnTo>
                    <a:pt x="8" y="36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18" y="20"/>
                  </a:lnTo>
                  <a:lnTo>
                    <a:pt x="26" y="18"/>
                  </a:lnTo>
                  <a:lnTo>
                    <a:pt x="36" y="18"/>
                  </a:lnTo>
                  <a:lnTo>
                    <a:pt x="44" y="22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60" y="20"/>
                  </a:lnTo>
                  <a:lnTo>
                    <a:pt x="72" y="12"/>
                  </a:lnTo>
                  <a:lnTo>
                    <a:pt x="84" y="6"/>
                  </a:lnTo>
                  <a:lnTo>
                    <a:pt x="100" y="2"/>
                  </a:lnTo>
                  <a:lnTo>
                    <a:pt x="108" y="0"/>
                  </a:lnTo>
                  <a:lnTo>
                    <a:pt x="116" y="0"/>
                  </a:lnTo>
                  <a:lnTo>
                    <a:pt x="126" y="2"/>
                  </a:lnTo>
                  <a:lnTo>
                    <a:pt x="134" y="4"/>
                  </a:lnTo>
                  <a:lnTo>
                    <a:pt x="142" y="10"/>
                  </a:lnTo>
                  <a:lnTo>
                    <a:pt x="15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71"/>
            <p:cNvSpPr>
              <a:spLocks/>
            </p:cNvSpPr>
            <p:nvPr/>
          </p:nvSpPr>
          <p:spPr bwMode="auto">
            <a:xfrm flipH="1">
              <a:off x="2510733" y="3154694"/>
              <a:ext cx="69986" cy="57261"/>
            </a:xfrm>
            <a:custGeom>
              <a:avLst/>
              <a:gdLst>
                <a:gd name="T0" fmla="*/ 64 w 66"/>
                <a:gd name="T1" fmla="*/ 2 h 54"/>
                <a:gd name="T2" fmla="*/ 32 w 66"/>
                <a:gd name="T3" fmla="*/ 0 h 54"/>
                <a:gd name="T4" fmla="*/ 0 w 66"/>
                <a:gd name="T5" fmla="*/ 14 h 54"/>
                <a:gd name="T6" fmla="*/ 8 w 66"/>
                <a:gd name="T7" fmla="*/ 50 h 54"/>
                <a:gd name="T8" fmla="*/ 26 w 66"/>
                <a:gd name="T9" fmla="*/ 54 h 54"/>
                <a:gd name="T10" fmla="*/ 66 w 66"/>
                <a:gd name="T11" fmla="*/ 26 h 54"/>
                <a:gd name="T12" fmla="*/ 64 w 66"/>
                <a:gd name="T13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4">
                  <a:moveTo>
                    <a:pt x="64" y="2"/>
                  </a:moveTo>
                  <a:lnTo>
                    <a:pt x="32" y="0"/>
                  </a:lnTo>
                  <a:lnTo>
                    <a:pt x="0" y="14"/>
                  </a:lnTo>
                  <a:lnTo>
                    <a:pt x="8" y="50"/>
                  </a:lnTo>
                  <a:lnTo>
                    <a:pt x="26" y="54"/>
                  </a:lnTo>
                  <a:lnTo>
                    <a:pt x="66" y="26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06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72"/>
            <p:cNvSpPr>
              <a:spLocks/>
            </p:cNvSpPr>
            <p:nvPr/>
          </p:nvSpPr>
          <p:spPr bwMode="auto">
            <a:xfrm flipH="1">
              <a:off x="2283809" y="3207714"/>
              <a:ext cx="288428" cy="254494"/>
            </a:xfrm>
            <a:custGeom>
              <a:avLst/>
              <a:gdLst>
                <a:gd name="T0" fmla="*/ 18 w 272"/>
                <a:gd name="T1" fmla="*/ 4 h 240"/>
                <a:gd name="T2" fmla="*/ 18 w 272"/>
                <a:gd name="T3" fmla="*/ 4 h 240"/>
                <a:gd name="T4" fmla="*/ 18 w 272"/>
                <a:gd name="T5" fmla="*/ 12 h 240"/>
                <a:gd name="T6" fmla="*/ 24 w 272"/>
                <a:gd name="T7" fmla="*/ 30 h 240"/>
                <a:gd name="T8" fmla="*/ 36 w 272"/>
                <a:gd name="T9" fmla="*/ 56 h 240"/>
                <a:gd name="T10" fmla="*/ 44 w 272"/>
                <a:gd name="T11" fmla="*/ 70 h 240"/>
                <a:gd name="T12" fmla="*/ 54 w 272"/>
                <a:gd name="T13" fmla="*/ 84 h 240"/>
                <a:gd name="T14" fmla="*/ 66 w 272"/>
                <a:gd name="T15" fmla="*/ 98 h 240"/>
                <a:gd name="T16" fmla="*/ 80 w 272"/>
                <a:gd name="T17" fmla="*/ 112 h 240"/>
                <a:gd name="T18" fmla="*/ 98 w 272"/>
                <a:gd name="T19" fmla="*/ 126 h 240"/>
                <a:gd name="T20" fmla="*/ 116 w 272"/>
                <a:gd name="T21" fmla="*/ 136 h 240"/>
                <a:gd name="T22" fmla="*/ 140 w 272"/>
                <a:gd name="T23" fmla="*/ 144 h 240"/>
                <a:gd name="T24" fmla="*/ 164 w 272"/>
                <a:gd name="T25" fmla="*/ 150 h 240"/>
                <a:gd name="T26" fmla="*/ 194 w 272"/>
                <a:gd name="T27" fmla="*/ 152 h 240"/>
                <a:gd name="T28" fmla="*/ 226 w 272"/>
                <a:gd name="T29" fmla="*/ 152 h 240"/>
                <a:gd name="T30" fmla="*/ 272 w 272"/>
                <a:gd name="T31" fmla="*/ 186 h 240"/>
                <a:gd name="T32" fmla="*/ 218 w 272"/>
                <a:gd name="T33" fmla="*/ 240 h 240"/>
                <a:gd name="T34" fmla="*/ 218 w 272"/>
                <a:gd name="T35" fmla="*/ 240 h 240"/>
                <a:gd name="T36" fmla="*/ 210 w 272"/>
                <a:gd name="T37" fmla="*/ 240 h 240"/>
                <a:gd name="T38" fmla="*/ 184 w 272"/>
                <a:gd name="T39" fmla="*/ 234 h 240"/>
                <a:gd name="T40" fmla="*/ 168 w 272"/>
                <a:gd name="T41" fmla="*/ 228 h 240"/>
                <a:gd name="T42" fmla="*/ 148 w 272"/>
                <a:gd name="T43" fmla="*/ 222 h 240"/>
                <a:gd name="T44" fmla="*/ 128 w 272"/>
                <a:gd name="T45" fmla="*/ 212 h 240"/>
                <a:gd name="T46" fmla="*/ 108 w 272"/>
                <a:gd name="T47" fmla="*/ 202 h 240"/>
                <a:gd name="T48" fmla="*/ 88 w 272"/>
                <a:gd name="T49" fmla="*/ 188 h 240"/>
                <a:gd name="T50" fmla="*/ 68 w 272"/>
                <a:gd name="T51" fmla="*/ 172 h 240"/>
                <a:gd name="T52" fmla="*/ 48 w 272"/>
                <a:gd name="T53" fmla="*/ 152 h 240"/>
                <a:gd name="T54" fmla="*/ 32 w 272"/>
                <a:gd name="T55" fmla="*/ 128 h 240"/>
                <a:gd name="T56" fmla="*/ 18 w 272"/>
                <a:gd name="T57" fmla="*/ 102 h 240"/>
                <a:gd name="T58" fmla="*/ 12 w 272"/>
                <a:gd name="T59" fmla="*/ 88 h 240"/>
                <a:gd name="T60" fmla="*/ 8 w 272"/>
                <a:gd name="T61" fmla="*/ 72 h 240"/>
                <a:gd name="T62" fmla="*/ 4 w 272"/>
                <a:gd name="T63" fmla="*/ 56 h 240"/>
                <a:gd name="T64" fmla="*/ 2 w 272"/>
                <a:gd name="T65" fmla="*/ 38 h 240"/>
                <a:gd name="T66" fmla="*/ 0 w 272"/>
                <a:gd name="T67" fmla="*/ 20 h 240"/>
                <a:gd name="T68" fmla="*/ 0 w 272"/>
                <a:gd name="T69" fmla="*/ 0 h 240"/>
                <a:gd name="T70" fmla="*/ 18 w 272"/>
                <a:gd name="T71" fmla="*/ 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" h="240">
                  <a:moveTo>
                    <a:pt x="18" y="4"/>
                  </a:moveTo>
                  <a:lnTo>
                    <a:pt x="18" y="4"/>
                  </a:lnTo>
                  <a:lnTo>
                    <a:pt x="18" y="12"/>
                  </a:lnTo>
                  <a:lnTo>
                    <a:pt x="24" y="30"/>
                  </a:lnTo>
                  <a:lnTo>
                    <a:pt x="36" y="56"/>
                  </a:lnTo>
                  <a:lnTo>
                    <a:pt x="44" y="70"/>
                  </a:lnTo>
                  <a:lnTo>
                    <a:pt x="54" y="84"/>
                  </a:lnTo>
                  <a:lnTo>
                    <a:pt x="66" y="98"/>
                  </a:lnTo>
                  <a:lnTo>
                    <a:pt x="80" y="112"/>
                  </a:lnTo>
                  <a:lnTo>
                    <a:pt x="98" y="126"/>
                  </a:lnTo>
                  <a:lnTo>
                    <a:pt x="116" y="136"/>
                  </a:lnTo>
                  <a:lnTo>
                    <a:pt x="140" y="144"/>
                  </a:lnTo>
                  <a:lnTo>
                    <a:pt x="164" y="150"/>
                  </a:lnTo>
                  <a:lnTo>
                    <a:pt x="194" y="152"/>
                  </a:lnTo>
                  <a:lnTo>
                    <a:pt x="226" y="152"/>
                  </a:lnTo>
                  <a:lnTo>
                    <a:pt x="272" y="186"/>
                  </a:lnTo>
                  <a:lnTo>
                    <a:pt x="218" y="240"/>
                  </a:lnTo>
                  <a:lnTo>
                    <a:pt x="218" y="240"/>
                  </a:lnTo>
                  <a:lnTo>
                    <a:pt x="210" y="240"/>
                  </a:lnTo>
                  <a:lnTo>
                    <a:pt x="184" y="234"/>
                  </a:lnTo>
                  <a:lnTo>
                    <a:pt x="168" y="228"/>
                  </a:lnTo>
                  <a:lnTo>
                    <a:pt x="148" y="222"/>
                  </a:lnTo>
                  <a:lnTo>
                    <a:pt x="128" y="212"/>
                  </a:lnTo>
                  <a:lnTo>
                    <a:pt x="108" y="202"/>
                  </a:lnTo>
                  <a:lnTo>
                    <a:pt x="88" y="188"/>
                  </a:lnTo>
                  <a:lnTo>
                    <a:pt x="68" y="172"/>
                  </a:lnTo>
                  <a:lnTo>
                    <a:pt x="48" y="152"/>
                  </a:lnTo>
                  <a:lnTo>
                    <a:pt x="32" y="128"/>
                  </a:lnTo>
                  <a:lnTo>
                    <a:pt x="18" y="102"/>
                  </a:lnTo>
                  <a:lnTo>
                    <a:pt x="12" y="88"/>
                  </a:lnTo>
                  <a:lnTo>
                    <a:pt x="8" y="72"/>
                  </a:lnTo>
                  <a:lnTo>
                    <a:pt x="4" y="56"/>
                  </a:lnTo>
                  <a:lnTo>
                    <a:pt x="2" y="3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6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52" name="Group 73"/>
            <p:cNvGrpSpPr/>
            <p:nvPr/>
          </p:nvGrpSpPr>
          <p:grpSpPr>
            <a:xfrm rot="4354648">
              <a:off x="2419539" y="2554511"/>
              <a:ext cx="86952" cy="91194"/>
              <a:chOff x="2419530" y="2554509"/>
              <a:chExt cx="86952" cy="91194"/>
            </a:xfrm>
          </p:grpSpPr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 flipH="1">
                <a:off x="2419530" y="2554509"/>
                <a:ext cx="86952" cy="91194"/>
              </a:xfrm>
              <a:custGeom>
                <a:avLst/>
                <a:gdLst>
                  <a:gd name="T0" fmla="*/ 82 w 82"/>
                  <a:gd name="T1" fmla="*/ 38 h 86"/>
                  <a:gd name="T2" fmla="*/ 82 w 82"/>
                  <a:gd name="T3" fmla="*/ 38 h 86"/>
                  <a:gd name="T4" fmla="*/ 82 w 82"/>
                  <a:gd name="T5" fmla="*/ 48 h 86"/>
                  <a:gd name="T6" fmla="*/ 80 w 82"/>
                  <a:gd name="T7" fmla="*/ 56 h 86"/>
                  <a:gd name="T8" fmla="*/ 78 w 82"/>
                  <a:gd name="T9" fmla="*/ 64 h 86"/>
                  <a:gd name="T10" fmla="*/ 74 w 82"/>
                  <a:gd name="T11" fmla="*/ 70 h 86"/>
                  <a:gd name="T12" fmla="*/ 68 w 82"/>
                  <a:gd name="T13" fmla="*/ 76 h 86"/>
                  <a:gd name="T14" fmla="*/ 62 w 82"/>
                  <a:gd name="T15" fmla="*/ 82 h 86"/>
                  <a:gd name="T16" fmla="*/ 54 w 82"/>
                  <a:gd name="T17" fmla="*/ 84 h 86"/>
                  <a:gd name="T18" fmla="*/ 46 w 82"/>
                  <a:gd name="T19" fmla="*/ 86 h 86"/>
                  <a:gd name="T20" fmla="*/ 46 w 82"/>
                  <a:gd name="T21" fmla="*/ 86 h 86"/>
                  <a:gd name="T22" fmla="*/ 36 w 82"/>
                  <a:gd name="T23" fmla="*/ 86 h 86"/>
                  <a:gd name="T24" fmla="*/ 28 w 82"/>
                  <a:gd name="T25" fmla="*/ 84 h 86"/>
                  <a:gd name="T26" fmla="*/ 22 w 82"/>
                  <a:gd name="T27" fmla="*/ 82 h 86"/>
                  <a:gd name="T28" fmla="*/ 14 w 82"/>
                  <a:gd name="T29" fmla="*/ 76 h 86"/>
                  <a:gd name="T30" fmla="*/ 10 w 82"/>
                  <a:gd name="T31" fmla="*/ 72 h 86"/>
                  <a:gd name="T32" fmla="*/ 4 w 82"/>
                  <a:gd name="T33" fmla="*/ 64 h 86"/>
                  <a:gd name="T34" fmla="*/ 2 w 82"/>
                  <a:gd name="T35" fmla="*/ 56 h 86"/>
                  <a:gd name="T36" fmla="*/ 0 w 82"/>
                  <a:gd name="T37" fmla="*/ 48 h 86"/>
                  <a:gd name="T38" fmla="*/ 0 w 82"/>
                  <a:gd name="T39" fmla="*/ 48 h 86"/>
                  <a:gd name="T40" fmla="*/ 0 w 82"/>
                  <a:gd name="T41" fmla="*/ 38 h 86"/>
                  <a:gd name="T42" fmla="*/ 0 w 82"/>
                  <a:gd name="T43" fmla="*/ 30 h 86"/>
                  <a:gd name="T44" fmla="*/ 4 w 82"/>
                  <a:gd name="T45" fmla="*/ 22 h 86"/>
                  <a:gd name="T46" fmla="*/ 8 w 82"/>
                  <a:gd name="T47" fmla="*/ 16 h 86"/>
                  <a:gd name="T48" fmla="*/ 14 w 82"/>
                  <a:gd name="T49" fmla="*/ 10 h 86"/>
                  <a:gd name="T50" fmla="*/ 20 w 82"/>
                  <a:gd name="T51" fmla="*/ 6 h 86"/>
                  <a:gd name="T52" fmla="*/ 28 w 82"/>
                  <a:gd name="T53" fmla="*/ 2 h 86"/>
                  <a:gd name="T54" fmla="*/ 36 w 82"/>
                  <a:gd name="T55" fmla="*/ 0 h 86"/>
                  <a:gd name="T56" fmla="*/ 36 w 82"/>
                  <a:gd name="T57" fmla="*/ 0 h 86"/>
                  <a:gd name="T58" fmla="*/ 44 w 82"/>
                  <a:gd name="T59" fmla="*/ 0 h 86"/>
                  <a:gd name="T60" fmla="*/ 52 w 82"/>
                  <a:gd name="T61" fmla="*/ 2 h 86"/>
                  <a:gd name="T62" fmla="*/ 60 w 82"/>
                  <a:gd name="T63" fmla="*/ 6 h 86"/>
                  <a:gd name="T64" fmla="*/ 66 w 82"/>
                  <a:gd name="T65" fmla="*/ 10 h 86"/>
                  <a:gd name="T66" fmla="*/ 72 w 82"/>
                  <a:gd name="T67" fmla="*/ 16 h 86"/>
                  <a:gd name="T68" fmla="*/ 76 w 82"/>
                  <a:gd name="T69" fmla="*/ 22 h 86"/>
                  <a:gd name="T70" fmla="*/ 80 w 82"/>
                  <a:gd name="T71" fmla="*/ 30 h 86"/>
                  <a:gd name="T72" fmla="*/ 82 w 82"/>
                  <a:gd name="T73" fmla="*/ 3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" h="86">
                    <a:moveTo>
                      <a:pt x="82" y="38"/>
                    </a:moveTo>
                    <a:lnTo>
                      <a:pt x="82" y="38"/>
                    </a:lnTo>
                    <a:lnTo>
                      <a:pt x="82" y="48"/>
                    </a:lnTo>
                    <a:lnTo>
                      <a:pt x="80" y="56"/>
                    </a:lnTo>
                    <a:lnTo>
                      <a:pt x="78" y="64"/>
                    </a:lnTo>
                    <a:lnTo>
                      <a:pt x="74" y="70"/>
                    </a:lnTo>
                    <a:lnTo>
                      <a:pt x="68" y="76"/>
                    </a:lnTo>
                    <a:lnTo>
                      <a:pt x="62" y="82"/>
                    </a:lnTo>
                    <a:lnTo>
                      <a:pt x="54" y="84"/>
                    </a:lnTo>
                    <a:lnTo>
                      <a:pt x="46" y="86"/>
                    </a:lnTo>
                    <a:lnTo>
                      <a:pt x="46" y="86"/>
                    </a:lnTo>
                    <a:lnTo>
                      <a:pt x="36" y="86"/>
                    </a:lnTo>
                    <a:lnTo>
                      <a:pt x="28" y="84"/>
                    </a:lnTo>
                    <a:lnTo>
                      <a:pt x="22" y="82"/>
                    </a:lnTo>
                    <a:lnTo>
                      <a:pt x="14" y="76"/>
                    </a:lnTo>
                    <a:lnTo>
                      <a:pt x="10" y="72"/>
                    </a:lnTo>
                    <a:lnTo>
                      <a:pt x="4" y="64"/>
                    </a:lnTo>
                    <a:lnTo>
                      <a:pt x="2" y="5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14" y="10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60" y="6"/>
                    </a:lnTo>
                    <a:lnTo>
                      <a:pt x="66" y="10"/>
                    </a:lnTo>
                    <a:lnTo>
                      <a:pt x="72" y="16"/>
                    </a:lnTo>
                    <a:lnTo>
                      <a:pt x="76" y="22"/>
                    </a:lnTo>
                    <a:lnTo>
                      <a:pt x="80" y="30"/>
                    </a:lnTo>
                    <a:lnTo>
                      <a:pt x="82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 flipH="1">
                <a:off x="2419530" y="2554509"/>
                <a:ext cx="86952" cy="91194"/>
              </a:xfrm>
              <a:custGeom>
                <a:avLst/>
                <a:gdLst>
                  <a:gd name="T0" fmla="*/ 82 w 82"/>
                  <a:gd name="T1" fmla="*/ 38 h 86"/>
                  <a:gd name="T2" fmla="*/ 82 w 82"/>
                  <a:gd name="T3" fmla="*/ 38 h 86"/>
                  <a:gd name="T4" fmla="*/ 82 w 82"/>
                  <a:gd name="T5" fmla="*/ 48 h 86"/>
                  <a:gd name="T6" fmla="*/ 80 w 82"/>
                  <a:gd name="T7" fmla="*/ 56 h 86"/>
                  <a:gd name="T8" fmla="*/ 78 w 82"/>
                  <a:gd name="T9" fmla="*/ 64 h 86"/>
                  <a:gd name="T10" fmla="*/ 74 w 82"/>
                  <a:gd name="T11" fmla="*/ 70 h 86"/>
                  <a:gd name="T12" fmla="*/ 68 w 82"/>
                  <a:gd name="T13" fmla="*/ 76 h 86"/>
                  <a:gd name="T14" fmla="*/ 62 w 82"/>
                  <a:gd name="T15" fmla="*/ 82 h 86"/>
                  <a:gd name="T16" fmla="*/ 54 w 82"/>
                  <a:gd name="T17" fmla="*/ 84 h 86"/>
                  <a:gd name="T18" fmla="*/ 46 w 82"/>
                  <a:gd name="T19" fmla="*/ 86 h 86"/>
                  <a:gd name="T20" fmla="*/ 46 w 82"/>
                  <a:gd name="T21" fmla="*/ 86 h 86"/>
                  <a:gd name="T22" fmla="*/ 36 w 82"/>
                  <a:gd name="T23" fmla="*/ 86 h 86"/>
                  <a:gd name="T24" fmla="*/ 28 w 82"/>
                  <a:gd name="T25" fmla="*/ 84 h 86"/>
                  <a:gd name="T26" fmla="*/ 22 w 82"/>
                  <a:gd name="T27" fmla="*/ 82 h 86"/>
                  <a:gd name="T28" fmla="*/ 14 w 82"/>
                  <a:gd name="T29" fmla="*/ 76 h 86"/>
                  <a:gd name="T30" fmla="*/ 10 w 82"/>
                  <a:gd name="T31" fmla="*/ 72 h 86"/>
                  <a:gd name="T32" fmla="*/ 4 w 82"/>
                  <a:gd name="T33" fmla="*/ 64 h 86"/>
                  <a:gd name="T34" fmla="*/ 2 w 82"/>
                  <a:gd name="T35" fmla="*/ 56 h 86"/>
                  <a:gd name="T36" fmla="*/ 0 w 82"/>
                  <a:gd name="T37" fmla="*/ 48 h 86"/>
                  <a:gd name="T38" fmla="*/ 0 w 82"/>
                  <a:gd name="T39" fmla="*/ 48 h 86"/>
                  <a:gd name="T40" fmla="*/ 0 w 82"/>
                  <a:gd name="T41" fmla="*/ 38 h 86"/>
                  <a:gd name="T42" fmla="*/ 0 w 82"/>
                  <a:gd name="T43" fmla="*/ 30 h 86"/>
                  <a:gd name="T44" fmla="*/ 4 w 82"/>
                  <a:gd name="T45" fmla="*/ 22 h 86"/>
                  <a:gd name="T46" fmla="*/ 8 w 82"/>
                  <a:gd name="T47" fmla="*/ 16 h 86"/>
                  <a:gd name="T48" fmla="*/ 14 w 82"/>
                  <a:gd name="T49" fmla="*/ 10 h 86"/>
                  <a:gd name="T50" fmla="*/ 20 w 82"/>
                  <a:gd name="T51" fmla="*/ 6 h 86"/>
                  <a:gd name="T52" fmla="*/ 28 w 82"/>
                  <a:gd name="T53" fmla="*/ 2 h 86"/>
                  <a:gd name="T54" fmla="*/ 36 w 82"/>
                  <a:gd name="T55" fmla="*/ 0 h 86"/>
                  <a:gd name="T56" fmla="*/ 36 w 82"/>
                  <a:gd name="T57" fmla="*/ 0 h 86"/>
                  <a:gd name="T58" fmla="*/ 44 w 82"/>
                  <a:gd name="T59" fmla="*/ 0 h 86"/>
                  <a:gd name="T60" fmla="*/ 52 w 82"/>
                  <a:gd name="T61" fmla="*/ 2 h 86"/>
                  <a:gd name="T62" fmla="*/ 60 w 82"/>
                  <a:gd name="T63" fmla="*/ 6 h 86"/>
                  <a:gd name="T64" fmla="*/ 66 w 82"/>
                  <a:gd name="T65" fmla="*/ 10 h 86"/>
                  <a:gd name="T66" fmla="*/ 72 w 82"/>
                  <a:gd name="T67" fmla="*/ 16 h 86"/>
                  <a:gd name="T68" fmla="*/ 76 w 82"/>
                  <a:gd name="T69" fmla="*/ 22 h 86"/>
                  <a:gd name="T70" fmla="*/ 80 w 82"/>
                  <a:gd name="T71" fmla="*/ 30 h 86"/>
                  <a:gd name="T72" fmla="*/ 82 w 82"/>
                  <a:gd name="T73" fmla="*/ 3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" h="86">
                    <a:moveTo>
                      <a:pt x="82" y="38"/>
                    </a:moveTo>
                    <a:lnTo>
                      <a:pt x="82" y="38"/>
                    </a:lnTo>
                    <a:lnTo>
                      <a:pt x="82" y="48"/>
                    </a:lnTo>
                    <a:lnTo>
                      <a:pt x="80" y="56"/>
                    </a:lnTo>
                    <a:lnTo>
                      <a:pt x="78" y="64"/>
                    </a:lnTo>
                    <a:lnTo>
                      <a:pt x="74" y="70"/>
                    </a:lnTo>
                    <a:lnTo>
                      <a:pt x="68" y="76"/>
                    </a:lnTo>
                    <a:lnTo>
                      <a:pt x="62" y="82"/>
                    </a:lnTo>
                    <a:lnTo>
                      <a:pt x="54" y="84"/>
                    </a:lnTo>
                    <a:lnTo>
                      <a:pt x="46" y="86"/>
                    </a:lnTo>
                    <a:lnTo>
                      <a:pt x="46" y="86"/>
                    </a:lnTo>
                    <a:lnTo>
                      <a:pt x="36" y="86"/>
                    </a:lnTo>
                    <a:lnTo>
                      <a:pt x="28" y="84"/>
                    </a:lnTo>
                    <a:lnTo>
                      <a:pt x="22" y="82"/>
                    </a:lnTo>
                    <a:lnTo>
                      <a:pt x="14" y="76"/>
                    </a:lnTo>
                    <a:lnTo>
                      <a:pt x="10" y="72"/>
                    </a:lnTo>
                    <a:lnTo>
                      <a:pt x="4" y="64"/>
                    </a:lnTo>
                    <a:lnTo>
                      <a:pt x="2" y="5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14" y="10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60" y="6"/>
                    </a:lnTo>
                    <a:lnTo>
                      <a:pt x="66" y="10"/>
                    </a:lnTo>
                    <a:lnTo>
                      <a:pt x="72" y="16"/>
                    </a:lnTo>
                    <a:lnTo>
                      <a:pt x="76" y="22"/>
                    </a:lnTo>
                    <a:lnTo>
                      <a:pt x="80" y="30"/>
                    </a:lnTo>
                    <a:lnTo>
                      <a:pt x="82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9" name="Freeform 43"/>
              <p:cNvSpPr>
                <a:spLocks/>
              </p:cNvSpPr>
              <p:nvPr/>
            </p:nvSpPr>
            <p:spPr bwMode="auto">
              <a:xfrm flipH="1">
                <a:off x="2442859" y="2558751"/>
                <a:ext cx="61503" cy="63624"/>
              </a:xfrm>
              <a:custGeom>
                <a:avLst/>
                <a:gdLst>
                  <a:gd name="T0" fmla="*/ 58 w 58"/>
                  <a:gd name="T1" fmla="*/ 28 h 60"/>
                  <a:gd name="T2" fmla="*/ 58 w 58"/>
                  <a:gd name="T3" fmla="*/ 28 h 60"/>
                  <a:gd name="T4" fmla="*/ 58 w 58"/>
                  <a:gd name="T5" fmla="*/ 40 h 60"/>
                  <a:gd name="T6" fmla="*/ 52 w 58"/>
                  <a:gd name="T7" fmla="*/ 50 h 60"/>
                  <a:gd name="T8" fmla="*/ 44 w 58"/>
                  <a:gd name="T9" fmla="*/ 56 h 60"/>
                  <a:gd name="T10" fmla="*/ 38 w 58"/>
                  <a:gd name="T11" fmla="*/ 58 h 60"/>
                  <a:gd name="T12" fmla="*/ 32 w 58"/>
                  <a:gd name="T13" fmla="*/ 60 h 60"/>
                  <a:gd name="T14" fmla="*/ 32 w 58"/>
                  <a:gd name="T15" fmla="*/ 60 h 60"/>
                  <a:gd name="T16" fmla="*/ 26 w 58"/>
                  <a:gd name="T17" fmla="*/ 60 h 60"/>
                  <a:gd name="T18" fmla="*/ 22 w 58"/>
                  <a:gd name="T19" fmla="*/ 58 h 60"/>
                  <a:gd name="T20" fmla="*/ 12 w 58"/>
                  <a:gd name="T21" fmla="*/ 54 h 60"/>
                  <a:gd name="T22" fmla="*/ 4 w 58"/>
                  <a:gd name="T23" fmla="*/ 44 h 60"/>
                  <a:gd name="T24" fmla="*/ 0 w 58"/>
                  <a:gd name="T25" fmla="*/ 34 h 60"/>
                  <a:gd name="T26" fmla="*/ 0 w 58"/>
                  <a:gd name="T27" fmla="*/ 34 h 60"/>
                  <a:gd name="T28" fmla="*/ 2 w 58"/>
                  <a:gd name="T29" fmla="*/ 22 h 60"/>
                  <a:gd name="T30" fmla="*/ 6 w 58"/>
                  <a:gd name="T31" fmla="*/ 12 h 60"/>
                  <a:gd name="T32" fmla="*/ 16 w 58"/>
                  <a:gd name="T33" fmla="*/ 4 h 60"/>
                  <a:gd name="T34" fmla="*/ 20 w 58"/>
                  <a:gd name="T35" fmla="*/ 2 h 60"/>
                  <a:gd name="T36" fmla="*/ 26 w 58"/>
                  <a:gd name="T37" fmla="*/ 0 h 60"/>
                  <a:gd name="T38" fmla="*/ 26 w 58"/>
                  <a:gd name="T39" fmla="*/ 0 h 60"/>
                  <a:gd name="T40" fmla="*/ 32 w 58"/>
                  <a:gd name="T41" fmla="*/ 0 h 60"/>
                  <a:gd name="T42" fmla="*/ 38 w 58"/>
                  <a:gd name="T43" fmla="*/ 2 h 60"/>
                  <a:gd name="T44" fmla="*/ 48 w 58"/>
                  <a:gd name="T45" fmla="*/ 6 h 60"/>
                  <a:gd name="T46" fmla="*/ 54 w 58"/>
                  <a:gd name="T47" fmla="*/ 16 h 60"/>
                  <a:gd name="T48" fmla="*/ 58 w 58"/>
                  <a:gd name="T49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60">
                    <a:moveTo>
                      <a:pt x="58" y="28"/>
                    </a:moveTo>
                    <a:lnTo>
                      <a:pt x="58" y="28"/>
                    </a:lnTo>
                    <a:lnTo>
                      <a:pt x="58" y="40"/>
                    </a:lnTo>
                    <a:lnTo>
                      <a:pt x="52" y="50"/>
                    </a:lnTo>
                    <a:lnTo>
                      <a:pt x="44" y="56"/>
                    </a:lnTo>
                    <a:lnTo>
                      <a:pt x="38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6" y="60"/>
                    </a:lnTo>
                    <a:lnTo>
                      <a:pt x="22" y="58"/>
                    </a:lnTo>
                    <a:lnTo>
                      <a:pt x="12" y="54"/>
                    </a:lnTo>
                    <a:lnTo>
                      <a:pt x="4" y="4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2"/>
                    </a:lnTo>
                    <a:lnTo>
                      <a:pt x="6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2"/>
                    </a:lnTo>
                    <a:lnTo>
                      <a:pt x="48" y="6"/>
                    </a:lnTo>
                    <a:lnTo>
                      <a:pt x="54" y="16"/>
                    </a:lnTo>
                    <a:lnTo>
                      <a:pt x="58" y="28"/>
                    </a:lnTo>
                    <a:close/>
                  </a:path>
                </a:pathLst>
              </a:custGeom>
              <a:solidFill>
                <a:srgbClr val="5E2B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 flipH="1">
                <a:off x="2442859" y="2558751"/>
                <a:ext cx="61503" cy="63624"/>
              </a:xfrm>
              <a:custGeom>
                <a:avLst/>
                <a:gdLst>
                  <a:gd name="T0" fmla="*/ 58 w 58"/>
                  <a:gd name="T1" fmla="*/ 28 h 60"/>
                  <a:gd name="T2" fmla="*/ 58 w 58"/>
                  <a:gd name="T3" fmla="*/ 28 h 60"/>
                  <a:gd name="T4" fmla="*/ 58 w 58"/>
                  <a:gd name="T5" fmla="*/ 40 h 60"/>
                  <a:gd name="T6" fmla="*/ 52 w 58"/>
                  <a:gd name="T7" fmla="*/ 50 h 60"/>
                  <a:gd name="T8" fmla="*/ 44 w 58"/>
                  <a:gd name="T9" fmla="*/ 56 h 60"/>
                  <a:gd name="T10" fmla="*/ 38 w 58"/>
                  <a:gd name="T11" fmla="*/ 58 h 60"/>
                  <a:gd name="T12" fmla="*/ 32 w 58"/>
                  <a:gd name="T13" fmla="*/ 60 h 60"/>
                  <a:gd name="T14" fmla="*/ 32 w 58"/>
                  <a:gd name="T15" fmla="*/ 60 h 60"/>
                  <a:gd name="T16" fmla="*/ 26 w 58"/>
                  <a:gd name="T17" fmla="*/ 60 h 60"/>
                  <a:gd name="T18" fmla="*/ 22 w 58"/>
                  <a:gd name="T19" fmla="*/ 58 h 60"/>
                  <a:gd name="T20" fmla="*/ 12 w 58"/>
                  <a:gd name="T21" fmla="*/ 54 h 60"/>
                  <a:gd name="T22" fmla="*/ 4 w 58"/>
                  <a:gd name="T23" fmla="*/ 44 h 60"/>
                  <a:gd name="T24" fmla="*/ 0 w 58"/>
                  <a:gd name="T25" fmla="*/ 34 h 60"/>
                  <a:gd name="T26" fmla="*/ 0 w 58"/>
                  <a:gd name="T27" fmla="*/ 34 h 60"/>
                  <a:gd name="T28" fmla="*/ 2 w 58"/>
                  <a:gd name="T29" fmla="*/ 22 h 60"/>
                  <a:gd name="T30" fmla="*/ 6 w 58"/>
                  <a:gd name="T31" fmla="*/ 12 h 60"/>
                  <a:gd name="T32" fmla="*/ 16 w 58"/>
                  <a:gd name="T33" fmla="*/ 4 h 60"/>
                  <a:gd name="T34" fmla="*/ 20 w 58"/>
                  <a:gd name="T35" fmla="*/ 2 h 60"/>
                  <a:gd name="T36" fmla="*/ 26 w 58"/>
                  <a:gd name="T37" fmla="*/ 0 h 60"/>
                  <a:gd name="T38" fmla="*/ 26 w 58"/>
                  <a:gd name="T39" fmla="*/ 0 h 60"/>
                  <a:gd name="T40" fmla="*/ 32 w 58"/>
                  <a:gd name="T41" fmla="*/ 0 h 60"/>
                  <a:gd name="T42" fmla="*/ 38 w 58"/>
                  <a:gd name="T43" fmla="*/ 2 h 60"/>
                  <a:gd name="T44" fmla="*/ 48 w 58"/>
                  <a:gd name="T45" fmla="*/ 6 h 60"/>
                  <a:gd name="T46" fmla="*/ 54 w 58"/>
                  <a:gd name="T47" fmla="*/ 16 h 60"/>
                  <a:gd name="T48" fmla="*/ 58 w 58"/>
                  <a:gd name="T49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60">
                    <a:moveTo>
                      <a:pt x="58" y="28"/>
                    </a:moveTo>
                    <a:lnTo>
                      <a:pt x="58" y="28"/>
                    </a:lnTo>
                    <a:lnTo>
                      <a:pt x="58" y="40"/>
                    </a:lnTo>
                    <a:lnTo>
                      <a:pt x="52" y="50"/>
                    </a:lnTo>
                    <a:lnTo>
                      <a:pt x="44" y="56"/>
                    </a:lnTo>
                    <a:lnTo>
                      <a:pt x="38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6" y="60"/>
                    </a:lnTo>
                    <a:lnTo>
                      <a:pt x="22" y="58"/>
                    </a:lnTo>
                    <a:lnTo>
                      <a:pt x="12" y="54"/>
                    </a:lnTo>
                    <a:lnTo>
                      <a:pt x="4" y="4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2"/>
                    </a:lnTo>
                    <a:lnTo>
                      <a:pt x="6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2"/>
                    </a:lnTo>
                    <a:lnTo>
                      <a:pt x="48" y="6"/>
                    </a:lnTo>
                    <a:lnTo>
                      <a:pt x="54" y="16"/>
                    </a:lnTo>
                    <a:lnTo>
                      <a:pt x="58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 flipH="1">
                <a:off x="2461946" y="2573596"/>
                <a:ext cx="27570" cy="29691"/>
              </a:xfrm>
              <a:custGeom>
                <a:avLst/>
                <a:gdLst>
                  <a:gd name="T0" fmla="*/ 26 w 26"/>
                  <a:gd name="T1" fmla="*/ 12 h 28"/>
                  <a:gd name="T2" fmla="*/ 26 w 26"/>
                  <a:gd name="T3" fmla="*/ 12 h 28"/>
                  <a:gd name="T4" fmla="*/ 26 w 26"/>
                  <a:gd name="T5" fmla="*/ 18 h 28"/>
                  <a:gd name="T6" fmla="*/ 24 w 26"/>
                  <a:gd name="T7" fmla="*/ 24 h 28"/>
                  <a:gd name="T8" fmla="*/ 20 w 26"/>
                  <a:gd name="T9" fmla="*/ 26 h 28"/>
                  <a:gd name="T10" fmla="*/ 16 w 26"/>
                  <a:gd name="T11" fmla="*/ 28 h 28"/>
                  <a:gd name="T12" fmla="*/ 16 w 26"/>
                  <a:gd name="T13" fmla="*/ 28 h 28"/>
                  <a:gd name="T14" fmla="*/ 10 w 26"/>
                  <a:gd name="T15" fmla="*/ 28 h 28"/>
                  <a:gd name="T16" fmla="*/ 6 w 26"/>
                  <a:gd name="T17" fmla="*/ 26 h 28"/>
                  <a:gd name="T18" fmla="*/ 2 w 26"/>
                  <a:gd name="T19" fmla="*/ 20 h 28"/>
                  <a:gd name="T20" fmla="*/ 0 w 26"/>
                  <a:gd name="T21" fmla="*/ 16 h 28"/>
                  <a:gd name="T22" fmla="*/ 0 w 26"/>
                  <a:gd name="T23" fmla="*/ 16 h 28"/>
                  <a:gd name="T24" fmla="*/ 0 w 26"/>
                  <a:gd name="T25" fmla="*/ 10 h 28"/>
                  <a:gd name="T26" fmla="*/ 4 w 26"/>
                  <a:gd name="T27" fmla="*/ 6 h 28"/>
                  <a:gd name="T28" fmla="*/ 8 w 26"/>
                  <a:gd name="T29" fmla="*/ 2 h 28"/>
                  <a:gd name="T30" fmla="*/ 12 w 26"/>
                  <a:gd name="T31" fmla="*/ 0 h 28"/>
                  <a:gd name="T32" fmla="*/ 12 w 26"/>
                  <a:gd name="T33" fmla="*/ 0 h 28"/>
                  <a:gd name="T34" fmla="*/ 18 w 26"/>
                  <a:gd name="T35" fmla="*/ 2 h 28"/>
                  <a:gd name="T36" fmla="*/ 22 w 26"/>
                  <a:gd name="T37" fmla="*/ 4 h 28"/>
                  <a:gd name="T38" fmla="*/ 26 w 26"/>
                  <a:gd name="T39" fmla="*/ 8 h 28"/>
                  <a:gd name="T40" fmla="*/ 26 w 26"/>
                  <a:gd name="T4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8">
                    <a:moveTo>
                      <a:pt x="26" y="12"/>
                    </a:moveTo>
                    <a:lnTo>
                      <a:pt x="26" y="12"/>
                    </a:lnTo>
                    <a:lnTo>
                      <a:pt x="26" y="18"/>
                    </a:lnTo>
                    <a:lnTo>
                      <a:pt x="24" y="24"/>
                    </a:lnTo>
                    <a:lnTo>
                      <a:pt x="20" y="26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2" name="Freeform 46"/>
              <p:cNvSpPr>
                <a:spLocks/>
              </p:cNvSpPr>
              <p:nvPr/>
            </p:nvSpPr>
            <p:spPr bwMode="auto">
              <a:xfrm flipH="1">
                <a:off x="2461946" y="2573596"/>
                <a:ext cx="27570" cy="29691"/>
              </a:xfrm>
              <a:custGeom>
                <a:avLst/>
                <a:gdLst>
                  <a:gd name="T0" fmla="*/ 26 w 26"/>
                  <a:gd name="T1" fmla="*/ 12 h 28"/>
                  <a:gd name="T2" fmla="*/ 26 w 26"/>
                  <a:gd name="T3" fmla="*/ 12 h 28"/>
                  <a:gd name="T4" fmla="*/ 26 w 26"/>
                  <a:gd name="T5" fmla="*/ 18 h 28"/>
                  <a:gd name="T6" fmla="*/ 24 w 26"/>
                  <a:gd name="T7" fmla="*/ 24 h 28"/>
                  <a:gd name="T8" fmla="*/ 20 w 26"/>
                  <a:gd name="T9" fmla="*/ 26 h 28"/>
                  <a:gd name="T10" fmla="*/ 16 w 26"/>
                  <a:gd name="T11" fmla="*/ 28 h 28"/>
                  <a:gd name="T12" fmla="*/ 16 w 26"/>
                  <a:gd name="T13" fmla="*/ 28 h 28"/>
                  <a:gd name="T14" fmla="*/ 10 w 26"/>
                  <a:gd name="T15" fmla="*/ 28 h 28"/>
                  <a:gd name="T16" fmla="*/ 6 w 26"/>
                  <a:gd name="T17" fmla="*/ 26 h 28"/>
                  <a:gd name="T18" fmla="*/ 2 w 26"/>
                  <a:gd name="T19" fmla="*/ 20 h 28"/>
                  <a:gd name="T20" fmla="*/ 0 w 26"/>
                  <a:gd name="T21" fmla="*/ 16 h 28"/>
                  <a:gd name="T22" fmla="*/ 0 w 26"/>
                  <a:gd name="T23" fmla="*/ 16 h 28"/>
                  <a:gd name="T24" fmla="*/ 0 w 26"/>
                  <a:gd name="T25" fmla="*/ 10 h 28"/>
                  <a:gd name="T26" fmla="*/ 4 w 26"/>
                  <a:gd name="T27" fmla="*/ 6 h 28"/>
                  <a:gd name="T28" fmla="*/ 8 w 26"/>
                  <a:gd name="T29" fmla="*/ 2 h 28"/>
                  <a:gd name="T30" fmla="*/ 12 w 26"/>
                  <a:gd name="T31" fmla="*/ 0 h 28"/>
                  <a:gd name="T32" fmla="*/ 12 w 26"/>
                  <a:gd name="T33" fmla="*/ 0 h 28"/>
                  <a:gd name="T34" fmla="*/ 18 w 26"/>
                  <a:gd name="T35" fmla="*/ 2 h 28"/>
                  <a:gd name="T36" fmla="*/ 22 w 26"/>
                  <a:gd name="T37" fmla="*/ 4 h 28"/>
                  <a:gd name="T38" fmla="*/ 26 w 26"/>
                  <a:gd name="T39" fmla="*/ 8 h 28"/>
                  <a:gd name="T40" fmla="*/ 26 w 26"/>
                  <a:gd name="T4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8">
                    <a:moveTo>
                      <a:pt x="26" y="12"/>
                    </a:moveTo>
                    <a:lnTo>
                      <a:pt x="26" y="12"/>
                    </a:lnTo>
                    <a:lnTo>
                      <a:pt x="26" y="18"/>
                    </a:lnTo>
                    <a:lnTo>
                      <a:pt x="24" y="24"/>
                    </a:lnTo>
                    <a:lnTo>
                      <a:pt x="20" y="26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6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 flipH="1">
                <a:off x="2442859" y="2567234"/>
                <a:ext cx="27570" cy="29691"/>
              </a:xfrm>
              <a:custGeom>
                <a:avLst/>
                <a:gdLst>
                  <a:gd name="T0" fmla="*/ 26 w 26"/>
                  <a:gd name="T1" fmla="*/ 12 h 28"/>
                  <a:gd name="T2" fmla="*/ 26 w 26"/>
                  <a:gd name="T3" fmla="*/ 12 h 28"/>
                  <a:gd name="T4" fmla="*/ 26 w 26"/>
                  <a:gd name="T5" fmla="*/ 18 h 28"/>
                  <a:gd name="T6" fmla="*/ 24 w 26"/>
                  <a:gd name="T7" fmla="*/ 22 h 28"/>
                  <a:gd name="T8" fmla="*/ 20 w 26"/>
                  <a:gd name="T9" fmla="*/ 26 h 28"/>
                  <a:gd name="T10" fmla="*/ 14 w 26"/>
                  <a:gd name="T11" fmla="*/ 28 h 28"/>
                  <a:gd name="T12" fmla="*/ 14 w 26"/>
                  <a:gd name="T13" fmla="*/ 28 h 28"/>
                  <a:gd name="T14" fmla="*/ 10 w 26"/>
                  <a:gd name="T15" fmla="*/ 26 h 28"/>
                  <a:gd name="T16" fmla="*/ 6 w 26"/>
                  <a:gd name="T17" fmla="*/ 24 h 28"/>
                  <a:gd name="T18" fmla="*/ 2 w 26"/>
                  <a:gd name="T19" fmla="*/ 20 h 28"/>
                  <a:gd name="T20" fmla="*/ 0 w 26"/>
                  <a:gd name="T21" fmla="*/ 14 h 28"/>
                  <a:gd name="T22" fmla="*/ 0 w 26"/>
                  <a:gd name="T23" fmla="*/ 14 h 28"/>
                  <a:gd name="T24" fmla="*/ 0 w 26"/>
                  <a:gd name="T25" fmla="*/ 10 h 28"/>
                  <a:gd name="T26" fmla="*/ 4 w 26"/>
                  <a:gd name="T27" fmla="*/ 4 h 28"/>
                  <a:gd name="T28" fmla="*/ 8 w 26"/>
                  <a:gd name="T29" fmla="*/ 2 h 28"/>
                  <a:gd name="T30" fmla="*/ 12 w 26"/>
                  <a:gd name="T31" fmla="*/ 0 h 28"/>
                  <a:gd name="T32" fmla="*/ 12 w 26"/>
                  <a:gd name="T33" fmla="*/ 0 h 28"/>
                  <a:gd name="T34" fmla="*/ 18 w 26"/>
                  <a:gd name="T35" fmla="*/ 0 h 28"/>
                  <a:gd name="T36" fmla="*/ 22 w 26"/>
                  <a:gd name="T37" fmla="*/ 2 h 28"/>
                  <a:gd name="T38" fmla="*/ 26 w 26"/>
                  <a:gd name="T39" fmla="*/ 6 h 28"/>
                  <a:gd name="T40" fmla="*/ 26 w 26"/>
                  <a:gd name="T4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8">
                    <a:moveTo>
                      <a:pt x="26" y="12"/>
                    </a:moveTo>
                    <a:lnTo>
                      <a:pt x="26" y="12"/>
                    </a:lnTo>
                    <a:lnTo>
                      <a:pt x="26" y="18"/>
                    </a:lnTo>
                    <a:lnTo>
                      <a:pt x="24" y="22"/>
                    </a:lnTo>
                    <a:lnTo>
                      <a:pt x="20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6" y="6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 flipH="1">
                <a:off x="2442859" y="2567234"/>
                <a:ext cx="27570" cy="29691"/>
              </a:xfrm>
              <a:custGeom>
                <a:avLst/>
                <a:gdLst>
                  <a:gd name="T0" fmla="*/ 26 w 26"/>
                  <a:gd name="T1" fmla="*/ 12 h 28"/>
                  <a:gd name="T2" fmla="*/ 26 w 26"/>
                  <a:gd name="T3" fmla="*/ 12 h 28"/>
                  <a:gd name="T4" fmla="*/ 26 w 26"/>
                  <a:gd name="T5" fmla="*/ 18 h 28"/>
                  <a:gd name="T6" fmla="*/ 24 w 26"/>
                  <a:gd name="T7" fmla="*/ 22 h 28"/>
                  <a:gd name="T8" fmla="*/ 20 w 26"/>
                  <a:gd name="T9" fmla="*/ 26 h 28"/>
                  <a:gd name="T10" fmla="*/ 14 w 26"/>
                  <a:gd name="T11" fmla="*/ 28 h 28"/>
                  <a:gd name="T12" fmla="*/ 14 w 26"/>
                  <a:gd name="T13" fmla="*/ 28 h 28"/>
                  <a:gd name="T14" fmla="*/ 10 w 26"/>
                  <a:gd name="T15" fmla="*/ 26 h 28"/>
                  <a:gd name="T16" fmla="*/ 6 w 26"/>
                  <a:gd name="T17" fmla="*/ 24 h 28"/>
                  <a:gd name="T18" fmla="*/ 2 w 26"/>
                  <a:gd name="T19" fmla="*/ 20 h 28"/>
                  <a:gd name="T20" fmla="*/ 0 w 26"/>
                  <a:gd name="T21" fmla="*/ 14 h 28"/>
                  <a:gd name="T22" fmla="*/ 0 w 26"/>
                  <a:gd name="T23" fmla="*/ 14 h 28"/>
                  <a:gd name="T24" fmla="*/ 0 w 26"/>
                  <a:gd name="T25" fmla="*/ 10 h 28"/>
                  <a:gd name="T26" fmla="*/ 4 w 26"/>
                  <a:gd name="T27" fmla="*/ 4 h 28"/>
                  <a:gd name="T28" fmla="*/ 8 w 26"/>
                  <a:gd name="T29" fmla="*/ 2 h 28"/>
                  <a:gd name="T30" fmla="*/ 12 w 26"/>
                  <a:gd name="T31" fmla="*/ 0 h 28"/>
                  <a:gd name="T32" fmla="*/ 12 w 26"/>
                  <a:gd name="T33" fmla="*/ 0 h 28"/>
                  <a:gd name="T34" fmla="*/ 18 w 26"/>
                  <a:gd name="T35" fmla="*/ 0 h 28"/>
                  <a:gd name="T36" fmla="*/ 22 w 26"/>
                  <a:gd name="T37" fmla="*/ 2 h 28"/>
                  <a:gd name="T38" fmla="*/ 26 w 26"/>
                  <a:gd name="T39" fmla="*/ 6 h 28"/>
                  <a:gd name="T40" fmla="*/ 26 w 26"/>
                  <a:gd name="T4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8">
                    <a:moveTo>
                      <a:pt x="26" y="12"/>
                    </a:moveTo>
                    <a:lnTo>
                      <a:pt x="26" y="12"/>
                    </a:lnTo>
                    <a:lnTo>
                      <a:pt x="26" y="18"/>
                    </a:lnTo>
                    <a:lnTo>
                      <a:pt x="24" y="22"/>
                    </a:lnTo>
                    <a:lnTo>
                      <a:pt x="20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6" y="6"/>
                    </a:lnTo>
                    <a:lnTo>
                      <a:pt x="26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 flipH="1">
              <a:off x="2033554" y="2321226"/>
              <a:ext cx="483541" cy="432641"/>
            </a:xfrm>
            <a:custGeom>
              <a:avLst/>
              <a:gdLst>
                <a:gd name="T0" fmla="*/ 18 w 456"/>
                <a:gd name="T1" fmla="*/ 148 h 408"/>
                <a:gd name="T2" fmla="*/ 8 w 456"/>
                <a:gd name="T3" fmla="*/ 128 h 408"/>
                <a:gd name="T4" fmla="*/ 0 w 456"/>
                <a:gd name="T5" fmla="*/ 98 h 408"/>
                <a:gd name="T6" fmla="*/ 4 w 456"/>
                <a:gd name="T7" fmla="*/ 70 h 408"/>
                <a:gd name="T8" fmla="*/ 14 w 456"/>
                <a:gd name="T9" fmla="*/ 50 h 408"/>
                <a:gd name="T10" fmla="*/ 22 w 456"/>
                <a:gd name="T11" fmla="*/ 42 h 408"/>
                <a:gd name="T12" fmla="*/ 20 w 456"/>
                <a:gd name="T13" fmla="*/ 56 h 408"/>
                <a:gd name="T14" fmla="*/ 24 w 456"/>
                <a:gd name="T15" fmla="*/ 62 h 408"/>
                <a:gd name="T16" fmla="*/ 28 w 456"/>
                <a:gd name="T17" fmla="*/ 58 h 408"/>
                <a:gd name="T18" fmla="*/ 56 w 456"/>
                <a:gd name="T19" fmla="*/ 34 h 408"/>
                <a:gd name="T20" fmla="*/ 82 w 456"/>
                <a:gd name="T21" fmla="*/ 18 h 408"/>
                <a:gd name="T22" fmla="*/ 114 w 456"/>
                <a:gd name="T23" fmla="*/ 6 h 408"/>
                <a:gd name="T24" fmla="*/ 156 w 456"/>
                <a:gd name="T25" fmla="*/ 0 h 408"/>
                <a:gd name="T26" fmla="*/ 206 w 456"/>
                <a:gd name="T27" fmla="*/ 2 h 408"/>
                <a:gd name="T28" fmla="*/ 266 w 456"/>
                <a:gd name="T29" fmla="*/ 16 h 408"/>
                <a:gd name="T30" fmla="*/ 288 w 456"/>
                <a:gd name="T31" fmla="*/ 24 h 408"/>
                <a:gd name="T32" fmla="*/ 340 w 456"/>
                <a:gd name="T33" fmla="*/ 50 h 408"/>
                <a:gd name="T34" fmla="*/ 364 w 456"/>
                <a:gd name="T35" fmla="*/ 72 h 408"/>
                <a:gd name="T36" fmla="*/ 386 w 456"/>
                <a:gd name="T37" fmla="*/ 98 h 408"/>
                <a:gd name="T38" fmla="*/ 398 w 456"/>
                <a:gd name="T39" fmla="*/ 128 h 408"/>
                <a:gd name="T40" fmla="*/ 400 w 456"/>
                <a:gd name="T41" fmla="*/ 164 h 408"/>
                <a:gd name="T42" fmla="*/ 406 w 456"/>
                <a:gd name="T43" fmla="*/ 168 h 408"/>
                <a:gd name="T44" fmla="*/ 430 w 456"/>
                <a:gd name="T45" fmla="*/ 184 h 408"/>
                <a:gd name="T46" fmla="*/ 446 w 456"/>
                <a:gd name="T47" fmla="*/ 202 h 408"/>
                <a:gd name="T48" fmla="*/ 456 w 456"/>
                <a:gd name="T49" fmla="*/ 230 h 408"/>
                <a:gd name="T50" fmla="*/ 454 w 456"/>
                <a:gd name="T51" fmla="*/ 266 h 408"/>
                <a:gd name="T52" fmla="*/ 434 w 456"/>
                <a:gd name="T53" fmla="*/ 312 h 408"/>
                <a:gd name="T54" fmla="*/ 392 w 456"/>
                <a:gd name="T55" fmla="*/ 368 h 408"/>
                <a:gd name="T56" fmla="*/ 360 w 456"/>
                <a:gd name="T57" fmla="*/ 400 h 408"/>
                <a:gd name="T58" fmla="*/ 350 w 456"/>
                <a:gd name="T59" fmla="*/ 384 h 408"/>
                <a:gd name="T60" fmla="*/ 330 w 456"/>
                <a:gd name="T61" fmla="*/ 364 h 408"/>
                <a:gd name="T62" fmla="*/ 312 w 456"/>
                <a:gd name="T63" fmla="*/ 354 h 408"/>
                <a:gd name="T64" fmla="*/ 292 w 456"/>
                <a:gd name="T65" fmla="*/ 352 h 408"/>
                <a:gd name="T66" fmla="*/ 268 w 456"/>
                <a:gd name="T67" fmla="*/ 362 h 408"/>
                <a:gd name="T68" fmla="*/ 240 w 456"/>
                <a:gd name="T69" fmla="*/ 388 h 408"/>
                <a:gd name="T70" fmla="*/ 202 w 456"/>
                <a:gd name="T71" fmla="*/ 394 h 408"/>
                <a:gd name="T72" fmla="*/ 204 w 456"/>
                <a:gd name="T73" fmla="*/ 366 h 408"/>
                <a:gd name="T74" fmla="*/ 218 w 456"/>
                <a:gd name="T75" fmla="*/ 268 h 408"/>
                <a:gd name="T76" fmla="*/ 236 w 456"/>
                <a:gd name="T77" fmla="*/ 204 h 408"/>
                <a:gd name="T78" fmla="*/ 246 w 456"/>
                <a:gd name="T79" fmla="*/ 184 h 408"/>
                <a:gd name="T80" fmla="*/ 242 w 456"/>
                <a:gd name="T81" fmla="*/ 176 h 408"/>
                <a:gd name="T82" fmla="*/ 226 w 456"/>
                <a:gd name="T83" fmla="*/ 162 h 408"/>
                <a:gd name="T84" fmla="*/ 196 w 456"/>
                <a:gd name="T85" fmla="*/ 148 h 408"/>
                <a:gd name="T86" fmla="*/ 152 w 456"/>
                <a:gd name="T87" fmla="*/ 144 h 408"/>
                <a:gd name="T88" fmla="*/ 100 w 456"/>
                <a:gd name="T89" fmla="*/ 146 h 408"/>
                <a:gd name="T90" fmla="*/ 18 w 456"/>
                <a:gd name="T91" fmla="*/ 14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08">
                  <a:moveTo>
                    <a:pt x="18" y="148"/>
                  </a:moveTo>
                  <a:lnTo>
                    <a:pt x="18" y="148"/>
                  </a:lnTo>
                  <a:lnTo>
                    <a:pt x="12" y="138"/>
                  </a:lnTo>
                  <a:lnTo>
                    <a:pt x="8" y="128"/>
                  </a:lnTo>
                  <a:lnTo>
                    <a:pt x="4" y="114"/>
                  </a:lnTo>
                  <a:lnTo>
                    <a:pt x="0" y="98"/>
                  </a:lnTo>
                  <a:lnTo>
                    <a:pt x="2" y="80"/>
                  </a:lnTo>
                  <a:lnTo>
                    <a:pt x="4" y="70"/>
                  </a:lnTo>
                  <a:lnTo>
                    <a:pt x="10" y="60"/>
                  </a:lnTo>
                  <a:lnTo>
                    <a:pt x="14" y="5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0" y="50"/>
                  </a:lnTo>
                  <a:lnTo>
                    <a:pt x="20" y="56"/>
                  </a:lnTo>
                  <a:lnTo>
                    <a:pt x="22" y="60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8" y="58"/>
                  </a:lnTo>
                  <a:lnTo>
                    <a:pt x="38" y="48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8" y="12"/>
                  </a:lnTo>
                  <a:lnTo>
                    <a:pt x="114" y="6"/>
                  </a:lnTo>
                  <a:lnTo>
                    <a:pt x="134" y="2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6" y="2"/>
                  </a:lnTo>
                  <a:lnTo>
                    <a:pt x="234" y="8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288" y="24"/>
                  </a:lnTo>
                  <a:lnTo>
                    <a:pt x="312" y="36"/>
                  </a:lnTo>
                  <a:lnTo>
                    <a:pt x="340" y="50"/>
                  </a:lnTo>
                  <a:lnTo>
                    <a:pt x="352" y="60"/>
                  </a:lnTo>
                  <a:lnTo>
                    <a:pt x="364" y="72"/>
                  </a:lnTo>
                  <a:lnTo>
                    <a:pt x="376" y="84"/>
                  </a:lnTo>
                  <a:lnTo>
                    <a:pt x="386" y="98"/>
                  </a:lnTo>
                  <a:lnTo>
                    <a:pt x="394" y="112"/>
                  </a:lnTo>
                  <a:lnTo>
                    <a:pt x="398" y="128"/>
                  </a:lnTo>
                  <a:lnTo>
                    <a:pt x="402" y="146"/>
                  </a:lnTo>
                  <a:lnTo>
                    <a:pt x="400" y="164"/>
                  </a:lnTo>
                  <a:lnTo>
                    <a:pt x="400" y="164"/>
                  </a:lnTo>
                  <a:lnTo>
                    <a:pt x="406" y="168"/>
                  </a:lnTo>
                  <a:lnTo>
                    <a:pt x="420" y="176"/>
                  </a:lnTo>
                  <a:lnTo>
                    <a:pt x="430" y="184"/>
                  </a:lnTo>
                  <a:lnTo>
                    <a:pt x="438" y="192"/>
                  </a:lnTo>
                  <a:lnTo>
                    <a:pt x="446" y="202"/>
                  </a:lnTo>
                  <a:lnTo>
                    <a:pt x="452" y="216"/>
                  </a:lnTo>
                  <a:lnTo>
                    <a:pt x="456" y="230"/>
                  </a:lnTo>
                  <a:lnTo>
                    <a:pt x="456" y="246"/>
                  </a:lnTo>
                  <a:lnTo>
                    <a:pt x="454" y="266"/>
                  </a:lnTo>
                  <a:lnTo>
                    <a:pt x="446" y="288"/>
                  </a:lnTo>
                  <a:lnTo>
                    <a:pt x="434" y="312"/>
                  </a:lnTo>
                  <a:lnTo>
                    <a:pt x="416" y="338"/>
                  </a:lnTo>
                  <a:lnTo>
                    <a:pt x="392" y="368"/>
                  </a:lnTo>
                  <a:lnTo>
                    <a:pt x="360" y="400"/>
                  </a:lnTo>
                  <a:lnTo>
                    <a:pt x="360" y="400"/>
                  </a:lnTo>
                  <a:lnTo>
                    <a:pt x="356" y="396"/>
                  </a:lnTo>
                  <a:lnTo>
                    <a:pt x="350" y="384"/>
                  </a:lnTo>
                  <a:lnTo>
                    <a:pt x="338" y="370"/>
                  </a:lnTo>
                  <a:lnTo>
                    <a:pt x="330" y="364"/>
                  </a:lnTo>
                  <a:lnTo>
                    <a:pt x="322" y="358"/>
                  </a:lnTo>
                  <a:lnTo>
                    <a:pt x="312" y="354"/>
                  </a:lnTo>
                  <a:lnTo>
                    <a:pt x="302" y="352"/>
                  </a:lnTo>
                  <a:lnTo>
                    <a:pt x="292" y="352"/>
                  </a:lnTo>
                  <a:lnTo>
                    <a:pt x="280" y="356"/>
                  </a:lnTo>
                  <a:lnTo>
                    <a:pt x="268" y="362"/>
                  </a:lnTo>
                  <a:lnTo>
                    <a:pt x="254" y="372"/>
                  </a:lnTo>
                  <a:lnTo>
                    <a:pt x="240" y="388"/>
                  </a:lnTo>
                  <a:lnTo>
                    <a:pt x="226" y="408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204" y="366"/>
                  </a:lnTo>
                  <a:lnTo>
                    <a:pt x="212" y="304"/>
                  </a:lnTo>
                  <a:lnTo>
                    <a:pt x="218" y="268"/>
                  </a:lnTo>
                  <a:lnTo>
                    <a:pt x="226" y="232"/>
                  </a:lnTo>
                  <a:lnTo>
                    <a:pt x="236" y="204"/>
                  </a:lnTo>
                  <a:lnTo>
                    <a:pt x="240" y="192"/>
                  </a:lnTo>
                  <a:lnTo>
                    <a:pt x="246" y="184"/>
                  </a:lnTo>
                  <a:lnTo>
                    <a:pt x="246" y="184"/>
                  </a:lnTo>
                  <a:lnTo>
                    <a:pt x="242" y="176"/>
                  </a:lnTo>
                  <a:lnTo>
                    <a:pt x="236" y="170"/>
                  </a:lnTo>
                  <a:lnTo>
                    <a:pt x="226" y="162"/>
                  </a:lnTo>
                  <a:lnTo>
                    <a:pt x="214" y="154"/>
                  </a:lnTo>
                  <a:lnTo>
                    <a:pt x="196" y="148"/>
                  </a:lnTo>
                  <a:lnTo>
                    <a:pt x="176" y="144"/>
                  </a:lnTo>
                  <a:lnTo>
                    <a:pt x="152" y="144"/>
                  </a:lnTo>
                  <a:lnTo>
                    <a:pt x="152" y="144"/>
                  </a:lnTo>
                  <a:lnTo>
                    <a:pt x="100" y="146"/>
                  </a:lnTo>
                  <a:lnTo>
                    <a:pt x="58" y="148"/>
                  </a:lnTo>
                  <a:lnTo>
                    <a:pt x="18" y="148"/>
                  </a:lnTo>
                  <a:close/>
                </a:path>
              </a:pathLst>
            </a:custGeom>
            <a:solidFill>
              <a:srgbClr val="5E2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 flipH="1">
              <a:off x="2033554" y="2321227"/>
              <a:ext cx="483541" cy="432641"/>
            </a:xfrm>
            <a:custGeom>
              <a:avLst/>
              <a:gdLst>
                <a:gd name="T0" fmla="*/ 18 w 456"/>
                <a:gd name="T1" fmla="*/ 148 h 408"/>
                <a:gd name="T2" fmla="*/ 8 w 456"/>
                <a:gd name="T3" fmla="*/ 128 h 408"/>
                <a:gd name="T4" fmla="*/ 0 w 456"/>
                <a:gd name="T5" fmla="*/ 98 h 408"/>
                <a:gd name="T6" fmla="*/ 4 w 456"/>
                <a:gd name="T7" fmla="*/ 70 h 408"/>
                <a:gd name="T8" fmla="*/ 14 w 456"/>
                <a:gd name="T9" fmla="*/ 50 h 408"/>
                <a:gd name="T10" fmla="*/ 22 w 456"/>
                <a:gd name="T11" fmla="*/ 42 h 408"/>
                <a:gd name="T12" fmla="*/ 20 w 456"/>
                <a:gd name="T13" fmla="*/ 56 h 408"/>
                <a:gd name="T14" fmla="*/ 24 w 456"/>
                <a:gd name="T15" fmla="*/ 62 h 408"/>
                <a:gd name="T16" fmla="*/ 28 w 456"/>
                <a:gd name="T17" fmla="*/ 58 h 408"/>
                <a:gd name="T18" fmla="*/ 56 w 456"/>
                <a:gd name="T19" fmla="*/ 34 h 408"/>
                <a:gd name="T20" fmla="*/ 82 w 456"/>
                <a:gd name="T21" fmla="*/ 18 h 408"/>
                <a:gd name="T22" fmla="*/ 114 w 456"/>
                <a:gd name="T23" fmla="*/ 6 h 408"/>
                <a:gd name="T24" fmla="*/ 156 w 456"/>
                <a:gd name="T25" fmla="*/ 0 h 408"/>
                <a:gd name="T26" fmla="*/ 206 w 456"/>
                <a:gd name="T27" fmla="*/ 2 h 408"/>
                <a:gd name="T28" fmla="*/ 266 w 456"/>
                <a:gd name="T29" fmla="*/ 16 h 408"/>
                <a:gd name="T30" fmla="*/ 288 w 456"/>
                <a:gd name="T31" fmla="*/ 24 h 408"/>
                <a:gd name="T32" fmla="*/ 340 w 456"/>
                <a:gd name="T33" fmla="*/ 50 h 408"/>
                <a:gd name="T34" fmla="*/ 364 w 456"/>
                <a:gd name="T35" fmla="*/ 72 h 408"/>
                <a:gd name="T36" fmla="*/ 386 w 456"/>
                <a:gd name="T37" fmla="*/ 98 h 408"/>
                <a:gd name="T38" fmla="*/ 398 w 456"/>
                <a:gd name="T39" fmla="*/ 128 h 408"/>
                <a:gd name="T40" fmla="*/ 400 w 456"/>
                <a:gd name="T41" fmla="*/ 164 h 408"/>
                <a:gd name="T42" fmla="*/ 406 w 456"/>
                <a:gd name="T43" fmla="*/ 168 h 408"/>
                <a:gd name="T44" fmla="*/ 430 w 456"/>
                <a:gd name="T45" fmla="*/ 184 h 408"/>
                <a:gd name="T46" fmla="*/ 446 w 456"/>
                <a:gd name="T47" fmla="*/ 202 h 408"/>
                <a:gd name="T48" fmla="*/ 456 w 456"/>
                <a:gd name="T49" fmla="*/ 230 h 408"/>
                <a:gd name="T50" fmla="*/ 454 w 456"/>
                <a:gd name="T51" fmla="*/ 266 h 408"/>
                <a:gd name="T52" fmla="*/ 434 w 456"/>
                <a:gd name="T53" fmla="*/ 312 h 408"/>
                <a:gd name="T54" fmla="*/ 392 w 456"/>
                <a:gd name="T55" fmla="*/ 368 h 408"/>
                <a:gd name="T56" fmla="*/ 360 w 456"/>
                <a:gd name="T57" fmla="*/ 400 h 408"/>
                <a:gd name="T58" fmla="*/ 350 w 456"/>
                <a:gd name="T59" fmla="*/ 384 h 408"/>
                <a:gd name="T60" fmla="*/ 330 w 456"/>
                <a:gd name="T61" fmla="*/ 364 h 408"/>
                <a:gd name="T62" fmla="*/ 312 w 456"/>
                <a:gd name="T63" fmla="*/ 354 h 408"/>
                <a:gd name="T64" fmla="*/ 292 w 456"/>
                <a:gd name="T65" fmla="*/ 352 h 408"/>
                <a:gd name="T66" fmla="*/ 268 w 456"/>
                <a:gd name="T67" fmla="*/ 362 h 408"/>
                <a:gd name="T68" fmla="*/ 240 w 456"/>
                <a:gd name="T69" fmla="*/ 388 h 408"/>
                <a:gd name="T70" fmla="*/ 202 w 456"/>
                <a:gd name="T71" fmla="*/ 394 h 408"/>
                <a:gd name="T72" fmla="*/ 204 w 456"/>
                <a:gd name="T73" fmla="*/ 366 h 408"/>
                <a:gd name="T74" fmla="*/ 218 w 456"/>
                <a:gd name="T75" fmla="*/ 268 h 408"/>
                <a:gd name="T76" fmla="*/ 236 w 456"/>
                <a:gd name="T77" fmla="*/ 204 h 408"/>
                <a:gd name="T78" fmla="*/ 246 w 456"/>
                <a:gd name="T79" fmla="*/ 184 h 408"/>
                <a:gd name="T80" fmla="*/ 242 w 456"/>
                <a:gd name="T81" fmla="*/ 176 h 408"/>
                <a:gd name="T82" fmla="*/ 226 w 456"/>
                <a:gd name="T83" fmla="*/ 162 h 408"/>
                <a:gd name="T84" fmla="*/ 196 w 456"/>
                <a:gd name="T85" fmla="*/ 148 h 408"/>
                <a:gd name="T86" fmla="*/ 152 w 456"/>
                <a:gd name="T87" fmla="*/ 144 h 408"/>
                <a:gd name="T88" fmla="*/ 100 w 456"/>
                <a:gd name="T89" fmla="*/ 146 h 408"/>
                <a:gd name="T90" fmla="*/ 18 w 456"/>
                <a:gd name="T91" fmla="*/ 14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08">
                  <a:moveTo>
                    <a:pt x="18" y="148"/>
                  </a:moveTo>
                  <a:lnTo>
                    <a:pt x="18" y="148"/>
                  </a:lnTo>
                  <a:lnTo>
                    <a:pt x="12" y="138"/>
                  </a:lnTo>
                  <a:lnTo>
                    <a:pt x="8" y="128"/>
                  </a:lnTo>
                  <a:lnTo>
                    <a:pt x="4" y="114"/>
                  </a:lnTo>
                  <a:lnTo>
                    <a:pt x="0" y="98"/>
                  </a:lnTo>
                  <a:lnTo>
                    <a:pt x="2" y="80"/>
                  </a:lnTo>
                  <a:lnTo>
                    <a:pt x="4" y="70"/>
                  </a:lnTo>
                  <a:lnTo>
                    <a:pt x="10" y="60"/>
                  </a:lnTo>
                  <a:lnTo>
                    <a:pt x="14" y="5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0" y="50"/>
                  </a:lnTo>
                  <a:lnTo>
                    <a:pt x="20" y="56"/>
                  </a:lnTo>
                  <a:lnTo>
                    <a:pt x="22" y="60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8" y="58"/>
                  </a:lnTo>
                  <a:lnTo>
                    <a:pt x="38" y="48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8" y="12"/>
                  </a:lnTo>
                  <a:lnTo>
                    <a:pt x="114" y="6"/>
                  </a:lnTo>
                  <a:lnTo>
                    <a:pt x="134" y="2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6" y="2"/>
                  </a:lnTo>
                  <a:lnTo>
                    <a:pt x="234" y="8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288" y="24"/>
                  </a:lnTo>
                  <a:lnTo>
                    <a:pt x="312" y="36"/>
                  </a:lnTo>
                  <a:lnTo>
                    <a:pt x="340" y="50"/>
                  </a:lnTo>
                  <a:lnTo>
                    <a:pt x="352" y="60"/>
                  </a:lnTo>
                  <a:lnTo>
                    <a:pt x="364" y="72"/>
                  </a:lnTo>
                  <a:lnTo>
                    <a:pt x="376" y="84"/>
                  </a:lnTo>
                  <a:lnTo>
                    <a:pt x="386" y="98"/>
                  </a:lnTo>
                  <a:lnTo>
                    <a:pt x="394" y="112"/>
                  </a:lnTo>
                  <a:lnTo>
                    <a:pt x="398" y="128"/>
                  </a:lnTo>
                  <a:lnTo>
                    <a:pt x="402" y="146"/>
                  </a:lnTo>
                  <a:lnTo>
                    <a:pt x="400" y="164"/>
                  </a:lnTo>
                  <a:lnTo>
                    <a:pt x="400" y="164"/>
                  </a:lnTo>
                  <a:lnTo>
                    <a:pt x="406" y="168"/>
                  </a:lnTo>
                  <a:lnTo>
                    <a:pt x="420" y="176"/>
                  </a:lnTo>
                  <a:lnTo>
                    <a:pt x="430" y="184"/>
                  </a:lnTo>
                  <a:lnTo>
                    <a:pt x="438" y="192"/>
                  </a:lnTo>
                  <a:lnTo>
                    <a:pt x="446" y="202"/>
                  </a:lnTo>
                  <a:lnTo>
                    <a:pt x="452" y="216"/>
                  </a:lnTo>
                  <a:lnTo>
                    <a:pt x="456" y="230"/>
                  </a:lnTo>
                  <a:lnTo>
                    <a:pt x="456" y="246"/>
                  </a:lnTo>
                  <a:lnTo>
                    <a:pt x="454" y="266"/>
                  </a:lnTo>
                  <a:lnTo>
                    <a:pt x="446" y="288"/>
                  </a:lnTo>
                  <a:lnTo>
                    <a:pt x="434" y="312"/>
                  </a:lnTo>
                  <a:lnTo>
                    <a:pt x="416" y="338"/>
                  </a:lnTo>
                  <a:lnTo>
                    <a:pt x="392" y="368"/>
                  </a:lnTo>
                  <a:lnTo>
                    <a:pt x="360" y="400"/>
                  </a:lnTo>
                  <a:lnTo>
                    <a:pt x="360" y="400"/>
                  </a:lnTo>
                  <a:lnTo>
                    <a:pt x="356" y="396"/>
                  </a:lnTo>
                  <a:lnTo>
                    <a:pt x="350" y="384"/>
                  </a:lnTo>
                  <a:lnTo>
                    <a:pt x="338" y="370"/>
                  </a:lnTo>
                  <a:lnTo>
                    <a:pt x="330" y="364"/>
                  </a:lnTo>
                  <a:lnTo>
                    <a:pt x="322" y="358"/>
                  </a:lnTo>
                  <a:lnTo>
                    <a:pt x="312" y="354"/>
                  </a:lnTo>
                  <a:lnTo>
                    <a:pt x="302" y="352"/>
                  </a:lnTo>
                  <a:lnTo>
                    <a:pt x="292" y="352"/>
                  </a:lnTo>
                  <a:lnTo>
                    <a:pt x="280" y="356"/>
                  </a:lnTo>
                  <a:lnTo>
                    <a:pt x="268" y="362"/>
                  </a:lnTo>
                  <a:lnTo>
                    <a:pt x="254" y="372"/>
                  </a:lnTo>
                  <a:lnTo>
                    <a:pt x="240" y="388"/>
                  </a:lnTo>
                  <a:lnTo>
                    <a:pt x="226" y="408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204" y="366"/>
                  </a:lnTo>
                  <a:lnTo>
                    <a:pt x="212" y="304"/>
                  </a:lnTo>
                  <a:lnTo>
                    <a:pt x="218" y="268"/>
                  </a:lnTo>
                  <a:lnTo>
                    <a:pt x="226" y="232"/>
                  </a:lnTo>
                  <a:lnTo>
                    <a:pt x="236" y="204"/>
                  </a:lnTo>
                  <a:lnTo>
                    <a:pt x="240" y="192"/>
                  </a:lnTo>
                  <a:lnTo>
                    <a:pt x="246" y="184"/>
                  </a:lnTo>
                  <a:lnTo>
                    <a:pt x="246" y="184"/>
                  </a:lnTo>
                  <a:lnTo>
                    <a:pt x="242" y="176"/>
                  </a:lnTo>
                  <a:lnTo>
                    <a:pt x="236" y="170"/>
                  </a:lnTo>
                  <a:lnTo>
                    <a:pt x="226" y="162"/>
                  </a:lnTo>
                  <a:lnTo>
                    <a:pt x="214" y="154"/>
                  </a:lnTo>
                  <a:lnTo>
                    <a:pt x="196" y="148"/>
                  </a:lnTo>
                  <a:lnTo>
                    <a:pt x="176" y="144"/>
                  </a:lnTo>
                  <a:lnTo>
                    <a:pt x="152" y="144"/>
                  </a:lnTo>
                  <a:lnTo>
                    <a:pt x="152" y="144"/>
                  </a:lnTo>
                  <a:lnTo>
                    <a:pt x="100" y="146"/>
                  </a:lnTo>
                  <a:lnTo>
                    <a:pt x="58" y="148"/>
                  </a:lnTo>
                  <a:lnTo>
                    <a:pt x="18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 flipH="1">
              <a:off x="2724928" y="2181253"/>
              <a:ext cx="127247" cy="197233"/>
            </a:xfrm>
            <a:custGeom>
              <a:avLst/>
              <a:gdLst>
                <a:gd name="T0" fmla="*/ 108 w 120"/>
                <a:gd name="T1" fmla="*/ 12 h 186"/>
                <a:gd name="T2" fmla="*/ 108 w 120"/>
                <a:gd name="T3" fmla="*/ 12 h 186"/>
                <a:gd name="T4" fmla="*/ 100 w 120"/>
                <a:gd name="T5" fmla="*/ 6 h 186"/>
                <a:gd name="T6" fmla="*/ 90 w 120"/>
                <a:gd name="T7" fmla="*/ 2 h 186"/>
                <a:gd name="T8" fmla="*/ 78 w 120"/>
                <a:gd name="T9" fmla="*/ 0 h 186"/>
                <a:gd name="T10" fmla="*/ 64 w 120"/>
                <a:gd name="T11" fmla="*/ 2 h 186"/>
                <a:gd name="T12" fmla="*/ 48 w 120"/>
                <a:gd name="T13" fmla="*/ 4 h 186"/>
                <a:gd name="T14" fmla="*/ 34 w 120"/>
                <a:gd name="T15" fmla="*/ 10 h 186"/>
                <a:gd name="T16" fmla="*/ 20 w 120"/>
                <a:gd name="T17" fmla="*/ 18 h 186"/>
                <a:gd name="T18" fmla="*/ 8 w 120"/>
                <a:gd name="T19" fmla="*/ 30 h 186"/>
                <a:gd name="T20" fmla="*/ 8 w 120"/>
                <a:gd name="T21" fmla="*/ 30 h 186"/>
                <a:gd name="T22" fmla="*/ 4 w 120"/>
                <a:gd name="T23" fmla="*/ 36 h 186"/>
                <a:gd name="T24" fmla="*/ 2 w 120"/>
                <a:gd name="T25" fmla="*/ 40 h 186"/>
                <a:gd name="T26" fmla="*/ 0 w 120"/>
                <a:gd name="T27" fmla="*/ 46 h 186"/>
                <a:gd name="T28" fmla="*/ 2 w 120"/>
                <a:gd name="T29" fmla="*/ 50 h 186"/>
                <a:gd name="T30" fmla="*/ 4 w 120"/>
                <a:gd name="T31" fmla="*/ 54 h 186"/>
                <a:gd name="T32" fmla="*/ 8 w 120"/>
                <a:gd name="T33" fmla="*/ 56 h 186"/>
                <a:gd name="T34" fmla="*/ 20 w 120"/>
                <a:gd name="T35" fmla="*/ 60 h 186"/>
                <a:gd name="T36" fmla="*/ 34 w 120"/>
                <a:gd name="T37" fmla="*/ 62 h 186"/>
                <a:gd name="T38" fmla="*/ 50 w 120"/>
                <a:gd name="T39" fmla="*/ 62 h 186"/>
                <a:gd name="T40" fmla="*/ 66 w 120"/>
                <a:gd name="T41" fmla="*/ 58 h 186"/>
                <a:gd name="T42" fmla="*/ 82 w 120"/>
                <a:gd name="T43" fmla="*/ 56 h 186"/>
                <a:gd name="T44" fmla="*/ 82 w 120"/>
                <a:gd name="T45" fmla="*/ 56 h 186"/>
                <a:gd name="T46" fmla="*/ 70 w 120"/>
                <a:gd name="T47" fmla="*/ 66 h 186"/>
                <a:gd name="T48" fmla="*/ 60 w 120"/>
                <a:gd name="T49" fmla="*/ 76 h 186"/>
                <a:gd name="T50" fmla="*/ 48 w 120"/>
                <a:gd name="T51" fmla="*/ 92 h 186"/>
                <a:gd name="T52" fmla="*/ 36 w 120"/>
                <a:gd name="T53" fmla="*/ 112 h 186"/>
                <a:gd name="T54" fmla="*/ 32 w 120"/>
                <a:gd name="T55" fmla="*/ 122 h 186"/>
                <a:gd name="T56" fmla="*/ 28 w 120"/>
                <a:gd name="T57" fmla="*/ 134 h 186"/>
                <a:gd name="T58" fmla="*/ 26 w 120"/>
                <a:gd name="T59" fmla="*/ 146 h 186"/>
                <a:gd name="T60" fmla="*/ 26 w 120"/>
                <a:gd name="T61" fmla="*/ 158 h 186"/>
                <a:gd name="T62" fmla="*/ 28 w 120"/>
                <a:gd name="T63" fmla="*/ 172 h 186"/>
                <a:gd name="T64" fmla="*/ 30 w 120"/>
                <a:gd name="T65" fmla="*/ 186 h 186"/>
                <a:gd name="T66" fmla="*/ 60 w 120"/>
                <a:gd name="T67" fmla="*/ 182 h 186"/>
                <a:gd name="T68" fmla="*/ 60 w 120"/>
                <a:gd name="T69" fmla="*/ 174 h 186"/>
                <a:gd name="T70" fmla="*/ 60 w 120"/>
                <a:gd name="T71" fmla="*/ 174 h 186"/>
                <a:gd name="T72" fmla="*/ 68 w 120"/>
                <a:gd name="T73" fmla="*/ 166 h 186"/>
                <a:gd name="T74" fmla="*/ 86 w 120"/>
                <a:gd name="T75" fmla="*/ 148 h 186"/>
                <a:gd name="T76" fmla="*/ 96 w 120"/>
                <a:gd name="T77" fmla="*/ 136 h 186"/>
                <a:gd name="T78" fmla="*/ 106 w 120"/>
                <a:gd name="T79" fmla="*/ 120 h 186"/>
                <a:gd name="T80" fmla="*/ 114 w 120"/>
                <a:gd name="T81" fmla="*/ 102 h 186"/>
                <a:gd name="T82" fmla="*/ 118 w 120"/>
                <a:gd name="T83" fmla="*/ 82 h 186"/>
                <a:gd name="T84" fmla="*/ 118 w 120"/>
                <a:gd name="T85" fmla="*/ 82 h 186"/>
                <a:gd name="T86" fmla="*/ 120 w 120"/>
                <a:gd name="T87" fmla="*/ 62 h 186"/>
                <a:gd name="T88" fmla="*/ 120 w 120"/>
                <a:gd name="T89" fmla="*/ 48 h 186"/>
                <a:gd name="T90" fmla="*/ 118 w 120"/>
                <a:gd name="T91" fmla="*/ 36 h 186"/>
                <a:gd name="T92" fmla="*/ 116 w 120"/>
                <a:gd name="T93" fmla="*/ 26 h 186"/>
                <a:gd name="T94" fmla="*/ 110 w 120"/>
                <a:gd name="T95" fmla="*/ 16 h 186"/>
                <a:gd name="T96" fmla="*/ 108 w 120"/>
                <a:gd name="T97" fmla="*/ 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" h="186">
                  <a:moveTo>
                    <a:pt x="108" y="12"/>
                  </a:moveTo>
                  <a:lnTo>
                    <a:pt x="108" y="12"/>
                  </a:lnTo>
                  <a:lnTo>
                    <a:pt x="100" y="6"/>
                  </a:lnTo>
                  <a:lnTo>
                    <a:pt x="90" y="2"/>
                  </a:lnTo>
                  <a:lnTo>
                    <a:pt x="78" y="0"/>
                  </a:lnTo>
                  <a:lnTo>
                    <a:pt x="64" y="2"/>
                  </a:lnTo>
                  <a:lnTo>
                    <a:pt x="48" y="4"/>
                  </a:lnTo>
                  <a:lnTo>
                    <a:pt x="34" y="10"/>
                  </a:lnTo>
                  <a:lnTo>
                    <a:pt x="20" y="1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20" y="60"/>
                  </a:lnTo>
                  <a:lnTo>
                    <a:pt x="34" y="62"/>
                  </a:lnTo>
                  <a:lnTo>
                    <a:pt x="50" y="62"/>
                  </a:lnTo>
                  <a:lnTo>
                    <a:pt x="66" y="58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70" y="66"/>
                  </a:lnTo>
                  <a:lnTo>
                    <a:pt x="60" y="76"/>
                  </a:lnTo>
                  <a:lnTo>
                    <a:pt x="48" y="92"/>
                  </a:lnTo>
                  <a:lnTo>
                    <a:pt x="36" y="112"/>
                  </a:lnTo>
                  <a:lnTo>
                    <a:pt x="32" y="122"/>
                  </a:lnTo>
                  <a:lnTo>
                    <a:pt x="28" y="134"/>
                  </a:lnTo>
                  <a:lnTo>
                    <a:pt x="26" y="146"/>
                  </a:lnTo>
                  <a:lnTo>
                    <a:pt x="26" y="158"/>
                  </a:lnTo>
                  <a:lnTo>
                    <a:pt x="28" y="172"/>
                  </a:lnTo>
                  <a:lnTo>
                    <a:pt x="30" y="186"/>
                  </a:lnTo>
                  <a:lnTo>
                    <a:pt x="60" y="182"/>
                  </a:lnTo>
                  <a:lnTo>
                    <a:pt x="60" y="174"/>
                  </a:lnTo>
                  <a:lnTo>
                    <a:pt x="60" y="174"/>
                  </a:lnTo>
                  <a:lnTo>
                    <a:pt x="68" y="166"/>
                  </a:lnTo>
                  <a:lnTo>
                    <a:pt x="86" y="148"/>
                  </a:lnTo>
                  <a:lnTo>
                    <a:pt x="96" y="136"/>
                  </a:lnTo>
                  <a:lnTo>
                    <a:pt x="106" y="120"/>
                  </a:lnTo>
                  <a:lnTo>
                    <a:pt x="114" y="10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20" y="62"/>
                  </a:lnTo>
                  <a:lnTo>
                    <a:pt x="120" y="48"/>
                  </a:lnTo>
                  <a:lnTo>
                    <a:pt x="118" y="36"/>
                  </a:lnTo>
                  <a:lnTo>
                    <a:pt x="116" y="26"/>
                  </a:lnTo>
                  <a:lnTo>
                    <a:pt x="110" y="16"/>
                  </a:lnTo>
                  <a:lnTo>
                    <a:pt x="108" y="12"/>
                  </a:lnTo>
                  <a:close/>
                </a:path>
              </a:pathLst>
            </a:custGeom>
            <a:solidFill>
              <a:srgbClr val="EF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 flipH="1">
              <a:off x="2724923" y="2181251"/>
              <a:ext cx="127247" cy="197233"/>
            </a:xfrm>
            <a:custGeom>
              <a:avLst/>
              <a:gdLst>
                <a:gd name="T0" fmla="*/ 108 w 120"/>
                <a:gd name="T1" fmla="*/ 12 h 186"/>
                <a:gd name="T2" fmla="*/ 108 w 120"/>
                <a:gd name="T3" fmla="*/ 12 h 186"/>
                <a:gd name="T4" fmla="*/ 100 w 120"/>
                <a:gd name="T5" fmla="*/ 6 h 186"/>
                <a:gd name="T6" fmla="*/ 90 w 120"/>
                <a:gd name="T7" fmla="*/ 2 h 186"/>
                <a:gd name="T8" fmla="*/ 78 w 120"/>
                <a:gd name="T9" fmla="*/ 0 h 186"/>
                <a:gd name="T10" fmla="*/ 64 w 120"/>
                <a:gd name="T11" fmla="*/ 2 h 186"/>
                <a:gd name="T12" fmla="*/ 48 w 120"/>
                <a:gd name="T13" fmla="*/ 4 h 186"/>
                <a:gd name="T14" fmla="*/ 34 w 120"/>
                <a:gd name="T15" fmla="*/ 10 h 186"/>
                <a:gd name="T16" fmla="*/ 20 w 120"/>
                <a:gd name="T17" fmla="*/ 18 h 186"/>
                <a:gd name="T18" fmla="*/ 8 w 120"/>
                <a:gd name="T19" fmla="*/ 30 h 186"/>
                <a:gd name="T20" fmla="*/ 8 w 120"/>
                <a:gd name="T21" fmla="*/ 30 h 186"/>
                <a:gd name="T22" fmla="*/ 4 w 120"/>
                <a:gd name="T23" fmla="*/ 36 h 186"/>
                <a:gd name="T24" fmla="*/ 2 w 120"/>
                <a:gd name="T25" fmla="*/ 40 h 186"/>
                <a:gd name="T26" fmla="*/ 0 w 120"/>
                <a:gd name="T27" fmla="*/ 46 h 186"/>
                <a:gd name="T28" fmla="*/ 2 w 120"/>
                <a:gd name="T29" fmla="*/ 50 h 186"/>
                <a:gd name="T30" fmla="*/ 4 w 120"/>
                <a:gd name="T31" fmla="*/ 54 h 186"/>
                <a:gd name="T32" fmla="*/ 8 w 120"/>
                <a:gd name="T33" fmla="*/ 56 h 186"/>
                <a:gd name="T34" fmla="*/ 20 w 120"/>
                <a:gd name="T35" fmla="*/ 60 h 186"/>
                <a:gd name="T36" fmla="*/ 34 w 120"/>
                <a:gd name="T37" fmla="*/ 62 h 186"/>
                <a:gd name="T38" fmla="*/ 50 w 120"/>
                <a:gd name="T39" fmla="*/ 62 h 186"/>
                <a:gd name="T40" fmla="*/ 66 w 120"/>
                <a:gd name="T41" fmla="*/ 58 h 186"/>
                <a:gd name="T42" fmla="*/ 82 w 120"/>
                <a:gd name="T43" fmla="*/ 56 h 186"/>
                <a:gd name="T44" fmla="*/ 82 w 120"/>
                <a:gd name="T45" fmla="*/ 56 h 186"/>
                <a:gd name="T46" fmla="*/ 70 w 120"/>
                <a:gd name="T47" fmla="*/ 66 h 186"/>
                <a:gd name="T48" fmla="*/ 60 w 120"/>
                <a:gd name="T49" fmla="*/ 76 h 186"/>
                <a:gd name="T50" fmla="*/ 48 w 120"/>
                <a:gd name="T51" fmla="*/ 92 h 186"/>
                <a:gd name="T52" fmla="*/ 36 w 120"/>
                <a:gd name="T53" fmla="*/ 112 h 186"/>
                <a:gd name="T54" fmla="*/ 32 w 120"/>
                <a:gd name="T55" fmla="*/ 122 h 186"/>
                <a:gd name="T56" fmla="*/ 28 w 120"/>
                <a:gd name="T57" fmla="*/ 134 h 186"/>
                <a:gd name="T58" fmla="*/ 26 w 120"/>
                <a:gd name="T59" fmla="*/ 146 h 186"/>
                <a:gd name="T60" fmla="*/ 26 w 120"/>
                <a:gd name="T61" fmla="*/ 158 h 186"/>
                <a:gd name="T62" fmla="*/ 28 w 120"/>
                <a:gd name="T63" fmla="*/ 172 h 186"/>
                <a:gd name="T64" fmla="*/ 30 w 120"/>
                <a:gd name="T65" fmla="*/ 186 h 186"/>
                <a:gd name="T66" fmla="*/ 60 w 120"/>
                <a:gd name="T67" fmla="*/ 182 h 186"/>
                <a:gd name="T68" fmla="*/ 60 w 120"/>
                <a:gd name="T69" fmla="*/ 174 h 186"/>
                <a:gd name="T70" fmla="*/ 60 w 120"/>
                <a:gd name="T71" fmla="*/ 174 h 186"/>
                <a:gd name="T72" fmla="*/ 68 w 120"/>
                <a:gd name="T73" fmla="*/ 166 h 186"/>
                <a:gd name="T74" fmla="*/ 86 w 120"/>
                <a:gd name="T75" fmla="*/ 148 h 186"/>
                <a:gd name="T76" fmla="*/ 96 w 120"/>
                <a:gd name="T77" fmla="*/ 136 h 186"/>
                <a:gd name="T78" fmla="*/ 106 w 120"/>
                <a:gd name="T79" fmla="*/ 120 h 186"/>
                <a:gd name="T80" fmla="*/ 114 w 120"/>
                <a:gd name="T81" fmla="*/ 102 h 186"/>
                <a:gd name="T82" fmla="*/ 118 w 120"/>
                <a:gd name="T83" fmla="*/ 82 h 186"/>
                <a:gd name="T84" fmla="*/ 118 w 120"/>
                <a:gd name="T85" fmla="*/ 82 h 186"/>
                <a:gd name="T86" fmla="*/ 120 w 120"/>
                <a:gd name="T87" fmla="*/ 62 h 186"/>
                <a:gd name="T88" fmla="*/ 120 w 120"/>
                <a:gd name="T89" fmla="*/ 48 h 186"/>
                <a:gd name="T90" fmla="*/ 118 w 120"/>
                <a:gd name="T91" fmla="*/ 36 h 186"/>
                <a:gd name="T92" fmla="*/ 116 w 120"/>
                <a:gd name="T93" fmla="*/ 26 h 186"/>
                <a:gd name="T94" fmla="*/ 110 w 120"/>
                <a:gd name="T95" fmla="*/ 16 h 186"/>
                <a:gd name="T96" fmla="*/ 108 w 120"/>
                <a:gd name="T97" fmla="*/ 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" h="186">
                  <a:moveTo>
                    <a:pt x="108" y="12"/>
                  </a:moveTo>
                  <a:lnTo>
                    <a:pt x="108" y="12"/>
                  </a:lnTo>
                  <a:lnTo>
                    <a:pt x="100" y="6"/>
                  </a:lnTo>
                  <a:lnTo>
                    <a:pt x="90" y="2"/>
                  </a:lnTo>
                  <a:lnTo>
                    <a:pt x="78" y="0"/>
                  </a:lnTo>
                  <a:lnTo>
                    <a:pt x="64" y="2"/>
                  </a:lnTo>
                  <a:lnTo>
                    <a:pt x="48" y="4"/>
                  </a:lnTo>
                  <a:lnTo>
                    <a:pt x="34" y="10"/>
                  </a:lnTo>
                  <a:lnTo>
                    <a:pt x="20" y="1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20" y="60"/>
                  </a:lnTo>
                  <a:lnTo>
                    <a:pt x="34" y="62"/>
                  </a:lnTo>
                  <a:lnTo>
                    <a:pt x="50" y="62"/>
                  </a:lnTo>
                  <a:lnTo>
                    <a:pt x="66" y="58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70" y="66"/>
                  </a:lnTo>
                  <a:lnTo>
                    <a:pt x="60" y="76"/>
                  </a:lnTo>
                  <a:lnTo>
                    <a:pt x="48" y="92"/>
                  </a:lnTo>
                  <a:lnTo>
                    <a:pt x="36" y="112"/>
                  </a:lnTo>
                  <a:lnTo>
                    <a:pt x="32" y="122"/>
                  </a:lnTo>
                  <a:lnTo>
                    <a:pt x="28" y="134"/>
                  </a:lnTo>
                  <a:lnTo>
                    <a:pt x="26" y="146"/>
                  </a:lnTo>
                  <a:lnTo>
                    <a:pt x="26" y="158"/>
                  </a:lnTo>
                  <a:lnTo>
                    <a:pt x="28" y="172"/>
                  </a:lnTo>
                  <a:lnTo>
                    <a:pt x="30" y="186"/>
                  </a:lnTo>
                  <a:lnTo>
                    <a:pt x="60" y="182"/>
                  </a:lnTo>
                  <a:lnTo>
                    <a:pt x="60" y="174"/>
                  </a:lnTo>
                  <a:lnTo>
                    <a:pt x="60" y="174"/>
                  </a:lnTo>
                  <a:lnTo>
                    <a:pt x="68" y="166"/>
                  </a:lnTo>
                  <a:lnTo>
                    <a:pt x="86" y="148"/>
                  </a:lnTo>
                  <a:lnTo>
                    <a:pt x="96" y="136"/>
                  </a:lnTo>
                  <a:lnTo>
                    <a:pt x="106" y="120"/>
                  </a:lnTo>
                  <a:lnTo>
                    <a:pt x="114" y="10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20" y="62"/>
                  </a:lnTo>
                  <a:lnTo>
                    <a:pt x="120" y="48"/>
                  </a:lnTo>
                  <a:lnTo>
                    <a:pt x="118" y="36"/>
                  </a:lnTo>
                  <a:lnTo>
                    <a:pt x="116" y="26"/>
                  </a:lnTo>
                  <a:lnTo>
                    <a:pt x="110" y="16"/>
                  </a:lnTo>
                  <a:lnTo>
                    <a:pt x="10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5" name="Rectangle 87"/>
          <p:cNvSpPr>
            <a:spLocks noChangeArrowheads="1"/>
          </p:cNvSpPr>
          <p:nvPr/>
        </p:nvSpPr>
        <p:spPr bwMode="auto">
          <a:xfrm>
            <a:off x="1614152" y="4290865"/>
            <a:ext cx="1079923" cy="571523"/>
          </a:xfrm>
          <a:prstGeom prst="rect">
            <a:avLst/>
          </a:prstGeom>
          <a:solidFill>
            <a:srgbClr val="00968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5" name="Rectangle 87"/>
          <p:cNvSpPr>
            <a:spLocks noChangeArrowheads="1"/>
          </p:cNvSpPr>
          <p:nvPr/>
        </p:nvSpPr>
        <p:spPr bwMode="auto">
          <a:xfrm>
            <a:off x="2694075" y="3719342"/>
            <a:ext cx="1079923" cy="571523"/>
          </a:xfrm>
          <a:prstGeom prst="rect">
            <a:avLst/>
          </a:prstGeom>
          <a:solidFill>
            <a:srgbClr val="00968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6" name="Rectangle 87"/>
          <p:cNvSpPr>
            <a:spLocks noChangeArrowheads="1"/>
          </p:cNvSpPr>
          <p:nvPr/>
        </p:nvSpPr>
        <p:spPr bwMode="auto">
          <a:xfrm>
            <a:off x="3773998" y="3145072"/>
            <a:ext cx="1079923" cy="571523"/>
          </a:xfrm>
          <a:prstGeom prst="rect">
            <a:avLst/>
          </a:prstGeom>
          <a:solidFill>
            <a:srgbClr val="00968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AU" dirty="0"/>
          </a:p>
        </p:txBody>
      </p:sp>
      <p:sp>
        <p:nvSpPr>
          <p:cNvPr id="67" name="Rectangle 87"/>
          <p:cNvSpPr>
            <a:spLocks noChangeArrowheads="1"/>
          </p:cNvSpPr>
          <p:nvPr/>
        </p:nvSpPr>
        <p:spPr bwMode="auto">
          <a:xfrm>
            <a:off x="4853921" y="2570802"/>
            <a:ext cx="1079923" cy="571523"/>
          </a:xfrm>
          <a:prstGeom prst="rect">
            <a:avLst/>
          </a:prstGeom>
          <a:solidFill>
            <a:srgbClr val="00968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9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15" grpId="0" animBg="1"/>
      <p:bldP spid="6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95819"/>
            <a:ext cx="9144000" cy="688888"/>
          </a:xfrm>
        </p:spPr>
        <p:txBody>
          <a:bodyPr/>
          <a:lstStyle/>
          <a:p>
            <a:pPr algn="ctr"/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چشم انداز جذب 2 ساله کاربران</a:t>
            </a:r>
            <a:endParaRPr lang="en-US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8988" y="3439441"/>
            <a:ext cx="1553992" cy="9998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a-IR" sz="2000" dirty="0">
                <a:latin typeface="IRAN Sans" panose="020B0806030804020204" pitchFamily="34" charset="-78"/>
                <a:cs typeface="IRAN Sans" panose="020B0806030804020204" pitchFamily="34" charset="-78"/>
              </a:rPr>
              <a:t>سپهر 360   </a:t>
            </a:r>
            <a:r>
              <a:rPr lang="fa-IR" sz="20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200000</a:t>
            </a:r>
            <a:endParaRPr lang="en-US" sz="20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1985303"/>
            <a:ext cx="1432071" cy="14320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33" y="1985303"/>
            <a:ext cx="1379805" cy="13798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484" y="1985303"/>
            <a:ext cx="1397000" cy="1397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66" y="1795341"/>
            <a:ext cx="1809847" cy="1809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2002497"/>
            <a:ext cx="1379806" cy="1379806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6925992" y="3439442"/>
            <a:ext cx="1553992" cy="999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IRDast Nevis" panose="02000503000000020002" pitchFamily="2" charset="-78"/>
                <a:ea typeface="+mn-ea"/>
                <a:cs typeface="IRDast Nevis" panose="02000503000000020002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a-IR" dirty="0">
                <a:latin typeface="IRAN Sans" panose="020B0806030804020204" pitchFamily="34" charset="-78"/>
                <a:cs typeface="IRAN Sans" panose="020B0806030804020204" pitchFamily="34" charset="-78"/>
              </a:rPr>
              <a:t>نقشه‌ی همراه </a:t>
            </a:r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تهران</a:t>
            </a:r>
            <a:endParaRPr lang="en-US" dirty="0" smtClean="0"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pPr algn="ctr">
              <a:lnSpc>
                <a:spcPct val="100000"/>
              </a:lnSpc>
            </a:pPr>
            <a:r>
              <a:rPr lang="fa-IR" dirty="0">
                <a:latin typeface="IRAN Sans" panose="020B0806030804020204" pitchFamily="34" charset="-78"/>
                <a:cs typeface="IRAN Sans" panose="020B0806030804020204" pitchFamily="34" charset="-78"/>
              </a:rPr>
              <a:t>200000</a:t>
            </a:r>
            <a:endParaRPr lang="en-US" dirty="0"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5352706" y="3439441"/>
            <a:ext cx="1553992" cy="999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IRDast Nevis" panose="02000503000000020002" pitchFamily="2" charset="-78"/>
                <a:ea typeface="+mn-ea"/>
                <a:cs typeface="IRDast Nevis" panose="02000503000000020002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سپهر</a:t>
            </a:r>
            <a:r>
              <a:rPr lang="en-US" dirty="0">
                <a:latin typeface="IRAN Sans" panose="020B0806030804020204" pitchFamily="34" charset="-78"/>
                <a:cs typeface="IRAN Sans" panose="020B0806030804020204" pitchFamily="34" charset="-78"/>
              </a:rPr>
              <a:t> </a:t>
            </a:r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مسیریاب</a:t>
            </a:r>
            <a:endParaRPr lang="en-US" dirty="0" smtClean="0"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200000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42021" y="3418230"/>
            <a:ext cx="1172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IRAN Sans" panose="020B0806030804020204" pitchFamily="34" charset="-78"/>
                <a:cs typeface="IRAN Sans" panose="020B0806030804020204" pitchFamily="34" charset="-78"/>
              </a:rPr>
              <a:t>علی</a:t>
            </a:r>
            <a:r>
              <a:rPr lang="en-US" sz="20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 </a:t>
            </a:r>
            <a:r>
              <a:rPr lang="en-US" sz="2000" dirty="0" err="1" smtClean="0">
                <a:latin typeface="IRAN Sans" panose="020B0806030804020204" pitchFamily="34" charset="-78"/>
                <a:cs typeface="IRAN Sans" panose="020B0806030804020204" pitchFamily="34" charset="-78"/>
              </a:rPr>
              <a:t>بابا</a:t>
            </a:r>
            <a:endParaRPr lang="en-US" sz="2000" dirty="0" smtClean="0"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pPr algn="ctr"/>
            <a:r>
              <a:rPr lang="en-US" sz="2000" dirty="0">
                <a:latin typeface="IRAN Sans" panose="020B0806030804020204" pitchFamily="34" charset="-78"/>
                <a:cs typeface="IRAN Sans" panose="020B0806030804020204" pitchFamily="34" charset="-78"/>
              </a:rPr>
              <a:t>200000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00071" y="3439441"/>
            <a:ext cx="1362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000" dirty="0">
                <a:latin typeface="IRAN Sans" panose="020B0806030804020204" pitchFamily="34" charset="-78"/>
                <a:cs typeface="IRAN Sans" panose="020B0806030804020204" pitchFamily="34" charset="-78"/>
              </a:rPr>
              <a:t>مِستر </a:t>
            </a:r>
            <a:r>
              <a:rPr lang="fa-IR" sz="20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بلیط</a:t>
            </a:r>
            <a:endParaRPr lang="en-US" sz="2000" dirty="0" smtClean="0">
              <a:latin typeface="IRAN Sans" panose="020B0806030804020204" pitchFamily="34" charset="-78"/>
              <a:cs typeface="IRAN Sans" panose="020B0806030804020204" pitchFamily="34" charset="-78"/>
            </a:endParaRPr>
          </a:p>
          <a:p>
            <a:pPr algn="ctr"/>
            <a:r>
              <a:rPr lang="en-US" sz="20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26812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اپلیکیشن مشابه</a:t>
            </a:r>
            <a:r>
              <a:rPr lang="fa-IR" dirty="0">
                <a:latin typeface="IRAN Sans" panose="020B0806030804020204" pitchFamily="34" charset="-78"/>
                <a:cs typeface="IRAN Sans" panose="020B0806030804020204" pitchFamily="34" charset="-78"/>
              </a:rPr>
              <a:t> </a:t>
            </a:r>
            <a:r>
              <a:rPr lang="fa-IR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موفق</a:t>
            </a:r>
            <a:endParaRPr lang="en-US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24" y="2959100"/>
            <a:ext cx="2223951" cy="22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6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2667"/>
            <a:ext cx="9144000" cy="688888"/>
          </a:xfrm>
        </p:spPr>
        <p:txBody>
          <a:bodyPr/>
          <a:lstStyle/>
          <a:p>
            <a:r>
              <a:rPr lang="fa-IR" sz="2800" dirty="0" smtClean="0">
                <a:latin typeface="IRAN Sans" panose="020B0806030804020204" pitchFamily="34" charset="-78"/>
                <a:cs typeface="IRAN Sans" panose="020B0806030804020204" pitchFamily="34" charset="-78"/>
              </a:rPr>
              <a:t>سال اول                                                          45/000 نفر کاربر</a:t>
            </a:r>
            <a:endParaRPr lang="en-US" sz="2800" dirty="0">
              <a:latin typeface="IRAN Sans" panose="020B0806030804020204" pitchFamily="34" charset="-78"/>
              <a:cs typeface="IRAN Sans" panose="020B0806030804020204" pitchFamily="34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42740"/>
              </p:ext>
            </p:extLst>
          </p:nvPr>
        </p:nvGraphicFramePr>
        <p:xfrm>
          <a:off x="2710596" y="1920240"/>
          <a:ext cx="67708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702"/>
                <a:gridCol w="1692702"/>
                <a:gridCol w="1692702"/>
                <a:gridCol w="16927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مقدار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هزینه های متعیر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مقدار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هزینه</a:t>
                      </a:r>
                      <a:r>
                        <a:rPr lang="fa-IR" sz="1600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های ثابت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60/000/000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تورلیدر(10 نفر)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12/000/000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کامپیوتر(4 عدد)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100/000/000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تبلیغات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15/000/000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پول پیش دفتر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2/400/000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اینترنت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5/000/000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ادوات اداری ثابت</a:t>
                      </a:r>
                      <a:endParaRPr lang="en-US" sz="14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48/000/000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کارمندان(4)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6/000/000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ادوات اداری</a:t>
                      </a:r>
                      <a:r>
                        <a:rPr lang="fa-IR" sz="1400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مصرفی</a:t>
                      </a:r>
                      <a:endParaRPr lang="en-US" sz="14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6/000/000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آب،</a:t>
                      </a:r>
                      <a:r>
                        <a:rPr lang="fa-IR" sz="1600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برق، گاز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2/000/000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سرور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12/000/000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کرایه</a:t>
                      </a:r>
                      <a:r>
                        <a:rPr lang="fa-IR" sz="1600" baseline="0" dirty="0" smtClean="0">
                          <a:latin typeface="IRAN Sans" panose="020B0806030804020204" pitchFamily="34" charset="-78"/>
                          <a:cs typeface="IRAN Sans" panose="020B0806030804020204" pitchFamily="34" charset="-78"/>
                        </a:rPr>
                        <a:t> دفتر</a:t>
                      </a:r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IRAN Sans" panose="020B0806030804020204" pitchFamily="34" charset="-78"/>
                        <a:cs typeface="IRAN Sans" panose="020B0806030804020204" pitchFamily="34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4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صفحه اصل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282</Words>
  <Application>Microsoft Office PowerPoint</Application>
  <PresentationFormat>Widescreen</PresentationFormat>
  <Paragraphs>109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</vt:lpstr>
      <vt:lpstr>IRAN Sans</vt:lpstr>
      <vt:lpstr>IRDast Nevis</vt:lpstr>
      <vt:lpstr>صفحه اصلی</vt:lpstr>
      <vt:lpstr>لیدرتور</vt:lpstr>
      <vt:lpstr>شناسایی مشکل</vt:lpstr>
      <vt:lpstr>راه حل</vt:lpstr>
      <vt:lpstr>ارزش پیشنهادی</vt:lpstr>
      <vt:lpstr>PowerPoint Presentation</vt:lpstr>
      <vt:lpstr>جذب کاربر</vt:lpstr>
      <vt:lpstr>چشم انداز جذب 2 ساله کاربران</vt:lpstr>
      <vt:lpstr>اپلیکیشن مشابه موفق</vt:lpstr>
      <vt:lpstr>سال اول                                                          45/000 نفر کاربر</vt:lpstr>
      <vt:lpstr>سال اول                                                          45/000 نفر کاربر</vt:lpstr>
      <vt:lpstr>PowerPoint Presentation</vt:lpstr>
      <vt:lpstr>PowerPoint Presentation</vt:lpstr>
      <vt:lpstr>PowerPoint Presentation</vt:lpstr>
      <vt:lpstr>PowerPoint Presentation</vt:lpstr>
      <vt:lpstr>BREAK POINT 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ahmad</cp:lastModifiedBy>
  <cp:revision>37</cp:revision>
  <dcterms:created xsi:type="dcterms:W3CDTF">2018-01-25T12:42:29Z</dcterms:created>
  <dcterms:modified xsi:type="dcterms:W3CDTF">2018-01-27T02:34:35Z</dcterms:modified>
</cp:coreProperties>
</file>