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97EA-E69A-634E-B41C-D0E795C1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D349-C32E-D04A-961D-32776843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AA43-348D-E143-B57B-E594DA27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968C-8986-D640-8773-548FDA83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3352-06E4-CD49-A4B4-17C9672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A026-ED20-5347-A2B9-8E57551D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9159-A724-914D-8B19-ED8AEADC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EBA6-9EC5-7544-A17E-AC91263A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8BA1-3926-D747-A261-46812337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5AA9-48B2-EC41-B1AF-A3541747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3C62-CFA2-3543-BF83-1B2789AC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E45F-86FF-754D-911B-5C8F8956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6DE4-D4B1-F84F-A004-DCE6F24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BB01-9B35-C241-9E01-9B38993C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BCA6-A912-FC4F-859C-948792D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CA26-9CFE-694F-B8EC-183D3D43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767A-9846-734B-A18D-BB93BC40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B478-A3EF-1F42-9944-EAA5A586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68BD-33AD-F242-92C6-6F3FE068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BB4D-38B0-B14B-821E-9C2BB211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2B56-09A8-B549-AF88-128EB810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B83B-6457-C440-A886-0579FD87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E20C-19DF-F84B-BB44-386B9C2B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2030-2813-264B-B8CB-D0950AB4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C9BA-0C61-504A-8986-38E0A5C7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03D-1937-BF47-943A-B43C4F04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5A6-FC04-2549-8871-C03B5F6F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A0530-C0F5-3249-B653-95DD55E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A2CE-9723-534B-895F-FC75A100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E850-0F0F-ED4C-9A12-2794989A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ADB1C-363D-D34D-9C9A-FAB0687E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F16-44F4-A44C-BB0D-704F3F5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72D6-0FC5-BE48-A227-E0A05C26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D21D0-7F37-F646-BFFD-0ED0870B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F0204-A1E3-B048-A3D3-525778080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B074F-B5B0-3846-9EB9-B1B1EC3A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CD332-3A6C-6544-A359-205183E1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7FEA7-ADAC-A849-A981-F9BEBF74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B36CF-AC58-9F4B-8C2A-1425DC46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850B-E5C0-DA44-8B21-285FEB95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435B-E98F-B146-8146-34E2AEE6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4A791-631A-7E4A-B8BF-719D376C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2689-D697-554A-B18A-157403F7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F95AE-590C-614B-82F2-45FEE49B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53BC0-F281-B245-8EB6-CCD448E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0400-84CE-464D-9B59-F31B12B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16D-0A60-1A49-9101-F4D4A53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86D4-29DC-154B-9CED-4CC9F850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79A8-6D46-D14F-99EB-3DE4A35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106F-CD7D-7C4C-BF89-1A6C6BA6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B0A5-4280-8241-81FA-E6EA1C94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7B09-89F6-EF44-9D6D-3EA9FDE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28E-AA33-854B-95E0-21A2B05B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FA8E7-E42C-164E-8B06-BB7B7C806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15DC3-FDD8-3841-8507-923261F71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80CE-4F7A-984B-8B92-73F512B5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0224-62AF-434E-B691-44247615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064D-B53F-FB43-9E20-4A7F6898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8F5DD-86BE-B54C-AFDC-7D9CBFE0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2B16-F187-724C-9807-B0D8E07D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2E6C-5271-6B43-95B3-668F2AA04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9E88-B2C4-7E4A-AA49-2E5C5DAED0C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2E55-B18D-A743-A08B-8D47DA7E1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7508-6820-DC42-B104-AF1555CE1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FE40-2D56-9A4C-9679-1DBF646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F354-0703-5A42-8A43-5D299D7B2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59BAB-A521-B346-A491-75F140E88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1DB3E1-C3EA-B34F-A8CC-19745979F6A9}"/>
              </a:ext>
            </a:extLst>
          </p:cNvPr>
          <p:cNvSpPr/>
          <p:nvPr/>
        </p:nvSpPr>
        <p:spPr>
          <a:xfrm>
            <a:off x="1012371" y="55517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1D60F88-44F9-7D4F-BA56-9F704A40A0F2}"/>
              </a:ext>
            </a:extLst>
          </p:cNvPr>
          <p:cNvSpPr>
            <a:spLocks noChangeAspect="1"/>
          </p:cNvSpPr>
          <p:nvPr/>
        </p:nvSpPr>
        <p:spPr>
          <a:xfrm>
            <a:off x="1012371" y="2264229"/>
            <a:ext cx="914400" cy="914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2877540-3FA2-D940-A53E-819D86D82DA8}"/>
              </a:ext>
            </a:extLst>
          </p:cNvPr>
          <p:cNvSpPr/>
          <p:nvPr/>
        </p:nvSpPr>
        <p:spPr>
          <a:xfrm>
            <a:off x="1012371" y="4038599"/>
            <a:ext cx="914400" cy="914400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ED962-4D9F-E445-A921-8CD468CC2866}"/>
              </a:ext>
            </a:extLst>
          </p:cNvPr>
          <p:cNvSpPr/>
          <p:nvPr/>
        </p:nvSpPr>
        <p:spPr>
          <a:xfrm>
            <a:off x="1012371" y="585651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B04552-1CF2-8E4E-8212-ECA4766BCC25}"/>
              </a:ext>
            </a:extLst>
          </p:cNvPr>
          <p:cNvSpPr/>
          <p:nvPr/>
        </p:nvSpPr>
        <p:spPr>
          <a:xfrm>
            <a:off x="4125685" y="555174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6ED81-5487-0D4D-BF0E-B75E470A5B3C}"/>
              </a:ext>
            </a:extLst>
          </p:cNvPr>
          <p:cNvSpPr/>
          <p:nvPr/>
        </p:nvSpPr>
        <p:spPr>
          <a:xfrm>
            <a:off x="4125685" y="1621974"/>
            <a:ext cx="9144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3DF698-DF9D-3E44-8319-BC5E7FB9EFE6}"/>
              </a:ext>
            </a:extLst>
          </p:cNvPr>
          <p:cNvSpPr/>
          <p:nvPr/>
        </p:nvSpPr>
        <p:spPr>
          <a:xfrm>
            <a:off x="4125685" y="2688771"/>
            <a:ext cx="914400" cy="914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C4DD55-CDEA-6548-A880-8E1ADCC044A8}"/>
              </a:ext>
            </a:extLst>
          </p:cNvPr>
          <p:cNvSpPr/>
          <p:nvPr/>
        </p:nvSpPr>
        <p:spPr>
          <a:xfrm>
            <a:off x="4125685" y="4844145"/>
            <a:ext cx="914400" cy="914400"/>
          </a:xfrm>
          <a:prstGeom prst="ellips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6CCE1-75DD-D841-83E2-BEF4F6D6312B}"/>
              </a:ext>
            </a:extLst>
          </p:cNvPr>
          <p:cNvSpPr/>
          <p:nvPr/>
        </p:nvSpPr>
        <p:spPr>
          <a:xfrm>
            <a:off x="4125685" y="37773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873A0-58A1-A046-9883-7E976F7BD953}"/>
              </a:ext>
            </a:extLst>
          </p:cNvPr>
          <p:cNvSpPr txBox="1"/>
          <p:nvPr/>
        </p:nvSpPr>
        <p:spPr>
          <a:xfrm>
            <a:off x="2079171" y="827708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seizure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C62E3-94F6-9C4B-967C-491394E685C4}"/>
              </a:ext>
            </a:extLst>
          </p:cNvPr>
          <p:cNvSpPr txBox="1"/>
          <p:nvPr/>
        </p:nvSpPr>
        <p:spPr>
          <a:xfrm>
            <a:off x="2079171" y="250449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42872-A601-9640-82A6-8A4043DC053E}"/>
              </a:ext>
            </a:extLst>
          </p:cNvPr>
          <p:cNvSpPr txBox="1"/>
          <p:nvPr/>
        </p:nvSpPr>
        <p:spPr>
          <a:xfrm>
            <a:off x="2079171" y="431113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4A732-6442-9D4A-9972-FF03274120A7}"/>
              </a:ext>
            </a:extLst>
          </p:cNvPr>
          <p:cNvSpPr txBox="1"/>
          <p:nvPr/>
        </p:nvSpPr>
        <p:spPr>
          <a:xfrm>
            <a:off x="2079171" y="6129051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SOZ + Spikey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CB20C-FC73-BA40-B4F6-2E56054F616B}"/>
              </a:ext>
            </a:extLst>
          </p:cNvPr>
          <p:cNvSpPr txBox="1"/>
          <p:nvPr/>
        </p:nvSpPr>
        <p:spPr>
          <a:xfrm>
            <a:off x="5290457" y="827708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4FA1-D171-3940-B0B2-91C20B6C01D3}"/>
              </a:ext>
            </a:extLst>
          </p:cNvPr>
          <p:cNvSpPr txBox="1"/>
          <p:nvPr/>
        </p:nvSpPr>
        <p:spPr>
          <a:xfrm>
            <a:off x="5290457" y="1894508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66C2D-9300-7E45-990A-B489F72ED0A6}"/>
              </a:ext>
            </a:extLst>
          </p:cNvPr>
          <p:cNvSpPr txBox="1"/>
          <p:nvPr/>
        </p:nvSpPr>
        <p:spPr>
          <a:xfrm>
            <a:off x="5290457" y="2961308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6856C-7740-8B44-B67F-C9AAB5E735B0}"/>
              </a:ext>
            </a:extLst>
          </p:cNvPr>
          <p:cNvSpPr txBox="1"/>
          <p:nvPr/>
        </p:nvSpPr>
        <p:spPr>
          <a:xfrm>
            <a:off x="5290457" y="4016436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2F09BB-24D5-B74C-ACD4-8D13CF344B94}"/>
              </a:ext>
            </a:extLst>
          </p:cNvPr>
          <p:cNvSpPr txBox="1"/>
          <p:nvPr/>
        </p:nvSpPr>
        <p:spPr>
          <a:xfrm>
            <a:off x="5290457" y="511667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CB006E-9426-A648-8562-AD764B068C59}"/>
              </a:ext>
            </a:extLst>
          </p:cNvPr>
          <p:cNvSpPr/>
          <p:nvPr/>
        </p:nvSpPr>
        <p:spPr>
          <a:xfrm>
            <a:off x="4125685" y="5856517"/>
            <a:ext cx="914400" cy="914400"/>
          </a:xfrm>
          <a:prstGeom prst="ellipse">
            <a:avLst/>
          </a:prstGeom>
          <a:solidFill>
            <a:srgbClr val="9FCD3C"/>
          </a:solidFill>
          <a:ln w="38100">
            <a:solidFill>
              <a:srgbClr val="9FC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17EDC-7E27-F745-BA80-8C4659AD382C}"/>
              </a:ext>
            </a:extLst>
          </p:cNvPr>
          <p:cNvSpPr txBox="1"/>
          <p:nvPr/>
        </p:nvSpPr>
        <p:spPr>
          <a:xfrm>
            <a:off x="5290457" y="6129051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44D58-9403-F54F-BB37-B318F10B79FA}"/>
              </a:ext>
            </a:extLst>
          </p:cNvPr>
          <p:cNvSpPr txBox="1"/>
          <p:nvPr/>
        </p:nvSpPr>
        <p:spPr>
          <a:xfrm>
            <a:off x="740228" y="15318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Seizure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CF141-21EF-ED4E-9B3A-174372A86B33}"/>
              </a:ext>
            </a:extLst>
          </p:cNvPr>
          <p:cNvSpPr txBox="1"/>
          <p:nvPr/>
        </p:nvSpPr>
        <p:spPr>
          <a:xfrm>
            <a:off x="3701142" y="15318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791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1DB3E1-C3EA-B34F-A8CC-19745979F6A9}"/>
              </a:ext>
            </a:extLst>
          </p:cNvPr>
          <p:cNvSpPr/>
          <p:nvPr/>
        </p:nvSpPr>
        <p:spPr>
          <a:xfrm>
            <a:off x="1012371" y="261259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1D60F88-44F9-7D4F-BA56-9F704A40A0F2}"/>
              </a:ext>
            </a:extLst>
          </p:cNvPr>
          <p:cNvSpPr>
            <a:spLocks noChangeAspect="1"/>
          </p:cNvSpPr>
          <p:nvPr/>
        </p:nvSpPr>
        <p:spPr>
          <a:xfrm>
            <a:off x="1012371" y="1970313"/>
            <a:ext cx="914400" cy="914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2877540-3FA2-D940-A53E-819D86D82DA8}"/>
              </a:ext>
            </a:extLst>
          </p:cNvPr>
          <p:cNvSpPr/>
          <p:nvPr/>
        </p:nvSpPr>
        <p:spPr>
          <a:xfrm>
            <a:off x="1012371" y="3744683"/>
            <a:ext cx="914400" cy="914400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ED962-4D9F-E445-A921-8CD468CC2866}"/>
              </a:ext>
            </a:extLst>
          </p:cNvPr>
          <p:cNvSpPr/>
          <p:nvPr/>
        </p:nvSpPr>
        <p:spPr>
          <a:xfrm>
            <a:off x="1012371" y="5562601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B04552-1CF2-8E4E-8212-ECA4766BCC25}"/>
              </a:ext>
            </a:extLst>
          </p:cNvPr>
          <p:cNvSpPr/>
          <p:nvPr/>
        </p:nvSpPr>
        <p:spPr>
          <a:xfrm>
            <a:off x="4125685" y="261258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6ED81-5487-0D4D-BF0E-B75E470A5B3C}"/>
              </a:ext>
            </a:extLst>
          </p:cNvPr>
          <p:cNvSpPr/>
          <p:nvPr/>
        </p:nvSpPr>
        <p:spPr>
          <a:xfrm>
            <a:off x="4125685" y="1328058"/>
            <a:ext cx="9144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3DF698-DF9D-3E44-8319-BC5E7FB9EFE6}"/>
              </a:ext>
            </a:extLst>
          </p:cNvPr>
          <p:cNvSpPr/>
          <p:nvPr/>
        </p:nvSpPr>
        <p:spPr>
          <a:xfrm>
            <a:off x="4125685" y="2394855"/>
            <a:ext cx="914400" cy="914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C4DD55-CDEA-6548-A880-8E1ADCC044A8}"/>
              </a:ext>
            </a:extLst>
          </p:cNvPr>
          <p:cNvSpPr/>
          <p:nvPr/>
        </p:nvSpPr>
        <p:spPr>
          <a:xfrm>
            <a:off x="4125685" y="4550229"/>
            <a:ext cx="914400" cy="914400"/>
          </a:xfrm>
          <a:prstGeom prst="ellips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6CCE1-75DD-D841-83E2-BEF4F6D6312B}"/>
              </a:ext>
            </a:extLst>
          </p:cNvPr>
          <p:cNvSpPr/>
          <p:nvPr/>
        </p:nvSpPr>
        <p:spPr>
          <a:xfrm>
            <a:off x="4125685" y="348342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873A0-58A1-A046-9883-7E976F7BD953}"/>
              </a:ext>
            </a:extLst>
          </p:cNvPr>
          <p:cNvSpPr txBox="1"/>
          <p:nvPr/>
        </p:nvSpPr>
        <p:spPr>
          <a:xfrm>
            <a:off x="2079171" y="533792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seizure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C62E3-94F6-9C4B-967C-491394E685C4}"/>
              </a:ext>
            </a:extLst>
          </p:cNvPr>
          <p:cNvSpPr txBox="1"/>
          <p:nvPr/>
        </p:nvSpPr>
        <p:spPr>
          <a:xfrm>
            <a:off x="2079171" y="221058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42872-A601-9640-82A6-8A4043DC053E}"/>
              </a:ext>
            </a:extLst>
          </p:cNvPr>
          <p:cNvSpPr txBox="1"/>
          <p:nvPr/>
        </p:nvSpPr>
        <p:spPr>
          <a:xfrm>
            <a:off x="2079171" y="401721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4A732-6442-9D4A-9972-FF03274120A7}"/>
              </a:ext>
            </a:extLst>
          </p:cNvPr>
          <p:cNvSpPr txBox="1"/>
          <p:nvPr/>
        </p:nvSpPr>
        <p:spPr>
          <a:xfrm>
            <a:off x="2079171" y="5835135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SOZ + Spikey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CB20C-FC73-BA40-B4F6-2E56054F616B}"/>
              </a:ext>
            </a:extLst>
          </p:cNvPr>
          <p:cNvSpPr txBox="1"/>
          <p:nvPr/>
        </p:nvSpPr>
        <p:spPr>
          <a:xfrm>
            <a:off x="5290457" y="533792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4FA1-D171-3940-B0B2-91C20B6C01D3}"/>
              </a:ext>
            </a:extLst>
          </p:cNvPr>
          <p:cNvSpPr txBox="1"/>
          <p:nvPr/>
        </p:nvSpPr>
        <p:spPr>
          <a:xfrm>
            <a:off x="5290457" y="1600592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66C2D-9300-7E45-990A-B489F72ED0A6}"/>
              </a:ext>
            </a:extLst>
          </p:cNvPr>
          <p:cNvSpPr txBox="1"/>
          <p:nvPr/>
        </p:nvSpPr>
        <p:spPr>
          <a:xfrm>
            <a:off x="5290457" y="2667392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6856C-7740-8B44-B67F-C9AAB5E735B0}"/>
              </a:ext>
            </a:extLst>
          </p:cNvPr>
          <p:cNvSpPr txBox="1"/>
          <p:nvPr/>
        </p:nvSpPr>
        <p:spPr>
          <a:xfrm>
            <a:off x="5290457" y="3722520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2F09BB-24D5-B74C-ACD4-8D13CF344B94}"/>
              </a:ext>
            </a:extLst>
          </p:cNvPr>
          <p:cNvSpPr txBox="1"/>
          <p:nvPr/>
        </p:nvSpPr>
        <p:spPr>
          <a:xfrm>
            <a:off x="5290457" y="482276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CB006E-9426-A648-8562-AD764B068C59}"/>
              </a:ext>
            </a:extLst>
          </p:cNvPr>
          <p:cNvSpPr/>
          <p:nvPr/>
        </p:nvSpPr>
        <p:spPr>
          <a:xfrm>
            <a:off x="4125685" y="5562601"/>
            <a:ext cx="914400" cy="914400"/>
          </a:xfrm>
          <a:prstGeom prst="ellipse">
            <a:avLst/>
          </a:prstGeom>
          <a:solidFill>
            <a:srgbClr val="9FCD3C"/>
          </a:solidFill>
          <a:ln w="38100">
            <a:solidFill>
              <a:srgbClr val="9FC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17EDC-7E27-F745-BA80-8C4659AD382C}"/>
              </a:ext>
            </a:extLst>
          </p:cNvPr>
          <p:cNvSpPr txBox="1"/>
          <p:nvPr/>
        </p:nvSpPr>
        <p:spPr>
          <a:xfrm>
            <a:off x="5290457" y="5835135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0361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Markowitz, Noah</dc:creator>
  <cp:lastModifiedBy>Markowitz, Noah</cp:lastModifiedBy>
  <cp:revision>4</cp:revision>
  <dcterms:created xsi:type="dcterms:W3CDTF">2020-08-26T20:45:50Z</dcterms:created>
  <dcterms:modified xsi:type="dcterms:W3CDTF">2020-08-26T23:07:29Z</dcterms:modified>
</cp:coreProperties>
</file>