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3723" r:id="rId5"/>
  </p:sldMasterIdLst>
  <p:notesMasterIdLst>
    <p:notesMasterId r:id="rId16"/>
  </p:notesMasterIdLst>
  <p:handoutMasterIdLst>
    <p:handoutMasterId r:id="rId17"/>
  </p:handoutMasterIdLst>
  <p:sldIdLst>
    <p:sldId id="1288" r:id="rId6"/>
    <p:sldId id="286" r:id="rId7"/>
    <p:sldId id="268" r:id="rId8"/>
    <p:sldId id="287" r:id="rId9"/>
    <p:sldId id="297" r:id="rId10"/>
    <p:sldId id="289" r:id="rId11"/>
    <p:sldId id="288" r:id="rId12"/>
    <p:sldId id="1287" r:id="rId13"/>
    <p:sldId id="290"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FFFFFF"/>
    <a:srgbClr val="FF6600"/>
    <a:srgbClr val="D9D9D9"/>
    <a:srgbClr val="DF1F2E"/>
    <a:srgbClr val="FFCC66"/>
    <a:srgbClr val="6E9678"/>
    <a:srgbClr val="8B0109"/>
    <a:srgbClr val="A90314"/>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46" autoAdjust="0"/>
    <p:restoredTop sz="78160" autoAdjust="0"/>
  </p:normalViewPr>
  <p:slideViewPr>
    <p:cSldViewPr snapToGrid="0">
      <p:cViewPr varScale="1">
        <p:scale>
          <a:sx n="85" d="100"/>
          <a:sy n="85" d="100"/>
        </p:scale>
        <p:origin x="1368" y="90"/>
      </p:cViewPr>
      <p:guideLst/>
    </p:cSldViewPr>
  </p:slideViewPr>
  <p:notesTextViewPr>
    <p:cViewPr>
      <p:scale>
        <a:sx n="1" d="1"/>
        <a:sy n="1" d="1"/>
      </p:scale>
      <p:origin x="0" y="0"/>
    </p:cViewPr>
  </p:notesTextViewPr>
  <p:notesViewPr>
    <p:cSldViewPr snapToGrid="0" showGuides="1">
      <p:cViewPr varScale="1">
        <p:scale>
          <a:sx n="98" d="100"/>
          <a:sy n="98" d="100"/>
        </p:scale>
        <p:origin x="351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10/14/2024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3A86D8-1D95-4DFF-A26B-8F86AC3AC58E}" type="slidenum">
              <a:rPr lang="en-US" smtClean="0"/>
              <a:t>1</a:t>
            </a:fld>
            <a:endParaRPr lang="en-US"/>
          </a:p>
        </p:txBody>
      </p:sp>
    </p:spTree>
    <p:extLst>
      <p:ext uri="{BB962C8B-B14F-4D97-AF65-F5344CB8AC3E}">
        <p14:creationId xmlns:p14="http://schemas.microsoft.com/office/powerpoint/2010/main" val="225638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3A86D8-1D95-4DFF-A26B-8F86AC3AC58E}" type="slidenum">
              <a:rPr lang="en-US" smtClean="0"/>
              <a:t>2</a:t>
            </a:fld>
            <a:endParaRPr lang="en-US"/>
          </a:p>
        </p:txBody>
      </p:sp>
    </p:spTree>
    <p:extLst>
      <p:ext uri="{BB962C8B-B14F-4D97-AF65-F5344CB8AC3E}">
        <p14:creationId xmlns:p14="http://schemas.microsoft.com/office/powerpoint/2010/main" val="186516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178618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1244DD9-C7A5-43DF-8614-F1437D948BED}" type="slidenum">
              <a:rPr lang="en-US">
                <a:solidFill>
                  <a:prstClr val="black"/>
                </a:solidFill>
              </a:rPr>
              <a:pPr/>
              <a:t>8</a:t>
            </a:fld>
            <a:endParaRPr lang="en-US">
              <a:solidFill>
                <a:prstClr val="black"/>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392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22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655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7759814"/>
      </p:ext>
    </p:extLst>
  </p:cSld>
  <p:clrMapOvr>
    <a:masterClrMapping/>
  </p:clrMapOvr>
  <p:extLst>
    <p:ext uri="{DCECCB84-F9BA-43D5-87BE-67443E8EF086}">
      <p15:sldGuideLst xmlns:p15="http://schemas.microsoft.com/office/powerpoint/2012/main">
        <p15:guide id="1" orient="horz" pos="2328" userDrawn="1">
          <p15:clr>
            <a:srgbClr val="FBAE40"/>
          </p15:clr>
        </p15:guide>
        <p15:guide id="2" orient="horz" pos="2424" userDrawn="1">
          <p15:clr>
            <a:srgbClr val="FBAE40"/>
          </p15:clr>
        </p15:guide>
        <p15:guide id="3" pos="3888" userDrawn="1">
          <p15:clr>
            <a:srgbClr val="FBAE40"/>
          </p15:clr>
        </p15:guide>
        <p15:guide id="4" pos="37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266700" y="2286001"/>
            <a:ext cx="11658600" cy="1285874"/>
          </a:xfrm>
          <a:prstGeom prst="rect">
            <a:avLst/>
          </a:prstGeom>
          <a:noFill/>
          <a:ln w="9525">
            <a:noFill/>
            <a:miter lim="800000"/>
            <a:headEnd/>
            <a:tailEnd/>
          </a:ln>
        </p:spPr>
        <p:txBody>
          <a:bodyPr anchor="b"/>
          <a:lstStyle>
            <a:lvl1pPr>
              <a:defRPr sz="3200" baseline="0">
                <a:solidFill>
                  <a:schemeClr val="tx1">
                    <a:lumMod val="75000"/>
                    <a:lumOff val="25000"/>
                  </a:schemeClr>
                </a:solidFill>
              </a:defRPr>
            </a:lvl1pPr>
          </a:lstStyle>
          <a:p>
            <a:pPr lvl="0"/>
            <a:r>
              <a:rPr lang="en-US" dirty="0"/>
              <a:t>Click to edit Master title style</a:t>
            </a:r>
          </a:p>
        </p:txBody>
      </p:sp>
      <p:sp>
        <p:nvSpPr>
          <p:cNvPr id="6" name="Text Placeholder 5"/>
          <p:cNvSpPr>
            <a:spLocks noGrp="1"/>
          </p:cNvSpPr>
          <p:nvPr>
            <p:ph type="body" sz="quarter" idx="12"/>
          </p:nvPr>
        </p:nvSpPr>
        <p:spPr>
          <a:xfrm>
            <a:off x="266700" y="3687764"/>
            <a:ext cx="11658600" cy="854075"/>
          </a:xfrm>
        </p:spPr>
        <p:txBody>
          <a:bodyPr/>
          <a:lstStyle>
            <a:lvl1pPr marL="0" indent="0">
              <a:defRPr>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927311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no Sub-Head">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266700" y="2286001"/>
            <a:ext cx="11658600" cy="1285874"/>
          </a:xfrm>
          <a:prstGeom prst="rect">
            <a:avLst/>
          </a:prstGeom>
          <a:noFill/>
          <a:ln w="9525">
            <a:noFill/>
            <a:miter lim="800000"/>
            <a:headEnd/>
            <a:tailEnd/>
          </a:ln>
        </p:spPr>
        <p:txBody>
          <a:bodyPr anchor="b"/>
          <a:lstStyle>
            <a:lvl1pPr>
              <a:defRPr sz="3200" baseline="0">
                <a:solidFill>
                  <a:schemeClr val="tx1">
                    <a:lumMod val="75000"/>
                    <a:lumOff val="25000"/>
                  </a:schemeClr>
                </a:solidFill>
              </a:defRPr>
            </a:lvl1pPr>
          </a:lstStyle>
          <a:p>
            <a:pPr lvl="0"/>
            <a:r>
              <a:rPr lang="en-US" dirty="0"/>
              <a:t>Click to edit Master title style</a:t>
            </a:r>
          </a:p>
        </p:txBody>
      </p:sp>
    </p:spTree>
    <p:extLst>
      <p:ext uri="{BB962C8B-B14F-4D97-AF65-F5344CB8AC3E}">
        <p14:creationId xmlns:p14="http://schemas.microsoft.com/office/powerpoint/2010/main" val="225664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 Content Only">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266700" y="2157413"/>
            <a:ext cx="11658600" cy="17986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5972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9277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446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w/ background no graphics">
    <p:spTree>
      <p:nvGrpSpPr>
        <p:cNvPr id="1" name=""/>
        <p:cNvGrpSpPr/>
        <p:nvPr/>
      </p:nvGrpSpPr>
      <p:grpSpPr>
        <a:xfrm>
          <a:off x="0" y="0"/>
          <a:ext cx="0" cy="0"/>
          <a:chOff x="0" y="0"/>
          <a:chExt cx="0" cy="0"/>
        </a:xfrm>
      </p:grpSpPr>
      <p:sp>
        <p:nvSpPr>
          <p:cNvPr id="9" name="Rounded Rectangle 8"/>
          <p:cNvSpPr/>
          <p:nvPr userDrawn="1"/>
        </p:nvSpPr>
        <p:spPr>
          <a:xfrm>
            <a:off x="194209" y="5394628"/>
            <a:ext cx="11822463" cy="1311966"/>
          </a:xfrm>
          <a:prstGeom prst="roundRect">
            <a:avLst>
              <a:gd name="adj" fmla="val 1121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sz="quarter" idx="12"/>
          </p:nvPr>
        </p:nvSpPr>
        <p:spPr>
          <a:xfrm>
            <a:off x="76200" y="66675"/>
            <a:ext cx="12020549" cy="6791325"/>
          </a:xfrm>
          <a:prstGeom prst="roundRect">
            <a:avLst>
              <a:gd name="adj" fmla="val 2256"/>
            </a:avLst>
          </a:prstGeom>
          <a:noFill/>
          <a:ln w="3175">
            <a:no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66700" y="169864"/>
            <a:ext cx="11658600" cy="919162"/>
          </a:xfrm>
        </p:spPr>
        <p:txBody>
          <a:bodyPr anchor="t"/>
          <a:lstStyle>
            <a:lvl1pPr algn="ctr">
              <a:defRPr/>
            </a:lvl1pPr>
          </a:lstStyle>
          <a:p>
            <a:r>
              <a:rPr lang="en-US"/>
              <a:t>Click to edit Master title style</a:t>
            </a:r>
          </a:p>
        </p:txBody>
      </p:sp>
    </p:spTree>
    <p:extLst>
      <p:ext uri="{BB962C8B-B14F-4D97-AF65-F5344CB8AC3E}">
        <p14:creationId xmlns:p14="http://schemas.microsoft.com/office/powerpoint/2010/main" val="1757340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White Blank">
    <p:bg>
      <p:bgPr>
        <a:solidFill>
          <a:schemeClr val="tx2"/>
        </a:solidFill>
        <a:effectLst/>
      </p:bgPr>
    </p:bg>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spTree>
    <p:extLst>
      <p:ext uri="{BB962C8B-B14F-4D97-AF65-F5344CB8AC3E}">
        <p14:creationId xmlns:p14="http://schemas.microsoft.com/office/powerpoint/2010/main" val="220610108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White Blank">
    <p:bg>
      <p:bgPr>
        <a:solidFill>
          <a:schemeClr val="bg1"/>
        </a:solidFill>
        <a:effectLst/>
      </p:bgPr>
    </p:bg>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solidFill>
                  <a:schemeClr val="tx2"/>
                </a:solidFill>
              </a:rPr>
              <a:pPr algn="r">
                <a:spcBef>
                  <a:spcPct val="50000"/>
                </a:spcBef>
                <a:defRPr/>
              </a:pPr>
              <a:t>‹#›</a:t>
            </a:fld>
            <a:endParaRPr lang="en-US" sz="1000" b="0" baseline="0" dirty="0">
              <a:solidFill>
                <a:schemeClr val="tx2"/>
              </a:solidFill>
            </a:endParaRPr>
          </a:p>
        </p:txBody>
      </p:sp>
    </p:spTree>
    <p:extLst>
      <p:ext uri="{BB962C8B-B14F-4D97-AF65-F5344CB8AC3E}">
        <p14:creationId xmlns:p14="http://schemas.microsoft.com/office/powerpoint/2010/main" val="196187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1 Column">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266700" y="1028700"/>
            <a:ext cx="11658600" cy="5600700"/>
          </a:xfrm>
        </p:spPr>
        <p:txBody>
          <a:bodyPr/>
          <a:lstStyle>
            <a:lvl1pPr marL="0" inden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9651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ck Blank">
    <p:bg>
      <p:bgPr>
        <a:solidFill>
          <a:schemeClr val="tx1"/>
        </a:solidFill>
        <a:effectLst/>
      </p:bgPr>
    </p:bg>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solidFill>
                  <a:schemeClr val="tx2"/>
                </a:solidFill>
              </a:rPr>
              <a:pPr algn="r">
                <a:spcBef>
                  <a:spcPct val="50000"/>
                </a:spcBef>
                <a:defRPr/>
              </a:pPr>
              <a:t>‹#›</a:t>
            </a:fld>
            <a:endParaRPr lang="en-US" sz="1000" b="0" baseline="0" dirty="0">
              <a:solidFill>
                <a:schemeClr val="tx2"/>
              </a:solidFill>
            </a:endParaRPr>
          </a:p>
        </p:txBody>
      </p:sp>
    </p:spTree>
    <p:extLst>
      <p:ext uri="{BB962C8B-B14F-4D97-AF65-F5344CB8AC3E}">
        <p14:creationId xmlns:p14="http://schemas.microsoft.com/office/powerpoint/2010/main" val="3249369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ground no graphics">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spTree>
    <p:extLst>
      <p:ext uri="{BB962C8B-B14F-4D97-AF65-F5344CB8AC3E}">
        <p14:creationId xmlns:p14="http://schemas.microsoft.com/office/powerpoint/2010/main" val="304047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 2 Pics">
    <p:bg>
      <p:bgPr>
        <a:solidFill>
          <a:schemeClr val="bg2">
            <a:alpha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4" name="Title 5"/>
          <p:cNvSpPr>
            <a:spLocks noGrp="1"/>
          </p:cNvSpPr>
          <p:nvPr>
            <p:ph type="title"/>
          </p:nvPr>
        </p:nvSpPr>
        <p:spPr>
          <a:xfrm>
            <a:off x="266700" y="265872"/>
            <a:ext cx="5829300" cy="1671543"/>
          </a:xfrm>
          <a:noFill/>
          <a:ln w="19050">
            <a:noFill/>
          </a:ln>
        </p:spPr>
        <p:txBody>
          <a:bodyPr/>
          <a:lstStyle>
            <a:lvl1pPr>
              <a:defRPr>
                <a:solidFill>
                  <a:sysClr val="windowText" lastClr="000000"/>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220046" y="265872"/>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6" name="Picture Placeholder 16"/>
          <p:cNvSpPr>
            <a:spLocks noGrp="1" noChangeAspect="1"/>
          </p:cNvSpPr>
          <p:nvPr>
            <p:ph type="pic" sz="quarter" idx="14"/>
          </p:nvPr>
        </p:nvSpPr>
        <p:spPr>
          <a:xfrm>
            <a:off x="6220046" y="3528391"/>
            <a:ext cx="5705253"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7" name="Text Placeholder 6"/>
          <p:cNvSpPr>
            <a:spLocks noGrp="1"/>
          </p:cNvSpPr>
          <p:nvPr>
            <p:ph type="body" sz="quarter" idx="15"/>
          </p:nvPr>
        </p:nvSpPr>
        <p:spPr>
          <a:xfrm>
            <a:off x="266700" y="2059389"/>
            <a:ext cx="5816600" cy="3307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3182493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 3 Pics (horizontal)">
    <p:bg>
      <p:bgPr>
        <a:solidFill>
          <a:schemeClr val="bg2">
            <a:alpha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65562"/>
            <a:ext cx="12190194" cy="6859016"/>
          </a:xfrm>
          <a:prstGeom prst="rect">
            <a:avLst/>
          </a:prstGeom>
        </p:spPr>
      </p:pic>
      <p:sp>
        <p:nvSpPr>
          <p:cNvPr id="14" name="Title 5"/>
          <p:cNvSpPr>
            <a:spLocks noGrp="1"/>
          </p:cNvSpPr>
          <p:nvPr>
            <p:ph type="title"/>
          </p:nvPr>
        </p:nvSpPr>
        <p:spPr>
          <a:xfrm>
            <a:off x="266700" y="260931"/>
            <a:ext cx="5821279" cy="1671543"/>
          </a:xfrm>
          <a:noFill/>
          <a:ln w="12700">
            <a:noFill/>
          </a:ln>
        </p:spPr>
        <p:txBody>
          <a:bodyPr/>
          <a:lstStyle>
            <a:lvl1pPr>
              <a:defRPr>
                <a:solidFill>
                  <a:sysClr val="windowText" lastClr="000000"/>
                </a:solidFill>
              </a:defRPr>
            </a:lvl1pPr>
          </a:lstStyle>
          <a:p>
            <a:r>
              <a:rPr lang="en-US" dirty="0"/>
              <a:t>Click to edit Master title style</a:t>
            </a:r>
          </a:p>
        </p:txBody>
      </p:sp>
      <p:sp>
        <p:nvSpPr>
          <p:cNvPr id="15" name="Picture Placeholder 16"/>
          <p:cNvSpPr>
            <a:spLocks noGrp="1" noChangeAspect="1"/>
          </p:cNvSpPr>
          <p:nvPr>
            <p:ph type="pic" sz="quarter" idx="13"/>
          </p:nvPr>
        </p:nvSpPr>
        <p:spPr>
          <a:xfrm>
            <a:off x="6346659" y="260931"/>
            <a:ext cx="5578641" cy="3081131"/>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9" name="Picture Placeholder 16"/>
          <p:cNvSpPr>
            <a:spLocks noGrp="1"/>
          </p:cNvSpPr>
          <p:nvPr>
            <p:ph type="pic" sz="quarter" idx="15"/>
          </p:nvPr>
        </p:nvSpPr>
        <p:spPr>
          <a:xfrm>
            <a:off x="8610600"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3" name="Content Placeholder 2"/>
          <p:cNvSpPr>
            <a:spLocks noGrp="1"/>
          </p:cNvSpPr>
          <p:nvPr>
            <p:ph sz="quarter" idx="17"/>
          </p:nvPr>
        </p:nvSpPr>
        <p:spPr>
          <a:xfrm>
            <a:off x="266700" y="2058988"/>
            <a:ext cx="5808663" cy="3308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16"/>
          <p:cNvSpPr>
            <a:spLocks noGrp="1"/>
          </p:cNvSpPr>
          <p:nvPr>
            <p:ph type="pic" sz="quarter" idx="16"/>
          </p:nvPr>
        </p:nvSpPr>
        <p:spPr>
          <a:xfrm>
            <a:off x="5140944" y="3507454"/>
            <a:ext cx="3314700" cy="3093720"/>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8" name="Picture 1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31480589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4 Pics">
    <p:bg>
      <p:bgPr>
        <a:solidFill>
          <a:schemeClr val="bg2">
            <a:alpha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388" cy="6858000"/>
          </a:xfrm>
          <a:prstGeom prst="rect">
            <a:avLst/>
          </a:prstGeom>
        </p:spPr>
      </p:pic>
      <p:sp>
        <p:nvSpPr>
          <p:cNvPr id="3" name="Text Placeholder 2"/>
          <p:cNvSpPr>
            <a:spLocks noGrp="1"/>
          </p:cNvSpPr>
          <p:nvPr>
            <p:ph type="body" sz="quarter" idx="19"/>
          </p:nvPr>
        </p:nvSpPr>
        <p:spPr>
          <a:xfrm>
            <a:off x="381000" y="2059387"/>
            <a:ext cx="4867275" cy="331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Picture Placeholder 16"/>
          <p:cNvSpPr>
            <a:spLocks noGrp="1"/>
          </p:cNvSpPr>
          <p:nvPr>
            <p:ph type="pic" sz="quarter" idx="15"/>
          </p:nvPr>
        </p:nvSpPr>
        <p:spPr>
          <a:xfrm>
            <a:off x="8723481"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9" name="Picture Placeholder 16"/>
          <p:cNvSpPr>
            <a:spLocks noGrp="1"/>
          </p:cNvSpPr>
          <p:nvPr>
            <p:ph type="pic" sz="quarter" idx="16"/>
          </p:nvPr>
        </p:nvSpPr>
        <p:spPr>
          <a:xfrm>
            <a:off x="5371264" y="3423957"/>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20" name="Picture Placeholder 16"/>
          <p:cNvSpPr>
            <a:spLocks noGrp="1"/>
          </p:cNvSpPr>
          <p:nvPr>
            <p:ph type="pic" sz="quarter" idx="17"/>
          </p:nvPr>
        </p:nvSpPr>
        <p:spPr>
          <a:xfrm>
            <a:off x="8723481"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sp>
        <p:nvSpPr>
          <p:cNvPr id="14" name="Title 5"/>
          <p:cNvSpPr>
            <a:spLocks noGrp="1"/>
          </p:cNvSpPr>
          <p:nvPr>
            <p:ph type="title"/>
          </p:nvPr>
        </p:nvSpPr>
        <p:spPr>
          <a:xfrm>
            <a:off x="381000" y="265872"/>
            <a:ext cx="4866861" cy="1671543"/>
          </a:xfrm>
          <a:noFill/>
          <a:ln w="12700">
            <a:noFill/>
          </a:ln>
        </p:spPr>
        <p:txBody>
          <a:bodyPr/>
          <a:lstStyle>
            <a:lvl1pPr>
              <a:defRPr>
                <a:solidFill>
                  <a:sysClr val="windowText" lastClr="000000"/>
                </a:solidFill>
              </a:defRPr>
            </a:lvl1pPr>
          </a:lstStyle>
          <a:p>
            <a:r>
              <a:rPr lang="en-US" dirty="0"/>
              <a:t>Click to edit Master title style</a:t>
            </a:r>
          </a:p>
        </p:txBody>
      </p:sp>
      <p:sp>
        <p:nvSpPr>
          <p:cNvPr id="21" name="Picture Placeholder 16"/>
          <p:cNvSpPr>
            <a:spLocks noGrp="1"/>
          </p:cNvSpPr>
          <p:nvPr>
            <p:ph type="pic" sz="quarter" idx="18"/>
          </p:nvPr>
        </p:nvSpPr>
        <p:spPr>
          <a:xfrm>
            <a:off x="5371264" y="265872"/>
            <a:ext cx="3201819" cy="2988364"/>
          </a:xfrm>
          <a:prstGeom prst="rect">
            <a:avLst/>
          </a:prstGeom>
          <a:solidFill>
            <a:schemeClr val="tx2"/>
          </a:solidFill>
          <a:ln w="38100">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dirty="0"/>
              <a:t>Click icon to add picture</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27816979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 3 Pics (vertical)">
    <p:bg>
      <p:bgPr>
        <a:solidFill>
          <a:schemeClr val="bg2">
            <a:alpha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05" y="0"/>
            <a:ext cx="12188389" cy="6858000"/>
          </a:xfrm>
          <a:prstGeom prst="rect">
            <a:avLst/>
          </a:prstGeom>
        </p:spPr>
      </p:pic>
      <p:sp>
        <p:nvSpPr>
          <p:cNvPr id="16" name="TextBox 15"/>
          <p:cNvSpPr txBox="1"/>
          <p:nvPr userDrawn="1"/>
        </p:nvSpPr>
        <p:spPr>
          <a:xfrm>
            <a:off x="266700" y="5217495"/>
            <a:ext cx="4337105" cy="357790"/>
          </a:xfrm>
          <a:prstGeom prst="rect">
            <a:avLst/>
          </a:prstGeom>
          <a:noFill/>
        </p:spPr>
        <p:txBody>
          <a:bodyPr wrap="square" lIns="91440" tIns="0">
            <a:spAutoFit/>
          </a:bodyPr>
          <a:lstStyle/>
          <a:p>
            <a:r>
              <a:rPr lang="en-US" altLang="en-US" sz="675" i="1" dirty="0"/>
              <a:t>“</a:t>
            </a:r>
            <a:r>
              <a:rPr lang="en-US" sz="675" i="1" dirty="0">
                <a:solidFill>
                  <a:srgbClr val="000000"/>
                </a:solidFill>
              </a:rPr>
              <a:t>The views, opinions and findings contained in this report are those of the authors(s) and should not be construed as an official Department of the Army position, policy or decision, unless so designated by other official documentation.</a:t>
            </a:r>
            <a:r>
              <a:rPr lang="en-US" altLang="en-US" sz="675" i="1" dirty="0">
                <a:solidFill>
                  <a:srgbClr val="000000"/>
                </a:solidFill>
              </a:rPr>
              <a:t>”</a:t>
            </a:r>
            <a:endParaRPr lang="en-US" sz="675" i="1" dirty="0">
              <a:solidFill>
                <a:srgbClr val="000000"/>
              </a:solidFill>
            </a:endParaRPr>
          </a:p>
        </p:txBody>
      </p:sp>
      <p:sp>
        <p:nvSpPr>
          <p:cNvPr id="18" name="Picture Placeholder 16"/>
          <p:cNvSpPr>
            <a:spLocks noGrp="1" noChangeAspect="1"/>
          </p:cNvSpPr>
          <p:nvPr>
            <p:ph type="pic" sz="quarter" idx="13"/>
          </p:nvPr>
        </p:nvSpPr>
        <p:spPr>
          <a:xfrm>
            <a:off x="8500460" y="3880886"/>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19" name="Picture Placeholder 16"/>
          <p:cNvSpPr>
            <a:spLocks noGrp="1" noChangeAspect="1"/>
          </p:cNvSpPr>
          <p:nvPr>
            <p:ph type="pic" sz="quarter" idx="14"/>
          </p:nvPr>
        </p:nvSpPr>
        <p:spPr>
          <a:xfrm>
            <a:off x="8500460" y="1227138"/>
            <a:ext cx="3424840" cy="2548885"/>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0" name="Picture Placeholder 16"/>
          <p:cNvSpPr>
            <a:spLocks noGrp="1" noChangeAspect="1"/>
          </p:cNvSpPr>
          <p:nvPr>
            <p:ph type="pic" sz="quarter" idx="15"/>
          </p:nvPr>
        </p:nvSpPr>
        <p:spPr>
          <a:xfrm>
            <a:off x="4726057" y="1227138"/>
            <a:ext cx="3689406" cy="5211649"/>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none"/>
        </p:style>
        <p:txBody>
          <a:bodyPr/>
          <a:lstStyle>
            <a:lvl1pPr>
              <a:defRPr>
                <a:ln>
                  <a:noFill/>
                </a:ln>
              </a:defRPr>
            </a:lvl1pPr>
          </a:lstStyle>
          <a:p>
            <a:r>
              <a:rPr lang="en-US" dirty="0"/>
              <a:t>Click icon to add picture</a:t>
            </a:r>
          </a:p>
        </p:txBody>
      </p:sp>
      <p:sp>
        <p:nvSpPr>
          <p:cNvPr id="2" name="Title 1"/>
          <p:cNvSpPr>
            <a:spLocks noGrp="1"/>
          </p:cNvSpPr>
          <p:nvPr>
            <p:ph type="title"/>
          </p:nvPr>
        </p:nvSpPr>
        <p:spPr>
          <a:xfrm>
            <a:off x="266700" y="246490"/>
            <a:ext cx="11658600" cy="858437"/>
          </a:xfrm>
          <a:noFill/>
          <a:ln w="12700">
            <a:noFill/>
          </a:ln>
        </p:spPr>
        <p:txBody>
          <a:bodyPr/>
          <a:lstStyle>
            <a:lvl1pPr>
              <a:defRPr>
                <a:ln>
                  <a:noFill/>
                </a:ln>
              </a:defRPr>
            </a:lvl1pPr>
          </a:lstStyle>
          <a:p>
            <a:r>
              <a:rPr lang="en-US" dirty="0"/>
              <a:t>Click to edit Master title style</a:t>
            </a:r>
          </a:p>
        </p:txBody>
      </p:sp>
      <p:sp>
        <p:nvSpPr>
          <p:cNvPr id="4" name="Text Placeholder 3"/>
          <p:cNvSpPr>
            <a:spLocks noGrp="1"/>
          </p:cNvSpPr>
          <p:nvPr>
            <p:ph type="body" sz="quarter" idx="16"/>
          </p:nvPr>
        </p:nvSpPr>
        <p:spPr>
          <a:xfrm>
            <a:off x="266700" y="1227138"/>
            <a:ext cx="4337105" cy="3957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6700" y="5608444"/>
            <a:ext cx="764288" cy="1005840"/>
          </a:xfrm>
          <a:prstGeom prst="rect">
            <a:avLst/>
          </a:prstGeom>
        </p:spPr>
      </p:pic>
      <p:pic>
        <p:nvPicPr>
          <p:cNvPr id="17" name="Picture 1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254266" y="5610615"/>
            <a:ext cx="1338582" cy="1001498"/>
          </a:xfrm>
          <a:prstGeom prst="rect">
            <a:avLst/>
          </a:prstGeom>
        </p:spPr>
      </p:pic>
    </p:spTree>
    <p:extLst>
      <p:ext uri="{BB962C8B-B14F-4D97-AF65-F5344CB8AC3E}">
        <p14:creationId xmlns:p14="http://schemas.microsoft.com/office/powerpoint/2010/main" val="1548599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 1 Column">
    <p:spTree>
      <p:nvGrpSpPr>
        <p:cNvPr id="1" name=""/>
        <p:cNvGrpSpPr/>
        <p:nvPr/>
      </p:nvGrpSpPr>
      <p:grpSpPr>
        <a:xfrm>
          <a:off x="0" y="0"/>
          <a:ext cx="0" cy="0"/>
          <a:chOff x="0" y="0"/>
          <a:chExt cx="0" cy="0"/>
        </a:xfrm>
      </p:grpSpPr>
      <p:sp>
        <p:nvSpPr>
          <p:cNvPr id="14" name="Title Placeholder 1"/>
          <p:cNvSpPr>
            <a:spLocks noGrp="1"/>
          </p:cNvSpPr>
          <p:nvPr>
            <p:ph type="title"/>
          </p:nvPr>
        </p:nvSpPr>
        <p:spPr bwMode="auto">
          <a:xfrm>
            <a:off x="406400" y="274638"/>
            <a:ext cx="11176000" cy="806451"/>
          </a:xfrm>
          <a:prstGeom prst="rect">
            <a:avLst/>
          </a:prstGeom>
          <a:noFill/>
          <a:ln w="9525">
            <a:noFill/>
            <a:miter lim="800000"/>
            <a:headEnd/>
            <a:tailEnd/>
          </a:ln>
        </p:spPr>
        <p:txBody>
          <a:bodyPr/>
          <a:lstStyle>
            <a:lvl1pPr>
              <a:defRPr baseline="0">
                <a:solidFill>
                  <a:schemeClr val="tx1">
                    <a:lumMod val="75000"/>
                    <a:lumOff val="25000"/>
                  </a:schemeClr>
                </a:solidFill>
              </a:defRPr>
            </a:lvl1pPr>
          </a:lstStyle>
          <a:p>
            <a:pPr lvl="0"/>
            <a:r>
              <a:rPr lang="en-US" dirty="0"/>
              <a:t>Click to edit Master title style</a:t>
            </a:r>
          </a:p>
        </p:txBody>
      </p:sp>
      <p:sp>
        <p:nvSpPr>
          <p:cNvPr id="21" name="Text Placeholder 2"/>
          <p:cNvSpPr>
            <a:spLocks noGrp="1"/>
          </p:cNvSpPr>
          <p:nvPr>
            <p:ph idx="1"/>
          </p:nvPr>
        </p:nvSpPr>
        <p:spPr bwMode="auto">
          <a:xfrm>
            <a:off x="406400" y="1225550"/>
            <a:ext cx="11176000" cy="4718049"/>
          </a:xfrm>
          <a:prstGeom prst="rect">
            <a:avLst/>
          </a:prstGeom>
          <a:noFill/>
          <a:ln w="9525">
            <a:noFill/>
            <a:miter lim="800000"/>
            <a:headEnd/>
            <a:tailEnd/>
          </a:ln>
        </p:spPr>
        <p:txBody>
          <a:bodyPr/>
          <a:lstStyle>
            <a:lvl1pPr marL="0" indent="0">
              <a:buNone/>
              <a:defRPr sz="24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fld id="{9A257827-C34C-4251-B995-96C9C233CCC8}" type="slidenum">
              <a:rPr lang="en-US"/>
              <a:pPr/>
              <a:t>‹#›</a:t>
            </a:fld>
            <a:endParaRPr lang="en-US"/>
          </a:p>
        </p:txBody>
      </p:sp>
    </p:spTree>
    <p:extLst>
      <p:ext uri="{BB962C8B-B14F-4D97-AF65-F5344CB8AC3E}">
        <p14:creationId xmlns:p14="http://schemas.microsoft.com/office/powerpoint/2010/main" val="4130448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Color Layout">
    <p:spTree>
      <p:nvGrpSpPr>
        <p:cNvPr id="1" name=""/>
        <p:cNvGrpSpPr/>
        <p:nvPr/>
      </p:nvGrpSpPr>
      <p:grpSpPr>
        <a:xfrm>
          <a:off x="0" y="0"/>
          <a:ext cx="0" cy="0"/>
          <a:chOff x="0" y="0"/>
          <a:chExt cx="0" cy="0"/>
        </a:xfrm>
      </p:grpSpPr>
      <p:sp>
        <p:nvSpPr>
          <p:cNvPr id="10" name="Chart Placeholder 9"/>
          <p:cNvSpPr>
            <a:spLocks noGrp="1"/>
          </p:cNvSpPr>
          <p:nvPr>
            <p:ph type="chart" sz="quarter" idx="12"/>
          </p:nvPr>
        </p:nvSpPr>
        <p:spPr>
          <a:xfrm>
            <a:off x="266700" y="1028700"/>
            <a:ext cx="11658599" cy="5600700"/>
          </a:xfrm>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4115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ference ONLY">
    <p:bg>
      <p:bgPr>
        <a:solidFill>
          <a:schemeClr val="bg1"/>
        </a:solidFill>
        <a:effectLst/>
      </p:bgPr>
    </p:bg>
    <p:spTree>
      <p:nvGrpSpPr>
        <p:cNvPr id="1" name=""/>
        <p:cNvGrpSpPr/>
        <p:nvPr/>
      </p:nvGrpSpPr>
      <p:grpSpPr>
        <a:xfrm>
          <a:off x="0" y="0"/>
          <a:ext cx="0" cy="0"/>
          <a:chOff x="0" y="0"/>
          <a:chExt cx="0" cy="0"/>
        </a:xfrm>
      </p:grpSpPr>
      <p:sp>
        <p:nvSpPr>
          <p:cNvPr id="22" name="TextBox 21"/>
          <p:cNvSpPr txBox="1"/>
          <p:nvPr userDrawn="1"/>
        </p:nvSpPr>
        <p:spPr>
          <a:xfrm>
            <a:off x="266700" y="1043608"/>
            <a:ext cx="5829300" cy="3001617"/>
          </a:xfrm>
          <a:prstGeom prst="rect">
            <a:avLst/>
          </a:prstGeom>
          <a:noFill/>
          <a:ln w="50800" cmpd="dbl">
            <a:solidFill>
              <a:schemeClr val="tx1"/>
            </a:solidFill>
          </a:ln>
        </p:spPr>
        <p:txBody>
          <a:bodyPr wrap="square" rtlCol="0" anchor="b" anchorCtr="0">
            <a:noAutofit/>
          </a:bodyPr>
          <a:lstStyle/>
          <a:p>
            <a:r>
              <a:rPr lang="en-US" dirty="0"/>
              <a:t>Use</a:t>
            </a:r>
            <a:r>
              <a:rPr lang="en-US" baseline="0" dirty="0"/>
              <a:t> for Standard Content Slide Colors</a:t>
            </a:r>
            <a:endParaRPr lang="en-US" dirty="0"/>
          </a:p>
        </p:txBody>
      </p:sp>
      <p:sp>
        <p:nvSpPr>
          <p:cNvPr id="2" name="TextBox 1"/>
          <p:cNvSpPr txBox="1"/>
          <p:nvPr userDrawn="1"/>
        </p:nvSpPr>
        <p:spPr>
          <a:xfrm>
            <a:off x="6096000" y="1043608"/>
            <a:ext cx="5829300" cy="3001617"/>
          </a:xfrm>
          <a:prstGeom prst="rect">
            <a:avLst/>
          </a:prstGeom>
          <a:noFill/>
          <a:ln w="50800" cmpd="dbl">
            <a:solidFill>
              <a:schemeClr val="tx1"/>
            </a:solidFill>
          </a:ln>
        </p:spPr>
        <p:txBody>
          <a:bodyPr wrap="square" rtlCol="0" anchor="b" anchorCtr="0">
            <a:noAutofit/>
          </a:bodyPr>
          <a:lstStyle/>
          <a:p>
            <a:r>
              <a:rPr lang="en-US" dirty="0"/>
              <a:t>Use</a:t>
            </a:r>
            <a:r>
              <a:rPr lang="en-US" baseline="0" dirty="0"/>
              <a:t> for Chart Colors</a:t>
            </a:r>
            <a:endParaRPr lang="en-US" dirty="0"/>
          </a:p>
        </p:txBody>
      </p:sp>
      <p:grpSp>
        <p:nvGrpSpPr>
          <p:cNvPr id="21" name="Group 20"/>
          <p:cNvGrpSpPr/>
          <p:nvPr userDrawn="1"/>
        </p:nvGrpSpPr>
        <p:grpSpPr>
          <a:xfrm>
            <a:off x="372234" y="1391830"/>
            <a:ext cx="11458322" cy="1888083"/>
            <a:chOff x="757773" y="1707600"/>
            <a:chExt cx="9393763" cy="1245799"/>
          </a:xfrm>
        </p:grpSpPr>
        <p:sp>
          <p:nvSpPr>
            <p:cNvPr id="5" name="Rectangle 4"/>
            <p:cNvSpPr/>
            <p:nvPr/>
          </p:nvSpPr>
          <p:spPr>
            <a:xfrm>
              <a:off x="2679701" y="1707600"/>
              <a:ext cx="745067" cy="55880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217</a:t>
              </a:r>
            </a:p>
            <a:p>
              <a:pPr algn="ctr">
                <a:defRPr/>
              </a:pPr>
              <a:r>
                <a:rPr lang="en-US" sz="1000" b="1" dirty="0">
                  <a:solidFill>
                    <a:schemeClr val="tx1"/>
                  </a:solidFill>
                </a:rPr>
                <a:t>217</a:t>
              </a:r>
            </a:p>
            <a:p>
              <a:pPr algn="ctr">
                <a:defRPr/>
              </a:pPr>
              <a:r>
                <a:rPr lang="en-US" sz="1000" b="1" dirty="0">
                  <a:solidFill>
                    <a:schemeClr val="tx1"/>
                  </a:solidFill>
                </a:rPr>
                <a:t>217</a:t>
              </a:r>
            </a:p>
            <a:p>
              <a:pPr algn="ctr">
                <a:defRPr/>
              </a:pPr>
              <a:endParaRPr lang="en-US" sz="1000" b="1" dirty="0">
                <a:solidFill>
                  <a:schemeClr val="tx1"/>
                </a:solidFill>
              </a:endParaRPr>
            </a:p>
            <a:p>
              <a:pPr algn="ctr">
                <a:defRPr/>
              </a:pPr>
              <a:r>
                <a:rPr lang="en-US" sz="1000" b="1" dirty="0">
                  <a:solidFill>
                    <a:schemeClr val="tx1"/>
                  </a:solidFill>
                </a:rPr>
                <a:t>#d8d9d8</a:t>
              </a:r>
            </a:p>
          </p:txBody>
        </p:sp>
        <p:sp>
          <p:nvSpPr>
            <p:cNvPr id="6" name="Rectangle 5"/>
            <p:cNvSpPr/>
            <p:nvPr/>
          </p:nvSpPr>
          <p:spPr>
            <a:xfrm>
              <a:off x="3640669" y="1707600"/>
              <a:ext cx="745067" cy="558800"/>
            </a:xfrm>
            <a:prstGeom prst="rect">
              <a:avLst/>
            </a:prstGeom>
            <a:solidFill>
              <a:srgbClr val="C9C9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200</a:t>
              </a:r>
            </a:p>
            <a:p>
              <a:pPr algn="ctr">
                <a:defRPr/>
              </a:pPr>
              <a:r>
                <a:rPr lang="en-US" sz="1000" b="1" dirty="0">
                  <a:solidFill>
                    <a:schemeClr val="tx1"/>
                  </a:solidFill>
                </a:rPr>
                <a:t>200</a:t>
              </a:r>
            </a:p>
            <a:p>
              <a:pPr algn="ctr">
                <a:defRPr/>
              </a:pPr>
              <a:r>
                <a:rPr lang="en-US" sz="1000" b="1" dirty="0">
                  <a:solidFill>
                    <a:schemeClr val="tx1"/>
                  </a:solidFill>
                </a:rPr>
                <a:t>200</a:t>
              </a:r>
            </a:p>
            <a:p>
              <a:pPr algn="ctr">
                <a:defRPr/>
              </a:pPr>
              <a:endParaRPr lang="en-US" sz="1000" b="1" dirty="0">
                <a:solidFill>
                  <a:schemeClr val="tx1"/>
                </a:solidFill>
              </a:endParaRPr>
            </a:p>
            <a:p>
              <a:pPr algn="ctr">
                <a:defRPr/>
              </a:pPr>
              <a:r>
                <a:rPr lang="en-US" sz="1000" b="1" dirty="0">
                  <a:solidFill>
                    <a:schemeClr val="tx1"/>
                  </a:solidFill>
                </a:rPr>
                <a:t>#c9c9c9</a:t>
              </a:r>
            </a:p>
          </p:txBody>
        </p:sp>
        <p:sp>
          <p:nvSpPr>
            <p:cNvPr id="7" name="Rectangle 6"/>
            <p:cNvSpPr/>
            <p:nvPr/>
          </p:nvSpPr>
          <p:spPr>
            <a:xfrm>
              <a:off x="757773" y="2394599"/>
              <a:ext cx="742951" cy="5588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255</a:t>
              </a:r>
            </a:p>
            <a:p>
              <a:pPr algn="ctr">
                <a:defRPr/>
              </a:pPr>
              <a:r>
                <a:rPr lang="en-US" sz="1000" b="1" dirty="0">
                  <a:solidFill>
                    <a:schemeClr val="tx1"/>
                  </a:solidFill>
                </a:rPr>
                <a:t>255</a:t>
              </a:r>
            </a:p>
            <a:p>
              <a:pPr algn="ctr">
                <a:defRPr/>
              </a:pPr>
              <a:r>
                <a:rPr lang="en-US" sz="1000" b="1" dirty="0">
                  <a:solidFill>
                    <a:schemeClr val="tx1"/>
                  </a:solidFill>
                </a:rPr>
                <a:t>255</a:t>
              </a:r>
            </a:p>
            <a:p>
              <a:pPr algn="ctr">
                <a:defRPr/>
              </a:pPr>
              <a:endParaRPr lang="en-US" sz="1000" b="1" dirty="0">
                <a:solidFill>
                  <a:schemeClr val="tx1"/>
                </a:solidFill>
              </a:endParaRPr>
            </a:p>
            <a:p>
              <a:pPr algn="ctr">
                <a:defRPr/>
              </a:pPr>
              <a:r>
                <a:rPr lang="en-US" sz="1000" b="1" dirty="0">
                  <a:solidFill>
                    <a:schemeClr val="tx1"/>
                  </a:solidFill>
                </a:rPr>
                <a:t>#83847a</a:t>
              </a:r>
            </a:p>
          </p:txBody>
        </p:sp>
        <p:sp>
          <p:nvSpPr>
            <p:cNvPr id="8" name="Rectangle 7"/>
            <p:cNvSpPr/>
            <p:nvPr/>
          </p:nvSpPr>
          <p:spPr>
            <a:xfrm>
              <a:off x="1718739" y="2394599"/>
              <a:ext cx="742951" cy="55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2</a:t>
              </a:r>
            </a:p>
            <a:p>
              <a:pPr algn="ctr">
                <a:defRPr/>
              </a:pPr>
              <a:r>
                <a:rPr lang="en-US" sz="1000" b="1" dirty="0">
                  <a:solidFill>
                    <a:schemeClr val="bg1"/>
                  </a:solidFill>
                </a:rPr>
                <a:t>0</a:t>
              </a:r>
            </a:p>
            <a:p>
              <a:pPr algn="ctr">
                <a:defRPr/>
              </a:pPr>
              <a:r>
                <a:rPr lang="en-US" sz="1000" b="1" dirty="0">
                  <a:solidFill>
                    <a:schemeClr val="bg1"/>
                  </a:solidFill>
                </a:rPr>
                <a:t>0</a:t>
              </a:r>
            </a:p>
            <a:p>
              <a:pPr algn="ctr">
                <a:defRPr/>
              </a:pPr>
              <a:endParaRPr lang="en-US" sz="1000" b="1" dirty="0">
                <a:solidFill>
                  <a:schemeClr val="bg1"/>
                </a:solidFill>
              </a:endParaRPr>
            </a:p>
            <a:p>
              <a:pPr algn="ctr">
                <a:defRPr/>
              </a:pPr>
              <a:r>
                <a:rPr lang="en-US" sz="1000" b="1" dirty="0">
                  <a:solidFill>
                    <a:schemeClr val="bg1"/>
                  </a:solidFill>
                </a:rPr>
                <a:t>#020000</a:t>
              </a:r>
            </a:p>
          </p:txBody>
        </p:sp>
        <p:sp>
          <p:nvSpPr>
            <p:cNvPr id="9" name="Rectangle 8"/>
            <p:cNvSpPr/>
            <p:nvPr/>
          </p:nvSpPr>
          <p:spPr>
            <a:xfrm>
              <a:off x="2679701" y="2394599"/>
              <a:ext cx="745067" cy="558800"/>
            </a:xfrm>
            <a:prstGeom prst="rect">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163</a:t>
              </a:r>
            </a:p>
            <a:p>
              <a:pPr algn="ctr">
                <a:defRPr/>
              </a:pPr>
              <a:r>
                <a:rPr lang="en-US" sz="1000" b="1" dirty="0">
                  <a:solidFill>
                    <a:schemeClr val="tx1"/>
                  </a:solidFill>
                </a:rPr>
                <a:t>163</a:t>
              </a:r>
            </a:p>
            <a:p>
              <a:pPr algn="ctr">
                <a:defRPr/>
              </a:pPr>
              <a:r>
                <a:rPr lang="en-US" sz="1000" b="1" dirty="0">
                  <a:solidFill>
                    <a:schemeClr val="tx1"/>
                  </a:solidFill>
                </a:rPr>
                <a:t>163</a:t>
              </a:r>
            </a:p>
            <a:p>
              <a:pPr algn="ctr">
                <a:defRPr/>
              </a:pPr>
              <a:endParaRPr lang="en-US" sz="1000" b="1" dirty="0">
                <a:solidFill>
                  <a:schemeClr val="tx1"/>
                </a:solidFill>
              </a:endParaRPr>
            </a:p>
            <a:p>
              <a:pPr algn="ctr">
                <a:defRPr/>
              </a:pPr>
              <a:r>
                <a:rPr lang="en-US" sz="1000" b="1" dirty="0">
                  <a:solidFill>
                    <a:schemeClr val="tx1"/>
                  </a:solidFill>
                </a:rPr>
                <a:t>#a3a3a2</a:t>
              </a:r>
            </a:p>
          </p:txBody>
        </p:sp>
        <p:sp>
          <p:nvSpPr>
            <p:cNvPr id="10" name="Rectangle 9"/>
            <p:cNvSpPr/>
            <p:nvPr/>
          </p:nvSpPr>
          <p:spPr>
            <a:xfrm>
              <a:off x="3640669" y="2394599"/>
              <a:ext cx="745067" cy="558800"/>
            </a:xfrm>
            <a:prstGeom prst="rect">
              <a:avLst/>
            </a:prstGeom>
            <a:solidFill>
              <a:srgbClr val="8384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131</a:t>
              </a:r>
            </a:p>
            <a:p>
              <a:pPr algn="ctr">
                <a:defRPr/>
              </a:pPr>
              <a:r>
                <a:rPr lang="en-US" sz="1000" b="1" dirty="0">
                  <a:solidFill>
                    <a:schemeClr val="tx1"/>
                  </a:solidFill>
                </a:rPr>
                <a:t>132</a:t>
              </a:r>
            </a:p>
            <a:p>
              <a:pPr algn="ctr">
                <a:defRPr/>
              </a:pPr>
              <a:r>
                <a:rPr lang="en-US" sz="1000" b="1" dirty="0">
                  <a:solidFill>
                    <a:schemeClr val="tx1"/>
                  </a:solidFill>
                </a:rPr>
                <a:t>122</a:t>
              </a:r>
            </a:p>
            <a:p>
              <a:pPr algn="ctr">
                <a:defRPr/>
              </a:pPr>
              <a:endParaRPr lang="en-US" sz="1000" b="1" dirty="0">
                <a:solidFill>
                  <a:schemeClr val="tx1"/>
                </a:solidFill>
              </a:endParaRPr>
            </a:p>
            <a:p>
              <a:pPr algn="ctr">
                <a:defRPr/>
              </a:pPr>
              <a:r>
                <a:rPr lang="en-US" sz="1000" b="1" dirty="0">
                  <a:solidFill>
                    <a:schemeClr val="tx1"/>
                  </a:solidFill>
                </a:rPr>
                <a:t>#83847a</a:t>
              </a:r>
            </a:p>
          </p:txBody>
        </p:sp>
        <p:sp>
          <p:nvSpPr>
            <p:cNvPr id="11" name="Rectangle 10"/>
            <p:cNvSpPr/>
            <p:nvPr/>
          </p:nvSpPr>
          <p:spPr>
            <a:xfrm>
              <a:off x="4601633" y="2394599"/>
              <a:ext cx="745067" cy="558800"/>
            </a:xfrm>
            <a:prstGeom prst="rect">
              <a:avLst/>
            </a:prstGeom>
            <a:solidFill>
              <a:srgbClr val="DF1F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223</a:t>
              </a:r>
            </a:p>
            <a:p>
              <a:pPr algn="ctr">
                <a:defRPr/>
              </a:pPr>
              <a:r>
                <a:rPr lang="en-US" sz="1000" b="1" dirty="0">
                  <a:solidFill>
                    <a:schemeClr val="bg1"/>
                  </a:solidFill>
                </a:rPr>
                <a:t>31</a:t>
              </a:r>
            </a:p>
            <a:p>
              <a:pPr algn="ctr">
                <a:defRPr/>
              </a:pPr>
              <a:r>
                <a:rPr lang="en-US" sz="1000" b="1" dirty="0">
                  <a:solidFill>
                    <a:schemeClr val="bg1"/>
                  </a:solidFill>
                </a:rPr>
                <a:t>46</a:t>
              </a:r>
            </a:p>
            <a:p>
              <a:pPr algn="ctr">
                <a:defRPr/>
              </a:pPr>
              <a:endParaRPr lang="en-US" sz="1000" b="1" dirty="0">
                <a:solidFill>
                  <a:schemeClr val="bg1"/>
                </a:solidFill>
              </a:endParaRPr>
            </a:p>
            <a:p>
              <a:pPr algn="ctr">
                <a:defRPr/>
              </a:pPr>
              <a:r>
                <a:rPr lang="en-US" sz="1000" b="1" dirty="0">
                  <a:solidFill>
                    <a:schemeClr val="bg1"/>
                  </a:solidFill>
                </a:rPr>
                <a:t>#ef4236</a:t>
              </a:r>
            </a:p>
          </p:txBody>
        </p:sp>
        <p:sp>
          <p:nvSpPr>
            <p:cNvPr id="12" name="Rectangle 11"/>
            <p:cNvSpPr/>
            <p:nvPr/>
          </p:nvSpPr>
          <p:spPr>
            <a:xfrm>
              <a:off x="5562601" y="2394599"/>
              <a:ext cx="745067" cy="558800"/>
            </a:xfrm>
            <a:prstGeom prst="rect">
              <a:avLst/>
            </a:prstGeom>
            <a:solidFill>
              <a:srgbClr val="6E87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110</a:t>
              </a:r>
            </a:p>
            <a:p>
              <a:pPr algn="ctr">
                <a:defRPr/>
              </a:pPr>
              <a:r>
                <a:rPr lang="en-US" sz="1000" b="1" dirty="0">
                  <a:solidFill>
                    <a:schemeClr val="tx1"/>
                  </a:solidFill>
                </a:rPr>
                <a:t>135</a:t>
              </a:r>
            </a:p>
            <a:p>
              <a:pPr algn="ctr">
                <a:defRPr/>
              </a:pPr>
              <a:r>
                <a:rPr lang="en-US" sz="1000" b="1" dirty="0">
                  <a:solidFill>
                    <a:schemeClr val="tx1"/>
                  </a:solidFill>
                </a:rPr>
                <a:t>120</a:t>
              </a:r>
            </a:p>
            <a:p>
              <a:pPr algn="ctr">
                <a:defRPr/>
              </a:pPr>
              <a:endParaRPr lang="en-US" sz="1000" b="1" dirty="0">
                <a:solidFill>
                  <a:schemeClr val="tx1"/>
                </a:solidFill>
              </a:endParaRPr>
            </a:p>
            <a:p>
              <a:pPr algn="ctr">
                <a:defRPr/>
              </a:pPr>
              <a:r>
                <a:rPr lang="en-US" sz="1000" b="1" dirty="0">
                  <a:solidFill>
                    <a:schemeClr val="tx1"/>
                  </a:solidFill>
                </a:rPr>
                <a:t>#6f8779</a:t>
              </a:r>
            </a:p>
          </p:txBody>
        </p:sp>
        <p:sp>
          <p:nvSpPr>
            <p:cNvPr id="13" name="Rectangle 12"/>
            <p:cNvSpPr/>
            <p:nvPr/>
          </p:nvSpPr>
          <p:spPr>
            <a:xfrm>
              <a:off x="6523568" y="2394599"/>
              <a:ext cx="745067" cy="558800"/>
            </a:xfrm>
            <a:prstGeom prst="rect">
              <a:avLst/>
            </a:prstGeom>
            <a:solidFill>
              <a:srgbClr val="705C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112</a:t>
              </a:r>
            </a:p>
            <a:p>
              <a:pPr algn="ctr">
                <a:defRPr/>
              </a:pPr>
              <a:r>
                <a:rPr lang="en-US" sz="1000" b="1" dirty="0">
                  <a:solidFill>
                    <a:schemeClr val="bg1"/>
                  </a:solidFill>
                </a:rPr>
                <a:t>92</a:t>
              </a:r>
            </a:p>
            <a:p>
              <a:pPr algn="ctr">
                <a:defRPr/>
              </a:pPr>
              <a:r>
                <a:rPr lang="en-US" sz="1000" b="1" dirty="0">
                  <a:solidFill>
                    <a:schemeClr val="bg1"/>
                  </a:solidFill>
                </a:rPr>
                <a:t>56</a:t>
              </a:r>
            </a:p>
            <a:p>
              <a:pPr algn="ctr">
                <a:defRPr/>
              </a:pPr>
              <a:endParaRPr lang="en-US" sz="1000" b="1" dirty="0">
                <a:solidFill>
                  <a:schemeClr val="bg1"/>
                </a:solidFill>
              </a:endParaRPr>
            </a:p>
            <a:p>
              <a:pPr algn="ctr">
                <a:defRPr/>
              </a:pPr>
              <a:r>
                <a:rPr lang="en-US" sz="1000" b="1" dirty="0">
                  <a:solidFill>
                    <a:schemeClr val="bg1"/>
                  </a:solidFill>
                </a:rPr>
                <a:t>#705d39</a:t>
              </a:r>
            </a:p>
          </p:txBody>
        </p:sp>
        <p:sp>
          <p:nvSpPr>
            <p:cNvPr id="14" name="Rectangle 13"/>
            <p:cNvSpPr/>
            <p:nvPr/>
          </p:nvSpPr>
          <p:spPr>
            <a:xfrm>
              <a:off x="7484533" y="2394599"/>
              <a:ext cx="745067" cy="558800"/>
            </a:xfrm>
            <a:prstGeom prst="rect">
              <a:avLst/>
            </a:prstGeom>
            <a:solidFill>
              <a:srgbClr val="3E66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62</a:t>
              </a:r>
            </a:p>
            <a:p>
              <a:pPr algn="ctr">
                <a:defRPr/>
              </a:pPr>
              <a:r>
                <a:rPr lang="en-US" sz="1000" b="1" dirty="0">
                  <a:solidFill>
                    <a:schemeClr val="bg1"/>
                  </a:solidFill>
                </a:rPr>
                <a:t>102</a:t>
              </a:r>
            </a:p>
            <a:p>
              <a:pPr algn="ctr">
                <a:defRPr/>
              </a:pPr>
              <a:r>
                <a:rPr lang="en-US" sz="1000" b="1" dirty="0">
                  <a:solidFill>
                    <a:schemeClr val="bg1"/>
                  </a:solidFill>
                </a:rPr>
                <a:t>130</a:t>
              </a:r>
            </a:p>
            <a:p>
              <a:pPr algn="ctr">
                <a:defRPr/>
              </a:pPr>
              <a:endParaRPr lang="en-US" sz="1000" b="1" dirty="0">
                <a:solidFill>
                  <a:schemeClr val="bg1"/>
                </a:solidFill>
              </a:endParaRPr>
            </a:p>
            <a:p>
              <a:pPr algn="ctr">
                <a:defRPr/>
              </a:pPr>
              <a:r>
                <a:rPr lang="en-US" sz="1000" b="1" dirty="0">
                  <a:solidFill>
                    <a:schemeClr val="bg1"/>
                  </a:solidFill>
                </a:rPr>
                <a:t>#406782</a:t>
              </a:r>
            </a:p>
          </p:txBody>
        </p:sp>
        <p:sp>
          <p:nvSpPr>
            <p:cNvPr id="15" name="Rectangle 14"/>
            <p:cNvSpPr/>
            <p:nvPr/>
          </p:nvSpPr>
          <p:spPr>
            <a:xfrm>
              <a:off x="8445501" y="2394599"/>
              <a:ext cx="745067" cy="558800"/>
            </a:xfrm>
            <a:prstGeom prst="rect">
              <a:avLst/>
            </a:prstGeom>
            <a:solidFill>
              <a:srgbClr val="6638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102</a:t>
              </a:r>
            </a:p>
            <a:p>
              <a:pPr algn="ctr">
                <a:defRPr/>
              </a:pPr>
              <a:r>
                <a:rPr lang="en-US" sz="1000" b="1" dirty="0">
                  <a:solidFill>
                    <a:schemeClr val="bg1"/>
                  </a:solidFill>
                </a:rPr>
                <a:t>56</a:t>
              </a:r>
            </a:p>
            <a:p>
              <a:pPr algn="ctr">
                <a:defRPr/>
              </a:pPr>
              <a:r>
                <a:rPr lang="en-US" sz="1000" b="1" dirty="0">
                  <a:solidFill>
                    <a:schemeClr val="bg1"/>
                  </a:solidFill>
                </a:rPr>
                <a:t>48</a:t>
              </a:r>
            </a:p>
            <a:p>
              <a:pPr algn="ctr">
                <a:defRPr/>
              </a:pPr>
              <a:endParaRPr lang="en-US" sz="1000" b="1" dirty="0">
                <a:solidFill>
                  <a:schemeClr val="bg1"/>
                </a:solidFill>
              </a:endParaRPr>
            </a:p>
            <a:p>
              <a:pPr algn="ctr">
                <a:defRPr/>
              </a:pPr>
              <a:r>
                <a:rPr lang="en-US" sz="1000" b="1" dirty="0">
                  <a:solidFill>
                    <a:schemeClr val="bg1"/>
                  </a:solidFill>
                </a:rPr>
                <a:t>#673931</a:t>
              </a:r>
            </a:p>
          </p:txBody>
        </p:sp>
        <p:sp>
          <p:nvSpPr>
            <p:cNvPr id="16" name="Rectangle 15"/>
            <p:cNvSpPr/>
            <p:nvPr/>
          </p:nvSpPr>
          <p:spPr>
            <a:xfrm>
              <a:off x="9406469" y="2394599"/>
              <a:ext cx="745067" cy="558800"/>
            </a:xfrm>
            <a:prstGeom prst="rect">
              <a:avLst/>
            </a:prstGeom>
            <a:solidFill>
              <a:srgbClr val="8278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130</a:t>
              </a:r>
            </a:p>
            <a:p>
              <a:pPr algn="ctr">
                <a:defRPr/>
              </a:pPr>
              <a:r>
                <a:rPr lang="en-US" sz="1000" b="1" dirty="0">
                  <a:solidFill>
                    <a:schemeClr val="bg1"/>
                  </a:solidFill>
                </a:rPr>
                <a:t>120</a:t>
              </a:r>
            </a:p>
            <a:p>
              <a:pPr algn="ctr">
                <a:defRPr/>
              </a:pPr>
              <a:r>
                <a:rPr lang="en-US" sz="1000" b="1" dirty="0">
                  <a:solidFill>
                    <a:schemeClr val="bg1"/>
                  </a:solidFill>
                </a:rPr>
                <a:t>111</a:t>
              </a:r>
            </a:p>
            <a:p>
              <a:pPr algn="ctr">
                <a:defRPr/>
              </a:pPr>
              <a:endParaRPr lang="en-US" sz="1000" b="1" dirty="0">
                <a:solidFill>
                  <a:schemeClr val="bg1"/>
                </a:solidFill>
              </a:endParaRPr>
            </a:p>
            <a:p>
              <a:pPr algn="ctr">
                <a:defRPr/>
              </a:pPr>
              <a:r>
                <a:rPr lang="en-US" sz="1000" b="1" dirty="0">
                  <a:solidFill>
                    <a:schemeClr val="bg1"/>
                  </a:solidFill>
                </a:rPr>
                <a:t>#837970</a:t>
              </a:r>
            </a:p>
          </p:txBody>
        </p:sp>
        <p:sp>
          <p:nvSpPr>
            <p:cNvPr id="17" name="Rectangle 16"/>
            <p:cNvSpPr/>
            <p:nvPr/>
          </p:nvSpPr>
          <p:spPr>
            <a:xfrm>
              <a:off x="1718733" y="1707600"/>
              <a:ext cx="745067" cy="5588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237</a:t>
              </a:r>
            </a:p>
            <a:p>
              <a:pPr algn="ctr">
                <a:defRPr/>
              </a:pPr>
              <a:r>
                <a:rPr lang="en-US" sz="1000" b="1" dirty="0">
                  <a:solidFill>
                    <a:schemeClr val="tx1"/>
                  </a:solidFill>
                </a:rPr>
                <a:t>237</a:t>
              </a:r>
            </a:p>
            <a:p>
              <a:pPr algn="ctr">
                <a:defRPr/>
              </a:pPr>
              <a:r>
                <a:rPr lang="en-US" sz="1000" b="1" dirty="0">
                  <a:solidFill>
                    <a:schemeClr val="tx1"/>
                  </a:solidFill>
                </a:rPr>
                <a:t>237</a:t>
              </a:r>
            </a:p>
            <a:p>
              <a:pPr algn="ctr">
                <a:defRPr/>
              </a:pPr>
              <a:endParaRPr lang="en-US" sz="1000" b="1" dirty="0">
                <a:solidFill>
                  <a:schemeClr val="tx1"/>
                </a:solidFill>
              </a:endParaRPr>
            </a:p>
            <a:p>
              <a:pPr algn="ctr">
                <a:defRPr/>
              </a:pPr>
              <a:r>
                <a:rPr lang="en-US" sz="1000" b="1" dirty="0">
                  <a:solidFill>
                    <a:schemeClr val="tx1"/>
                  </a:solidFill>
                </a:rPr>
                <a:t>#</a:t>
              </a:r>
              <a:r>
                <a:rPr lang="en-US" sz="1000" b="1" dirty="0" err="1">
                  <a:solidFill>
                    <a:schemeClr val="tx1"/>
                  </a:solidFill>
                </a:rPr>
                <a:t>ededed</a:t>
              </a:r>
              <a:endParaRPr lang="en-US" sz="1000" b="1" dirty="0">
                <a:solidFill>
                  <a:schemeClr val="tx1"/>
                </a:solidFill>
              </a:endParaRPr>
            </a:p>
          </p:txBody>
        </p:sp>
        <p:sp>
          <p:nvSpPr>
            <p:cNvPr id="18" name="Rectangle 17"/>
            <p:cNvSpPr/>
            <p:nvPr/>
          </p:nvSpPr>
          <p:spPr>
            <a:xfrm>
              <a:off x="5562601" y="1707600"/>
              <a:ext cx="745067" cy="558800"/>
            </a:xfrm>
            <a:prstGeom prst="rect">
              <a:avLst/>
            </a:prstGeom>
            <a:solidFill>
              <a:srgbClr val="5077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80</a:t>
              </a:r>
            </a:p>
            <a:p>
              <a:pPr algn="ctr">
                <a:defRPr/>
              </a:pPr>
              <a:r>
                <a:rPr lang="en-US" sz="1000" b="1" dirty="0">
                  <a:solidFill>
                    <a:schemeClr val="bg1"/>
                  </a:solidFill>
                </a:rPr>
                <a:t>119</a:t>
              </a:r>
            </a:p>
            <a:p>
              <a:pPr algn="ctr">
                <a:defRPr/>
              </a:pPr>
              <a:r>
                <a:rPr lang="en-US" sz="1000" b="1" dirty="0">
                  <a:solidFill>
                    <a:schemeClr val="bg1"/>
                  </a:solidFill>
                </a:rPr>
                <a:t>27</a:t>
              </a:r>
            </a:p>
            <a:p>
              <a:pPr algn="ctr">
                <a:defRPr/>
              </a:pPr>
              <a:endParaRPr lang="en-US" sz="1000" b="1" dirty="0">
                <a:solidFill>
                  <a:schemeClr val="bg1"/>
                </a:solidFill>
              </a:endParaRPr>
            </a:p>
            <a:p>
              <a:pPr algn="ctr">
                <a:defRPr/>
              </a:pPr>
              <a:r>
                <a:rPr lang="en-US" sz="1000" b="1" dirty="0">
                  <a:solidFill>
                    <a:schemeClr val="bg1"/>
                  </a:solidFill>
                </a:rPr>
                <a:t>#517837</a:t>
              </a:r>
            </a:p>
          </p:txBody>
        </p:sp>
        <p:sp>
          <p:nvSpPr>
            <p:cNvPr id="19" name="Rectangle 18"/>
            <p:cNvSpPr/>
            <p:nvPr/>
          </p:nvSpPr>
          <p:spPr>
            <a:xfrm>
              <a:off x="6523568" y="1707600"/>
              <a:ext cx="745067" cy="558800"/>
            </a:xfrm>
            <a:prstGeom prst="rect">
              <a:avLst/>
            </a:prstGeom>
            <a:solidFill>
              <a:srgbClr val="FCAE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tx1"/>
                  </a:solidFill>
                </a:rPr>
                <a:t>252</a:t>
              </a:r>
            </a:p>
            <a:p>
              <a:pPr algn="ctr">
                <a:defRPr/>
              </a:pPr>
              <a:r>
                <a:rPr lang="en-US" sz="1000" b="1" dirty="0">
                  <a:solidFill>
                    <a:schemeClr val="tx1"/>
                  </a:solidFill>
                </a:rPr>
                <a:t>174</a:t>
              </a:r>
            </a:p>
            <a:p>
              <a:pPr algn="ctr">
                <a:defRPr/>
              </a:pPr>
              <a:r>
                <a:rPr lang="en-US" sz="1000" b="1" dirty="0">
                  <a:solidFill>
                    <a:schemeClr val="tx1"/>
                  </a:solidFill>
                </a:rPr>
                <a:t>59</a:t>
              </a:r>
            </a:p>
            <a:p>
              <a:pPr algn="ctr">
                <a:defRPr/>
              </a:pPr>
              <a:endParaRPr lang="en-US" sz="1000" b="1" dirty="0">
                <a:solidFill>
                  <a:schemeClr val="tx1"/>
                </a:solidFill>
              </a:endParaRPr>
            </a:p>
            <a:p>
              <a:pPr algn="ctr">
                <a:defRPr/>
              </a:pPr>
              <a:r>
                <a:rPr lang="en-US" sz="1000" b="1" dirty="0">
                  <a:solidFill>
                    <a:schemeClr val="tx1"/>
                  </a:solidFill>
                </a:rPr>
                <a:t>#fbae3d</a:t>
              </a:r>
            </a:p>
          </p:txBody>
        </p:sp>
        <p:sp>
          <p:nvSpPr>
            <p:cNvPr id="20" name="Rectangle 19"/>
            <p:cNvSpPr/>
            <p:nvPr/>
          </p:nvSpPr>
          <p:spPr>
            <a:xfrm>
              <a:off x="7484533" y="1707600"/>
              <a:ext cx="745067" cy="558800"/>
            </a:xfrm>
            <a:prstGeom prst="rect">
              <a:avLst/>
            </a:prstGeom>
            <a:solidFill>
              <a:srgbClr val="5324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chemeClr val="bg1"/>
                  </a:solidFill>
                </a:rPr>
                <a:t>83</a:t>
              </a:r>
            </a:p>
            <a:p>
              <a:pPr algn="ctr">
                <a:defRPr/>
              </a:pPr>
              <a:r>
                <a:rPr lang="en-US" sz="1000" b="1" dirty="0">
                  <a:solidFill>
                    <a:schemeClr val="bg1"/>
                  </a:solidFill>
                </a:rPr>
                <a:t>36</a:t>
              </a:r>
            </a:p>
            <a:p>
              <a:pPr algn="ctr">
                <a:defRPr/>
              </a:pPr>
              <a:r>
                <a:rPr lang="en-US" sz="1000" b="1" dirty="0">
                  <a:solidFill>
                    <a:schemeClr val="bg1"/>
                  </a:solidFill>
                </a:rPr>
                <a:t>118</a:t>
              </a:r>
            </a:p>
            <a:p>
              <a:pPr algn="ctr">
                <a:defRPr/>
              </a:pPr>
              <a:endParaRPr lang="en-US" sz="1000" b="1" dirty="0">
                <a:solidFill>
                  <a:schemeClr val="bg1"/>
                </a:solidFill>
              </a:endParaRPr>
            </a:p>
            <a:p>
              <a:pPr algn="ctr">
                <a:defRPr/>
              </a:pPr>
              <a:r>
                <a:rPr lang="en-US" sz="1000" b="1" dirty="0">
                  <a:solidFill>
                    <a:schemeClr val="bg1"/>
                  </a:solidFill>
                </a:rPr>
                <a:t>#542a76</a:t>
              </a:r>
            </a:p>
          </p:txBody>
        </p:sp>
      </p:grpSp>
    </p:spTree>
    <p:extLst>
      <p:ext uri="{BB962C8B-B14F-4D97-AF65-F5344CB8AC3E}">
        <p14:creationId xmlns:p14="http://schemas.microsoft.com/office/powerpoint/2010/main" val="398110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3"/>
          <p:cNvSpPr>
            <a:spLocks noGrp="1"/>
          </p:cNvSpPr>
          <p:nvPr>
            <p:ph sz="quarter" idx="10"/>
          </p:nvPr>
        </p:nvSpPr>
        <p:spPr>
          <a:xfrm>
            <a:off x="266700" y="1028700"/>
            <a:ext cx="11658600" cy="5600700"/>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8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9" name="Content Placeholder 3"/>
          <p:cNvSpPr>
            <a:spLocks noGrp="1"/>
          </p:cNvSpPr>
          <p:nvPr>
            <p:ph sz="quarter" idx="12"/>
          </p:nvPr>
        </p:nvSpPr>
        <p:spPr>
          <a:xfrm>
            <a:off x="266700" y="1028700"/>
            <a:ext cx="11658600" cy="5600700"/>
          </a:xfrm>
        </p:spPr>
        <p:txBody>
          <a:bodyPr numCol="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783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dirty="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45814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itle">
    <p:bg>
      <p:bgPr>
        <a:solidFill>
          <a:schemeClr val="tx2"/>
        </a:solidFill>
        <a:effectLst/>
      </p:bgPr>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0" y="0"/>
            <a:ext cx="12192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10"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spTree>
    <p:extLst>
      <p:ext uri="{BB962C8B-B14F-4D97-AF65-F5344CB8AC3E}">
        <p14:creationId xmlns:p14="http://schemas.microsoft.com/office/powerpoint/2010/main" val="21525952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9"/>
          </p:nvPr>
        </p:nvSpPr>
        <p:spPr>
          <a:xfrm>
            <a:off x="6203894" y="1028700"/>
            <a:ext cx="5721406"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362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
        <p:nvSpPr>
          <p:cNvPr id="2" name="Title 1"/>
          <p:cNvSpPr>
            <a:spLocks noGrp="1"/>
          </p:cNvSpPr>
          <p:nvPr>
            <p:ph type="title"/>
          </p:nvPr>
        </p:nvSpPr>
        <p:spPr/>
        <p:txBody>
          <a:bodyPr/>
          <a:lstStyle/>
          <a:p>
            <a:r>
              <a:rPr lang="en-US" dirty="0"/>
              <a:t>Click to edit Master title style</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328583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6"/>
          </p:nvPr>
        </p:nvSpPr>
        <p:spPr>
          <a:xfrm>
            <a:off x="4245524"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56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1" name="Rounded Rectangle 10"/>
          <p:cNvSpPr/>
          <p:nvPr/>
        </p:nvSpPr>
        <p:spPr>
          <a:xfrm>
            <a:off x="66675" y="38099"/>
            <a:ext cx="12058650" cy="6791326"/>
          </a:xfrm>
          <a:prstGeom prst="roundRect">
            <a:avLst>
              <a:gd name="adj" fmla="val 2258"/>
            </a:avLst>
          </a:prstGeom>
          <a:solidFill>
            <a:srgbClr val="FFFFFF"/>
          </a:solidFill>
          <a:ln w="57150">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900" dirty="0"/>
          </a:p>
        </p:txBody>
      </p:sp>
      <p:pic>
        <p:nvPicPr>
          <p:cNvPr id="5" name="Picture 4"/>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a:xfrm>
            <a:off x="285750" y="256443"/>
            <a:ext cx="496209" cy="653036"/>
          </a:xfrm>
          <a:prstGeom prst="rect">
            <a:avLst/>
          </a:prstGeom>
        </p:spPr>
      </p:pic>
      <p:sp>
        <p:nvSpPr>
          <p:cNvPr id="4099" name="Title Placeholder 1"/>
          <p:cNvSpPr>
            <a:spLocks noGrp="1"/>
          </p:cNvSpPr>
          <p:nvPr>
            <p:ph type="title"/>
          </p:nvPr>
        </p:nvSpPr>
        <p:spPr bwMode="auto">
          <a:xfrm>
            <a:off x="954860" y="128981"/>
            <a:ext cx="10185088" cy="7854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3" name="Picture 6"/>
          <p:cNvPicPr>
            <a:picLocks noChangeAspect="1"/>
          </p:cNvPicPr>
          <p:nvPr/>
        </p:nvPicPr>
        <p:blipFill>
          <a:blip r:embed="rId29"/>
          <a:srcRect/>
          <a:stretch>
            <a:fillRect/>
          </a:stretch>
        </p:blipFill>
        <p:spPr bwMode="auto">
          <a:xfrm>
            <a:off x="6079067" y="3416309"/>
            <a:ext cx="25400" cy="3175"/>
          </a:xfrm>
          <a:prstGeom prst="rect">
            <a:avLst/>
          </a:prstGeom>
          <a:noFill/>
          <a:ln w="9525">
            <a:noFill/>
            <a:miter lim="800000"/>
            <a:headEnd/>
            <a:tailEnd/>
          </a:ln>
        </p:spPr>
      </p:pic>
      <p:sp>
        <p:nvSpPr>
          <p:cNvPr id="12"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pic>
        <p:nvPicPr>
          <p:cNvPr id="3" name="Picture 2"/>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a:off x="11266541" y="334036"/>
            <a:ext cx="727585" cy="497851"/>
          </a:xfrm>
          <a:prstGeom prst="rect">
            <a:avLst/>
          </a:prstGeom>
        </p:spPr>
      </p:pic>
      <p:sp>
        <p:nvSpPr>
          <p:cNvPr id="6" name="Footer Placeholder 5"/>
          <p:cNvSpPr>
            <a:spLocks noGrp="1"/>
          </p:cNvSpPr>
          <p:nvPr>
            <p:ph type="ftr" sz="quarter" idx="3"/>
          </p:nvPr>
        </p:nvSpPr>
        <p:spPr>
          <a:xfrm>
            <a:off x="276225" y="6640512"/>
            <a:ext cx="4114800" cy="182880"/>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7" name="Date Placeholder 6"/>
          <p:cNvSpPr>
            <a:spLocks noGrp="1"/>
          </p:cNvSpPr>
          <p:nvPr>
            <p:ph type="dt" sz="half" idx="2"/>
          </p:nvPr>
        </p:nvSpPr>
        <p:spPr>
          <a:xfrm>
            <a:off x="9182100" y="6640512"/>
            <a:ext cx="2743200" cy="182880"/>
          </a:xfrm>
          <a:prstGeom prst="rect">
            <a:avLst/>
          </a:prstGeom>
        </p:spPr>
        <p:txBody>
          <a:bodyPr vert="horz" lIns="91440" tIns="45720" rIns="91440" bIns="45720" rtlCol="0" anchor="ctr"/>
          <a:lstStyle>
            <a:lvl1pPr algn="r">
              <a:defRPr sz="900">
                <a:solidFill>
                  <a:schemeClr val="tx1">
                    <a:tint val="75000"/>
                  </a:schemeClr>
                </a:solidFill>
              </a:defRPr>
            </a:lvl1pPr>
          </a:lstStyle>
          <a:p>
            <a:fld id="{0D5B6B94-6F19-4E2B-82A4-E3780F0317F0}" type="datetimeFigureOut">
              <a:rPr lang="en-US" smtClean="0"/>
              <a:pPr/>
              <a:t>10/14/2024</a:t>
            </a:fld>
            <a:endParaRPr lang="en-US" dirty="0"/>
          </a:p>
        </p:txBody>
      </p:sp>
    </p:spTree>
    <p:extLst>
      <p:ext uri="{BB962C8B-B14F-4D97-AF65-F5344CB8AC3E}">
        <p14:creationId xmlns:p14="http://schemas.microsoft.com/office/powerpoint/2010/main" val="1369296369"/>
      </p:ext>
    </p:extLst>
  </p:cSld>
  <p:clrMap bg1="lt1" tx1="dk1" bg2="lt2" tx2="dk2" accent1="accent1" accent2="accent2" accent3="accent3" accent4="accent4" accent5="accent5" accent6="accent6" hlink="hlink" folHlink="folHlink"/>
  <p:sldLayoutIdLst>
    <p:sldLayoutId id="2147483680" r:id="rId1"/>
    <p:sldLayoutId id="2147483726" r:id="rId2"/>
    <p:sldLayoutId id="2147483681" r:id="rId3"/>
    <p:sldLayoutId id="2147483682" r:id="rId4"/>
    <p:sldLayoutId id="2147483707" r:id="rId5"/>
    <p:sldLayoutId id="2147483708" r:id="rId6"/>
    <p:sldLayoutId id="2147483687" r:id="rId7"/>
    <p:sldLayoutId id="2147483688" r:id="rId8"/>
    <p:sldLayoutId id="2147483689" r:id="rId9"/>
    <p:sldLayoutId id="2147483690" r:id="rId10"/>
    <p:sldLayoutId id="2147483691" r:id="rId11"/>
    <p:sldLayoutId id="2147483697" r:id="rId12"/>
    <p:sldLayoutId id="2147483698" r:id="rId13"/>
    <p:sldLayoutId id="2147483709" r:id="rId14"/>
    <p:sldLayoutId id="2147483699" r:id="rId15"/>
    <p:sldLayoutId id="2147483701" r:id="rId16"/>
    <p:sldLayoutId id="2147483710" r:id="rId17"/>
    <p:sldLayoutId id="2147483702" r:id="rId18"/>
    <p:sldLayoutId id="2147483703" r:id="rId19"/>
    <p:sldLayoutId id="2147483704" r:id="rId20"/>
    <p:sldLayoutId id="2147483705" r:id="rId21"/>
    <p:sldLayoutId id="2147483711" r:id="rId22"/>
    <p:sldLayoutId id="2147483712" r:id="rId23"/>
    <p:sldLayoutId id="2147483713" r:id="rId24"/>
    <p:sldLayoutId id="2147483714" r:id="rId25"/>
    <p:sldLayoutId id="2147483727" r:id="rId26"/>
  </p:sldLayoutIdLst>
  <p:hf hdr="0" dt="0"/>
  <p:txStyles>
    <p:titleStyle>
      <a:lvl1pPr algn="l" rtl="0" eaLnBrk="1" fontAlgn="base" hangingPunct="1">
        <a:spcBef>
          <a:spcPct val="0"/>
        </a:spcBef>
        <a:spcAft>
          <a:spcPct val="0"/>
        </a:spcAft>
        <a:defRPr sz="3200" b="1" kern="1200" cap="all">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userDrawn="1">
          <p15:clr>
            <a:srgbClr val="5ACBF0"/>
          </p15:clr>
        </p15:guide>
        <p15:guide id="2" pos="12971">
          <p15:clr>
            <a:srgbClr val="5ACBF0"/>
          </p15:clr>
        </p15:guide>
        <p15:guide id="3" pos="168" userDrawn="1">
          <p15:clr>
            <a:srgbClr val="5ACBF0"/>
          </p15:clr>
        </p15:guide>
        <p15:guide id="4" orient="horz" pos="637" userDrawn="1">
          <p15:clr>
            <a:srgbClr val="F26B43"/>
          </p15:clr>
        </p15:guide>
        <p15:guide id="5" orient="horz" pos="583" userDrawn="1">
          <p15:clr>
            <a:srgbClr val="F26B43"/>
          </p15:clr>
        </p15:guide>
        <p15:guide id="6" orient="horz" pos="417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8C8C8"/>
        </a:solidFill>
        <a:effectLst/>
      </p:bgPr>
    </p:bg>
    <p:spTree>
      <p:nvGrpSpPr>
        <p:cNvPr id="1" name=""/>
        <p:cNvGrpSpPr/>
        <p:nvPr/>
      </p:nvGrpSpPr>
      <p:grpSpPr>
        <a:xfrm>
          <a:off x="0" y="0"/>
          <a:ext cx="0" cy="0"/>
          <a:chOff x="0" y="0"/>
          <a:chExt cx="0" cy="0"/>
        </a:xfrm>
      </p:grpSpPr>
      <p:sp>
        <p:nvSpPr>
          <p:cNvPr id="12" name="Rounded Rectangle 11"/>
          <p:cNvSpPr/>
          <p:nvPr userDrawn="1"/>
        </p:nvSpPr>
        <p:spPr>
          <a:xfrm>
            <a:off x="66675" y="38099"/>
            <a:ext cx="12058650" cy="6791326"/>
          </a:xfrm>
          <a:prstGeom prst="roundRect">
            <a:avLst>
              <a:gd name="adj" fmla="val 2258"/>
            </a:avLst>
          </a:prstGeom>
          <a:solidFill>
            <a:srgbClr val="FFFFFF"/>
          </a:solidFill>
          <a:ln w="5715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900" dirty="0"/>
          </a:p>
        </p:txBody>
      </p:sp>
      <p:sp>
        <p:nvSpPr>
          <p:cNvPr id="23"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6"/>
          <p:cNvPicPr>
            <a:picLocks noChangeAspect="1"/>
          </p:cNvPicPr>
          <p:nvPr userDrawn="1"/>
        </p:nvPicPr>
        <p:blipFill>
          <a:blip r:embed="rId4"/>
          <a:srcRect/>
          <a:stretch>
            <a:fillRect/>
          </a:stretch>
        </p:blipFill>
        <p:spPr bwMode="auto">
          <a:xfrm>
            <a:off x="6079067" y="3416309"/>
            <a:ext cx="25400" cy="3175"/>
          </a:xfrm>
          <a:prstGeom prst="rect">
            <a:avLst/>
          </a:prstGeom>
          <a:noFill/>
          <a:ln w="9525">
            <a:noFill/>
            <a:miter lim="800000"/>
            <a:headEnd/>
            <a:tailEnd/>
          </a:ln>
        </p:spPr>
      </p:pic>
      <p:pic>
        <p:nvPicPr>
          <p:cNvPr id="14" name="Picture 1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85750" y="256443"/>
            <a:ext cx="496209" cy="653036"/>
          </a:xfrm>
          <a:prstGeom prst="rect">
            <a:avLst/>
          </a:prstGeom>
        </p:spPr>
      </p:pic>
      <p:sp>
        <p:nvSpPr>
          <p:cNvPr id="15" name="Text Box 14"/>
          <p:cNvSpPr txBox="1">
            <a:spLocks noChangeArrowheads="1"/>
          </p:cNvSpPr>
          <p:nvPr userDrawn="1"/>
        </p:nvSpPr>
        <p:spPr bwMode="auto">
          <a:xfrm>
            <a:off x="11153774" y="143167"/>
            <a:ext cx="771525" cy="153888"/>
          </a:xfrm>
          <a:prstGeom prst="rect">
            <a:avLst/>
          </a:prstGeom>
          <a:noFill/>
          <a:ln w="9525">
            <a:noFill/>
            <a:miter lim="800000"/>
            <a:headEnd/>
            <a:tailEnd/>
          </a:ln>
          <a:effectLst/>
        </p:spPr>
        <p:txBody>
          <a:bodyPr wrap="square" tIns="0" bIns="0">
            <a:spAutoFit/>
          </a:bodyPr>
          <a:lstStyle/>
          <a:p>
            <a:pPr algn="r">
              <a:spcBef>
                <a:spcPct val="50000"/>
              </a:spcBef>
              <a:defRPr/>
            </a:pPr>
            <a:fld id="{99D903CA-8EC9-4EB0-B4F7-7D6D89967A95}" type="slidenum">
              <a:rPr lang="en-US" sz="1000" b="0" baseline="0" smtClean="0"/>
              <a:pPr algn="r">
                <a:spcBef>
                  <a:spcPct val="50000"/>
                </a:spcBef>
                <a:defRPr/>
              </a:pPr>
              <a:t>‹#›</a:t>
            </a:fld>
            <a:endParaRPr lang="en-US" sz="1000" b="0" baseline="0" dirty="0"/>
          </a:p>
        </p:txBody>
      </p:sp>
      <p:pic>
        <p:nvPicPr>
          <p:cNvPr id="16" name="Picture 1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266541" y="334036"/>
            <a:ext cx="727585" cy="497851"/>
          </a:xfrm>
          <a:prstGeom prst="rect">
            <a:avLst/>
          </a:prstGeom>
        </p:spPr>
      </p:pic>
      <p:sp>
        <p:nvSpPr>
          <p:cNvPr id="19" name="Title Placeholder 1"/>
          <p:cNvSpPr>
            <a:spLocks noGrp="1"/>
          </p:cNvSpPr>
          <p:nvPr>
            <p:ph type="title"/>
          </p:nvPr>
        </p:nvSpPr>
        <p:spPr bwMode="auto">
          <a:xfrm>
            <a:off x="954860" y="128981"/>
            <a:ext cx="10185088" cy="78541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slide</a:t>
            </a:r>
          </a:p>
        </p:txBody>
      </p:sp>
      <p:sp>
        <p:nvSpPr>
          <p:cNvPr id="20" name="Footer Placeholder 5"/>
          <p:cNvSpPr>
            <a:spLocks noGrp="1"/>
          </p:cNvSpPr>
          <p:nvPr>
            <p:ph type="ftr" sz="quarter" idx="3"/>
          </p:nvPr>
        </p:nvSpPr>
        <p:spPr>
          <a:xfrm>
            <a:off x="276225" y="6640512"/>
            <a:ext cx="4114800" cy="182880"/>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21" name="Date Placeholder 6"/>
          <p:cNvSpPr>
            <a:spLocks noGrp="1"/>
          </p:cNvSpPr>
          <p:nvPr>
            <p:ph type="dt" sz="half" idx="2"/>
          </p:nvPr>
        </p:nvSpPr>
        <p:spPr>
          <a:xfrm>
            <a:off x="9182100" y="6640512"/>
            <a:ext cx="2743200" cy="182880"/>
          </a:xfrm>
          <a:prstGeom prst="rect">
            <a:avLst/>
          </a:prstGeom>
        </p:spPr>
        <p:txBody>
          <a:bodyPr vert="horz" lIns="91440" tIns="45720" rIns="91440" bIns="45720" rtlCol="0" anchor="ctr"/>
          <a:lstStyle>
            <a:lvl1pPr algn="r">
              <a:defRPr sz="900">
                <a:solidFill>
                  <a:schemeClr val="tx1">
                    <a:tint val="75000"/>
                  </a:schemeClr>
                </a:solidFill>
              </a:defRPr>
            </a:lvl1pPr>
          </a:lstStyle>
          <a:p>
            <a:fld id="{0D5B6B94-6F19-4E2B-82A4-E3780F0317F0}" type="datetimeFigureOut">
              <a:rPr lang="en-US" smtClean="0"/>
              <a:pPr/>
              <a:t>10/14/2024</a:t>
            </a:fld>
            <a:endParaRPr lang="en-US" dirty="0"/>
          </a:p>
        </p:txBody>
      </p:sp>
    </p:spTree>
    <p:extLst>
      <p:ext uri="{BB962C8B-B14F-4D97-AF65-F5344CB8AC3E}">
        <p14:creationId xmlns:p14="http://schemas.microsoft.com/office/powerpoint/2010/main" val="199137462"/>
      </p:ext>
    </p:extLst>
  </p:cSld>
  <p:clrMap bg1="lt1" tx1="dk1" bg2="lt2" tx2="dk2" accent1="accent1" accent2="accent2" accent3="accent3" accent4="accent4" accent5="accent5" accent6="accent6" hlink="hlink" folHlink="folHlink"/>
  <p:sldLayoutIdLst>
    <p:sldLayoutId id="2147483724" r:id="rId1"/>
    <p:sldLayoutId id="2147483725" r:id="rId2"/>
  </p:sldLayoutIdLst>
  <p:hf hdr="0" dt="0"/>
  <p:txStyles>
    <p:titleStyle>
      <a:lvl1pPr algn="l" rtl="0" eaLnBrk="1" fontAlgn="base" hangingPunct="1">
        <a:spcBef>
          <a:spcPct val="0"/>
        </a:spcBef>
        <a:spcAft>
          <a:spcPct val="0"/>
        </a:spcAft>
        <a:defRPr sz="3200" b="1" kern="1200" cap="all">
          <a:solidFill>
            <a:schemeClr val="tx1">
              <a:lumMod val="75000"/>
              <a:lumOff val="25000"/>
            </a:schemeClr>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169"/>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30188" indent="-230188" algn="l" rtl="0" eaLnBrk="1" fontAlgn="base" hangingPunct="1">
        <a:spcBef>
          <a:spcPts val="169"/>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1775"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4213" indent="-222250"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30188" algn="l" rtl="0" eaLnBrk="1" fontAlgn="base" hangingPunct="1">
        <a:spcBef>
          <a:spcPts val="169"/>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583" userDrawn="1">
          <p15:clr>
            <a:srgbClr val="F26B43"/>
          </p15:clr>
        </p15:guide>
        <p15:guide id="1" pos="7512" userDrawn="1">
          <p15:clr>
            <a:srgbClr val="5ACBF0"/>
          </p15:clr>
        </p15:guide>
        <p15:guide id="2" pos="12971">
          <p15:clr>
            <a:srgbClr val="5ACBF0"/>
          </p15:clr>
        </p15:guide>
        <p15:guide id="3" pos="168" userDrawn="1">
          <p15:clr>
            <a:srgbClr val="5ACBF0"/>
          </p15:clr>
        </p15:guide>
        <p15:guide id="5" orient="horz" pos="637" userDrawn="1">
          <p15:clr>
            <a:srgbClr val="F26B43"/>
          </p15:clr>
        </p15:guide>
        <p15:guide id="6"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gif"/><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1.xml"/><Relationship Id="rId16" Type="http://schemas.openxmlformats.org/officeDocument/2006/relationships/image" Target="../media/image20.gif"/><Relationship Id="rId1" Type="http://schemas.openxmlformats.org/officeDocument/2006/relationships/slideLayout" Target="../slideLayouts/slideLayout23.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ienccloud.u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navigation.usace.army.mil/"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6700" y="260931"/>
            <a:ext cx="5365173" cy="1671543"/>
          </a:xfrm>
        </p:spPr>
        <p:txBody>
          <a:bodyPr>
            <a:normAutofit/>
          </a:bodyPr>
          <a:lstStyle/>
          <a:p>
            <a:r>
              <a:rPr lang="en-US" dirty="0"/>
              <a:t>Status of inland </a:t>
            </a:r>
            <a:r>
              <a:rPr lang="en-US" dirty="0" err="1"/>
              <a:t>encS</a:t>
            </a:r>
            <a:r>
              <a:rPr lang="en-US" dirty="0"/>
              <a:t> in the us</a:t>
            </a:r>
            <a:endParaRPr lang="en-US" sz="2000" dirty="0"/>
          </a:p>
        </p:txBody>
      </p:sp>
      <p:sp>
        <p:nvSpPr>
          <p:cNvPr id="5" name="Text Placeholder 4"/>
          <p:cNvSpPr>
            <a:spLocks noGrp="1"/>
          </p:cNvSpPr>
          <p:nvPr>
            <p:ph sz="quarter" idx="17"/>
          </p:nvPr>
        </p:nvSpPr>
        <p:spPr>
          <a:xfrm>
            <a:off x="266700" y="2058988"/>
            <a:ext cx="5365173" cy="3308350"/>
          </a:xfrm>
        </p:spPr>
        <p:txBody>
          <a:bodyPr/>
          <a:lstStyle/>
          <a:p>
            <a:r>
              <a:rPr lang="en-US" sz="2400" b="1" dirty="0"/>
              <a:t>Inland ENC Harmonization Group</a:t>
            </a:r>
          </a:p>
          <a:p>
            <a:endParaRPr lang="en-US" dirty="0"/>
          </a:p>
          <a:p>
            <a:r>
              <a:rPr lang="en-US" dirty="0"/>
              <a:t>Denise LaDue</a:t>
            </a:r>
          </a:p>
          <a:p>
            <a:r>
              <a:rPr lang="en-US" dirty="0"/>
              <a:t>IENC Program Manager</a:t>
            </a:r>
          </a:p>
          <a:p>
            <a:r>
              <a:rPr lang="en-US" dirty="0"/>
              <a:t>U.S. Army Geospatial Center</a:t>
            </a:r>
          </a:p>
          <a:p>
            <a:r>
              <a:rPr lang="en-US" dirty="0"/>
              <a:t>15 October 2024</a:t>
            </a:r>
          </a:p>
          <a:p>
            <a:endParaRPr lang="en-US" dirty="0"/>
          </a:p>
        </p:txBody>
      </p:sp>
      <p:sp>
        <p:nvSpPr>
          <p:cNvPr id="13" name="Hexagon 1">
            <a:extLst>
              <a:ext uri="{FF2B5EF4-FFF2-40B4-BE49-F238E27FC236}">
                <a16:creationId xmlns:a16="http://schemas.microsoft.com/office/drawing/2014/main" id="{45577111-C161-495B-B3DD-037A9B9C49FC}"/>
              </a:ext>
            </a:extLst>
          </p:cNvPr>
          <p:cNvSpPr/>
          <p:nvPr/>
        </p:nvSpPr>
        <p:spPr>
          <a:xfrm>
            <a:off x="5806346" y="411866"/>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3"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
            <a:extLst>
              <a:ext uri="{FF2B5EF4-FFF2-40B4-BE49-F238E27FC236}">
                <a16:creationId xmlns:a16="http://schemas.microsoft.com/office/drawing/2014/main" id="{804CF906-1F94-4870-BAE1-528CC595D53B}"/>
              </a:ext>
            </a:extLst>
          </p:cNvPr>
          <p:cNvSpPr/>
          <p:nvPr/>
        </p:nvSpPr>
        <p:spPr>
          <a:xfrm>
            <a:off x="6930288" y="1067286"/>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4"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Hexagon 1">
            <a:extLst>
              <a:ext uri="{FF2B5EF4-FFF2-40B4-BE49-F238E27FC236}">
                <a16:creationId xmlns:a16="http://schemas.microsoft.com/office/drawing/2014/main" id="{C09267BC-4717-4847-8980-FDD96FC5CF7D}"/>
              </a:ext>
            </a:extLst>
          </p:cNvPr>
          <p:cNvSpPr/>
          <p:nvPr/>
        </p:nvSpPr>
        <p:spPr>
          <a:xfrm>
            <a:off x="9162409" y="2353196"/>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5" cstate="email">
              <a:extLst>
                <a:ext uri="{28A0092B-C50C-407E-A947-70E740481C1C}">
                  <a14:useLocalDpi xmlns:a14="http://schemas.microsoft.com/office/drawing/2010/main" val="0"/>
                </a:ext>
              </a:extLst>
            </a:blip>
            <a:stretch>
              <a:fillRect/>
            </a:stretch>
          </a:blipFill>
          <a:ln>
            <a:solidFill>
              <a:srgbClr val="1E32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
            <a:extLst>
              <a:ext uri="{FF2B5EF4-FFF2-40B4-BE49-F238E27FC236}">
                <a16:creationId xmlns:a16="http://schemas.microsoft.com/office/drawing/2014/main" id="{DCCB0F25-FC68-47A9-B0DC-AD81235C675D}"/>
              </a:ext>
            </a:extLst>
          </p:cNvPr>
          <p:cNvSpPr/>
          <p:nvPr/>
        </p:nvSpPr>
        <p:spPr>
          <a:xfrm>
            <a:off x="5807164" y="2989617"/>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6"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
            <a:extLst>
              <a:ext uri="{FF2B5EF4-FFF2-40B4-BE49-F238E27FC236}">
                <a16:creationId xmlns:a16="http://schemas.microsoft.com/office/drawing/2014/main" id="{3770702C-2956-4499-BB98-7F547AAB7126}"/>
              </a:ext>
            </a:extLst>
          </p:cNvPr>
          <p:cNvSpPr/>
          <p:nvPr/>
        </p:nvSpPr>
        <p:spPr>
          <a:xfrm>
            <a:off x="6908772" y="2350420"/>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7"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
            <a:extLst>
              <a:ext uri="{FF2B5EF4-FFF2-40B4-BE49-F238E27FC236}">
                <a16:creationId xmlns:a16="http://schemas.microsoft.com/office/drawing/2014/main" id="{883DF7EA-9030-4688-852D-FA3046833C69}"/>
              </a:ext>
            </a:extLst>
          </p:cNvPr>
          <p:cNvSpPr/>
          <p:nvPr/>
        </p:nvSpPr>
        <p:spPr>
          <a:xfrm>
            <a:off x="8051899" y="2990674"/>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8"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
            <a:extLst>
              <a:ext uri="{FF2B5EF4-FFF2-40B4-BE49-F238E27FC236}">
                <a16:creationId xmlns:a16="http://schemas.microsoft.com/office/drawing/2014/main" id="{1E7D1DD0-F21B-4778-940D-745F55A161E0}"/>
              </a:ext>
            </a:extLst>
          </p:cNvPr>
          <p:cNvSpPr/>
          <p:nvPr/>
        </p:nvSpPr>
        <p:spPr>
          <a:xfrm>
            <a:off x="8039792" y="411618"/>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9"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
            <a:extLst>
              <a:ext uri="{FF2B5EF4-FFF2-40B4-BE49-F238E27FC236}">
                <a16:creationId xmlns:a16="http://schemas.microsoft.com/office/drawing/2014/main" id="{A0161129-0499-4BEC-AADE-B3468F94D214}"/>
              </a:ext>
            </a:extLst>
          </p:cNvPr>
          <p:cNvSpPr/>
          <p:nvPr/>
        </p:nvSpPr>
        <p:spPr>
          <a:xfrm>
            <a:off x="9175489" y="1056836"/>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10"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Hexagon 1">
            <a:extLst>
              <a:ext uri="{FF2B5EF4-FFF2-40B4-BE49-F238E27FC236}">
                <a16:creationId xmlns:a16="http://schemas.microsoft.com/office/drawing/2014/main" id="{0EC8A1C0-3023-4DFE-9A87-C5EC76062C13}"/>
              </a:ext>
            </a:extLst>
          </p:cNvPr>
          <p:cNvSpPr/>
          <p:nvPr/>
        </p:nvSpPr>
        <p:spPr>
          <a:xfrm>
            <a:off x="10308765" y="2992002"/>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11"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1">
            <a:extLst>
              <a:ext uri="{FF2B5EF4-FFF2-40B4-BE49-F238E27FC236}">
                <a16:creationId xmlns:a16="http://schemas.microsoft.com/office/drawing/2014/main" id="{817E11F1-01C0-4CC1-8564-2B5976ACEEE2}"/>
              </a:ext>
            </a:extLst>
          </p:cNvPr>
          <p:cNvSpPr/>
          <p:nvPr/>
        </p:nvSpPr>
        <p:spPr>
          <a:xfrm>
            <a:off x="10297715" y="416669"/>
            <a:ext cx="1355089" cy="1172385"/>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12"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Hexagon 1">
            <a:extLst>
              <a:ext uri="{FF2B5EF4-FFF2-40B4-BE49-F238E27FC236}">
                <a16:creationId xmlns:a16="http://schemas.microsoft.com/office/drawing/2014/main" id="{A26E34D9-2359-4BA8-B6EE-78E404D79AE0}"/>
              </a:ext>
            </a:extLst>
          </p:cNvPr>
          <p:cNvSpPr/>
          <p:nvPr/>
        </p:nvSpPr>
        <p:spPr>
          <a:xfrm>
            <a:off x="8080601" y="1706425"/>
            <a:ext cx="1346200" cy="1180278"/>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13"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Hexagon 1">
            <a:extLst>
              <a:ext uri="{FF2B5EF4-FFF2-40B4-BE49-F238E27FC236}">
                <a16:creationId xmlns:a16="http://schemas.microsoft.com/office/drawing/2014/main" id="{030E88E6-504F-4C20-9996-CFD7478DDA8C}"/>
              </a:ext>
            </a:extLst>
          </p:cNvPr>
          <p:cNvSpPr/>
          <p:nvPr/>
        </p:nvSpPr>
        <p:spPr>
          <a:xfrm>
            <a:off x="10298460" y="1706425"/>
            <a:ext cx="1346200" cy="1180278"/>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14"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Hexagon 1">
            <a:extLst>
              <a:ext uri="{FF2B5EF4-FFF2-40B4-BE49-F238E27FC236}">
                <a16:creationId xmlns:a16="http://schemas.microsoft.com/office/drawing/2014/main" id="{670341B7-AD5C-4799-9A4B-7027431D0FE2}"/>
              </a:ext>
            </a:extLst>
          </p:cNvPr>
          <p:cNvSpPr/>
          <p:nvPr/>
        </p:nvSpPr>
        <p:spPr>
          <a:xfrm>
            <a:off x="5817228" y="1689765"/>
            <a:ext cx="1346200" cy="1180278"/>
          </a:xfrm>
          <a:custGeom>
            <a:avLst/>
            <a:gdLst>
              <a:gd name="connsiteX0" fmla="*/ 0 w 1336675"/>
              <a:gd name="connsiteY0" fmla="*/ 575852 h 1151703"/>
              <a:gd name="connsiteX1" fmla="*/ 287926 w 1336675"/>
              <a:gd name="connsiteY1" fmla="*/ 0 h 1151703"/>
              <a:gd name="connsiteX2" fmla="*/ 1048749 w 1336675"/>
              <a:gd name="connsiteY2" fmla="*/ 0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75852 h 1151703"/>
              <a:gd name="connsiteX1" fmla="*/ 287926 w 1336675"/>
              <a:gd name="connsiteY1" fmla="*/ 0 h 1151703"/>
              <a:gd name="connsiteX2" fmla="*/ 788399 w 1336675"/>
              <a:gd name="connsiteY2" fmla="*/ 149225 h 1151703"/>
              <a:gd name="connsiteX3" fmla="*/ 1336675 w 1336675"/>
              <a:gd name="connsiteY3" fmla="*/ 575852 h 1151703"/>
              <a:gd name="connsiteX4" fmla="*/ 1048749 w 1336675"/>
              <a:gd name="connsiteY4" fmla="*/ 1151703 h 1151703"/>
              <a:gd name="connsiteX5" fmla="*/ 287926 w 1336675"/>
              <a:gd name="connsiteY5" fmla="*/ 1151703 h 1151703"/>
              <a:gd name="connsiteX6" fmla="*/ 0 w 1336675"/>
              <a:gd name="connsiteY6" fmla="*/ 575852 h 1151703"/>
              <a:gd name="connsiteX0" fmla="*/ 0 w 1336675"/>
              <a:gd name="connsiteY0" fmla="*/ 582202 h 1158053"/>
              <a:gd name="connsiteX1" fmla="*/ 2879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130175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287926 w 1336675"/>
              <a:gd name="connsiteY5" fmla="*/ 1158053 h 1158053"/>
              <a:gd name="connsiteX6" fmla="*/ 0 w 1336675"/>
              <a:gd name="connsiteY6" fmla="*/ 582202 h 1158053"/>
              <a:gd name="connsiteX0" fmla="*/ 0 w 1336675"/>
              <a:gd name="connsiteY0" fmla="*/ 582202 h 1158053"/>
              <a:gd name="connsiteX1" fmla="*/ 313326 w 1336675"/>
              <a:gd name="connsiteY1" fmla="*/ 6350 h 1158053"/>
              <a:gd name="connsiteX2" fmla="*/ 1004299 w 1336675"/>
              <a:gd name="connsiteY2" fmla="*/ 0 h 1158053"/>
              <a:gd name="connsiteX3" fmla="*/ 1336675 w 1336675"/>
              <a:gd name="connsiteY3" fmla="*/ 582202 h 1158053"/>
              <a:gd name="connsiteX4" fmla="*/ 1048749 w 1336675"/>
              <a:gd name="connsiteY4" fmla="*/ 1158053 h 1158053"/>
              <a:gd name="connsiteX5" fmla="*/ 424451 w 1336675"/>
              <a:gd name="connsiteY5" fmla="*/ 1100903 h 1158053"/>
              <a:gd name="connsiteX6" fmla="*/ 0 w 1336675"/>
              <a:gd name="connsiteY6" fmla="*/ 582202 h 115805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1048749 w 1336675"/>
              <a:gd name="connsiteY4" fmla="*/ 11580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05874 w 1336675"/>
              <a:gd name="connsiteY4" fmla="*/ 1056453 h 1177103"/>
              <a:gd name="connsiteX5" fmla="*/ 322851 w 1336675"/>
              <a:gd name="connsiteY5" fmla="*/ 1177103 h 1177103"/>
              <a:gd name="connsiteX6" fmla="*/ 0 w 1336675"/>
              <a:gd name="connsiteY6" fmla="*/ 582202 h 1177103"/>
              <a:gd name="connsiteX0" fmla="*/ 0 w 1336675"/>
              <a:gd name="connsiteY0" fmla="*/ 582202 h 1177103"/>
              <a:gd name="connsiteX1" fmla="*/ 313326 w 1336675"/>
              <a:gd name="connsiteY1" fmla="*/ 6350 h 1177103"/>
              <a:gd name="connsiteX2" fmla="*/ 1004299 w 1336675"/>
              <a:gd name="connsiteY2" fmla="*/ 0 h 1177103"/>
              <a:gd name="connsiteX3" fmla="*/ 1336675 w 1336675"/>
              <a:gd name="connsiteY3" fmla="*/ 582202 h 1177103"/>
              <a:gd name="connsiteX4" fmla="*/ 991599 w 1336675"/>
              <a:gd name="connsiteY4" fmla="*/ 1167578 h 1177103"/>
              <a:gd name="connsiteX5" fmla="*/ 322851 w 1336675"/>
              <a:gd name="connsiteY5" fmla="*/ 1177103 h 1177103"/>
              <a:gd name="connsiteX6" fmla="*/ 0 w 1336675"/>
              <a:gd name="connsiteY6" fmla="*/ 582202 h 1177103"/>
              <a:gd name="connsiteX0" fmla="*/ 0 w 1336675"/>
              <a:gd name="connsiteY0" fmla="*/ 585377 h 1180278"/>
              <a:gd name="connsiteX1" fmla="*/ 313326 w 1336675"/>
              <a:gd name="connsiteY1" fmla="*/ 0 h 1180278"/>
              <a:gd name="connsiteX2" fmla="*/ 1004299 w 1336675"/>
              <a:gd name="connsiteY2" fmla="*/ 3175 h 1180278"/>
              <a:gd name="connsiteX3" fmla="*/ 1336675 w 1336675"/>
              <a:gd name="connsiteY3" fmla="*/ 585377 h 1180278"/>
              <a:gd name="connsiteX4" fmla="*/ 991599 w 1336675"/>
              <a:gd name="connsiteY4" fmla="*/ 1170753 h 1180278"/>
              <a:gd name="connsiteX5" fmla="*/ 322851 w 1336675"/>
              <a:gd name="connsiteY5" fmla="*/ 1180278 h 1180278"/>
              <a:gd name="connsiteX6" fmla="*/ 0 w 1336675"/>
              <a:gd name="connsiteY6" fmla="*/ 585377 h 1180278"/>
              <a:gd name="connsiteX0" fmla="*/ 0 w 1346200"/>
              <a:gd name="connsiteY0" fmla="*/ 588552 h 1180278"/>
              <a:gd name="connsiteX1" fmla="*/ 322851 w 1346200"/>
              <a:gd name="connsiteY1" fmla="*/ 0 h 1180278"/>
              <a:gd name="connsiteX2" fmla="*/ 1013824 w 1346200"/>
              <a:gd name="connsiteY2" fmla="*/ 3175 h 1180278"/>
              <a:gd name="connsiteX3" fmla="*/ 1346200 w 1346200"/>
              <a:gd name="connsiteY3" fmla="*/ 585377 h 1180278"/>
              <a:gd name="connsiteX4" fmla="*/ 1001124 w 1346200"/>
              <a:gd name="connsiteY4" fmla="*/ 1170753 h 1180278"/>
              <a:gd name="connsiteX5" fmla="*/ 332376 w 1346200"/>
              <a:gd name="connsiteY5" fmla="*/ 1180278 h 1180278"/>
              <a:gd name="connsiteX6" fmla="*/ 0 w 1346200"/>
              <a:gd name="connsiteY6" fmla="*/ 588552 h 118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6200" h="1180278">
                <a:moveTo>
                  <a:pt x="0" y="588552"/>
                </a:moveTo>
                <a:lnTo>
                  <a:pt x="322851" y="0"/>
                </a:lnTo>
                <a:lnTo>
                  <a:pt x="1013824" y="3175"/>
                </a:lnTo>
                <a:lnTo>
                  <a:pt x="1346200" y="585377"/>
                </a:lnTo>
                <a:lnTo>
                  <a:pt x="1001124" y="1170753"/>
                </a:lnTo>
                <a:lnTo>
                  <a:pt x="332376" y="1180278"/>
                </a:lnTo>
                <a:lnTo>
                  <a:pt x="0" y="588552"/>
                </a:lnTo>
                <a:close/>
              </a:path>
            </a:pathLst>
          </a:custGeom>
          <a:blipFill>
            <a:blip r:embed="rId15" cstate="email">
              <a:extLst>
                <a:ext uri="{28A0092B-C50C-407E-A947-70E740481C1C}">
                  <a14:useLocalDpi xmlns:a14="http://schemas.microsoft.com/office/drawing/2010/main" val="0"/>
                </a:ext>
              </a:extLst>
            </a:blip>
            <a:stretch>
              <a:fillRect/>
            </a:stretch>
          </a:blipFill>
          <a:ln w="19050">
            <a:solidFill>
              <a:srgbClr val="0F4C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69E235B-CC31-73FB-35C3-72BA51AB67FF}"/>
              </a:ext>
            </a:extLst>
          </p:cNvPr>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8865242" y="5768155"/>
            <a:ext cx="3059891" cy="673176"/>
          </a:xfrm>
          <a:prstGeom prst="rect">
            <a:avLst/>
          </a:prstGeom>
        </p:spPr>
      </p:pic>
    </p:spTree>
    <p:extLst>
      <p:ext uri="{BB962C8B-B14F-4D97-AF65-F5344CB8AC3E}">
        <p14:creationId xmlns:p14="http://schemas.microsoft.com/office/powerpoint/2010/main" val="301425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8728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Usace navigation mission</a:t>
            </a:r>
          </a:p>
        </p:txBody>
      </p:sp>
      <p:sp>
        <p:nvSpPr>
          <p:cNvPr id="6" name="Freeform 3"/>
          <p:cNvSpPr>
            <a:spLocks/>
          </p:cNvSpPr>
          <p:nvPr/>
        </p:nvSpPr>
        <p:spPr bwMode="auto">
          <a:xfrm>
            <a:off x="5648009" y="2475885"/>
            <a:ext cx="2785297" cy="3030250"/>
          </a:xfrm>
          <a:custGeom>
            <a:avLst/>
            <a:gdLst>
              <a:gd name="T0" fmla="*/ 574 w 1526"/>
              <a:gd name="T1" fmla="*/ 1602 h 1609"/>
              <a:gd name="T2" fmla="*/ 430 w 1526"/>
              <a:gd name="T3" fmla="*/ 1572 h 1609"/>
              <a:gd name="T4" fmla="*/ 172 w 1526"/>
              <a:gd name="T5" fmla="*/ 1380 h 1609"/>
              <a:gd name="T6" fmla="*/ 16 w 1526"/>
              <a:gd name="T7" fmla="*/ 984 h 1609"/>
              <a:gd name="T8" fmla="*/ 76 w 1526"/>
              <a:gd name="T9" fmla="*/ 762 h 1609"/>
              <a:gd name="T10" fmla="*/ 100 w 1526"/>
              <a:gd name="T11" fmla="*/ 624 h 1609"/>
              <a:gd name="T12" fmla="*/ 52 w 1526"/>
              <a:gd name="T13" fmla="*/ 390 h 1609"/>
              <a:gd name="T14" fmla="*/ 58 w 1526"/>
              <a:gd name="T15" fmla="*/ 282 h 1609"/>
              <a:gd name="T16" fmla="*/ 118 w 1526"/>
              <a:gd name="T17" fmla="*/ 252 h 1609"/>
              <a:gd name="T18" fmla="*/ 250 w 1526"/>
              <a:gd name="T19" fmla="*/ 246 h 1609"/>
              <a:gd name="T20" fmla="*/ 298 w 1526"/>
              <a:gd name="T21" fmla="*/ 180 h 1609"/>
              <a:gd name="T22" fmla="*/ 256 w 1526"/>
              <a:gd name="T23" fmla="*/ 60 h 1609"/>
              <a:gd name="T24" fmla="*/ 262 w 1526"/>
              <a:gd name="T25" fmla="*/ 6 h 1609"/>
              <a:gd name="T26" fmla="*/ 328 w 1526"/>
              <a:gd name="T27" fmla="*/ 24 h 1609"/>
              <a:gd name="T28" fmla="*/ 538 w 1526"/>
              <a:gd name="T29" fmla="*/ 132 h 1609"/>
              <a:gd name="T30" fmla="*/ 616 w 1526"/>
              <a:gd name="T31" fmla="*/ 270 h 1609"/>
              <a:gd name="T32" fmla="*/ 694 w 1526"/>
              <a:gd name="T33" fmla="*/ 366 h 1609"/>
              <a:gd name="T34" fmla="*/ 766 w 1526"/>
              <a:gd name="T35" fmla="*/ 384 h 1609"/>
              <a:gd name="T36" fmla="*/ 808 w 1526"/>
              <a:gd name="T37" fmla="*/ 432 h 1609"/>
              <a:gd name="T38" fmla="*/ 802 w 1526"/>
              <a:gd name="T39" fmla="*/ 558 h 1609"/>
              <a:gd name="T40" fmla="*/ 868 w 1526"/>
              <a:gd name="T41" fmla="*/ 630 h 1609"/>
              <a:gd name="T42" fmla="*/ 1060 w 1526"/>
              <a:gd name="T43" fmla="*/ 600 h 1609"/>
              <a:gd name="T44" fmla="*/ 1222 w 1526"/>
              <a:gd name="T45" fmla="*/ 498 h 1609"/>
              <a:gd name="T46" fmla="*/ 1330 w 1526"/>
              <a:gd name="T47" fmla="*/ 420 h 1609"/>
              <a:gd name="T48" fmla="*/ 1390 w 1526"/>
              <a:gd name="T49" fmla="*/ 366 h 1609"/>
              <a:gd name="T50" fmla="*/ 1456 w 1526"/>
              <a:gd name="T51" fmla="*/ 324 h 1609"/>
              <a:gd name="T52" fmla="*/ 1516 w 1526"/>
              <a:gd name="T53" fmla="*/ 396 h 1609"/>
              <a:gd name="T54" fmla="*/ 1516 w 1526"/>
              <a:gd name="T55" fmla="*/ 492 h 1609"/>
              <a:gd name="T56" fmla="*/ 1486 w 1526"/>
              <a:gd name="T57" fmla="*/ 624 h 1609"/>
              <a:gd name="T58" fmla="*/ 1438 w 1526"/>
              <a:gd name="T59" fmla="*/ 744 h 1609"/>
              <a:gd name="T60" fmla="*/ 1396 w 1526"/>
              <a:gd name="T61" fmla="*/ 876 h 1609"/>
              <a:gd name="T62" fmla="*/ 1312 w 1526"/>
              <a:gd name="T63" fmla="*/ 894 h 1609"/>
              <a:gd name="T64" fmla="*/ 1252 w 1526"/>
              <a:gd name="T65" fmla="*/ 996 h 1609"/>
              <a:gd name="T66" fmla="*/ 1138 w 1526"/>
              <a:gd name="T67" fmla="*/ 1140 h 1609"/>
              <a:gd name="T68" fmla="*/ 1060 w 1526"/>
              <a:gd name="T69" fmla="*/ 1218 h 1609"/>
              <a:gd name="T70" fmla="*/ 1078 w 1526"/>
              <a:gd name="T71" fmla="*/ 1374 h 1609"/>
              <a:gd name="T72" fmla="*/ 1024 w 1526"/>
              <a:gd name="T73" fmla="*/ 1482 h 1609"/>
              <a:gd name="T74" fmla="*/ 904 w 1526"/>
              <a:gd name="T75" fmla="*/ 1518 h 1609"/>
              <a:gd name="T76" fmla="*/ 766 w 1526"/>
              <a:gd name="T77" fmla="*/ 1548 h 1609"/>
              <a:gd name="T78" fmla="*/ 574 w 1526"/>
              <a:gd name="T79" fmla="*/ 1602 h 160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26"/>
              <a:gd name="T121" fmla="*/ 0 h 1609"/>
              <a:gd name="T122" fmla="*/ 1526 w 1526"/>
              <a:gd name="T123" fmla="*/ 1609 h 160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26" h="1609">
                <a:moveTo>
                  <a:pt x="574" y="1602"/>
                </a:moveTo>
                <a:cubicBezTo>
                  <a:pt x="518" y="1606"/>
                  <a:pt x="497" y="1609"/>
                  <a:pt x="430" y="1572"/>
                </a:cubicBezTo>
                <a:cubicBezTo>
                  <a:pt x="363" y="1535"/>
                  <a:pt x="241" y="1478"/>
                  <a:pt x="172" y="1380"/>
                </a:cubicBezTo>
                <a:cubicBezTo>
                  <a:pt x="103" y="1282"/>
                  <a:pt x="32" y="1087"/>
                  <a:pt x="16" y="984"/>
                </a:cubicBezTo>
                <a:cubicBezTo>
                  <a:pt x="0" y="881"/>
                  <a:pt x="62" y="822"/>
                  <a:pt x="76" y="762"/>
                </a:cubicBezTo>
                <a:cubicBezTo>
                  <a:pt x="90" y="702"/>
                  <a:pt x="104" y="686"/>
                  <a:pt x="100" y="624"/>
                </a:cubicBezTo>
                <a:cubicBezTo>
                  <a:pt x="96" y="562"/>
                  <a:pt x="59" y="447"/>
                  <a:pt x="52" y="390"/>
                </a:cubicBezTo>
                <a:cubicBezTo>
                  <a:pt x="45" y="333"/>
                  <a:pt x="47" y="305"/>
                  <a:pt x="58" y="282"/>
                </a:cubicBezTo>
                <a:cubicBezTo>
                  <a:pt x="69" y="259"/>
                  <a:pt x="86" y="258"/>
                  <a:pt x="118" y="252"/>
                </a:cubicBezTo>
                <a:cubicBezTo>
                  <a:pt x="150" y="246"/>
                  <a:pt x="220" y="258"/>
                  <a:pt x="250" y="246"/>
                </a:cubicBezTo>
                <a:cubicBezTo>
                  <a:pt x="280" y="234"/>
                  <a:pt x="297" y="211"/>
                  <a:pt x="298" y="180"/>
                </a:cubicBezTo>
                <a:cubicBezTo>
                  <a:pt x="299" y="149"/>
                  <a:pt x="262" y="89"/>
                  <a:pt x="256" y="60"/>
                </a:cubicBezTo>
                <a:cubicBezTo>
                  <a:pt x="250" y="31"/>
                  <a:pt x="250" y="12"/>
                  <a:pt x="262" y="6"/>
                </a:cubicBezTo>
                <a:cubicBezTo>
                  <a:pt x="274" y="0"/>
                  <a:pt x="282" y="3"/>
                  <a:pt x="328" y="24"/>
                </a:cubicBezTo>
                <a:cubicBezTo>
                  <a:pt x="374" y="45"/>
                  <a:pt x="490" y="91"/>
                  <a:pt x="538" y="132"/>
                </a:cubicBezTo>
                <a:cubicBezTo>
                  <a:pt x="586" y="173"/>
                  <a:pt x="590" y="231"/>
                  <a:pt x="616" y="270"/>
                </a:cubicBezTo>
                <a:cubicBezTo>
                  <a:pt x="642" y="309"/>
                  <a:pt x="669" y="347"/>
                  <a:pt x="694" y="366"/>
                </a:cubicBezTo>
                <a:cubicBezTo>
                  <a:pt x="719" y="385"/>
                  <a:pt x="747" y="373"/>
                  <a:pt x="766" y="384"/>
                </a:cubicBezTo>
                <a:cubicBezTo>
                  <a:pt x="785" y="395"/>
                  <a:pt x="802" y="403"/>
                  <a:pt x="808" y="432"/>
                </a:cubicBezTo>
                <a:cubicBezTo>
                  <a:pt x="814" y="461"/>
                  <a:pt x="792" y="525"/>
                  <a:pt x="802" y="558"/>
                </a:cubicBezTo>
                <a:cubicBezTo>
                  <a:pt x="812" y="591"/>
                  <a:pt x="825" y="623"/>
                  <a:pt x="868" y="630"/>
                </a:cubicBezTo>
                <a:cubicBezTo>
                  <a:pt x="911" y="637"/>
                  <a:pt x="1001" y="622"/>
                  <a:pt x="1060" y="600"/>
                </a:cubicBezTo>
                <a:cubicBezTo>
                  <a:pt x="1119" y="578"/>
                  <a:pt x="1177" y="528"/>
                  <a:pt x="1222" y="498"/>
                </a:cubicBezTo>
                <a:cubicBezTo>
                  <a:pt x="1267" y="468"/>
                  <a:pt x="1302" y="442"/>
                  <a:pt x="1330" y="420"/>
                </a:cubicBezTo>
                <a:cubicBezTo>
                  <a:pt x="1358" y="398"/>
                  <a:pt x="1369" y="382"/>
                  <a:pt x="1390" y="366"/>
                </a:cubicBezTo>
                <a:cubicBezTo>
                  <a:pt x="1411" y="350"/>
                  <a:pt x="1435" y="319"/>
                  <a:pt x="1456" y="324"/>
                </a:cubicBezTo>
                <a:cubicBezTo>
                  <a:pt x="1477" y="329"/>
                  <a:pt x="1506" y="368"/>
                  <a:pt x="1516" y="396"/>
                </a:cubicBezTo>
                <a:cubicBezTo>
                  <a:pt x="1526" y="424"/>
                  <a:pt x="1521" y="454"/>
                  <a:pt x="1516" y="492"/>
                </a:cubicBezTo>
                <a:cubicBezTo>
                  <a:pt x="1511" y="530"/>
                  <a:pt x="1499" y="582"/>
                  <a:pt x="1486" y="624"/>
                </a:cubicBezTo>
                <a:cubicBezTo>
                  <a:pt x="1473" y="666"/>
                  <a:pt x="1453" y="702"/>
                  <a:pt x="1438" y="744"/>
                </a:cubicBezTo>
                <a:cubicBezTo>
                  <a:pt x="1423" y="786"/>
                  <a:pt x="1417" y="851"/>
                  <a:pt x="1396" y="876"/>
                </a:cubicBezTo>
                <a:cubicBezTo>
                  <a:pt x="1375" y="901"/>
                  <a:pt x="1336" y="874"/>
                  <a:pt x="1312" y="894"/>
                </a:cubicBezTo>
                <a:cubicBezTo>
                  <a:pt x="1288" y="914"/>
                  <a:pt x="1281" y="955"/>
                  <a:pt x="1252" y="996"/>
                </a:cubicBezTo>
                <a:cubicBezTo>
                  <a:pt x="1223" y="1037"/>
                  <a:pt x="1170" y="1103"/>
                  <a:pt x="1138" y="1140"/>
                </a:cubicBezTo>
                <a:cubicBezTo>
                  <a:pt x="1106" y="1177"/>
                  <a:pt x="1070" y="1179"/>
                  <a:pt x="1060" y="1218"/>
                </a:cubicBezTo>
                <a:cubicBezTo>
                  <a:pt x="1050" y="1257"/>
                  <a:pt x="1084" y="1330"/>
                  <a:pt x="1078" y="1374"/>
                </a:cubicBezTo>
                <a:cubicBezTo>
                  <a:pt x="1072" y="1418"/>
                  <a:pt x="1053" y="1458"/>
                  <a:pt x="1024" y="1482"/>
                </a:cubicBezTo>
                <a:cubicBezTo>
                  <a:pt x="995" y="1506"/>
                  <a:pt x="947" y="1507"/>
                  <a:pt x="904" y="1518"/>
                </a:cubicBezTo>
                <a:cubicBezTo>
                  <a:pt x="861" y="1529"/>
                  <a:pt x="820" y="1535"/>
                  <a:pt x="766" y="1548"/>
                </a:cubicBezTo>
                <a:cubicBezTo>
                  <a:pt x="712" y="1561"/>
                  <a:pt x="630" y="1598"/>
                  <a:pt x="574" y="1602"/>
                </a:cubicBezTo>
                <a:close/>
              </a:path>
            </a:pathLst>
          </a:custGeom>
          <a:solidFill>
            <a:srgbClr val="FF7C80">
              <a:alpha val="50195"/>
            </a:srgbClr>
          </a:solidFill>
          <a:ln w="9525">
            <a:noFill/>
            <a:round/>
            <a:headEnd/>
            <a:tailEnd/>
          </a:ln>
        </p:spPr>
        <p:txBody>
          <a:bodyPr/>
          <a:lstStyle/>
          <a:p>
            <a:endParaRPr lang="en-US"/>
          </a:p>
        </p:txBody>
      </p:sp>
      <p:sp>
        <p:nvSpPr>
          <p:cNvPr id="7" name="Text Box 7"/>
          <p:cNvSpPr txBox="1">
            <a:spLocks noChangeArrowheads="1"/>
          </p:cNvSpPr>
          <p:nvPr/>
        </p:nvSpPr>
        <p:spPr bwMode="auto">
          <a:xfrm>
            <a:off x="5742452" y="3965160"/>
            <a:ext cx="1911013" cy="276999"/>
          </a:xfrm>
          <a:prstGeom prst="rect">
            <a:avLst/>
          </a:prstGeom>
          <a:noFill/>
          <a:ln w="9525">
            <a:noFill/>
            <a:miter lim="800000"/>
            <a:headEnd/>
            <a:tailEnd/>
          </a:ln>
        </p:spPr>
        <p:txBody>
          <a:bodyPr wrap="square">
            <a:spAutoFit/>
          </a:bodyPr>
          <a:lstStyle/>
          <a:p>
            <a:pPr algn="r">
              <a:spcBef>
                <a:spcPct val="50000"/>
              </a:spcBef>
            </a:pPr>
            <a:r>
              <a:rPr lang="en-US" sz="1200" b="1" dirty="0">
                <a:solidFill>
                  <a:schemeClr val="tx2"/>
                </a:solidFill>
              </a:rPr>
              <a:t> Inland Waterways  </a:t>
            </a:r>
          </a:p>
        </p:txBody>
      </p:sp>
      <p:sp>
        <p:nvSpPr>
          <p:cNvPr id="8" name="Freeform 8"/>
          <p:cNvSpPr>
            <a:spLocks/>
          </p:cNvSpPr>
          <p:nvPr/>
        </p:nvSpPr>
        <p:spPr bwMode="auto">
          <a:xfrm>
            <a:off x="8363502" y="2052812"/>
            <a:ext cx="1657306" cy="4239338"/>
          </a:xfrm>
          <a:custGeom>
            <a:avLst/>
            <a:gdLst>
              <a:gd name="T0" fmla="*/ 906 w 908"/>
              <a:gd name="T1" fmla="*/ 47 h 2251"/>
              <a:gd name="T2" fmla="*/ 858 w 908"/>
              <a:gd name="T3" fmla="*/ 7 h 2251"/>
              <a:gd name="T4" fmla="*/ 714 w 908"/>
              <a:gd name="T5" fmla="*/ 131 h 2251"/>
              <a:gd name="T6" fmla="*/ 638 w 908"/>
              <a:gd name="T7" fmla="*/ 235 h 2251"/>
              <a:gd name="T8" fmla="*/ 658 w 908"/>
              <a:gd name="T9" fmla="*/ 391 h 2251"/>
              <a:gd name="T10" fmla="*/ 546 w 908"/>
              <a:gd name="T11" fmla="*/ 439 h 2251"/>
              <a:gd name="T12" fmla="*/ 454 w 908"/>
              <a:gd name="T13" fmla="*/ 319 h 2251"/>
              <a:gd name="T14" fmla="*/ 422 w 908"/>
              <a:gd name="T15" fmla="*/ 327 h 2251"/>
              <a:gd name="T16" fmla="*/ 434 w 908"/>
              <a:gd name="T17" fmla="*/ 551 h 2251"/>
              <a:gd name="T18" fmla="*/ 398 w 908"/>
              <a:gd name="T19" fmla="*/ 651 h 2251"/>
              <a:gd name="T20" fmla="*/ 298 w 908"/>
              <a:gd name="T21" fmla="*/ 727 h 2251"/>
              <a:gd name="T22" fmla="*/ 266 w 908"/>
              <a:gd name="T23" fmla="*/ 831 h 2251"/>
              <a:gd name="T24" fmla="*/ 274 w 908"/>
              <a:gd name="T25" fmla="*/ 919 h 2251"/>
              <a:gd name="T26" fmla="*/ 354 w 908"/>
              <a:gd name="T27" fmla="*/ 1043 h 2251"/>
              <a:gd name="T28" fmla="*/ 374 w 908"/>
              <a:gd name="T29" fmla="*/ 1139 h 2251"/>
              <a:gd name="T30" fmla="*/ 298 w 908"/>
              <a:gd name="T31" fmla="*/ 1231 h 2251"/>
              <a:gd name="T32" fmla="*/ 262 w 908"/>
              <a:gd name="T33" fmla="*/ 1299 h 2251"/>
              <a:gd name="T34" fmla="*/ 162 w 908"/>
              <a:gd name="T35" fmla="*/ 1355 h 2251"/>
              <a:gd name="T36" fmla="*/ 82 w 908"/>
              <a:gd name="T37" fmla="*/ 1467 h 2251"/>
              <a:gd name="T38" fmla="*/ 34 w 908"/>
              <a:gd name="T39" fmla="*/ 1495 h 2251"/>
              <a:gd name="T40" fmla="*/ 2 w 908"/>
              <a:gd name="T41" fmla="*/ 1527 h 2251"/>
              <a:gd name="T42" fmla="*/ 18 w 908"/>
              <a:gd name="T43" fmla="*/ 1627 h 2251"/>
              <a:gd name="T44" fmla="*/ 6 w 908"/>
              <a:gd name="T45" fmla="*/ 1691 h 2251"/>
              <a:gd name="T46" fmla="*/ 26 w 908"/>
              <a:gd name="T47" fmla="*/ 1803 h 2251"/>
              <a:gd name="T48" fmla="*/ 106 w 908"/>
              <a:gd name="T49" fmla="*/ 1887 h 2251"/>
              <a:gd name="T50" fmla="*/ 190 w 908"/>
              <a:gd name="T51" fmla="*/ 2043 h 2251"/>
              <a:gd name="T52" fmla="*/ 218 w 908"/>
              <a:gd name="T53" fmla="*/ 2167 h 2251"/>
              <a:gd name="T54" fmla="*/ 230 w 908"/>
              <a:gd name="T55" fmla="*/ 2235 h 2251"/>
              <a:gd name="T56" fmla="*/ 306 w 908"/>
              <a:gd name="T57" fmla="*/ 2091 h 2251"/>
              <a:gd name="T58" fmla="*/ 182 w 908"/>
              <a:gd name="T59" fmla="*/ 1839 h 2251"/>
              <a:gd name="T60" fmla="*/ 78 w 908"/>
              <a:gd name="T61" fmla="*/ 1635 h 2251"/>
              <a:gd name="T62" fmla="*/ 202 w 908"/>
              <a:gd name="T63" fmla="*/ 1491 h 2251"/>
              <a:gd name="T64" fmla="*/ 318 w 908"/>
              <a:gd name="T65" fmla="*/ 1355 h 2251"/>
              <a:gd name="T66" fmla="*/ 426 w 908"/>
              <a:gd name="T67" fmla="*/ 1271 h 2251"/>
              <a:gd name="T68" fmla="*/ 518 w 908"/>
              <a:gd name="T69" fmla="*/ 1091 h 2251"/>
              <a:gd name="T70" fmla="*/ 454 w 908"/>
              <a:gd name="T71" fmla="*/ 935 h 2251"/>
              <a:gd name="T72" fmla="*/ 514 w 908"/>
              <a:gd name="T73" fmla="*/ 707 h 2251"/>
              <a:gd name="T74" fmla="*/ 558 w 908"/>
              <a:gd name="T75" fmla="*/ 599 h 2251"/>
              <a:gd name="T76" fmla="*/ 734 w 908"/>
              <a:gd name="T77" fmla="*/ 499 h 2251"/>
              <a:gd name="T78" fmla="*/ 782 w 908"/>
              <a:gd name="T79" fmla="*/ 347 h 2251"/>
              <a:gd name="T80" fmla="*/ 750 w 908"/>
              <a:gd name="T81" fmla="*/ 219 h 2251"/>
              <a:gd name="T82" fmla="*/ 870 w 908"/>
              <a:gd name="T83" fmla="*/ 119 h 225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8"/>
              <a:gd name="T127" fmla="*/ 0 h 2251"/>
              <a:gd name="T128" fmla="*/ 908 w 908"/>
              <a:gd name="T129" fmla="*/ 2251 h 225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8" h="2251">
                <a:moveTo>
                  <a:pt x="882" y="75"/>
                </a:moveTo>
                <a:cubicBezTo>
                  <a:pt x="888" y="63"/>
                  <a:pt x="904" y="58"/>
                  <a:pt x="906" y="47"/>
                </a:cubicBezTo>
                <a:cubicBezTo>
                  <a:pt x="908" y="36"/>
                  <a:pt x="902" y="18"/>
                  <a:pt x="894" y="11"/>
                </a:cubicBezTo>
                <a:cubicBezTo>
                  <a:pt x="886" y="4"/>
                  <a:pt x="875" y="0"/>
                  <a:pt x="858" y="7"/>
                </a:cubicBezTo>
                <a:cubicBezTo>
                  <a:pt x="841" y="14"/>
                  <a:pt x="814" y="30"/>
                  <a:pt x="790" y="51"/>
                </a:cubicBezTo>
                <a:cubicBezTo>
                  <a:pt x="766" y="72"/>
                  <a:pt x="734" y="114"/>
                  <a:pt x="714" y="131"/>
                </a:cubicBezTo>
                <a:cubicBezTo>
                  <a:pt x="694" y="148"/>
                  <a:pt x="683" y="138"/>
                  <a:pt x="670" y="155"/>
                </a:cubicBezTo>
                <a:cubicBezTo>
                  <a:pt x="657" y="172"/>
                  <a:pt x="646" y="208"/>
                  <a:pt x="638" y="235"/>
                </a:cubicBezTo>
                <a:cubicBezTo>
                  <a:pt x="630" y="262"/>
                  <a:pt x="619" y="293"/>
                  <a:pt x="622" y="319"/>
                </a:cubicBezTo>
                <a:cubicBezTo>
                  <a:pt x="625" y="345"/>
                  <a:pt x="655" y="372"/>
                  <a:pt x="658" y="391"/>
                </a:cubicBezTo>
                <a:cubicBezTo>
                  <a:pt x="661" y="410"/>
                  <a:pt x="657" y="427"/>
                  <a:pt x="638" y="435"/>
                </a:cubicBezTo>
                <a:cubicBezTo>
                  <a:pt x="619" y="443"/>
                  <a:pt x="573" y="444"/>
                  <a:pt x="546" y="439"/>
                </a:cubicBezTo>
                <a:cubicBezTo>
                  <a:pt x="519" y="434"/>
                  <a:pt x="493" y="427"/>
                  <a:pt x="478" y="407"/>
                </a:cubicBezTo>
                <a:cubicBezTo>
                  <a:pt x="463" y="387"/>
                  <a:pt x="462" y="336"/>
                  <a:pt x="454" y="319"/>
                </a:cubicBezTo>
                <a:cubicBezTo>
                  <a:pt x="446" y="302"/>
                  <a:pt x="435" y="302"/>
                  <a:pt x="430" y="303"/>
                </a:cubicBezTo>
                <a:cubicBezTo>
                  <a:pt x="425" y="304"/>
                  <a:pt x="424" y="296"/>
                  <a:pt x="422" y="327"/>
                </a:cubicBezTo>
                <a:cubicBezTo>
                  <a:pt x="420" y="358"/>
                  <a:pt x="416" y="454"/>
                  <a:pt x="418" y="491"/>
                </a:cubicBezTo>
                <a:cubicBezTo>
                  <a:pt x="420" y="528"/>
                  <a:pt x="432" y="533"/>
                  <a:pt x="434" y="551"/>
                </a:cubicBezTo>
                <a:cubicBezTo>
                  <a:pt x="436" y="569"/>
                  <a:pt x="436" y="582"/>
                  <a:pt x="430" y="599"/>
                </a:cubicBezTo>
                <a:cubicBezTo>
                  <a:pt x="424" y="616"/>
                  <a:pt x="413" y="640"/>
                  <a:pt x="398" y="651"/>
                </a:cubicBezTo>
                <a:cubicBezTo>
                  <a:pt x="383" y="662"/>
                  <a:pt x="355" y="654"/>
                  <a:pt x="338" y="667"/>
                </a:cubicBezTo>
                <a:cubicBezTo>
                  <a:pt x="321" y="680"/>
                  <a:pt x="309" y="708"/>
                  <a:pt x="298" y="727"/>
                </a:cubicBezTo>
                <a:cubicBezTo>
                  <a:pt x="287" y="746"/>
                  <a:pt x="279" y="766"/>
                  <a:pt x="274" y="783"/>
                </a:cubicBezTo>
                <a:cubicBezTo>
                  <a:pt x="269" y="800"/>
                  <a:pt x="267" y="816"/>
                  <a:pt x="266" y="831"/>
                </a:cubicBezTo>
                <a:cubicBezTo>
                  <a:pt x="265" y="846"/>
                  <a:pt x="269" y="856"/>
                  <a:pt x="270" y="871"/>
                </a:cubicBezTo>
                <a:cubicBezTo>
                  <a:pt x="271" y="886"/>
                  <a:pt x="268" y="904"/>
                  <a:pt x="274" y="919"/>
                </a:cubicBezTo>
                <a:cubicBezTo>
                  <a:pt x="280" y="934"/>
                  <a:pt x="293" y="942"/>
                  <a:pt x="306" y="963"/>
                </a:cubicBezTo>
                <a:cubicBezTo>
                  <a:pt x="319" y="984"/>
                  <a:pt x="342" y="1021"/>
                  <a:pt x="354" y="1043"/>
                </a:cubicBezTo>
                <a:cubicBezTo>
                  <a:pt x="366" y="1065"/>
                  <a:pt x="375" y="1079"/>
                  <a:pt x="378" y="1095"/>
                </a:cubicBezTo>
                <a:cubicBezTo>
                  <a:pt x="381" y="1111"/>
                  <a:pt x="378" y="1123"/>
                  <a:pt x="374" y="1139"/>
                </a:cubicBezTo>
                <a:cubicBezTo>
                  <a:pt x="370" y="1155"/>
                  <a:pt x="367" y="1176"/>
                  <a:pt x="354" y="1191"/>
                </a:cubicBezTo>
                <a:cubicBezTo>
                  <a:pt x="341" y="1206"/>
                  <a:pt x="311" y="1221"/>
                  <a:pt x="298" y="1231"/>
                </a:cubicBezTo>
                <a:cubicBezTo>
                  <a:pt x="285" y="1241"/>
                  <a:pt x="284" y="1240"/>
                  <a:pt x="278" y="1251"/>
                </a:cubicBezTo>
                <a:cubicBezTo>
                  <a:pt x="272" y="1262"/>
                  <a:pt x="271" y="1288"/>
                  <a:pt x="262" y="1299"/>
                </a:cubicBezTo>
                <a:cubicBezTo>
                  <a:pt x="253" y="1310"/>
                  <a:pt x="243" y="1310"/>
                  <a:pt x="226" y="1319"/>
                </a:cubicBezTo>
                <a:cubicBezTo>
                  <a:pt x="209" y="1328"/>
                  <a:pt x="176" y="1339"/>
                  <a:pt x="162" y="1355"/>
                </a:cubicBezTo>
                <a:cubicBezTo>
                  <a:pt x="148" y="1371"/>
                  <a:pt x="155" y="1396"/>
                  <a:pt x="142" y="1415"/>
                </a:cubicBezTo>
                <a:cubicBezTo>
                  <a:pt x="129" y="1434"/>
                  <a:pt x="95" y="1454"/>
                  <a:pt x="82" y="1467"/>
                </a:cubicBezTo>
                <a:cubicBezTo>
                  <a:pt x="69" y="1480"/>
                  <a:pt x="74" y="1490"/>
                  <a:pt x="66" y="1495"/>
                </a:cubicBezTo>
                <a:cubicBezTo>
                  <a:pt x="58" y="1500"/>
                  <a:pt x="44" y="1497"/>
                  <a:pt x="34" y="1495"/>
                </a:cubicBezTo>
                <a:cubicBezTo>
                  <a:pt x="24" y="1493"/>
                  <a:pt x="11" y="1478"/>
                  <a:pt x="6" y="1483"/>
                </a:cubicBezTo>
                <a:cubicBezTo>
                  <a:pt x="1" y="1488"/>
                  <a:pt x="0" y="1508"/>
                  <a:pt x="2" y="1527"/>
                </a:cubicBezTo>
                <a:cubicBezTo>
                  <a:pt x="4" y="1546"/>
                  <a:pt x="15" y="1582"/>
                  <a:pt x="18" y="1599"/>
                </a:cubicBezTo>
                <a:cubicBezTo>
                  <a:pt x="21" y="1616"/>
                  <a:pt x="19" y="1616"/>
                  <a:pt x="18" y="1627"/>
                </a:cubicBezTo>
                <a:cubicBezTo>
                  <a:pt x="17" y="1638"/>
                  <a:pt x="16" y="1652"/>
                  <a:pt x="14" y="1663"/>
                </a:cubicBezTo>
                <a:cubicBezTo>
                  <a:pt x="12" y="1674"/>
                  <a:pt x="5" y="1676"/>
                  <a:pt x="6" y="1691"/>
                </a:cubicBezTo>
                <a:cubicBezTo>
                  <a:pt x="7" y="1706"/>
                  <a:pt x="15" y="1736"/>
                  <a:pt x="18" y="1755"/>
                </a:cubicBezTo>
                <a:cubicBezTo>
                  <a:pt x="21" y="1774"/>
                  <a:pt x="21" y="1792"/>
                  <a:pt x="26" y="1803"/>
                </a:cubicBezTo>
                <a:cubicBezTo>
                  <a:pt x="31" y="1814"/>
                  <a:pt x="33" y="1805"/>
                  <a:pt x="46" y="1819"/>
                </a:cubicBezTo>
                <a:cubicBezTo>
                  <a:pt x="59" y="1833"/>
                  <a:pt x="87" y="1862"/>
                  <a:pt x="106" y="1887"/>
                </a:cubicBezTo>
                <a:cubicBezTo>
                  <a:pt x="125" y="1912"/>
                  <a:pt x="144" y="1945"/>
                  <a:pt x="158" y="1971"/>
                </a:cubicBezTo>
                <a:cubicBezTo>
                  <a:pt x="172" y="1997"/>
                  <a:pt x="183" y="2023"/>
                  <a:pt x="190" y="2043"/>
                </a:cubicBezTo>
                <a:cubicBezTo>
                  <a:pt x="197" y="2063"/>
                  <a:pt x="197" y="2070"/>
                  <a:pt x="202" y="2091"/>
                </a:cubicBezTo>
                <a:cubicBezTo>
                  <a:pt x="207" y="2112"/>
                  <a:pt x="217" y="2143"/>
                  <a:pt x="218" y="2167"/>
                </a:cubicBezTo>
                <a:cubicBezTo>
                  <a:pt x="219" y="2191"/>
                  <a:pt x="204" y="2224"/>
                  <a:pt x="206" y="2235"/>
                </a:cubicBezTo>
                <a:cubicBezTo>
                  <a:pt x="208" y="2246"/>
                  <a:pt x="218" y="2236"/>
                  <a:pt x="230" y="2235"/>
                </a:cubicBezTo>
                <a:cubicBezTo>
                  <a:pt x="242" y="2234"/>
                  <a:pt x="265" y="2251"/>
                  <a:pt x="278" y="2227"/>
                </a:cubicBezTo>
                <a:cubicBezTo>
                  <a:pt x="291" y="2203"/>
                  <a:pt x="307" y="2131"/>
                  <a:pt x="306" y="2091"/>
                </a:cubicBezTo>
                <a:cubicBezTo>
                  <a:pt x="305" y="2051"/>
                  <a:pt x="291" y="2029"/>
                  <a:pt x="270" y="1987"/>
                </a:cubicBezTo>
                <a:cubicBezTo>
                  <a:pt x="249" y="1945"/>
                  <a:pt x="214" y="1888"/>
                  <a:pt x="182" y="1839"/>
                </a:cubicBezTo>
                <a:cubicBezTo>
                  <a:pt x="150" y="1790"/>
                  <a:pt x="95" y="1725"/>
                  <a:pt x="78" y="1691"/>
                </a:cubicBezTo>
                <a:cubicBezTo>
                  <a:pt x="61" y="1657"/>
                  <a:pt x="71" y="1660"/>
                  <a:pt x="78" y="1635"/>
                </a:cubicBezTo>
                <a:cubicBezTo>
                  <a:pt x="85" y="1610"/>
                  <a:pt x="101" y="1567"/>
                  <a:pt x="122" y="1543"/>
                </a:cubicBezTo>
                <a:cubicBezTo>
                  <a:pt x="143" y="1519"/>
                  <a:pt x="180" y="1517"/>
                  <a:pt x="202" y="1491"/>
                </a:cubicBezTo>
                <a:cubicBezTo>
                  <a:pt x="224" y="1465"/>
                  <a:pt x="235" y="1410"/>
                  <a:pt x="254" y="1387"/>
                </a:cubicBezTo>
                <a:cubicBezTo>
                  <a:pt x="273" y="1364"/>
                  <a:pt x="297" y="1371"/>
                  <a:pt x="318" y="1355"/>
                </a:cubicBezTo>
                <a:cubicBezTo>
                  <a:pt x="339" y="1339"/>
                  <a:pt x="364" y="1305"/>
                  <a:pt x="382" y="1291"/>
                </a:cubicBezTo>
                <a:cubicBezTo>
                  <a:pt x="400" y="1277"/>
                  <a:pt x="407" y="1286"/>
                  <a:pt x="426" y="1271"/>
                </a:cubicBezTo>
                <a:cubicBezTo>
                  <a:pt x="445" y="1256"/>
                  <a:pt x="479" y="1229"/>
                  <a:pt x="494" y="1199"/>
                </a:cubicBezTo>
                <a:cubicBezTo>
                  <a:pt x="509" y="1169"/>
                  <a:pt x="523" y="1124"/>
                  <a:pt x="518" y="1091"/>
                </a:cubicBezTo>
                <a:cubicBezTo>
                  <a:pt x="513" y="1058"/>
                  <a:pt x="477" y="1029"/>
                  <a:pt x="466" y="1003"/>
                </a:cubicBezTo>
                <a:cubicBezTo>
                  <a:pt x="455" y="977"/>
                  <a:pt x="448" y="968"/>
                  <a:pt x="454" y="935"/>
                </a:cubicBezTo>
                <a:cubicBezTo>
                  <a:pt x="460" y="902"/>
                  <a:pt x="492" y="845"/>
                  <a:pt x="502" y="807"/>
                </a:cubicBezTo>
                <a:cubicBezTo>
                  <a:pt x="512" y="769"/>
                  <a:pt x="511" y="736"/>
                  <a:pt x="514" y="707"/>
                </a:cubicBezTo>
                <a:cubicBezTo>
                  <a:pt x="517" y="678"/>
                  <a:pt x="511" y="649"/>
                  <a:pt x="518" y="631"/>
                </a:cubicBezTo>
                <a:cubicBezTo>
                  <a:pt x="525" y="613"/>
                  <a:pt x="539" y="612"/>
                  <a:pt x="558" y="599"/>
                </a:cubicBezTo>
                <a:cubicBezTo>
                  <a:pt x="577" y="586"/>
                  <a:pt x="601" y="568"/>
                  <a:pt x="630" y="551"/>
                </a:cubicBezTo>
                <a:cubicBezTo>
                  <a:pt x="659" y="534"/>
                  <a:pt x="704" y="516"/>
                  <a:pt x="734" y="499"/>
                </a:cubicBezTo>
                <a:cubicBezTo>
                  <a:pt x="764" y="482"/>
                  <a:pt x="802" y="472"/>
                  <a:pt x="810" y="447"/>
                </a:cubicBezTo>
                <a:cubicBezTo>
                  <a:pt x="818" y="422"/>
                  <a:pt x="797" y="374"/>
                  <a:pt x="782" y="347"/>
                </a:cubicBezTo>
                <a:cubicBezTo>
                  <a:pt x="767" y="320"/>
                  <a:pt x="723" y="304"/>
                  <a:pt x="718" y="283"/>
                </a:cubicBezTo>
                <a:cubicBezTo>
                  <a:pt x="713" y="262"/>
                  <a:pt x="731" y="238"/>
                  <a:pt x="750" y="219"/>
                </a:cubicBezTo>
                <a:cubicBezTo>
                  <a:pt x="769" y="200"/>
                  <a:pt x="810" y="184"/>
                  <a:pt x="830" y="167"/>
                </a:cubicBezTo>
                <a:cubicBezTo>
                  <a:pt x="850" y="150"/>
                  <a:pt x="861" y="134"/>
                  <a:pt x="870" y="119"/>
                </a:cubicBezTo>
                <a:cubicBezTo>
                  <a:pt x="879" y="104"/>
                  <a:pt x="876" y="87"/>
                  <a:pt x="882" y="75"/>
                </a:cubicBezTo>
                <a:close/>
              </a:path>
            </a:pathLst>
          </a:custGeom>
          <a:solidFill>
            <a:srgbClr val="CCFFFF">
              <a:alpha val="50195"/>
            </a:srgbClr>
          </a:solidFill>
          <a:ln w="9525">
            <a:noFill/>
            <a:round/>
            <a:headEnd/>
            <a:tailEnd/>
          </a:ln>
        </p:spPr>
        <p:txBody>
          <a:bodyPr/>
          <a:lstStyle/>
          <a:p>
            <a:endParaRPr lang="en-US"/>
          </a:p>
        </p:txBody>
      </p:sp>
      <p:sp>
        <p:nvSpPr>
          <p:cNvPr id="10" name="Freeform 9"/>
          <p:cNvSpPr>
            <a:spLocks/>
          </p:cNvSpPr>
          <p:nvPr/>
        </p:nvSpPr>
        <p:spPr bwMode="auto">
          <a:xfrm rot="21326217">
            <a:off x="5583960" y="5245152"/>
            <a:ext cx="3042653" cy="1205320"/>
          </a:xfrm>
          <a:custGeom>
            <a:avLst/>
            <a:gdLst>
              <a:gd name="T0" fmla="*/ 1665 w 1667"/>
              <a:gd name="T1" fmla="*/ 577 h 640"/>
              <a:gd name="T2" fmla="*/ 1649 w 1667"/>
              <a:gd name="T3" fmla="*/ 473 h 640"/>
              <a:gd name="T4" fmla="*/ 1601 w 1667"/>
              <a:gd name="T5" fmla="*/ 437 h 640"/>
              <a:gd name="T6" fmla="*/ 1541 w 1667"/>
              <a:gd name="T7" fmla="*/ 373 h 640"/>
              <a:gd name="T8" fmla="*/ 1497 w 1667"/>
              <a:gd name="T9" fmla="*/ 325 h 640"/>
              <a:gd name="T10" fmla="*/ 1457 w 1667"/>
              <a:gd name="T11" fmla="*/ 245 h 640"/>
              <a:gd name="T12" fmla="*/ 1449 w 1667"/>
              <a:gd name="T13" fmla="*/ 129 h 640"/>
              <a:gd name="T14" fmla="*/ 1385 w 1667"/>
              <a:gd name="T15" fmla="*/ 73 h 640"/>
              <a:gd name="T16" fmla="*/ 1265 w 1667"/>
              <a:gd name="T17" fmla="*/ 25 h 640"/>
              <a:gd name="T18" fmla="*/ 1225 w 1667"/>
              <a:gd name="T19" fmla="*/ 49 h 640"/>
              <a:gd name="T20" fmla="*/ 1193 w 1667"/>
              <a:gd name="T21" fmla="*/ 65 h 640"/>
              <a:gd name="T22" fmla="*/ 1121 w 1667"/>
              <a:gd name="T23" fmla="*/ 37 h 640"/>
              <a:gd name="T24" fmla="*/ 1037 w 1667"/>
              <a:gd name="T25" fmla="*/ 5 h 640"/>
              <a:gd name="T26" fmla="*/ 933 w 1667"/>
              <a:gd name="T27" fmla="*/ 5 h 640"/>
              <a:gd name="T28" fmla="*/ 825 w 1667"/>
              <a:gd name="T29" fmla="*/ 21 h 640"/>
              <a:gd name="T30" fmla="*/ 705 w 1667"/>
              <a:gd name="T31" fmla="*/ 73 h 640"/>
              <a:gd name="T32" fmla="*/ 609 w 1667"/>
              <a:gd name="T33" fmla="*/ 61 h 640"/>
              <a:gd name="T34" fmla="*/ 581 w 1667"/>
              <a:gd name="T35" fmla="*/ 45 h 640"/>
              <a:gd name="T36" fmla="*/ 549 w 1667"/>
              <a:gd name="T37" fmla="*/ 57 h 640"/>
              <a:gd name="T38" fmla="*/ 497 w 1667"/>
              <a:gd name="T39" fmla="*/ 73 h 640"/>
              <a:gd name="T40" fmla="*/ 413 w 1667"/>
              <a:gd name="T41" fmla="*/ 61 h 640"/>
              <a:gd name="T42" fmla="*/ 281 w 1667"/>
              <a:gd name="T43" fmla="*/ 121 h 640"/>
              <a:gd name="T44" fmla="*/ 221 w 1667"/>
              <a:gd name="T45" fmla="*/ 201 h 640"/>
              <a:gd name="T46" fmla="*/ 81 w 1667"/>
              <a:gd name="T47" fmla="*/ 257 h 640"/>
              <a:gd name="T48" fmla="*/ 41 w 1667"/>
              <a:gd name="T49" fmla="*/ 313 h 640"/>
              <a:gd name="T50" fmla="*/ 5 w 1667"/>
              <a:gd name="T51" fmla="*/ 397 h 640"/>
              <a:gd name="T52" fmla="*/ 9 w 1667"/>
              <a:gd name="T53" fmla="*/ 505 h 640"/>
              <a:gd name="T54" fmla="*/ 29 w 1667"/>
              <a:gd name="T55" fmla="*/ 545 h 640"/>
              <a:gd name="T56" fmla="*/ 97 w 1667"/>
              <a:gd name="T57" fmla="*/ 553 h 640"/>
              <a:gd name="T58" fmla="*/ 105 w 1667"/>
              <a:gd name="T59" fmla="*/ 481 h 640"/>
              <a:gd name="T60" fmla="*/ 101 w 1667"/>
              <a:gd name="T61" fmla="*/ 389 h 640"/>
              <a:gd name="T62" fmla="*/ 153 w 1667"/>
              <a:gd name="T63" fmla="*/ 345 h 640"/>
              <a:gd name="T64" fmla="*/ 281 w 1667"/>
              <a:gd name="T65" fmla="*/ 277 h 640"/>
              <a:gd name="T66" fmla="*/ 353 w 1667"/>
              <a:gd name="T67" fmla="*/ 225 h 640"/>
              <a:gd name="T68" fmla="*/ 473 w 1667"/>
              <a:gd name="T69" fmla="*/ 201 h 640"/>
              <a:gd name="T70" fmla="*/ 581 w 1667"/>
              <a:gd name="T71" fmla="*/ 229 h 640"/>
              <a:gd name="T72" fmla="*/ 693 w 1667"/>
              <a:gd name="T73" fmla="*/ 273 h 640"/>
              <a:gd name="T74" fmla="*/ 817 w 1667"/>
              <a:gd name="T75" fmla="*/ 285 h 640"/>
              <a:gd name="T76" fmla="*/ 933 w 1667"/>
              <a:gd name="T77" fmla="*/ 241 h 640"/>
              <a:gd name="T78" fmla="*/ 1001 w 1667"/>
              <a:gd name="T79" fmla="*/ 177 h 640"/>
              <a:gd name="T80" fmla="*/ 1109 w 1667"/>
              <a:gd name="T81" fmla="*/ 173 h 640"/>
              <a:gd name="T82" fmla="*/ 1249 w 1667"/>
              <a:gd name="T83" fmla="*/ 217 h 640"/>
              <a:gd name="T84" fmla="*/ 1357 w 1667"/>
              <a:gd name="T85" fmla="*/ 301 h 640"/>
              <a:gd name="T86" fmla="*/ 1413 w 1667"/>
              <a:gd name="T87" fmla="*/ 457 h 640"/>
              <a:gd name="T88" fmla="*/ 1465 w 1667"/>
              <a:gd name="T89" fmla="*/ 537 h 640"/>
              <a:gd name="T90" fmla="*/ 1493 w 1667"/>
              <a:gd name="T91" fmla="*/ 601 h 640"/>
              <a:gd name="T92" fmla="*/ 1553 w 1667"/>
              <a:gd name="T93" fmla="*/ 637 h 640"/>
              <a:gd name="T94" fmla="*/ 1637 w 1667"/>
              <a:gd name="T95" fmla="*/ 617 h 640"/>
              <a:gd name="T96" fmla="*/ 1665 w 1667"/>
              <a:gd name="T97" fmla="*/ 577 h 6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67"/>
              <a:gd name="T148" fmla="*/ 0 h 640"/>
              <a:gd name="T149" fmla="*/ 1667 w 1667"/>
              <a:gd name="T150" fmla="*/ 640 h 6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67" h="640">
                <a:moveTo>
                  <a:pt x="1665" y="577"/>
                </a:moveTo>
                <a:cubicBezTo>
                  <a:pt x="1667" y="553"/>
                  <a:pt x="1660" y="496"/>
                  <a:pt x="1649" y="473"/>
                </a:cubicBezTo>
                <a:cubicBezTo>
                  <a:pt x="1638" y="450"/>
                  <a:pt x="1619" y="454"/>
                  <a:pt x="1601" y="437"/>
                </a:cubicBezTo>
                <a:cubicBezTo>
                  <a:pt x="1583" y="420"/>
                  <a:pt x="1558" y="392"/>
                  <a:pt x="1541" y="373"/>
                </a:cubicBezTo>
                <a:cubicBezTo>
                  <a:pt x="1524" y="354"/>
                  <a:pt x="1511" y="346"/>
                  <a:pt x="1497" y="325"/>
                </a:cubicBezTo>
                <a:cubicBezTo>
                  <a:pt x="1483" y="304"/>
                  <a:pt x="1465" y="278"/>
                  <a:pt x="1457" y="245"/>
                </a:cubicBezTo>
                <a:cubicBezTo>
                  <a:pt x="1449" y="212"/>
                  <a:pt x="1461" y="158"/>
                  <a:pt x="1449" y="129"/>
                </a:cubicBezTo>
                <a:cubicBezTo>
                  <a:pt x="1437" y="100"/>
                  <a:pt x="1416" y="90"/>
                  <a:pt x="1385" y="73"/>
                </a:cubicBezTo>
                <a:cubicBezTo>
                  <a:pt x="1354" y="56"/>
                  <a:pt x="1292" y="29"/>
                  <a:pt x="1265" y="25"/>
                </a:cubicBezTo>
                <a:cubicBezTo>
                  <a:pt x="1238" y="21"/>
                  <a:pt x="1237" y="42"/>
                  <a:pt x="1225" y="49"/>
                </a:cubicBezTo>
                <a:cubicBezTo>
                  <a:pt x="1213" y="56"/>
                  <a:pt x="1210" y="67"/>
                  <a:pt x="1193" y="65"/>
                </a:cubicBezTo>
                <a:cubicBezTo>
                  <a:pt x="1176" y="63"/>
                  <a:pt x="1147" y="47"/>
                  <a:pt x="1121" y="37"/>
                </a:cubicBezTo>
                <a:cubicBezTo>
                  <a:pt x="1095" y="27"/>
                  <a:pt x="1068" y="10"/>
                  <a:pt x="1037" y="5"/>
                </a:cubicBezTo>
                <a:cubicBezTo>
                  <a:pt x="1006" y="0"/>
                  <a:pt x="968" y="2"/>
                  <a:pt x="933" y="5"/>
                </a:cubicBezTo>
                <a:cubicBezTo>
                  <a:pt x="898" y="8"/>
                  <a:pt x="863" y="10"/>
                  <a:pt x="825" y="21"/>
                </a:cubicBezTo>
                <a:cubicBezTo>
                  <a:pt x="787" y="32"/>
                  <a:pt x="741" y="66"/>
                  <a:pt x="705" y="73"/>
                </a:cubicBezTo>
                <a:cubicBezTo>
                  <a:pt x="669" y="80"/>
                  <a:pt x="630" y="66"/>
                  <a:pt x="609" y="61"/>
                </a:cubicBezTo>
                <a:cubicBezTo>
                  <a:pt x="588" y="56"/>
                  <a:pt x="591" y="46"/>
                  <a:pt x="581" y="45"/>
                </a:cubicBezTo>
                <a:cubicBezTo>
                  <a:pt x="571" y="44"/>
                  <a:pt x="563" y="52"/>
                  <a:pt x="549" y="57"/>
                </a:cubicBezTo>
                <a:cubicBezTo>
                  <a:pt x="535" y="62"/>
                  <a:pt x="520" y="72"/>
                  <a:pt x="497" y="73"/>
                </a:cubicBezTo>
                <a:cubicBezTo>
                  <a:pt x="474" y="74"/>
                  <a:pt x="449" y="53"/>
                  <a:pt x="413" y="61"/>
                </a:cubicBezTo>
                <a:cubicBezTo>
                  <a:pt x="377" y="69"/>
                  <a:pt x="313" y="98"/>
                  <a:pt x="281" y="121"/>
                </a:cubicBezTo>
                <a:cubicBezTo>
                  <a:pt x="249" y="144"/>
                  <a:pt x="254" y="178"/>
                  <a:pt x="221" y="201"/>
                </a:cubicBezTo>
                <a:cubicBezTo>
                  <a:pt x="188" y="224"/>
                  <a:pt x="111" y="238"/>
                  <a:pt x="81" y="257"/>
                </a:cubicBezTo>
                <a:cubicBezTo>
                  <a:pt x="51" y="276"/>
                  <a:pt x="54" y="290"/>
                  <a:pt x="41" y="313"/>
                </a:cubicBezTo>
                <a:cubicBezTo>
                  <a:pt x="28" y="336"/>
                  <a:pt x="10" y="365"/>
                  <a:pt x="5" y="397"/>
                </a:cubicBezTo>
                <a:cubicBezTo>
                  <a:pt x="0" y="429"/>
                  <a:pt x="5" y="480"/>
                  <a:pt x="9" y="505"/>
                </a:cubicBezTo>
                <a:cubicBezTo>
                  <a:pt x="13" y="530"/>
                  <a:pt x="14" y="537"/>
                  <a:pt x="29" y="545"/>
                </a:cubicBezTo>
                <a:cubicBezTo>
                  <a:pt x="44" y="553"/>
                  <a:pt x="84" y="564"/>
                  <a:pt x="97" y="553"/>
                </a:cubicBezTo>
                <a:cubicBezTo>
                  <a:pt x="110" y="542"/>
                  <a:pt x="104" y="508"/>
                  <a:pt x="105" y="481"/>
                </a:cubicBezTo>
                <a:cubicBezTo>
                  <a:pt x="106" y="454"/>
                  <a:pt x="93" y="412"/>
                  <a:pt x="101" y="389"/>
                </a:cubicBezTo>
                <a:cubicBezTo>
                  <a:pt x="109" y="366"/>
                  <a:pt x="123" y="364"/>
                  <a:pt x="153" y="345"/>
                </a:cubicBezTo>
                <a:cubicBezTo>
                  <a:pt x="183" y="326"/>
                  <a:pt x="248" y="297"/>
                  <a:pt x="281" y="277"/>
                </a:cubicBezTo>
                <a:cubicBezTo>
                  <a:pt x="314" y="257"/>
                  <a:pt x="321" y="238"/>
                  <a:pt x="353" y="225"/>
                </a:cubicBezTo>
                <a:cubicBezTo>
                  <a:pt x="385" y="212"/>
                  <a:pt x="435" y="200"/>
                  <a:pt x="473" y="201"/>
                </a:cubicBezTo>
                <a:cubicBezTo>
                  <a:pt x="511" y="202"/>
                  <a:pt x="544" y="217"/>
                  <a:pt x="581" y="229"/>
                </a:cubicBezTo>
                <a:cubicBezTo>
                  <a:pt x="618" y="241"/>
                  <a:pt x="654" y="264"/>
                  <a:pt x="693" y="273"/>
                </a:cubicBezTo>
                <a:cubicBezTo>
                  <a:pt x="732" y="282"/>
                  <a:pt x="777" y="290"/>
                  <a:pt x="817" y="285"/>
                </a:cubicBezTo>
                <a:cubicBezTo>
                  <a:pt x="857" y="280"/>
                  <a:pt x="902" y="259"/>
                  <a:pt x="933" y="241"/>
                </a:cubicBezTo>
                <a:cubicBezTo>
                  <a:pt x="964" y="223"/>
                  <a:pt x="972" y="188"/>
                  <a:pt x="1001" y="177"/>
                </a:cubicBezTo>
                <a:cubicBezTo>
                  <a:pt x="1030" y="166"/>
                  <a:pt x="1068" y="166"/>
                  <a:pt x="1109" y="173"/>
                </a:cubicBezTo>
                <a:cubicBezTo>
                  <a:pt x="1150" y="180"/>
                  <a:pt x="1208" y="196"/>
                  <a:pt x="1249" y="217"/>
                </a:cubicBezTo>
                <a:cubicBezTo>
                  <a:pt x="1290" y="238"/>
                  <a:pt x="1330" y="261"/>
                  <a:pt x="1357" y="301"/>
                </a:cubicBezTo>
                <a:cubicBezTo>
                  <a:pt x="1384" y="341"/>
                  <a:pt x="1395" y="418"/>
                  <a:pt x="1413" y="457"/>
                </a:cubicBezTo>
                <a:cubicBezTo>
                  <a:pt x="1431" y="496"/>
                  <a:pt x="1452" y="513"/>
                  <a:pt x="1465" y="537"/>
                </a:cubicBezTo>
                <a:cubicBezTo>
                  <a:pt x="1478" y="561"/>
                  <a:pt x="1478" y="584"/>
                  <a:pt x="1493" y="601"/>
                </a:cubicBezTo>
                <a:cubicBezTo>
                  <a:pt x="1508" y="618"/>
                  <a:pt x="1529" y="634"/>
                  <a:pt x="1553" y="637"/>
                </a:cubicBezTo>
                <a:cubicBezTo>
                  <a:pt x="1577" y="640"/>
                  <a:pt x="1620" y="628"/>
                  <a:pt x="1637" y="617"/>
                </a:cubicBezTo>
                <a:cubicBezTo>
                  <a:pt x="1654" y="606"/>
                  <a:pt x="1663" y="601"/>
                  <a:pt x="1665" y="577"/>
                </a:cubicBezTo>
                <a:close/>
              </a:path>
            </a:pathLst>
          </a:custGeom>
          <a:solidFill>
            <a:srgbClr val="CCFFFF">
              <a:alpha val="50195"/>
            </a:srgbClr>
          </a:solidFill>
          <a:ln w="9525">
            <a:noFill/>
            <a:round/>
            <a:headEnd/>
            <a:tailEnd/>
          </a:ln>
        </p:spPr>
        <p:txBody>
          <a:bodyPr/>
          <a:lstStyle/>
          <a:p>
            <a:endParaRPr lang="en-US"/>
          </a:p>
        </p:txBody>
      </p:sp>
      <p:sp>
        <p:nvSpPr>
          <p:cNvPr id="12" name="Freeform 10"/>
          <p:cNvSpPr>
            <a:spLocks/>
          </p:cNvSpPr>
          <p:nvPr/>
        </p:nvSpPr>
        <p:spPr bwMode="auto">
          <a:xfrm>
            <a:off x="6084388" y="1688935"/>
            <a:ext cx="2756093" cy="1516066"/>
          </a:xfrm>
          <a:custGeom>
            <a:avLst/>
            <a:gdLst>
              <a:gd name="T0" fmla="*/ 9 w 1510"/>
              <a:gd name="T1" fmla="*/ 74 h 805"/>
              <a:gd name="T2" fmla="*/ 165 w 1510"/>
              <a:gd name="T3" fmla="*/ 118 h 805"/>
              <a:gd name="T4" fmla="*/ 309 w 1510"/>
              <a:gd name="T5" fmla="*/ 150 h 805"/>
              <a:gd name="T6" fmla="*/ 225 w 1510"/>
              <a:gd name="T7" fmla="*/ 262 h 805"/>
              <a:gd name="T8" fmla="*/ 305 w 1510"/>
              <a:gd name="T9" fmla="*/ 314 h 805"/>
              <a:gd name="T10" fmla="*/ 497 w 1510"/>
              <a:gd name="T11" fmla="*/ 254 h 805"/>
              <a:gd name="T12" fmla="*/ 605 w 1510"/>
              <a:gd name="T13" fmla="*/ 302 h 805"/>
              <a:gd name="T14" fmla="*/ 621 w 1510"/>
              <a:gd name="T15" fmla="*/ 326 h 805"/>
              <a:gd name="T16" fmla="*/ 541 w 1510"/>
              <a:gd name="T17" fmla="*/ 486 h 805"/>
              <a:gd name="T18" fmla="*/ 577 w 1510"/>
              <a:gd name="T19" fmla="*/ 654 h 805"/>
              <a:gd name="T20" fmla="*/ 585 w 1510"/>
              <a:gd name="T21" fmla="*/ 738 h 805"/>
              <a:gd name="T22" fmla="*/ 689 w 1510"/>
              <a:gd name="T23" fmla="*/ 798 h 805"/>
              <a:gd name="T24" fmla="*/ 765 w 1510"/>
              <a:gd name="T25" fmla="*/ 638 h 805"/>
              <a:gd name="T26" fmla="*/ 729 w 1510"/>
              <a:gd name="T27" fmla="*/ 474 h 805"/>
              <a:gd name="T28" fmla="*/ 809 w 1510"/>
              <a:gd name="T29" fmla="*/ 374 h 805"/>
              <a:gd name="T30" fmla="*/ 889 w 1510"/>
              <a:gd name="T31" fmla="*/ 426 h 805"/>
              <a:gd name="T32" fmla="*/ 877 w 1510"/>
              <a:gd name="T33" fmla="*/ 570 h 805"/>
              <a:gd name="T34" fmla="*/ 945 w 1510"/>
              <a:gd name="T35" fmla="*/ 558 h 805"/>
              <a:gd name="T36" fmla="*/ 989 w 1510"/>
              <a:gd name="T37" fmla="*/ 594 h 805"/>
              <a:gd name="T38" fmla="*/ 929 w 1510"/>
              <a:gd name="T39" fmla="*/ 702 h 805"/>
              <a:gd name="T40" fmla="*/ 977 w 1510"/>
              <a:gd name="T41" fmla="*/ 778 h 805"/>
              <a:gd name="T42" fmla="*/ 1133 w 1510"/>
              <a:gd name="T43" fmla="*/ 742 h 805"/>
              <a:gd name="T44" fmla="*/ 1309 w 1510"/>
              <a:gd name="T45" fmla="*/ 594 h 805"/>
              <a:gd name="T46" fmla="*/ 1361 w 1510"/>
              <a:gd name="T47" fmla="*/ 518 h 805"/>
              <a:gd name="T48" fmla="*/ 1501 w 1510"/>
              <a:gd name="T49" fmla="*/ 454 h 805"/>
              <a:gd name="T50" fmla="*/ 1505 w 1510"/>
              <a:gd name="T51" fmla="*/ 366 h 805"/>
              <a:gd name="T52" fmla="*/ 1373 w 1510"/>
              <a:gd name="T53" fmla="*/ 390 h 805"/>
              <a:gd name="T54" fmla="*/ 1225 w 1510"/>
              <a:gd name="T55" fmla="*/ 466 h 805"/>
              <a:gd name="T56" fmla="*/ 1201 w 1510"/>
              <a:gd name="T57" fmla="*/ 546 h 805"/>
              <a:gd name="T58" fmla="*/ 1093 w 1510"/>
              <a:gd name="T59" fmla="*/ 602 h 805"/>
              <a:gd name="T60" fmla="*/ 1097 w 1510"/>
              <a:gd name="T61" fmla="*/ 438 h 805"/>
              <a:gd name="T62" fmla="*/ 1217 w 1510"/>
              <a:gd name="T63" fmla="*/ 414 h 805"/>
              <a:gd name="T64" fmla="*/ 1165 w 1510"/>
              <a:gd name="T65" fmla="*/ 294 h 805"/>
              <a:gd name="T66" fmla="*/ 941 w 1510"/>
              <a:gd name="T67" fmla="*/ 226 h 805"/>
              <a:gd name="T68" fmla="*/ 821 w 1510"/>
              <a:gd name="T69" fmla="*/ 142 h 805"/>
              <a:gd name="T70" fmla="*/ 681 w 1510"/>
              <a:gd name="T71" fmla="*/ 14 h 805"/>
              <a:gd name="T72" fmla="*/ 445 w 1510"/>
              <a:gd name="T73" fmla="*/ 26 h 805"/>
              <a:gd name="T74" fmla="*/ 369 w 1510"/>
              <a:gd name="T75" fmla="*/ 94 h 805"/>
              <a:gd name="T76" fmla="*/ 217 w 1510"/>
              <a:gd name="T77" fmla="*/ 54 h 805"/>
              <a:gd name="T78" fmla="*/ 129 w 1510"/>
              <a:gd name="T79" fmla="*/ 38 h 805"/>
              <a:gd name="T80" fmla="*/ 37 w 1510"/>
              <a:gd name="T81" fmla="*/ 6 h 80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10"/>
              <a:gd name="T124" fmla="*/ 0 h 805"/>
              <a:gd name="T125" fmla="*/ 1510 w 1510"/>
              <a:gd name="T126" fmla="*/ 805 h 80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10" h="805">
                <a:moveTo>
                  <a:pt x="13" y="26"/>
                </a:moveTo>
                <a:cubicBezTo>
                  <a:pt x="6" y="44"/>
                  <a:pt x="0" y="62"/>
                  <a:pt x="9" y="74"/>
                </a:cubicBezTo>
                <a:cubicBezTo>
                  <a:pt x="18" y="86"/>
                  <a:pt x="39" y="91"/>
                  <a:pt x="65" y="98"/>
                </a:cubicBezTo>
                <a:cubicBezTo>
                  <a:pt x="91" y="105"/>
                  <a:pt x="137" y="112"/>
                  <a:pt x="165" y="118"/>
                </a:cubicBezTo>
                <a:cubicBezTo>
                  <a:pt x="193" y="124"/>
                  <a:pt x="209" y="129"/>
                  <a:pt x="233" y="134"/>
                </a:cubicBezTo>
                <a:cubicBezTo>
                  <a:pt x="257" y="139"/>
                  <a:pt x="299" y="141"/>
                  <a:pt x="309" y="150"/>
                </a:cubicBezTo>
                <a:cubicBezTo>
                  <a:pt x="319" y="159"/>
                  <a:pt x="307" y="167"/>
                  <a:pt x="293" y="186"/>
                </a:cubicBezTo>
                <a:cubicBezTo>
                  <a:pt x="279" y="205"/>
                  <a:pt x="237" y="243"/>
                  <a:pt x="225" y="262"/>
                </a:cubicBezTo>
                <a:cubicBezTo>
                  <a:pt x="213" y="281"/>
                  <a:pt x="208" y="293"/>
                  <a:pt x="221" y="302"/>
                </a:cubicBezTo>
                <a:cubicBezTo>
                  <a:pt x="234" y="311"/>
                  <a:pt x="274" y="315"/>
                  <a:pt x="305" y="314"/>
                </a:cubicBezTo>
                <a:cubicBezTo>
                  <a:pt x="336" y="313"/>
                  <a:pt x="373" y="304"/>
                  <a:pt x="405" y="294"/>
                </a:cubicBezTo>
                <a:cubicBezTo>
                  <a:pt x="437" y="284"/>
                  <a:pt x="476" y="256"/>
                  <a:pt x="497" y="254"/>
                </a:cubicBezTo>
                <a:cubicBezTo>
                  <a:pt x="518" y="252"/>
                  <a:pt x="515" y="274"/>
                  <a:pt x="533" y="282"/>
                </a:cubicBezTo>
                <a:cubicBezTo>
                  <a:pt x="551" y="290"/>
                  <a:pt x="586" y="299"/>
                  <a:pt x="605" y="302"/>
                </a:cubicBezTo>
                <a:cubicBezTo>
                  <a:pt x="624" y="305"/>
                  <a:pt x="646" y="294"/>
                  <a:pt x="649" y="298"/>
                </a:cubicBezTo>
                <a:cubicBezTo>
                  <a:pt x="652" y="302"/>
                  <a:pt x="634" y="309"/>
                  <a:pt x="621" y="326"/>
                </a:cubicBezTo>
                <a:cubicBezTo>
                  <a:pt x="608" y="343"/>
                  <a:pt x="582" y="371"/>
                  <a:pt x="569" y="398"/>
                </a:cubicBezTo>
                <a:cubicBezTo>
                  <a:pt x="556" y="425"/>
                  <a:pt x="543" y="461"/>
                  <a:pt x="541" y="486"/>
                </a:cubicBezTo>
                <a:cubicBezTo>
                  <a:pt x="539" y="511"/>
                  <a:pt x="551" y="522"/>
                  <a:pt x="557" y="550"/>
                </a:cubicBezTo>
                <a:cubicBezTo>
                  <a:pt x="563" y="578"/>
                  <a:pt x="572" y="629"/>
                  <a:pt x="577" y="654"/>
                </a:cubicBezTo>
                <a:cubicBezTo>
                  <a:pt x="582" y="679"/>
                  <a:pt x="584" y="684"/>
                  <a:pt x="585" y="698"/>
                </a:cubicBezTo>
                <a:cubicBezTo>
                  <a:pt x="586" y="712"/>
                  <a:pt x="579" y="722"/>
                  <a:pt x="585" y="738"/>
                </a:cubicBezTo>
                <a:cubicBezTo>
                  <a:pt x="591" y="754"/>
                  <a:pt x="604" y="784"/>
                  <a:pt x="621" y="794"/>
                </a:cubicBezTo>
                <a:cubicBezTo>
                  <a:pt x="638" y="804"/>
                  <a:pt x="668" y="805"/>
                  <a:pt x="689" y="798"/>
                </a:cubicBezTo>
                <a:cubicBezTo>
                  <a:pt x="710" y="791"/>
                  <a:pt x="732" y="777"/>
                  <a:pt x="745" y="750"/>
                </a:cubicBezTo>
                <a:cubicBezTo>
                  <a:pt x="758" y="723"/>
                  <a:pt x="767" y="671"/>
                  <a:pt x="765" y="638"/>
                </a:cubicBezTo>
                <a:cubicBezTo>
                  <a:pt x="763" y="605"/>
                  <a:pt x="739" y="581"/>
                  <a:pt x="733" y="554"/>
                </a:cubicBezTo>
                <a:cubicBezTo>
                  <a:pt x="727" y="527"/>
                  <a:pt x="723" y="497"/>
                  <a:pt x="729" y="474"/>
                </a:cubicBezTo>
                <a:cubicBezTo>
                  <a:pt x="735" y="451"/>
                  <a:pt x="756" y="431"/>
                  <a:pt x="769" y="414"/>
                </a:cubicBezTo>
                <a:cubicBezTo>
                  <a:pt x="782" y="397"/>
                  <a:pt x="796" y="381"/>
                  <a:pt x="809" y="374"/>
                </a:cubicBezTo>
                <a:cubicBezTo>
                  <a:pt x="822" y="367"/>
                  <a:pt x="832" y="361"/>
                  <a:pt x="845" y="370"/>
                </a:cubicBezTo>
                <a:cubicBezTo>
                  <a:pt x="858" y="379"/>
                  <a:pt x="885" y="407"/>
                  <a:pt x="889" y="426"/>
                </a:cubicBezTo>
                <a:cubicBezTo>
                  <a:pt x="893" y="445"/>
                  <a:pt x="871" y="462"/>
                  <a:pt x="869" y="486"/>
                </a:cubicBezTo>
                <a:cubicBezTo>
                  <a:pt x="867" y="510"/>
                  <a:pt x="872" y="553"/>
                  <a:pt x="877" y="570"/>
                </a:cubicBezTo>
                <a:cubicBezTo>
                  <a:pt x="882" y="587"/>
                  <a:pt x="886" y="588"/>
                  <a:pt x="897" y="586"/>
                </a:cubicBezTo>
                <a:cubicBezTo>
                  <a:pt x="908" y="584"/>
                  <a:pt x="933" y="564"/>
                  <a:pt x="945" y="558"/>
                </a:cubicBezTo>
                <a:cubicBezTo>
                  <a:pt x="957" y="552"/>
                  <a:pt x="962" y="544"/>
                  <a:pt x="969" y="550"/>
                </a:cubicBezTo>
                <a:cubicBezTo>
                  <a:pt x="976" y="556"/>
                  <a:pt x="990" y="575"/>
                  <a:pt x="989" y="594"/>
                </a:cubicBezTo>
                <a:cubicBezTo>
                  <a:pt x="988" y="613"/>
                  <a:pt x="975" y="648"/>
                  <a:pt x="965" y="666"/>
                </a:cubicBezTo>
                <a:cubicBezTo>
                  <a:pt x="955" y="684"/>
                  <a:pt x="934" y="690"/>
                  <a:pt x="929" y="702"/>
                </a:cubicBezTo>
                <a:cubicBezTo>
                  <a:pt x="924" y="714"/>
                  <a:pt x="925" y="726"/>
                  <a:pt x="933" y="738"/>
                </a:cubicBezTo>
                <a:cubicBezTo>
                  <a:pt x="941" y="750"/>
                  <a:pt x="956" y="771"/>
                  <a:pt x="977" y="778"/>
                </a:cubicBezTo>
                <a:cubicBezTo>
                  <a:pt x="998" y="785"/>
                  <a:pt x="1031" y="784"/>
                  <a:pt x="1057" y="778"/>
                </a:cubicBezTo>
                <a:cubicBezTo>
                  <a:pt x="1083" y="772"/>
                  <a:pt x="1103" y="760"/>
                  <a:pt x="1133" y="742"/>
                </a:cubicBezTo>
                <a:cubicBezTo>
                  <a:pt x="1163" y="724"/>
                  <a:pt x="1208" y="695"/>
                  <a:pt x="1237" y="670"/>
                </a:cubicBezTo>
                <a:cubicBezTo>
                  <a:pt x="1266" y="645"/>
                  <a:pt x="1296" y="614"/>
                  <a:pt x="1309" y="594"/>
                </a:cubicBezTo>
                <a:cubicBezTo>
                  <a:pt x="1322" y="574"/>
                  <a:pt x="1308" y="563"/>
                  <a:pt x="1317" y="550"/>
                </a:cubicBezTo>
                <a:cubicBezTo>
                  <a:pt x="1326" y="537"/>
                  <a:pt x="1339" y="525"/>
                  <a:pt x="1361" y="518"/>
                </a:cubicBezTo>
                <a:cubicBezTo>
                  <a:pt x="1383" y="511"/>
                  <a:pt x="1426" y="521"/>
                  <a:pt x="1449" y="510"/>
                </a:cubicBezTo>
                <a:cubicBezTo>
                  <a:pt x="1472" y="499"/>
                  <a:pt x="1493" y="471"/>
                  <a:pt x="1501" y="454"/>
                </a:cubicBezTo>
                <a:cubicBezTo>
                  <a:pt x="1509" y="437"/>
                  <a:pt x="1496" y="421"/>
                  <a:pt x="1497" y="406"/>
                </a:cubicBezTo>
                <a:cubicBezTo>
                  <a:pt x="1498" y="391"/>
                  <a:pt x="1510" y="375"/>
                  <a:pt x="1505" y="366"/>
                </a:cubicBezTo>
                <a:cubicBezTo>
                  <a:pt x="1500" y="357"/>
                  <a:pt x="1487" y="350"/>
                  <a:pt x="1465" y="354"/>
                </a:cubicBezTo>
                <a:cubicBezTo>
                  <a:pt x="1443" y="358"/>
                  <a:pt x="1404" y="379"/>
                  <a:pt x="1373" y="390"/>
                </a:cubicBezTo>
                <a:cubicBezTo>
                  <a:pt x="1342" y="401"/>
                  <a:pt x="1306" y="409"/>
                  <a:pt x="1281" y="422"/>
                </a:cubicBezTo>
                <a:cubicBezTo>
                  <a:pt x="1256" y="435"/>
                  <a:pt x="1240" y="451"/>
                  <a:pt x="1225" y="466"/>
                </a:cubicBezTo>
                <a:cubicBezTo>
                  <a:pt x="1210" y="481"/>
                  <a:pt x="1197" y="501"/>
                  <a:pt x="1193" y="514"/>
                </a:cubicBezTo>
                <a:cubicBezTo>
                  <a:pt x="1189" y="527"/>
                  <a:pt x="1206" y="537"/>
                  <a:pt x="1201" y="546"/>
                </a:cubicBezTo>
                <a:cubicBezTo>
                  <a:pt x="1196" y="555"/>
                  <a:pt x="1183" y="557"/>
                  <a:pt x="1165" y="566"/>
                </a:cubicBezTo>
                <a:cubicBezTo>
                  <a:pt x="1147" y="575"/>
                  <a:pt x="1104" y="609"/>
                  <a:pt x="1093" y="602"/>
                </a:cubicBezTo>
                <a:cubicBezTo>
                  <a:pt x="1082" y="595"/>
                  <a:pt x="1096" y="549"/>
                  <a:pt x="1097" y="522"/>
                </a:cubicBezTo>
                <a:cubicBezTo>
                  <a:pt x="1098" y="495"/>
                  <a:pt x="1088" y="452"/>
                  <a:pt x="1097" y="438"/>
                </a:cubicBezTo>
                <a:cubicBezTo>
                  <a:pt x="1106" y="424"/>
                  <a:pt x="1129" y="442"/>
                  <a:pt x="1149" y="438"/>
                </a:cubicBezTo>
                <a:cubicBezTo>
                  <a:pt x="1169" y="434"/>
                  <a:pt x="1204" y="427"/>
                  <a:pt x="1217" y="414"/>
                </a:cubicBezTo>
                <a:cubicBezTo>
                  <a:pt x="1230" y="401"/>
                  <a:pt x="1234" y="382"/>
                  <a:pt x="1225" y="362"/>
                </a:cubicBezTo>
                <a:cubicBezTo>
                  <a:pt x="1216" y="342"/>
                  <a:pt x="1196" y="319"/>
                  <a:pt x="1165" y="294"/>
                </a:cubicBezTo>
                <a:cubicBezTo>
                  <a:pt x="1134" y="269"/>
                  <a:pt x="1078" y="225"/>
                  <a:pt x="1041" y="214"/>
                </a:cubicBezTo>
                <a:cubicBezTo>
                  <a:pt x="1004" y="203"/>
                  <a:pt x="971" y="227"/>
                  <a:pt x="941" y="226"/>
                </a:cubicBezTo>
                <a:cubicBezTo>
                  <a:pt x="911" y="225"/>
                  <a:pt x="881" y="224"/>
                  <a:pt x="861" y="210"/>
                </a:cubicBezTo>
                <a:cubicBezTo>
                  <a:pt x="841" y="196"/>
                  <a:pt x="836" y="166"/>
                  <a:pt x="821" y="142"/>
                </a:cubicBezTo>
                <a:cubicBezTo>
                  <a:pt x="806" y="118"/>
                  <a:pt x="796" y="87"/>
                  <a:pt x="773" y="66"/>
                </a:cubicBezTo>
                <a:cubicBezTo>
                  <a:pt x="750" y="45"/>
                  <a:pt x="717" y="25"/>
                  <a:pt x="681" y="14"/>
                </a:cubicBezTo>
                <a:cubicBezTo>
                  <a:pt x="645" y="3"/>
                  <a:pt x="596" y="0"/>
                  <a:pt x="557" y="2"/>
                </a:cubicBezTo>
                <a:cubicBezTo>
                  <a:pt x="518" y="4"/>
                  <a:pt x="468" y="11"/>
                  <a:pt x="445" y="26"/>
                </a:cubicBezTo>
                <a:cubicBezTo>
                  <a:pt x="422" y="41"/>
                  <a:pt x="434" y="79"/>
                  <a:pt x="421" y="90"/>
                </a:cubicBezTo>
                <a:cubicBezTo>
                  <a:pt x="408" y="101"/>
                  <a:pt x="391" y="96"/>
                  <a:pt x="369" y="94"/>
                </a:cubicBezTo>
                <a:cubicBezTo>
                  <a:pt x="347" y="92"/>
                  <a:pt x="314" y="85"/>
                  <a:pt x="289" y="78"/>
                </a:cubicBezTo>
                <a:cubicBezTo>
                  <a:pt x="264" y="71"/>
                  <a:pt x="240" y="58"/>
                  <a:pt x="217" y="54"/>
                </a:cubicBezTo>
                <a:cubicBezTo>
                  <a:pt x="194" y="50"/>
                  <a:pt x="168" y="57"/>
                  <a:pt x="153" y="54"/>
                </a:cubicBezTo>
                <a:cubicBezTo>
                  <a:pt x="138" y="51"/>
                  <a:pt x="140" y="45"/>
                  <a:pt x="129" y="38"/>
                </a:cubicBezTo>
                <a:cubicBezTo>
                  <a:pt x="118" y="31"/>
                  <a:pt x="100" y="19"/>
                  <a:pt x="85" y="14"/>
                </a:cubicBezTo>
                <a:cubicBezTo>
                  <a:pt x="70" y="9"/>
                  <a:pt x="48" y="5"/>
                  <a:pt x="37" y="6"/>
                </a:cubicBezTo>
              </a:path>
            </a:pathLst>
          </a:custGeom>
          <a:solidFill>
            <a:srgbClr val="CCFFFF">
              <a:alpha val="50195"/>
            </a:srgbClr>
          </a:solidFill>
          <a:ln w="9525">
            <a:noFill/>
            <a:round/>
            <a:headEnd/>
            <a:tailEnd/>
          </a:ln>
        </p:spPr>
        <p:txBody>
          <a:bodyPr/>
          <a:lstStyle/>
          <a:p>
            <a:endParaRPr lang="en-US"/>
          </a:p>
        </p:txBody>
      </p:sp>
      <p:sp>
        <p:nvSpPr>
          <p:cNvPr id="13" name="Freeform 11"/>
          <p:cNvSpPr>
            <a:spLocks/>
          </p:cNvSpPr>
          <p:nvPr/>
        </p:nvSpPr>
        <p:spPr bwMode="auto">
          <a:xfrm>
            <a:off x="1533529" y="1244377"/>
            <a:ext cx="1483910" cy="3406913"/>
          </a:xfrm>
          <a:custGeom>
            <a:avLst/>
            <a:gdLst>
              <a:gd name="T0" fmla="*/ 466 w 813"/>
              <a:gd name="T1" fmla="*/ 1790 h 1809"/>
              <a:gd name="T2" fmla="*/ 430 w 813"/>
              <a:gd name="T3" fmla="*/ 1638 h 1809"/>
              <a:gd name="T4" fmla="*/ 266 w 813"/>
              <a:gd name="T5" fmla="*/ 1522 h 1809"/>
              <a:gd name="T6" fmla="*/ 214 w 813"/>
              <a:gd name="T7" fmla="*/ 1394 h 1809"/>
              <a:gd name="T8" fmla="*/ 202 w 813"/>
              <a:gd name="T9" fmla="*/ 1214 h 1809"/>
              <a:gd name="T10" fmla="*/ 238 w 813"/>
              <a:gd name="T11" fmla="*/ 1166 h 1809"/>
              <a:gd name="T12" fmla="*/ 242 w 813"/>
              <a:gd name="T13" fmla="*/ 1018 h 1809"/>
              <a:gd name="T14" fmla="*/ 190 w 813"/>
              <a:gd name="T15" fmla="*/ 1066 h 1809"/>
              <a:gd name="T16" fmla="*/ 114 w 813"/>
              <a:gd name="T17" fmla="*/ 1022 h 1809"/>
              <a:gd name="T18" fmla="*/ 146 w 813"/>
              <a:gd name="T19" fmla="*/ 750 h 1809"/>
              <a:gd name="T20" fmla="*/ 226 w 813"/>
              <a:gd name="T21" fmla="*/ 514 h 1809"/>
              <a:gd name="T22" fmla="*/ 294 w 813"/>
              <a:gd name="T23" fmla="*/ 450 h 1809"/>
              <a:gd name="T24" fmla="*/ 402 w 813"/>
              <a:gd name="T25" fmla="*/ 402 h 1809"/>
              <a:gd name="T26" fmla="*/ 562 w 813"/>
              <a:gd name="T27" fmla="*/ 434 h 1809"/>
              <a:gd name="T28" fmla="*/ 642 w 813"/>
              <a:gd name="T29" fmla="*/ 430 h 1809"/>
              <a:gd name="T30" fmla="*/ 738 w 813"/>
              <a:gd name="T31" fmla="*/ 406 h 1809"/>
              <a:gd name="T32" fmla="*/ 810 w 813"/>
              <a:gd name="T33" fmla="*/ 382 h 1809"/>
              <a:gd name="T34" fmla="*/ 706 w 813"/>
              <a:gd name="T35" fmla="*/ 326 h 1809"/>
              <a:gd name="T36" fmla="*/ 566 w 813"/>
              <a:gd name="T37" fmla="*/ 366 h 1809"/>
              <a:gd name="T38" fmla="*/ 406 w 813"/>
              <a:gd name="T39" fmla="*/ 346 h 1809"/>
              <a:gd name="T40" fmla="*/ 318 w 813"/>
              <a:gd name="T41" fmla="*/ 258 h 1809"/>
              <a:gd name="T42" fmla="*/ 358 w 813"/>
              <a:gd name="T43" fmla="*/ 226 h 1809"/>
              <a:gd name="T44" fmla="*/ 454 w 813"/>
              <a:gd name="T45" fmla="*/ 198 h 1809"/>
              <a:gd name="T46" fmla="*/ 470 w 813"/>
              <a:gd name="T47" fmla="*/ 30 h 1809"/>
              <a:gd name="T48" fmla="*/ 330 w 813"/>
              <a:gd name="T49" fmla="*/ 2 h 1809"/>
              <a:gd name="T50" fmla="*/ 246 w 813"/>
              <a:gd name="T51" fmla="*/ 110 h 1809"/>
              <a:gd name="T52" fmla="*/ 222 w 813"/>
              <a:gd name="T53" fmla="*/ 302 h 1809"/>
              <a:gd name="T54" fmla="*/ 110 w 813"/>
              <a:gd name="T55" fmla="*/ 538 h 1809"/>
              <a:gd name="T56" fmla="*/ 50 w 813"/>
              <a:gd name="T57" fmla="*/ 734 h 1809"/>
              <a:gd name="T58" fmla="*/ 14 w 813"/>
              <a:gd name="T59" fmla="*/ 942 h 1809"/>
              <a:gd name="T60" fmla="*/ 54 w 813"/>
              <a:gd name="T61" fmla="*/ 1134 h 1809"/>
              <a:gd name="T62" fmla="*/ 110 w 813"/>
              <a:gd name="T63" fmla="*/ 1378 h 1809"/>
              <a:gd name="T64" fmla="*/ 142 w 813"/>
              <a:gd name="T65" fmla="*/ 1574 h 1809"/>
              <a:gd name="T66" fmla="*/ 262 w 813"/>
              <a:gd name="T67" fmla="*/ 1710 h 1809"/>
              <a:gd name="T68" fmla="*/ 410 w 813"/>
              <a:gd name="T69" fmla="*/ 1794 h 18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13"/>
              <a:gd name="T106" fmla="*/ 0 h 1809"/>
              <a:gd name="T107" fmla="*/ 813 w 813"/>
              <a:gd name="T108" fmla="*/ 1809 h 18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13" h="1809">
                <a:moveTo>
                  <a:pt x="410" y="1794"/>
                </a:moveTo>
                <a:cubicBezTo>
                  <a:pt x="427" y="1793"/>
                  <a:pt x="457" y="1801"/>
                  <a:pt x="466" y="1790"/>
                </a:cubicBezTo>
                <a:cubicBezTo>
                  <a:pt x="475" y="1779"/>
                  <a:pt x="472" y="1755"/>
                  <a:pt x="466" y="1730"/>
                </a:cubicBezTo>
                <a:cubicBezTo>
                  <a:pt x="460" y="1705"/>
                  <a:pt x="450" y="1662"/>
                  <a:pt x="430" y="1638"/>
                </a:cubicBezTo>
                <a:cubicBezTo>
                  <a:pt x="410" y="1614"/>
                  <a:pt x="373" y="1605"/>
                  <a:pt x="346" y="1586"/>
                </a:cubicBezTo>
                <a:cubicBezTo>
                  <a:pt x="319" y="1567"/>
                  <a:pt x="286" y="1535"/>
                  <a:pt x="266" y="1522"/>
                </a:cubicBezTo>
                <a:cubicBezTo>
                  <a:pt x="246" y="1509"/>
                  <a:pt x="235" y="1527"/>
                  <a:pt x="226" y="1506"/>
                </a:cubicBezTo>
                <a:cubicBezTo>
                  <a:pt x="217" y="1485"/>
                  <a:pt x="222" y="1426"/>
                  <a:pt x="214" y="1394"/>
                </a:cubicBezTo>
                <a:cubicBezTo>
                  <a:pt x="206" y="1362"/>
                  <a:pt x="180" y="1344"/>
                  <a:pt x="178" y="1314"/>
                </a:cubicBezTo>
                <a:cubicBezTo>
                  <a:pt x="176" y="1284"/>
                  <a:pt x="198" y="1235"/>
                  <a:pt x="202" y="1214"/>
                </a:cubicBezTo>
                <a:cubicBezTo>
                  <a:pt x="206" y="1193"/>
                  <a:pt x="196" y="1194"/>
                  <a:pt x="202" y="1186"/>
                </a:cubicBezTo>
                <a:cubicBezTo>
                  <a:pt x="208" y="1178"/>
                  <a:pt x="229" y="1183"/>
                  <a:pt x="238" y="1166"/>
                </a:cubicBezTo>
                <a:cubicBezTo>
                  <a:pt x="247" y="1149"/>
                  <a:pt x="253" y="1111"/>
                  <a:pt x="254" y="1086"/>
                </a:cubicBezTo>
                <a:cubicBezTo>
                  <a:pt x="255" y="1061"/>
                  <a:pt x="249" y="1030"/>
                  <a:pt x="242" y="1018"/>
                </a:cubicBezTo>
                <a:cubicBezTo>
                  <a:pt x="235" y="1006"/>
                  <a:pt x="223" y="1006"/>
                  <a:pt x="214" y="1014"/>
                </a:cubicBezTo>
                <a:cubicBezTo>
                  <a:pt x="205" y="1022"/>
                  <a:pt x="201" y="1055"/>
                  <a:pt x="190" y="1066"/>
                </a:cubicBezTo>
                <a:cubicBezTo>
                  <a:pt x="179" y="1077"/>
                  <a:pt x="159" y="1089"/>
                  <a:pt x="146" y="1082"/>
                </a:cubicBezTo>
                <a:cubicBezTo>
                  <a:pt x="133" y="1075"/>
                  <a:pt x="117" y="1055"/>
                  <a:pt x="114" y="1022"/>
                </a:cubicBezTo>
                <a:cubicBezTo>
                  <a:pt x="111" y="989"/>
                  <a:pt x="125" y="931"/>
                  <a:pt x="130" y="886"/>
                </a:cubicBezTo>
                <a:cubicBezTo>
                  <a:pt x="135" y="841"/>
                  <a:pt x="138" y="793"/>
                  <a:pt x="146" y="750"/>
                </a:cubicBezTo>
                <a:cubicBezTo>
                  <a:pt x="154" y="707"/>
                  <a:pt x="165" y="665"/>
                  <a:pt x="178" y="626"/>
                </a:cubicBezTo>
                <a:cubicBezTo>
                  <a:pt x="191" y="587"/>
                  <a:pt x="213" y="543"/>
                  <a:pt x="226" y="514"/>
                </a:cubicBezTo>
                <a:cubicBezTo>
                  <a:pt x="239" y="485"/>
                  <a:pt x="243" y="465"/>
                  <a:pt x="254" y="454"/>
                </a:cubicBezTo>
                <a:cubicBezTo>
                  <a:pt x="265" y="443"/>
                  <a:pt x="276" y="455"/>
                  <a:pt x="294" y="450"/>
                </a:cubicBezTo>
                <a:cubicBezTo>
                  <a:pt x="312" y="445"/>
                  <a:pt x="344" y="430"/>
                  <a:pt x="362" y="422"/>
                </a:cubicBezTo>
                <a:cubicBezTo>
                  <a:pt x="380" y="414"/>
                  <a:pt x="381" y="401"/>
                  <a:pt x="402" y="402"/>
                </a:cubicBezTo>
                <a:cubicBezTo>
                  <a:pt x="423" y="403"/>
                  <a:pt x="459" y="425"/>
                  <a:pt x="486" y="430"/>
                </a:cubicBezTo>
                <a:cubicBezTo>
                  <a:pt x="513" y="435"/>
                  <a:pt x="543" y="434"/>
                  <a:pt x="562" y="434"/>
                </a:cubicBezTo>
                <a:cubicBezTo>
                  <a:pt x="581" y="434"/>
                  <a:pt x="585" y="431"/>
                  <a:pt x="598" y="430"/>
                </a:cubicBezTo>
                <a:cubicBezTo>
                  <a:pt x="611" y="429"/>
                  <a:pt x="626" y="436"/>
                  <a:pt x="642" y="430"/>
                </a:cubicBezTo>
                <a:cubicBezTo>
                  <a:pt x="658" y="424"/>
                  <a:pt x="678" y="398"/>
                  <a:pt x="694" y="394"/>
                </a:cubicBezTo>
                <a:cubicBezTo>
                  <a:pt x="710" y="390"/>
                  <a:pt x="724" y="401"/>
                  <a:pt x="738" y="406"/>
                </a:cubicBezTo>
                <a:cubicBezTo>
                  <a:pt x="752" y="411"/>
                  <a:pt x="766" y="430"/>
                  <a:pt x="778" y="426"/>
                </a:cubicBezTo>
                <a:cubicBezTo>
                  <a:pt x="790" y="422"/>
                  <a:pt x="813" y="397"/>
                  <a:pt x="810" y="382"/>
                </a:cubicBezTo>
                <a:cubicBezTo>
                  <a:pt x="807" y="367"/>
                  <a:pt x="779" y="347"/>
                  <a:pt x="762" y="338"/>
                </a:cubicBezTo>
                <a:cubicBezTo>
                  <a:pt x="745" y="329"/>
                  <a:pt x="729" y="327"/>
                  <a:pt x="706" y="326"/>
                </a:cubicBezTo>
                <a:cubicBezTo>
                  <a:pt x="683" y="325"/>
                  <a:pt x="649" y="327"/>
                  <a:pt x="626" y="334"/>
                </a:cubicBezTo>
                <a:cubicBezTo>
                  <a:pt x="603" y="341"/>
                  <a:pt x="593" y="362"/>
                  <a:pt x="566" y="366"/>
                </a:cubicBezTo>
                <a:cubicBezTo>
                  <a:pt x="539" y="370"/>
                  <a:pt x="493" y="361"/>
                  <a:pt x="466" y="358"/>
                </a:cubicBezTo>
                <a:cubicBezTo>
                  <a:pt x="439" y="355"/>
                  <a:pt x="425" y="359"/>
                  <a:pt x="406" y="346"/>
                </a:cubicBezTo>
                <a:cubicBezTo>
                  <a:pt x="387" y="333"/>
                  <a:pt x="369" y="297"/>
                  <a:pt x="354" y="282"/>
                </a:cubicBezTo>
                <a:cubicBezTo>
                  <a:pt x="339" y="267"/>
                  <a:pt x="321" y="269"/>
                  <a:pt x="318" y="258"/>
                </a:cubicBezTo>
                <a:cubicBezTo>
                  <a:pt x="315" y="247"/>
                  <a:pt x="327" y="219"/>
                  <a:pt x="334" y="214"/>
                </a:cubicBezTo>
                <a:cubicBezTo>
                  <a:pt x="341" y="209"/>
                  <a:pt x="345" y="223"/>
                  <a:pt x="358" y="226"/>
                </a:cubicBezTo>
                <a:cubicBezTo>
                  <a:pt x="371" y="229"/>
                  <a:pt x="394" y="239"/>
                  <a:pt x="410" y="234"/>
                </a:cubicBezTo>
                <a:cubicBezTo>
                  <a:pt x="426" y="229"/>
                  <a:pt x="442" y="219"/>
                  <a:pt x="454" y="198"/>
                </a:cubicBezTo>
                <a:cubicBezTo>
                  <a:pt x="466" y="177"/>
                  <a:pt x="479" y="138"/>
                  <a:pt x="482" y="110"/>
                </a:cubicBezTo>
                <a:cubicBezTo>
                  <a:pt x="485" y="82"/>
                  <a:pt x="477" y="46"/>
                  <a:pt x="470" y="30"/>
                </a:cubicBezTo>
                <a:cubicBezTo>
                  <a:pt x="463" y="14"/>
                  <a:pt x="461" y="19"/>
                  <a:pt x="438" y="14"/>
                </a:cubicBezTo>
                <a:cubicBezTo>
                  <a:pt x="415" y="9"/>
                  <a:pt x="361" y="0"/>
                  <a:pt x="330" y="2"/>
                </a:cubicBezTo>
                <a:cubicBezTo>
                  <a:pt x="299" y="4"/>
                  <a:pt x="264" y="8"/>
                  <a:pt x="250" y="26"/>
                </a:cubicBezTo>
                <a:cubicBezTo>
                  <a:pt x="236" y="44"/>
                  <a:pt x="247" y="78"/>
                  <a:pt x="246" y="110"/>
                </a:cubicBezTo>
                <a:cubicBezTo>
                  <a:pt x="245" y="142"/>
                  <a:pt x="250" y="186"/>
                  <a:pt x="246" y="218"/>
                </a:cubicBezTo>
                <a:cubicBezTo>
                  <a:pt x="242" y="250"/>
                  <a:pt x="234" y="266"/>
                  <a:pt x="222" y="302"/>
                </a:cubicBezTo>
                <a:cubicBezTo>
                  <a:pt x="210" y="338"/>
                  <a:pt x="193" y="395"/>
                  <a:pt x="174" y="434"/>
                </a:cubicBezTo>
                <a:cubicBezTo>
                  <a:pt x="155" y="473"/>
                  <a:pt x="127" y="503"/>
                  <a:pt x="110" y="538"/>
                </a:cubicBezTo>
                <a:cubicBezTo>
                  <a:pt x="93" y="573"/>
                  <a:pt x="80" y="613"/>
                  <a:pt x="70" y="646"/>
                </a:cubicBezTo>
                <a:cubicBezTo>
                  <a:pt x="60" y="679"/>
                  <a:pt x="61" y="699"/>
                  <a:pt x="50" y="734"/>
                </a:cubicBezTo>
                <a:cubicBezTo>
                  <a:pt x="39" y="769"/>
                  <a:pt x="12" y="823"/>
                  <a:pt x="6" y="858"/>
                </a:cubicBezTo>
                <a:cubicBezTo>
                  <a:pt x="0" y="893"/>
                  <a:pt x="11" y="910"/>
                  <a:pt x="14" y="942"/>
                </a:cubicBezTo>
                <a:cubicBezTo>
                  <a:pt x="17" y="974"/>
                  <a:pt x="19" y="1018"/>
                  <a:pt x="26" y="1050"/>
                </a:cubicBezTo>
                <a:cubicBezTo>
                  <a:pt x="33" y="1082"/>
                  <a:pt x="43" y="1098"/>
                  <a:pt x="54" y="1134"/>
                </a:cubicBezTo>
                <a:cubicBezTo>
                  <a:pt x="65" y="1170"/>
                  <a:pt x="85" y="1225"/>
                  <a:pt x="94" y="1266"/>
                </a:cubicBezTo>
                <a:cubicBezTo>
                  <a:pt x="103" y="1307"/>
                  <a:pt x="105" y="1345"/>
                  <a:pt x="110" y="1378"/>
                </a:cubicBezTo>
                <a:cubicBezTo>
                  <a:pt x="115" y="1411"/>
                  <a:pt x="121" y="1429"/>
                  <a:pt x="126" y="1462"/>
                </a:cubicBezTo>
                <a:cubicBezTo>
                  <a:pt x="131" y="1495"/>
                  <a:pt x="133" y="1546"/>
                  <a:pt x="142" y="1574"/>
                </a:cubicBezTo>
                <a:cubicBezTo>
                  <a:pt x="151" y="1602"/>
                  <a:pt x="158" y="1607"/>
                  <a:pt x="178" y="1630"/>
                </a:cubicBezTo>
                <a:cubicBezTo>
                  <a:pt x="198" y="1653"/>
                  <a:pt x="231" y="1683"/>
                  <a:pt x="262" y="1710"/>
                </a:cubicBezTo>
                <a:cubicBezTo>
                  <a:pt x="293" y="1737"/>
                  <a:pt x="337" y="1779"/>
                  <a:pt x="362" y="1794"/>
                </a:cubicBezTo>
                <a:cubicBezTo>
                  <a:pt x="387" y="1809"/>
                  <a:pt x="393" y="1795"/>
                  <a:pt x="410" y="1794"/>
                </a:cubicBezTo>
                <a:close/>
              </a:path>
            </a:pathLst>
          </a:custGeom>
          <a:solidFill>
            <a:srgbClr val="CCFFFF">
              <a:alpha val="50195"/>
            </a:srgbClr>
          </a:solidFill>
          <a:ln w="9525">
            <a:noFill/>
            <a:round/>
            <a:headEnd/>
            <a:tailEnd/>
          </a:ln>
        </p:spPr>
        <p:txBody>
          <a:bodyPr/>
          <a:lstStyle/>
          <a:p>
            <a:endParaRPr lang="en-US"/>
          </a:p>
        </p:txBody>
      </p:sp>
      <p:grpSp>
        <p:nvGrpSpPr>
          <p:cNvPr id="14" name="Group 13"/>
          <p:cNvGrpSpPr/>
          <p:nvPr/>
        </p:nvGrpSpPr>
        <p:grpSpPr>
          <a:xfrm>
            <a:off x="6115999" y="3075810"/>
            <a:ext cx="706362" cy="532977"/>
            <a:chOff x="3887788" y="1993677"/>
            <a:chExt cx="614362" cy="449262"/>
          </a:xfrm>
        </p:grpSpPr>
        <p:sp>
          <p:nvSpPr>
            <p:cNvPr id="15" name="AutoShape 12"/>
            <p:cNvSpPr>
              <a:spLocks noChangeArrowheads="1"/>
            </p:cNvSpPr>
            <p:nvPr/>
          </p:nvSpPr>
          <p:spPr bwMode="auto">
            <a:xfrm>
              <a:off x="3924300" y="2022252"/>
              <a:ext cx="546100" cy="355600"/>
            </a:xfrm>
            <a:prstGeom prst="roundRect">
              <a:avLst>
                <a:gd name="adj" fmla="val 16667"/>
              </a:avLst>
            </a:prstGeom>
            <a:solidFill>
              <a:srgbClr val="FFFF99"/>
            </a:solidFill>
            <a:ln w="9525">
              <a:noFill/>
              <a:round/>
              <a:headEnd/>
              <a:tailEnd/>
            </a:ln>
          </p:spPr>
          <p:txBody>
            <a:bodyPr wrap="none" anchor="ctr"/>
            <a:lstStyle/>
            <a:p>
              <a:endParaRPr lang="en-US"/>
            </a:p>
          </p:txBody>
        </p:sp>
        <p:pic>
          <p:nvPicPr>
            <p:cNvPr id="16" name="Picture 13" descr="castle_red_w_gold"/>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87788" y="1993677"/>
              <a:ext cx="614362" cy="449262"/>
            </a:xfrm>
            <a:prstGeom prst="rect">
              <a:avLst/>
            </a:prstGeom>
            <a:noFill/>
            <a:ln w="9525">
              <a:noFill/>
              <a:miter lim="800000"/>
              <a:headEnd/>
              <a:tailEnd/>
            </a:ln>
          </p:spPr>
        </p:pic>
      </p:grpSp>
      <p:sp>
        <p:nvSpPr>
          <p:cNvPr id="17" name="Text Box 7"/>
          <p:cNvSpPr txBox="1">
            <a:spLocks noChangeArrowheads="1"/>
          </p:cNvSpPr>
          <p:nvPr/>
        </p:nvSpPr>
        <p:spPr bwMode="auto">
          <a:xfrm>
            <a:off x="5811608" y="6316185"/>
            <a:ext cx="2055919" cy="461665"/>
          </a:xfrm>
          <a:prstGeom prst="rect">
            <a:avLst/>
          </a:prstGeom>
          <a:noFill/>
          <a:ln w="9525">
            <a:noFill/>
            <a:miter lim="800000"/>
            <a:headEnd/>
            <a:tailEnd/>
          </a:ln>
        </p:spPr>
        <p:txBody>
          <a:bodyPr wrap="square">
            <a:spAutoFit/>
          </a:bodyPr>
          <a:lstStyle/>
          <a:p>
            <a:pPr algn="r">
              <a:spcBef>
                <a:spcPct val="50000"/>
              </a:spcBef>
            </a:pPr>
            <a:r>
              <a:rPr lang="en-US" sz="1200" b="1" dirty="0"/>
              <a:t>Intracoastal Waterway Surveying &amp; Dredging</a:t>
            </a:r>
          </a:p>
        </p:txBody>
      </p:sp>
      <p:sp>
        <p:nvSpPr>
          <p:cNvPr id="19" name="Text Box 7"/>
          <p:cNvSpPr txBox="1">
            <a:spLocks noChangeArrowheads="1"/>
          </p:cNvSpPr>
          <p:nvPr/>
        </p:nvSpPr>
        <p:spPr bwMode="auto">
          <a:xfrm>
            <a:off x="6951590" y="1066423"/>
            <a:ext cx="2152570" cy="461665"/>
          </a:xfrm>
          <a:prstGeom prst="rect">
            <a:avLst/>
          </a:prstGeom>
          <a:noFill/>
          <a:ln w="9525">
            <a:noFill/>
            <a:miter lim="800000"/>
            <a:headEnd/>
            <a:tailEnd/>
          </a:ln>
        </p:spPr>
        <p:txBody>
          <a:bodyPr wrap="square">
            <a:spAutoFit/>
          </a:bodyPr>
          <a:lstStyle/>
          <a:p>
            <a:pPr algn="r">
              <a:spcBef>
                <a:spcPct val="50000"/>
              </a:spcBef>
            </a:pPr>
            <a:r>
              <a:rPr lang="en-US" sz="1200" b="1" dirty="0"/>
              <a:t>Great Lakes Surveying &amp; Dredging  </a:t>
            </a:r>
          </a:p>
        </p:txBody>
      </p:sp>
      <p:sp>
        <p:nvSpPr>
          <p:cNvPr id="20" name="Freeform 22"/>
          <p:cNvSpPr>
            <a:spLocks/>
          </p:cNvSpPr>
          <p:nvPr/>
        </p:nvSpPr>
        <p:spPr bwMode="auto">
          <a:xfrm>
            <a:off x="6469989" y="5670064"/>
            <a:ext cx="271959" cy="500961"/>
          </a:xfrm>
          <a:custGeom>
            <a:avLst/>
            <a:gdLst>
              <a:gd name="T0" fmla="*/ 149 w 149"/>
              <a:gd name="T1" fmla="*/ 266 h 266"/>
              <a:gd name="T2" fmla="*/ 52 w 149"/>
              <a:gd name="T3" fmla="*/ 181 h 266"/>
              <a:gd name="T4" fmla="*/ 0 w 149"/>
              <a:gd name="T5" fmla="*/ 0 h 266"/>
              <a:gd name="T6" fmla="*/ 0 60000 65536"/>
              <a:gd name="T7" fmla="*/ 0 60000 65536"/>
              <a:gd name="T8" fmla="*/ 0 60000 65536"/>
              <a:gd name="T9" fmla="*/ 0 w 149"/>
              <a:gd name="T10" fmla="*/ 0 h 266"/>
              <a:gd name="T11" fmla="*/ 149 w 149"/>
              <a:gd name="T12" fmla="*/ 266 h 266"/>
            </a:gdLst>
            <a:ahLst/>
            <a:cxnLst>
              <a:cxn ang="T6">
                <a:pos x="T0" y="T1"/>
              </a:cxn>
              <a:cxn ang="T7">
                <a:pos x="T2" y="T3"/>
              </a:cxn>
              <a:cxn ang="T8">
                <a:pos x="T4" y="T5"/>
              </a:cxn>
            </a:cxnLst>
            <a:rect l="T9" t="T10" r="T11" b="T12"/>
            <a:pathLst>
              <a:path w="149" h="266">
                <a:moveTo>
                  <a:pt x="149" y="266"/>
                </a:moveTo>
                <a:cubicBezTo>
                  <a:pt x="113" y="245"/>
                  <a:pt x="77" y="225"/>
                  <a:pt x="52" y="181"/>
                </a:cubicBezTo>
                <a:cubicBezTo>
                  <a:pt x="27" y="137"/>
                  <a:pt x="13" y="68"/>
                  <a:pt x="0" y="0"/>
                </a:cubicBezTo>
              </a:path>
            </a:pathLst>
          </a:custGeom>
          <a:noFill/>
          <a:ln w="28575" cmpd="sng">
            <a:solidFill>
              <a:schemeClr val="tx1"/>
            </a:solidFill>
            <a:round/>
            <a:headEnd type="none" w="med" len="med"/>
            <a:tailEnd type="triangle" w="med" len="med"/>
          </a:ln>
        </p:spPr>
        <p:txBody>
          <a:bodyPr/>
          <a:lstStyle/>
          <a:p>
            <a:endParaRPr lang="en-US"/>
          </a:p>
        </p:txBody>
      </p:sp>
      <p:sp>
        <p:nvSpPr>
          <p:cNvPr id="21" name="Freeform 23"/>
          <p:cNvSpPr>
            <a:spLocks/>
          </p:cNvSpPr>
          <p:nvPr/>
        </p:nvSpPr>
        <p:spPr bwMode="auto">
          <a:xfrm>
            <a:off x="6766852" y="4661704"/>
            <a:ext cx="1814161" cy="1708518"/>
          </a:xfrm>
          <a:custGeom>
            <a:avLst/>
            <a:gdLst>
              <a:gd name="T0" fmla="*/ 0 w 123"/>
              <a:gd name="T1" fmla="*/ 356 h 356"/>
              <a:gd name="T2" fmla="*/ 33 w 123"/>
              <a:gd name="T3" fmla="*/ 136 h 356"/>
              <a:gd name="T4" fmla="*/ 123 w 123"/>
              <a:gd name="T5" fmla="*/ 0 h 356"/>
              <a:gd name="T6" fmla="*/ 0 60000 65536"/>
              <a:gd name="T7" fmla="*/ 0 60000 65536"/>
              <a:gd name="T8" fmla="*/ 0 60000 65536"/>
              <a:gd name="T9" fmla="*/ 0 w 123"/>
              <a:gd name="T10" fmla="*/ 0 h 356"/>
              <a:gd name="T11" fmla="*/ 123 w 123"/>
              <a:gd name="T12" fmla="*/ 356 h 356"/>
            </a:gdLst>
            <a:ahLst/>
            <a:cxnLst>
              <a:cxn ang="T6">
                <a:pos x="T0" y="T1"/>
              </a:cxn>
              <a:cxn ang="T7">
                <a:pos x="T2" y="T3"/>
              </a:cxn>
              <a:cxn ang="T8">
                <a:pos x="T4" y="T5"/>
              </a:cxn>
            </a:cxnLst>
            <a:rect l="T9" t="T10" r="T11" b="T12"/>
            <a:pathLst>
              <a:path w="123" h="356">
                <a:moveTo>
                  <a:pt x="0" y="356"/>
                </a:moveTo>
                <a:cubicBezTo>
                  <a:pt x="6" y="275"/>
                  <a:pt x="13" y="195"/>
                  <a:pt x="33" y="136"/>
                </a:cubicBezTo>
                <a:cubicBezTo>
                  <a:pt x="53" y="77"/>
                  <a:pt x="88" y="38"/>
                  <a:pt x="123" y="0"/>
                </a:cubicBezTo>
              </a:path>
            </a:pathLst>
          </a:custGeom>
          <a:noFill/>
          <a:ln w="28575" cmpd="sng">
            <a:solidFill>
              <a:schemeClr val="tx1"/>
            </a:solidFill>
            <a:round/>
            <a:headEnd type="none" w="med" len="med"/>
            <a:tailEnd type="triangle" w="med" len="med"/>
          </a:ln>
        </p:spPr>
        <p:txBody>
          <a:bodyPr/>
          <a:lstStyle/>
          <a:p>
            <a:endParaRPr lang="en-US"/>
          </a:p>
        </p:txBody>
      </p:sp>
      <p:sp>
        <p:nvSpPr>
          <p:cNvPr id="22" name="Freeform 22"/>
          <p:cNvSpPr>
            <a:spLocks/>
          </p:cNvSpPr>
          <p:nvPr/>
        </p:nvSpPr>
        <p:spPr bwMode="auto">
          <a:xfrm rot="3588963">
            <a:off x="589207" y="3372671"/>
            <a:ext cx="1176218" cy="1333472"/>
          </a:xfrm>
          <a:custGeom>
            <a:avLst/>
            <a:gdLst>
              <a:gd name="T0" fmla="*/ 149 w 149"/>
              <a:gd name="T1" fmla="*/ 266 h 266"/>
              <a:gd name="T2" fmla="*/ 52 w 149"/>
              <a:gd name="T3" fmla="*/ 181 h 266"/>
              <a:gd name="T4" fmla="*/ 0 w 149"/>
              <a:gd name="T5" fmla="*/ 0 h 266"/>
              <a:gd name="T6" fmla="*/ 0 60000 65536"/>
              <a:gd name="T7" fmla="*/ 0 60000 65536"/>
              <a:gd name="T8" fmla="*/ 0 60000 65536"/>
              <a:gd name="T9" fmla="*/ 0 w 149"/>
              <a:gd name="T10" fmla="*/ 0 h 266"/>
              <a:gd name="T11" fmla="*/ 149 w 149"/>
              <a:gd name="T12" fmla="*/ 266 h 266"/>
            </a:gdLst>
            <a:ahLst/>
            <a:cxnLst>
              <a:cxn ang="T6">
                <a:pos x="T0" y="T1"/>
              </a:cxn>
              <a:cxn ang="T7">
                <a:pos x="T2" y="T3"/>
              </a:cxn>
              <a:cxn ang="T8">
                <a:pos x="T4" y="T5"/>
              </a:cxn>
            </a:cxnLst>
            <a:rect l="T9" t="T10" r="T11" b="T12"/>
            <a:pathLst>
              <a:path w="149" h="266">
                <a:moveTo>
                  <a:pt x="149" y="266"/>
                </a:moveTo>
                <a:cubicBezTo>
                  <a:pt x="113" y="245"/>
                  <a:pt x="77" y="225"/>
                  <a:pt x="52" y="181"/>
                </a:cubicBezTo>
                <a:cubicBezTo>
                  <a:pt x="27" y="137"/>
                  <a:pt x="13" y="68"/>
                  <a:pt x="0" y="0"/>
                </a:cubicBezTo>
              </a:path>
            </a:pathLst>
          </a:custGeom>
          <a:noFill/>
          <a:ln w="28575" cmpd="sng">
            <a:solidFill>
              <a:schemeClr val="tx1"/>
            </a:solidFill>
            <a:round/>
            <a:headEnd type="none" w="med" len="med"/>
            <a:tailEnd type="triangle" w="med" len="med"/>
          </a:ln>
        </p:spPr>
        <p:txBody>
          <a:bodyPr/>
          <a:lstStyle/>
          <a:p>
            <a:endParaRPr lang="en-US"/>
          </a:p>
        </p:txBody>
      </p:sp>
      <p:sp>
        <p:nvSpPr>
          <p:cNvPr id="23" name="Freeform 22"/>
          <p:cNvSpPr>
            <a:spLocks/>
          </p:cNvSpPr>
          <p:nvPr/>
        </p:nvSpPr>
        <p:spPr bwMode="auto">
          <a:xfrm rot="15134440">
            <a:off x="7878639" y="1493368"/>
            <a:ext cx="427129" cy="579538"/>
          </a:xfrm>
          <a:custGeom>
            <a:avLst/>
            <a:gdLst>
              <a:gd name="T0" fmla="*/ 149 w 149"/>
              <a:gd name="T1" fmla="*/ 266 h 266"/>
              <a:gd name="T2" fmla="*/ 52 w 149"/>
              <a:gd name="T3" fmla="*/ 181 h 266"/>
              <a:gd name="T4" fmla="*/ 0 w 149"/>
              <a:gd name="T5" fmla="*/ 0 h 266"/>
              <a:gd name="T6" fmla="*/ 0 60000 65536"/>
              <a:gd name="T7" fmla="*/ 0 60000 65536"/>
              <a:gd name="T8" fmla="*/ 0 60000 65536"/>
              <a:gd name="T9" fmla="*/ 0 w 149"/>
              <a:gd name="T10" fmla="*/ 0 h 266"/>
              <a:gd name="T11" fmla="*/ 149 w 149"/>
              <a:gd name="T12" fmla="*/ 266 h 266"/>
            </a:gdLst>
            <a:ahLst/>
            <a:cxnLst>
              <a:cxn ang="T6">
                <a:pos x="T0" y="T1"/>
              </a:cxn>
              <a:cxn ang="T7">
                <a:pos x="T2" y="T3"/>
              </a:cxn>
              <a:cxn ang="T8">
                <a:pos x="T4" y="T5"/>
              </a:cxn>
            </a:cxnLst>
            <a:rect l="T9" t="T10" r="T11" b="T12"/>
            <a:pathLst>
              <a:path w="149" h="266">
                <a:moveTo>
                  <a:pt x="149" y="266"/>
                </a:moveTo>
                <a:cubicBezTo>
                  <a:pt x="113" y="245"/>
                  <a:pt x="77" y="225"/>
                  <a:pt x="52" y="181"/>
                </a:cubicBezTo>
                <a:cubicBezTo>
                  <a:pt x="27" y="137"/>
                  <a:pt x="13" y="68"/>
                  <a:pt x="0" y="0"/>
                </a:cubicBezTo>
              </a:path>
            </a:pathLst>
          </a:custGeom>
          <a:noFill/>
          <a:ln w="28575" cmpd="sng">
            <a:solidFill>
              <a:schemeClr val="tx1"/>
            </a:solidFill>
            <a:round/>
            <a:headEnd type="none" w="med" len="med"/>
            <a:tailEnd type="triangle" w="med" len="med"/>
          </a:ln>
        </p:spPr>
        <p:txBody>
          <a:bodyPr/>
          <a:lstStyle/>
          <a:p>
            <a:endParaRPr lang="en-US"/>
          </a:p>
        </p:txBody>
      </p:sp>
      <p:sp>
        <p:nvSpPr>
          <p:cNvPr id="18" name="Text Box 7"/>
          <p:cNvSpPr txBox="1">
            <a:spLocks noChangeArrowheads="1"/>
          </p:cNvSpPr>
          <p:nvPr/>
        </p:nvSpPr>
        <p:spPr bwMode="auto">
          <a:xfrm>
            <a:off x="142706" y="4907859"/>
            <a:ext cx="1683943" cy="461665"/>
          </a:xfrm>
          <a:prstGeom prst="rect">
            <a:avLst/>
          </a:prstGeom>
          <a:noFill/>
          <a:ln w="9525">
            <a:noFill/>
            <a:miter lim="800000"/>
            <a:headEnd/>
            <a:tailEnd/>
          </a:ln>
        </p:spPr>
        <p:txBody>
          <a:bodyPr wrap="square">
            <a:spAutoFit/>
          </a:bodyPr>
          <a:lstStyle/>
          <a:p>
            <a:pPr algn="r">
              <a:spcBef>
                <a:spcPct val="50000"/>
              </a:spcBef>
            </a:pPr>
            <a:r>
              <a:rPr lang="en-US" sz="1200" b="1" dirty="0"/>
              <a:t>Coastal Surveying &amp; Dredging</a:t>
            </a:r>
          </a:p>
        </p:txBody>
      </p:sp>
      <p:grpSp>
        <p:nvGrpSpPr>
          <p:cNvPr id="3" name="Group 2">
            <a:extLst>
              <a:ext uri="{FF2B5EF4-FFF2-40B4-BE49-F238E27FC236}">
                <a16:creationId xmlns:a16="http://schemas.microsoft.com/office/drawing/2014/main" id="{E3D61502-A2E1-7E27-1354-CFC5FB7FE508}"/>
              </a:ext>
            </a:extLst>
          </p:cNvPr>
          <p:cNvGrpSpPr/>
          <p:nvPr/>
        </p:nvGrpSpPr>
        <p:grpSpPr>
          <a:xfrm>
            <a:off x="1571237" y="1085277"/>
            <a:ext cx="8452635" cy="5530455"/>
            <a:chOff x="3308586" y="1100668"/>
            <a:chExt cx="8159515" cy="5314421"/>
          </a:xfrm>
        </p:grpSpPr>
        <p:grpSp>
          <p:nvGrpSpPr>
            <p:cNvPr id="4" name="Group 3">
              <a:extLst>
                <a:ext uri="{FF2B5EF4-FFF2-40B4-BE49-F238E27FC236}">
                  <a16:creationId xmlns:a16="http://schemas.microsoft.com/office/drawing/2014/main" id="{1857DDE7-1B06-813D-FF17-787F850FF336}"/>
                </a:ext>
              </a:extLst>
            </p:cNvPr>
            <p:cNvGrpSpPr/>
            <p:nvPr/>
          </p:nvGrpSpPr>
          <p:grpSpPr>
            <a:xfrm>
              <a:off x="3308586" y="1100668"/>
              <a:ext cx="8159515" cy="5314421"/>
              <a:chOff x="996950" y="1700213"/>
              <a:chExt cx="7239000" cy="4714875"/>
            </a:xfrm>
          </p:grpSpPr>
          <p:pic>
            <p:nvPicPr>
              <p:cNvPr id="24" name="Picture 2" descr="hydromap2">
                <a:extLst>
                  <a:ext uri="{FF2B5EF4-FFF2-40B4-BE49-F238E27FC236}">
                    <a16:creationId xmlns:a16="http://schemas.microsoft.com/office/drawing/2014/main" id="{D5ABABAB-6E19-7741-2AF8-822FE1AFEDDD}"/>
                  </a:ext>
                </a:extLst>
              </p:cNvPr>
              <p:cNvPicPr>
                <a:picLocks noChangeAspect="1" noChangeArrowheads="1"/>
              </p:cNvPicPr>
              <p:nvPr/>
            </p:nvPicPr>
            <p:blipFill>
              <a:blip r:embed="rId4" cstate="print"/>
              <a:srcRect l="2946" t="9845" r="3468" b="8725"/>
              <a:stretch>
                <a:fillRect/>
              </a:stretch>
            </p:blipFill>
            <p:spPr bwMode="auto">
              <a:xfrm>
                <a:off x="996950" y="1700213"/>
                <a:ext cx="7239000" cy="4714875"/>
              </a:xfrm>
              <a:prstGeom prst="rect">
                <a:avLst/>
              </a:prstGeom>
              <a:noFill/>
              <a:ln w="28575">
                <a:noFill/>
                <a:miter lim="800000"/>
                <a:headEnd/>
                <a:tailEnd/>
              </a:ln>
            </p:spPr>
          </p:pic>
          <p:sp>
            <p:nvSpPr>
              <p:cNvPr id="25" name="Freeform 3">
                <a:extLst>
                  <a:ext uri="{FF2B5EF4-FFF2-40B4-BE49-F238E27FC236}">
                    <a16:creationId xmlns:a16="http://schemas.microsoft.com/office/drawing/2014/main" id="{16B37080-BDF6-D784-23F8-1D338AA28C93}"/>
                  </a:ext>
                </a:extLst>
              </p:cNvPr>
              <p:cNvSpPr>
                <a:spLocks/>
              </p:cNvSpPr>
              <p:nvPr/>
            </p:nvSpPr>
            <p:spPr bwMode="auto">
              <a:xfrm>
                <a:off x="5287963" y="3522663"/>
                <a:ext cx="355600" cy="1381125"/>
              </a:xfrm>
              <a:custGeom>
                <a:avLst/>
                <a:gdLst>
                  <a:gd name="T0" fmla="*/ 66 w 224"/>
                  <a:gd name="T1" fmla="*/ 0 h 870"/>
                  <a:gd name="T2" fmla="*/ 60 w 224"/>
                  <a:gd name="T3" fmla="*/ 4 h 870"/>
                  <a:gd name="T4" fmla="*/ 34 w 224"/>
                  <a:gd name="T5" fmla="*/ 6 h 870"/>
                  <a:gd name="T6" fmla="*/ 30 w 224"/>
                  <a:gd name="T7" fmla="*/ 18 h 870"/>
                  <a:gd name="T8" fmla="*/ 40 w 224"/>
                  <a:gd name="T9" fmla="*/ 44 h 870"/>
                  <a:gd name="T10" fmla="*/ 44 w 224"/>
                  <a:gd name="T11" fmla="*/ 50 h 870"/>
                  <a:gd name="T12" fmla="*/ 32 w 224"/>
                  <a:gd name="T13" fmla="*/ 68 h 870"/>
                  <a:gd name="T14" fmla="*/ 16 w 224"/>
                  <a:gd name="T15" fmla="*/ 88 h 870"/>
                  <a:gd name="T16" fmla="*/ 6 w 224"/>
                  <a:gd name="T17" fmla="*/ 106 h 870"/>
                  <a:gd name="T18" fmla="*/ 12 w 224"/>
                  <a:gd name="T19" fmla="*/ 176 h 870"/>
                  <a:gd name="T20" fmla="*/ 28 w 224"/>
                  <a:gd name="T21" fmla="*/ 190 h 870"/>
                  <a:gd name="T22" fmla="*/ 40 w 224"/>
                  <a:gd name="T23" fmla="*/ 208 h 870"/>
                  <a:gd name="T24" fmla="*/ 58 w 224"/>
                  <a:gd name="T25" fmla="*/ 220 h 870"/>
                  <a:gd name="T26" fmla="*/ 72 w 224"/>
                  <a:gd name="T27" fmla="*/ 236 h 870"/>
                  <a:gd name="T28" fmla="*/ 82 w 224"/>
                  <a:gd name="T29" fmla="*/ 270 h 870"/>
                  <a:gd name="T30" fmla="*/ 116 w 224"/>
                  <a:gd name="T31" fmla="*/ 270 h 870"/>
                  <a:gd name="T32" fmla="*/ 112 w 224"/>
                  <a:gd name="T33" fmla="*/ 314 h 870"/>
                  <a:gd name="T34" fmla="*/ 130 w 224"/>
                  <a:gd name="T35" fmla="*/ 352 h 870"/>
                  <a:gd name="T36" fmla="*/ 144 w 224"/>
                  <a:gd name="T37" fmla="*/ 366 h 870"/>
                  <a:gd name="T38" fmla="*/ 176 w 224"/>
                  <a:gd name="T39" fmla="*/ 380 h 870"/>
                  <a:gd name="T40" fmla="*/ 184 w 224"/>
                  <a:gd name="T41" fmla="*/ 400 h 870"/>
                  <a:gd name="T42" fmla="*/ 188 w 224"/>
                  <a:gd name="T43" fmla="*/ 412 h 870"/>
                  <a:gd name="T44" fmla="*/ 202 w 224"/>
                  <a:gd name="T45" fmla="*/ 440 h 870"/>
                  <a:gd name="T46" fmla="*/ 216 w 224"/>
                  <a:gd name="T47" fmla="*/ 454 h 870"/>
                  <a:gd name="T48" fmla="*/ 224 w 224"/>
                  <a:gd name="T49" fmla="*/ 480 h 870"/>
                  <a:gd name="T50" fmla="*/ 212 w 224"/>
                  <a:gd name="T51" fmla="*/ 496 h 870"/>
                  <a:gd name="T52" fmla="*/ 194 w 224"/>
                  <a:gd name="T53" fmla="*/ 502 h 870"/>
                  <a:gd name="T54" fmla="*/ 178 w 224"/>
                  <a:gd name="T55" fmla="*/ 532 h 870"/>
                  <a:gd name="T56" fmla="*/ 182 w 224"/>
                  <a:gd name="T57" fmla="*/ 548 h 870"/>
                  <a:gd name="T58" fmla="*/ 180 w 224"/>
                  <a:gd name="T59" fmla="*/ 562 h 870"/>
                  <a:gd name="T60" fmla="*/ 184 w 224"/>
                  <a:gd name="T61" fmla="*/ 574 h 870"/>
                  <a:gd name="T62" fmla="*/ 166 w 224"/>
                  <a:gd name="T63" fmla="*/ 582 h 870"/>
                  <a:gd name="T64" fmla="*/ 158 w 224"/>
                  <a:gd name="T65" fmla="*/ 600 h 870"/>
                  <a:gd name="T66" fmla="*/ 156 w 224"/>
                  <a:gd name="T67" fmla="*/ 618 h 870"/>
                  <a:gd name="T68" fmla="*/ 144 w 224"/>
                  <a:gd name="T69" fmla="*/ 636 h 870"/>
                  <a:gd name="T70" fmla="*/ 142 w 224"/>
                  <a:gd name="T71" fmla="*/ 658 h 870"/>
                  <a:gd name="T72" fmla="*/ 132 w 224"/>
                  <a:gd name="T73" fmla="*/ 666 h 870"/>
                  <a:gd name="T74" fmla="*/ 116 w 224"/>
                  <a:gd name="T75" fmla="*/ 684 h 870"/>
                  <a:gd name="T76" fmla="*/ 110 w 224"/>
                  <a:gd name="T77" fmla="*/ 734 h 870"/>
                  <a:gd name="T78" fmla="*/ 94 w 224"/>
                  <a:gd name="T79" fmla="*/ 738 h 870"/>
                  <a:gd name="T80" fmla="*/ 78 w 224"/>
                  <a:gd name="T81" fmla="*/ 758 h 870"/>
                  <a:gd name="T82" fmla="*/ 84 w 224"/>
                  <a:gd name="T83" fmla="*/ 770 h 870"/>
                  <a:gd name="T84" fmla="*/ 64 w 224"/>
                  <a:gd name="T85" fmla="*/ 808 h 870"/>
                  <a:gd name="T86" fmla="*/ 62 w 224"/>
                  <a:gd name="T87" fmla="*/ 822 h 870"/>
                  <a:gd name="T88" fmla="*/ 66 w 224"/>
                  <a:gd name="T89" fmla="*/ 834 h 870"/>
                  <a:gd name="T90" fmla="*/ 68 w 224"/>
                  <a:gd name="T91" fmla="*/ 870 h 8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4"/>
                  <a:gd name="T139" fmla="*/ 0 h 870"/>
                  <a:gd name="T140" fmla="*/ 224 w 224"/>
                  <a:gd name="T141" fmla="*/ 870 h 8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4" h="870">
                    <a:moveTo>
                      <a:pt x="66" y="0"/>
                    </a:moveTo>
                    <a:cubicBezTo>
                      <a:pt x="64" y="1"/>
                      <a:pt x="62" y="4"/>
                      <a:pt x="60" y="4"/>
                    </a:cubicBezTo>
                    <a:cubicBezTo>
                      <a:pt x="51" y="6"/>
                      <a:pt x="42" y="2"/>
                      <a:pt x="34" y="6"/>
                    </a:cubicBezTo>
                    <a:cubicBezTo>
                      <a:pt x="30" y="8"/>
                      <a:pt x="30" y="18"/>
                      <a:pt x="30" y="18"/>
                    </a:cubicBezTo>
                    <a:cubicBezTo>
                      <a:pt x="33" y="37"/>
                      <a:pt x="29" y="28"/>
                      <a:pt x="40" y="44"/>
                    </a:cubicBezTo>
                    <a:cubicBezTo>
                      <a:pt x="41" y="46"/>
                      <a:pt x="44" y="50"/>
                      <a:pt x="44" y="50"/>
                    </a:cubicBezTo>
                    <a:cubicBezTo>
                      <a:pt x="42" y="60"/>
                      <a:pt x="42" y="65"/>
                      <a:pt x="32" y="68"/>
                    </a:cubicBezTo>
                    <a:cubicBezTo>
                      <a:pt x="29" y="80"/>
                      <a:pt x="28" y="84"/>
                      <a:pt x="16" y="88"/>
                    </a:cubicBezTo>
                    <a:cubicBezTo>
                      <a:pt x="7" y="102"/>
                      <a:pt x="10" y="95"/>
                      <a:pt x="6" y="106"/>
                    </a:cubicBezTo>
                    <a:cubicBezTo>
                      <a:pt x="4" y="132"/>
                      <a:pt x="4" y="151"/>
                      <a:pt x="12" y="176"/>
                    </a:cubicBezTo>
                    <a:cubicBezTo>
                      <a:pt x="0" y="188"/>
                      <a:pt x="18" y="188"/>
                      <a:pt x="28" y="190"/>
                    </a:cubicBezTo>
                    <a:cubicBezTo>
                      <a:pt x="32" y="196"/>
                      <a:pt x="36" y="202"/>
                      <a:pt x="40" y="208"/>
                    </a:cubicBezTo>
                    <a:cubicBezTo>
                      <a:pt x="44" y="214"/>
                      <a:pt x="58" y="220"/>
                      <a:pt x="58" y="220"/>
                    </a:cubicBezTo>
                    <a:cubicBezTo>
                      <a:pt x="67" y="234"/>
                      <a:pt x="62" y="229"/>
                      <a:pt x="72" y="236"/>
                    </a:cubicBezTo>
                    <a:cubicBezTo>
                      <a:pt x="76" y="248"/>
                      <a:pt x="78" y="259"/>
                      <a:pt x="82" y="270"/>
                    </a:cubicBezTo>
                    <a:cubicBezTo>
                      <a:pt x="96" y="267"/>
                      <a:pt x="102" y="267"/>
                      <a:pt x="116" y="270"/>
                    </a:cubicBezTo>
                    <a:cubicBezTo>
                      <a:pt x="114" y="285"/>
                      <a:pt x="117" y="299"/>
                      <a:pt x="112" y="314"/>
                    </a:cubicBezTo>
                    <a:cubicBezTo>
                      <a:pt x="114" y="338"/>
                      <a:pt x="113" y="341"/>
                      <a:pt x="130" y="352"/>
                    </a:cubicBezTo>
                    <a:cubicBezTo>
                      <a:pt x="139" y="366"/>
                      <a:pt x="133" y="362"/>
                      <a:pt x="144" y="366"/>
                    </a:cubicBezTo>
                    <a:cubicBezTo>
                      <a:pt x="155" y="377"/>
                      <a:pt x="161" y="378"/>
                      <a:pt x="176" y="380"/>
                    </a:cubicBezTo>
                    <a:cubicBezTo>
                      <a:pt x="178" y="387"/>
                      <a:pt x="181" y="393"/>
                      <a:pt x="184" y="400"/>
                    </a:cubicBezTo>
                    <a:cubicBezTo>
                      <a:pt x="186" y="404"/>
                      <a:pt x="188" y="412"/>
                      <a:pt x="188" y="412"/>
                    </a:cubicBezTo>
                    <a:cubicBezTo>
                      <a:pt x="191" y="441"/>
                      <a:pt x="186" y="430"/>
                      <a:pt x="202" y="440"/>
                    </a:cubicBezTo>
                    <a:cubicBezTo>
                      <a:pt x="204" y="450"/>
                      <a:pt x="207" y="451"/>
                      <a:pt x="216" y="454"/>
                    </a:cubicBezTo>
                    <a:cubicBezTo>
                      <a:pt x="219" y="463"/>
                      <a:pt x="219" y="472"/>
                      <a:pt x="224" y="480"/>
                    </a:cubicBezTo>
                    <a:cubicBezTo>
                      <a:pt x="220" y="486"/>
                      <a:pt x="219" y="493"/>
                      <a:pt x="212" y="496"/>
                    </a:cubicBezTo>
                    <a:cubicBezTo>
                      <a:pt x="206" y="499"/>
                      <a:pt x="194" y="502"/>
                      <a:pt x="194" y="502"/>
                    </a:cubicBezTo>
                    <a:cubicBezTo>
                      <a:pt x="188" y="511"/>
                      <a:pt x="184" y="530"/>
                      <a:pt x="178" y="532"/>
                    </a:cubicBezTo>
                    <a:cubicBezTo>
                      <a:pt x="172" y="540"/>
                      <a:pt x="174" y="543"/>
                      <a:pt x="182" y="548"/>
                    </a:cubicBezTo>
                    <a:cubicBezTo>
                      <a:pt x="181" y="553"/>
                      <a:pt x="180" y="557"/>
                      <a:pt x="180" y="562"/>
                    </a:cubicBezTo>
                    <a:cubicBezTo>
                      <a:pt x="180" y="566"/>
                      <a:pt x="184" y="574"/>
                      <a:pt x="184" y="574"/>
                    </a:cubicBezTo>
                    <a:cubicBezTo>
                      <a:pt x="179" y="578"/>
                      <a:pt x="166" y="582"/>
                      <a:pt x="166" y="582"/>
                    </a:cubicBezTo>
                    <a:cubicBezTo>
                      <a:pt x="160" y="591"/>
                      <a:pt x="169" y="596"/>
                      <a:pt x="158" y="600"/>
                    </a:cubicBezTo>
                    <a:cubicBezTo>
                      <a:pt x="146" y="618"/>
                      <a:pt x="163" y="589"/>
                      <a:pt x="156" y="618"/>
                    </a:cubicBezTo>
                    <a:cubicBezTo>
                      <a:pt x="154" y="625"/>
                      <a:pt x="144" y="636"/>
                      <a:pt x="144" y="636"/>
                    </a:cubicBezTo>
                    <a:cubicBezTo>
                      <a:pt x="146" y="646"/>
                      <a:pt x="155" y="654"/>
                      <a:pt x="142" y="658"/>
                    </a:cubicBezTo>
                    <a:cubicBezTo>
                      <a:pt x="140" y="662"/>
                      <a:pt x="134" y="662"/>
                      <a:pt x="132" y="666"/>
                    </a:cubicBezTo>
                    <a:cubicBezTo>
                      <a:pt x="124" y="683"/>
                      <a:pt x="134" y="679"/>
                      <a:pt x="116" y="684"/>
                    </a:cubicBezTo>
                    <a:cubicBezTo>
                      <a:pt x="112" y="698"/>
                      <a:pt x="113" y="725"/>
                      <a:pt x="110" y="734"/>
                    </a:cubicBezTo>
                    <a:cubicBezTo>
                      <a:pt x="108" y="739"/>
                      <a:pt x="99" y="736"/>
                      <a:pt x="94" y="738"/>
                    </a:cubicBezTo>
                    <a:cubicBezTo>
                      <a:pt x="86" y="749"/>
                      <a:pt x="94" y="755"/>
                      <a:pt x="78" y="758"/>
                    </a:cubicBezTo>
                    <a:cubicBezTo>
                      <a:pt x="79" y="762"/>
                      <a:pt x="85" y="766"/>
                      <a:pt x="84" y="770"/>
                    </a:cubicBezTo>
                    <a:cubicBezTo>
                      <a:pt x="83" y="776"/>
                      <a:pt x="67" y="801"/>
                      <a:pt x="64" y="808"/>
                    </a:cubicBezTo>
                    <a:cubicBezTo>
                      <a:pt x="63" y="813"/>
                      <a:pt x="62" y="817"/>
                      <a:pt x="62" y="822"/>
                    </a:cubicBezTo>
                    <a:cubicBezTo>
                      <a:pt x="62" y="826"/>
                      <a:pt x="66" y="834"/>
                      <a:pt x="66" y="834"/>
                    </a:cubicBezTo>
                    <a:cubicBezTo>
                      <a:pt x="68" y="849"/>
                      <a:pt x="68" y="857"/>
                      <a:pt x="68" y="870"/>
                    </a:cubicBezTo>
                  </a:path>
                </a:pathLst>
              </a:custGeom>
              <a:noFill/>
              <a:ln w="19050" cap="flat" cmpd="sng">
                <a:solidFill>
                  <a:srgbClr val="0066FF"/>
                </a:solidFill>
                <a:prstDash val="solid"/>
                <a:round/>
                <a:headEnd/>
                <a:tailEnd/>
              </a:ln>
            </p:spPr>
            <p:txBody>
              <a:bodyPr lIns="90488" tIns="44450" rIns="90488" bIns="44450"/>
              <a:lstStyle/>
              <a:p>
                <a:endParaRPr lang="en-US">
                  <a:solidFill>
                    <a:prstClr val="black"/>
                  </a:solidFill>
                  <a:latin typeface="Calibri"/>
                </a:endParaRPr>
              </a:p>
            </p:txBody>
          </p:sp>
          <p:sp>
            <p:nvSpPr>
              <p:cNvPr id="26" name="Freeform 4">
                <a:extLst>
                  <a:ext uri="{FF2B5EF4-FFF2-40B4-BE49-F238E27FC236}">
                    <a16:creationId xmlns:a16="http://schemas.microsoft.com/office/drawing/2014/main" id="{5AE35B8D-B4F6-014E-CA47-80FC17A702D3}"/>
                  </a:ext>
                </a:extLst>
              </p:cNvPr>
              <p:cNvSpPr>
                <a:spLocks/>
              </p:cNvSpPr>
              <p:nvPr/>
            </p:nvSpPr>
            <p:spPr bwMode="auto">
              <a:xfrm>
                <a:off x="5324475" y="4903788"/>
                <a:ext cx="103188" cy="454025"/>
              </a:xfrm>
              <a:custGeom>
                <a:avLst/>
                <a:gdLst>
                  <a:gd name="T0" fmla="*/ 41 w 65"/>
                  <a:gd name="T1" fmla="*/ 0 h 286"/>
                  <a:gd name="T2" fmla="*/ 53 w 65"/>
                  <a:gd name="T3" fmla="*/ 24 h 286"/>
                  <a:gd name="T4" fmla="*/ 65 w 65"/>
                  <a:gd name="T5" fmla="*/ 62 h 286"/>
                  <a:gd name="T6" fmla="*/ 49 w 65"/>
                  <a:gd name="T7" fmla="*/ 106 h 286"/>
                  <a:gd name="T8" fmla="*/ 37 w 65"/>
                  <a:gd name="T9" fmla="*/ 124 h 286"/>
                  <a:gd name="T10" fmla="*/ 23 w 65"/>
                  <a:gd name="T11" fmla="*/ 158 h 286"/>
                  <a:gd name="T12" fmla="*/ 9 w 65"/>
                  <a:gd name="T13" fmla="*/ 192 h 286"/>
                  <a:gd name="T14" fmla="*/ 9 w 65"/>
                  <a:gd name="T15" fmla="*/ 208 h 286"/>
                  <a:gd name="T16" fmla="*/ 23 w 65"/>
                  <a:gd name="T17" fmla="*/ 222 h 286"/>
                  <a:gd name="T18" fmla="*/ 41 w 65"/>
                  <a:gd name="T19" fmla="*/ 242 h 286"/>
                  <a:gd name="T20" fmla="*/ 57 w 65"/>
                  <a:gd name="T21" fmla="*/ 270 h 286"/>
                  <a:gd name="T22" fmla="*/ 65 w 65"/>
                  <a:gd name="T23" fmla="*/ 286 h 2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286"/>
                  <a:gd name="T38" fmla="*/ 65 w 65"/>
                  <a:gd name="T39" fmla="*/ 286 h 2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286">
                    <a:moveTo>
                      <a:pt x="41" y="0"/>
                    </a:moveTo>
                    <a:cubicBezTo>
                      <a:pt x="51" y="6"/>
                      <a:pt x="47" y="15"/>
                      <a:pt x="53" y="24"/>
                    </a:cubicBezTo>
                    <a:cubicBezTo>
                      <a:pt x="49" y="36"/>
                      <a:pt x="52" y="58"/>
                      <a:pt x="65" y="62"/>
                    </a:cubicBezTo>
                    <a:cubicBezTo>
                      <a:pt x="64" y="75"/>
                      <a:pt x="65" y="101"/>
                      <a:pt x="49" y="106"/>
                    </a:cubicBezTo>
                    <a:cubicBezTo>
                      <a:pt x="45" y="112"/>
                      <a:pt x="39" y="117"/>
                      <a:pt x="37" y="124"/>
                    </a:cubicBezTo>
                    <a:cubicBezTo>
                      <a:pt x="33" y="137"/>
                      <a:pt x="35" y="150"/>
                      <a:pt x="23" y="158"/>
                    </a:cubicBezTo>
                    <a:cubicBezTo>
                      <a:pt x="19" y="170"/>
                      <a:pt x="23" y="187"/>
                      <a:pt x="9" y="192"/>
                    </a:cubicBezTo>
                    <a:cubicBezTo>
                      <a:pt x="6" y="201"/>
                      <a:pt x="0" y="202"/>
                      <a:pt x="9" y="208"/>
                    </a:cubicBezTo>
                    <a:cubicBezTo>
                      <a:pt x="12" y="216"/>
                      <a:pt x="15" y="219"/>
                      <a:pt x="23" y="222"/>
                    </a:cubicBezTo>
                    <a:cubicBezTo>
                      <a:pt x="19" y="243"/>
                      <a:pt x="12" y="239"/>
                      <a:pt x="41" y="242"/>
                    </a:cubicBezTo>
                    <a:cubicBezTo>
                      <a:pt x="44" y="252"/>
                      <a:pt x="48" y="264"/>
                      <a:pt x="57" y="270"/>
                    </a:cubicBezTo>
                    <a:cubicBezTo>
                      <a:pt x="60" y="275"/>
                      <a:pt x="61" y="282"/>
                      <a:pt x="65" y="286"/>
                    </a:cubicBezTo>
                  </a:path>
                </a:pathLst>
              </a:custGeom>
              <a:noFill/>
              <a:ln w="19050" cap="flat" cmpd="sng">
                <a:solidFill>
                  <a:srgbClr val="0066FF"/>
                </a:solidFill>
                <a:prstDash val="solid"/>
                <a:round/>
                <a:headEnd/>
                <a:tailEnd/>
              </a:ln>
            </p:spPr>
            <p:txBody>
              <a:bodyPr lIns="90488" tIns="44450" rIns="90488" bIns="44450"/>
              <a:lstStyle/>
              <a:p>
                <a:endParaRPr lang="en-US">
                  <a:solidFill>
                    <a:prstClr val="black"/>
                  </a:solidFill>
                  <a:latin typeface="Calibri"/>
                </a:endParaRPr>
              </a:p>
            </p:txBody>
          </p:sp>
          <p:sp>
            <p:nvSpPr>
              <p:cNvPr id="27" name="Freeform 5">
                <a:extLst>
                  <a:ext uri="{FF2B5EF4-FFF2-40B4-BE49-F238E27FC236}">
                    <a16:creationId xmlns:a16="http://schemas.microsoft.com/office/drawing/2014/main" id="{A9174A4D-AFEC-C4D1-981C-1CFFF017E34F}"/>
                  </a:ext>
                </a:extLst>
              </p:cNvPr>
              <p:cNvSpPr>
                <a:spLocks/>
              </p:cNvSpPr>
              <p:nvPr/>
            </p:nvSpPr>
            <p:spPr bwMode="auto">
              <a:xfrm>
                <a:off x="5329238" y="5233988"/>
                <a:ext cx="87312" cy="244475"/>
              </a:xfrm>
              <a:custGeom>
                <a:avLst/>
                <a:gdLst>
                  <a:gd name="T0" fmla="*/ 2 w 55"/>
                  <a:gd name="T1" fmla="*/ 0 h 154"/>
                  <a:gd name="T2" fmla="*/ 4 w 55"/>
                  <a:gd name="T3" fmla="*/ 40 h 154"/>
                  <a:gd name="T4" fmla="*/ 8 w 55"/>
                  <a:gd name="T5" fmla="*/ 58 h 154"/>
                  <a:gd name="T6" fmla="*/ 2 w 55"/>
                  <a:gd name="T7" fmla="*/ 60 h 154"/>
                  <a:gd name="T8" fmla="*/ 18 w 55"/>
                  <a:gd name="T9" fmla="*/ 64 h 154"/>
                  <a:gd name="T10" fmla="*/ 36 w 55"/>
                  <a:gd name="T11" fmla="*/ 116 h 154"/>
                  <a:gd name="T12" fmla="*/ 38 w 55"/>
                  <a:gd name="T13" fmla="*/ 132 h 154"/>
                  <a:gd name="T14" fmla="*/ 50 w 55"/>
                  <a:gd name="T15" fmla="*/ 140 h 154"/>
                  <a:gd name="T16" fmla="*/ 46 w 55"/>
                  <a:gd name="T17" fmla="*/ 154 h 1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
                  <a:gd name="T28" fmla="*/ 0 h 154"/>
                  <a:gd name="T29" fmla="*/ 55 w 55"/>
                  <a:gd name="T30" fmla="*/ 154 h 1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 h="154">
                    <a:moveTo>
                      <a:pt x="2" y="0"/>
                    </a:moveTo>
                    <a:cubicBezTo>
                      <a:pt x="0" y="14"/>
                      <a:pt x="0" y="27"/>
                      <a:pt x="4" y="40"/>
                    </a:cubicBezTo>
                    <a:cubicBezTo>
                      <a:pt x="1" y="48"/>
                      <a:pt x="3" y="51"/>
                      <a:pt x="8" y="58"/>
                    </a:cubicBezTo>
                    <a:cubicBezTo>
                      <a:pt x="6" y="59"/>
                      <a:pt x="0" y="59"/>
                      <a:pt x="2" y="60"/>
                    </a:cubicBezTo>
                    <a:cubicBezTo>
                      <a:pt x="7" y="63"/>
                      <a:pt x="18" y="64"/>
                      <a:pt x="18" y="64"/>
                    </a:cubicBezTo>
                    <a:cubicBezTo>
                      <a:pt x="29" y="80"/>
                      <a:pt x="30" y="98"/>
                      <a:pt x="36" y="116"/>
                    </a:cubicBezTo>
                    <a:cubicBezTo>
                      <a:pt x="37" y="121"/>
                      <a:pt x="35" y="127"/>
                      <a:pt x="38" y="132"/>
                    </a:cubicBezTo>
                    <a:cubicBezTo>
                      <a:pt x="40" y="136"/>
                      <a:pt x="50" y="140"/>
                      <a:pt x="50" y="140"/>
                    </a:cubicBezTo>
                    <a:cubicBezTo>
                      <a:pt x="51" y="146"/>
                      <a:pt x="55" y="154"/>
                      <a:pt x="46" y="154"/>
                    </a:cubicBezTo>
                  </a:path>
                </a:pathLst>
              </a:custGeom>
              <a:noFill/>
              <a:ln w="19050" cap="flat" cmpd="sng">
                <a:solidFill>
                  <a:srgbClr val="0066FF"/>
                </a:solidFill>
                <a:prstDash val="solid"/>
                <a:round/>
                <a:headEnd/>
                <a:tailEnd/>
              </a:ln>
            </p:spPr>
            <p:txBody>
              <a:bodyPr lIns="90488" tIns="44450" rIns="90488" bIns="44450"/>
              <a:lstStyle/>
              <a:p>
                <a:endParaRPr lang="en-US">
                  <a:solidFill>
                    <a:prstClr val="black"/>
                  </a:solidFill>
                  <a:latin typeface="Calibri"/>
                </a:endParaRPr>
              </a:p>
            </p:txBody>
          </p:sp>
          <p:sp>
            <p:nvSpPr>
              <p:cNvPr id="28" name="Freeform 6">
                <a:extLst>
                  <a:ext uri="{FF2B5EF4-FFF2-40B4-BE49-F238E27FC236}">
                    <a16:creationId xmlns:a16="http://schemas.microsoft.com/office/drawing/2014/main" id="{238154BC-7035-4900-9B39-5E7250C68E4C}"/>
                  </a:ext>
                </a:extLst>
              </p:cNvPr>
              <p:cNvSpPr>
                <a:spLocks/>
              </p:cNvSpPr>
              <p:nvPr/>
            </p:nvSpPr>
            <p:spPr bwMode="auto">
              <a:xfrm>
                <a:off x="5837238" y="4783138"/>
                <a:ext cx="117475" cy="439737"/>
              </a:xfrm>
              <a:custGeom>
                <a:avLst/>
                <a:gdLst>
                  <a:gd name="T0" fmla="*/ 74 w 74"/>
                  <a:gd name="T1" fmla="*/ 0 h 277"/>
                  <a:gd name="T2" fmla="*/ 54 w 74"/>
                  <a:gd name="T3" fmla="*/ 30 h 277"/>
                  <a:gd name="T4" fmla="*/ 36 w 74"/>
                  <a:gd name="T5" fmla="*/ 36 h 277"/>
                  <a:gd name="T6" fmla="*/ 30 w 74"/>
                  <a:gd name="T7" fmla="*/ 60 h 277"/>
                  <a:gd name="T8" fmla="*/ 20 w 74"/>
                  <a:gd name="T9" fmla="*/ 80 h 277"/>
                  <a:gd name="T10" fmla="*/ 22 w 74"/>
                  <a:gd name="T11" fmla="*/ 116 h 277"/>
                  <a:gd name="T12" fmla="*/ 10 w 74"/>
                  <a:gd name="T13" fmla="*/ 120 h 277"/>
                  <a:gd name="T14" fmla="*/ 4 w 74"/>
                  <a:gd name="T15" fmla="*/ 164 h 277"/>
                  <a:gd name="T16" fmla="*/ 2 w 74"/>
                  <a:gd name="T17" fmla="*/ 174 h 277"/>
                  <a:gd name="T18" fmla="*/ 4 w 74"/>
                  <a:gd name="T19" fmla="*/ 180 h 277"/>
                  <a:gd name="T20" fmla="*/ 0 w 74"/>
                  <a:gd name="T21" fmla="*/ 192 h 277"/>
                  <a:gd name="T22" fmla="*/ 12 w 74"/>
                  <a:gd name="T23" fmla="*/ 204 h 277"/>
                  <a:gd name="T24" fmla="*/ 28 w 74"/>
                  <a:gd name="T25" fmla="*/ 236 h 277"/>
                  <a:gd name="T26" fmla="*/ 22 w 74"/>
                  <a:gd name="T27" fmla="*/ 264 h 277"/>
                  <a:gd name="T28" fmla="*/ 22 w 74"/>
                  <a:gd name="T29" fmla="*/ 276 h 2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277"/>
                  <a:gd name="T47" fmla="*/ 74 w 74"/>
                  <a:gd name="T48" fmla="*/ 277 h 2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277">
                    <a:moveTo>
                      <a:pt x="74" y="0"/>
                    </a:moveTo>
                    <a:cubicBezTo>
                      <a:pt x="59" y="5"/>
                      <a:pt x="59" y="16"/>
                      <a:pt x="54" y="30"/>
                    </a:cubicBezTo>
                    <a:cubicBezTo>
                      <a:pt x="52" y="36"/>
                      <a:pt x="36" y="36"/>
                      <a:pt x="36" y="36"/>
                    </a:cubicBezTo>
                    <a:cubicBezTo>
                      <a:pt x="38" y="49"/>
                      <a:pt x="41" y="53"/>
                      <a:pt x="30" y="60"/>
                    </a:cubicBezTo>
                    <a:cubicBezTo>
                      <a:pt x="28" y="67"/>
                      <a:pt x="20" y="80"/>
                      <a:pt x="20" y="80"/>
                    </a:cubicBezTo>
                    <a:cubicBezTo>
                      <a:pt x="21" y="88"/>
                      <a:pt x="30" y="108"/>
                      <a:pt x="22" y="116"/>
                    </a:cubicBezTo>
                    <a:cubicBezTo>
                      <a:pt x="19" y="119"/>
                      <a:pt x="10" y="120"/>
                      <a:pt x="10" y="120"/>
                    </a:cubicBezTo>
                    <a:cubicBezTo>
                      <a:pt x="12" y="136"/>
                      <a:pt x="13" y="150"/>
                      <a:pt x="4" y="164"/>
                    </a:cubicBezTo>
                    <a:cubicBezTo>
                      <a:pt x="3" y="167"/>
                      <a:pt x="2" y="171"/>
                      <a:pt x="2" y="174"/>
                    </a:cubicBezTo>
                    <a:cubicBezTo>
                      <a:pt x="2" y="176"/>
                      <a:pt x="4" y="178"/>
                      <a:pt x="4" y="180"/>
                    </a:cubicBezTo>
                    <a:cubicBezTo>
                      <a:pt x="4" y="184"/>
                      <a:pt x="0" y="192"/>
                      <a:pt x="0" y="192"/>
                    </a:cubicBezTo>
                    <a:cubicBezTo>
                      <a:pt x="4" y="207"/>
                      <a:pt x="4" y="192"/>
                      <a:pt x="12" y="204"/>
                    </a:cubicBezTo>
                    <a:cubicBezTo>
                      <a:pt x="15" y="216"/>
                      <a:pt x="24" y="224"/>
                      <a:pt x="28" y="236"/>
                    </a:cubicBezTo>
                    <a:cubicBezTo>
                      <a:pt x="27" y="246"/>
                      <a:pt x="25" y="255"/>
                      <a:pt x="22" y="264"/>
                    </a:cubicBezTo>
                    <a:cubicBezTo>
                      <a:pt x="26" y="277"/>
                      <a:pt x="30" y="276"/>
                      <a:pt x="22" y="276"/>
                    </a:cubicBezTo>
                  </a:path>
                </a:pathLst>
              </a:custGeom>
              <a:noFill/>
              <a:ln w="19050" cap="flat" cmpd="sng">
                <a:solidFill>
                  <a:srgbClr val="0066FF"/>
                </a:solidFill>
                <a:prstDash val="solid"/>
                <a:round/>
                <a:headEnd/>
                <a:tailEnd/>
              </a:ln>
            </p:spPr>
            <p:txBody>
              <a:bodyPr lIns="90488" tIns="44450" rIns="90488" bIns="44450"/>
              <a:lstStyle/>
              <a:p>
                <a:endParaRPr lang="en-US">
                  <a:solidFill>
                    <a:prstClr val="black"/>
                  </a:solidFill>
                  <a:latin typeface="Calibri"/>
                </a:endParaRPr>
              </a:p>
            </p:txBody>
          </p:sp>
          <p:sp>
            <p:nvSpPr>
              <p:cNvPr id="29" name="Freeform 7">
                <a:extLst>
                  <a:ext uri="{FF2B5EF4-FFF2-40B4-BE49-F238E27FC236}">
                    <a16:creationId xmlns:a16="http://schemas.microsoft.com/office/drawing/2014/main" id="{670E2503-277B-101D-5DDE-45B494DB941D}"/>
                  </a:ext>
                </a:extLst>
              </p:cNvPr>
              <p:cNvSpPr>
                <a:spLocks/>
              </p:cNvSpPr>
              <p:nvPr/>
            </p:nvSpPr>
            <p:spPr bwMode="auto">
              <a:xfrm>
                <a:off x="5014913" y="4830763"/>
                <a:ext cx="314325" cy="393700"/>
              </a:xfrm>
              <a:custGeom>
                <a:avLst/>
                <a:gdLst>
                  <a:gd name="T0" fmla="*/ 4 w 198"/>
                  <a:gd name="T1" fmla="*/ 0 h 248"/>
                  <a:gd name="T2" fmla="*/ 12 w 198"/>
                  <a:gd name="T3" fmla="*/ 26 h 248"/>
                  <a:gd name="T4" fmla="*/ 0 w 198"/>
                  <a:gd name="T5" fmla="*/ 48 h 248"/>
                  <a:gd name="T6" fmla="*/ 8 w 198"/>
                  <a:gd name="T7" fmla="*/ 78 h 248"/>
                  <a:gd name="T8" fmla="*/ 20 w 198"/>
                  <a:gd name="T9" fmla="*/ 120 h 248"/>
                  <a:gd name="T10" fmla="*/ 34 w 198"/>
                  <a:gd name="T11" fmla="*/ 142 h 248"/>
                  <a:gd name="T12" fmla="*/ 48 w 198"/>
                  <a:gd name="T13" fmla="*/ 164 h 248"/>
                  <a:gd name="T14" fmla="*/ 68 w 198"/>
                  <a:gd name="T15" fmla="*/ 170 h 248"/>
                  <a:gd name="T16" fmla="*/ 86 w 198"/>
                  <a:gd name="T17" fmla="*/ 192 h 248"/>
                  <a:gd name="T18" fmla="*/ 102 w 198"/>
                  <a:gd name="T19" fmla="*/ 204 h 248"/>
                  <a:gd name="T20" fmla="*/ 120 w 198"/>
                  <a:gd name="T21" fmla="*/ 222 h 248"/>
                  <a:gd name="T22" fmla="*/ 132 w 198"/>
                  <a:gd name="T23" fmla="*/ 230 h 248"/>
                  <a:gd name="T24" fmla="*/ 160 w 198"/>
                  <a:gd name="T25" fmla="*/ 248 h 248"/>
                  <a:gd name="T26" fmla="*/ 190 w 198"/>
                  <a:gd name="T27" fmla="*/ 234 h 248"/>
                  <a:gd name="T28" fmla="*/ 198 w 198"/>
                  <a:gd name="T29" fmla="*/ 242 h 2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8"/>
                  <a:gd name="T46" fmla="*/ 0 h 248"/>
                  <a:gd name="T47" fmla="*/ 198 w 198"/>
                  <a:gd name="T48" fmla="*/ 248 h 2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8" h="248">
                    <a:moveTo>
                      <a:pt x="4" y="0"/>
                    </a:moveTo>
                    <a:cubicBezTo>
                      <a:pt x="10" y="9"/>
                      <a:pt x="10" y="14"/>
                      <a:pt x="12" y="26"/>
                    </a:cubicBezTo>
                    <a:cubicBezTo>
                      <a:pt x="8" y="37"/>
                      <a:pt x="9" y="42"/>
                      <a:pt x="0" y="48"/>
                    </a:cubicBezTo>
                    <a:cubicBezTo>
                      <a:pt x="2" y="58"/>
                      <a:pt x="5" y="68"/>
                      <a:pt x="8" y="78"/>
                    </a:cubicBezTo>
                    <a:cubicBezTo>
                      <a:pt x="9" y="96"/>
                      <a:pt x="2" y="114"/>
                      <a:pt x="20" y="120"/>
                    </a:cubicBezTo>
                    <a:cubicBezTo>
                      <a:pt x="26" y="129"/>
                      <a:pt x="25" y="136"/>
                      <a:pt x="34" y="142"/>
                    </a:cubicBezTo>
                    <a:cubicBezTo>
                      <a:pt x="39" y="150"/>
                      <a:pt x="38" y="160"/>
                      <a:pt x="48" y="164"/>
                    </a:cubicBezTo>
                    <a:cubicBezTo>
                      <a:pt x="54" y="167"/>
                      <a:pt x="68" y="170"/>
                      <a:pt x="68" y="170"/>
                    </a:cubicBezTo>
                    <a:cubicBezTo>
                      <a:pt x="70" y="180"/>
                      <a:pt x="76" y="189"/>
                      <a:pt x="86" y="192"/>
                    </a:cubicBezTo>
                    <a:cubicBezTo>
                      <a:pt x="91" y="199"/>
                      <a:pt x="95" y="199"/>
                      <a:pt x="102" y="204"/>
                    </a:cubicBezTo>
                    <a:cubicBezTo>
                      <a:pt x="108" y="213"/>
                      <a:pt x="109" y="218"/>
                      <a:pt x="120" y="222"/>
                    </a:cubicBezTo>
                    <a:cubicBezTo>
                      <a:pt x="123" y="225"/>
                      <a:pt x="129" y="227"/>
                      <a:pt x="132" y="230"/>
                    </a:cubicBezTo>
                    <a:cubicBezTo>
                      <a:pt x="145" y="243"/>
                      <a:pt x="140" y="243"/>
                      <a:pt x="160" y="248"/>
                    </a:cubicBezTo>
                    <a:cubicBezTo>
                      <a:pt x="170" y="245"/>
                      <a:pt x="181" y="240"/>
                      <a:pt x="190" y="234"/>
                    </a:cubicBezTo>
                    <a:cubicBezTo>
                      <a:pt x="197" y="239"/>
                      <a:pt x="195" y="236"/>
                      <a:pt x="198" y="242"/>
                    </a:cubicBezTo>
                  </a:path>
                </a:pathLst>
              </a:custGeom>
              <a:noFill/>
              <a:ln w="19050" cap="flat" cmpd="sng">
                <a:solidFill>
                  <a:srgbClr val="0066FF"/>
                </a:solidFill>
                <a:prstDash val="solid"/>
                <a:round/>
                <a:headEnd/>
                <a:tailEnd/>
              </a:ln>
            </p:spPr>
            <p:txBody>
              <a:bodyPr lIns="90488" tIns="44450" rIns="90488" bIns="44450"/>
              <a:lstStyle/>
              <a:p>
                <a:endParaRPr lang="en-US">
                  <a:solidFill>
                    <a:prstClr val="black"/>
                  </a:solidFill>
                  <a:latin typeface="Calibri"/>
                </a:endParaRPr>
              </a:p>
            </p:txBody>
          </p:sp>
          <p:sp>
            <p:nvSpPr>
              <p:cNvPr id="30" name="Freeform 8">
                <a:extLst>
                  <a:ext uri="{FF2B5EF4-FFF2-40B4-BE49-F238E27FC236}">
                    <a16:creationId xmlns:a16="http://schemas.microsoft.com/office/drawing/2014/main" id="{D39D7F27-31BC-4C93-231D-A23D014C8C2F}"/>
                  </a:ext>
                </a:extLst>
              </p:cNvPr>
              <p:cNvSpPr>
                <a:spLocks/>
              </p:cNvSpPr>
              <p:nvPr/>
            </p:nvSpPr>
            <p:spPr bwMode="auto">
              <a:xfrm>
                <a:off x="6167438" y="3509963"/>
                <a:ext cx="593725" cy="415925"/>
              </a:xfrm>
              <a:custGeom>
                <a:avLst/>
                <a:gdLst>
                  <a:gd name="T0" fmla="*/ 374 w 374"/>
                  <a:gd name="T1" fmla="*/ 24 h 262"/>
                  <a:gd name="T2" fmla="*/ 352 w 374"/>
                  <a:gd name="T3" fmla="*/ 16 h 262"/>
                  <a:gd name="T4" fmla="*/ 338 w 374"/>
                  <a:gd name="T5" fmla="*/ 0 h 262"/>
                  <a:gd name="T6" fmla="*/ 320 w 374"/>
                  <a:gd name="T7" fmla="*/ 10 h 262"/>
                  <a:gd name="T8" fmla="*/ 316 w 374"/>
                  <a:gd name="T9" fmla="*/ 16 h 262"/>
                  <a:gd name="T10" fmla="*/ 322 w 374"/>
                  <a:gd name="T11" fmla="*/ 18 h 262"/>
                  <a:gd name="T12" fmla="*/ 324 w 374"/>
                  <a:gd name="T13" fmla="*/ 30 h 262"/>
                  <a:gd name="T14" fmla="*/ 328 w 374"/>
                  <a:gd name="T15" fmla="*/ 36 h 262"/>
                  <a:gd name="T16" fmla="*/ 320 w 374"/>
                  <a:gd name="T17" fmla="*/ 66 h 262"/>
                  <a:gd name="T18" fmla="*/ 310 w 374"/>
                  <a:gd name="T19" fmla="*/ 100 h 262"/>
                  <a:gd name="T20" fmla="*/ 308 w 374"/>
                  <a:gd name="T21" fmla="*/ 122 h 262"/>
                  <a:gd name="T22" fmla="*/ 296 w 374"/>
                  <a:gd name="T23" fmla="*/ 130 h 262"/>
                  <a:gd name="T24" fmla="*/ 288 w 374"/>
                  <a:gd name="T25" fmla="*/ 142 h 262"/>
                  <a:gd name="T26" fmla="*/ 280 w 374"/>
                  <a:gd name="T27" fmla="*/ 152 h 262"/>
                  <a:gd name="T28" fmla="*/ 268 w 374"/>
                  <a:gd name="T29" fmla="*/ 156 h 262"/>
                  <a:gd name="T30" fmla="*/ 252 w 374"/>
                  <a:gd name="T31" fmla="*/ 166 h 262"/>
                  <a:gd name="T32" fmla="*/ 250 w 374"/>
                  <a:gd name="T33" fmla="*/ 194 h 262"/>
                  <a:gd name="T34" fmla="*/ 242 w 374"/>
                  <a:gd name="T35" fmla="*/ 200 h 262"/>
                  <a:gd name="T36" fmla="*/ 236 w 374"/>
                  <a:gd name="T37" fmla="*/ 198 h 262"/>
                  <a:gd name="T38" fmla="*/ 216 w 374"/>
                  <a:gd name="T39" fmla="*/ 216 h 262"/>
                  <a:gd name="T40" fmla="*/ 222 w 374"/>
                  <a:gd name="T41" fmla="*/ 238 h 262"/>
                  <a:gd name="T42" fmla="*/ 208 w 374"/>
                  <a:gd name="T43" fmla="*/ 252 h 262"/>
                  <a:gd name="T44" fmla="*/ 192 w 374"/>
                  <a:gd name="T45" fmla="*/ 260 h 262"/>
                  <a:gd name="T46" fmla="*/ 172 w 374"/>
                  <a:gd name="T47" fmla="*/ 246 h 262"/>
                  <a:gd name="T48" fmla="*/ 160 w 374"/>
                  <a:gd name="T49" fmla="*/ 232 h 262"/>
                  <a:gd name="T50" fmla="*/ 130 w 374"/>
                  <a:gd name="T51" fmla="*/ 246 h 262"/>
                  <a:gd name="T52" fmla="*/ 96 w 374"/>
                  <a:gd name="T53" fmla="*/ 248 h 262"/>
                  <a:gd name="T54" fmla="*/ 90 w 374"/>
                  <a:gd name="T55" fmla="*/ 246 h 262"/>
                  <a:gd name="T56" fmla="*/ 88 w 374"/>
                  <a:gd name="T57" fmla="*/ 240 h 262"/>
                  <a:gd name="T58" fmla="*/ 76 w 374"/>
                  <a:gd name="T59" fmla="*/ 236 h 262"/>
                  <a:gd name="T60" fmla="*/ 56 w 374"/>
                  <a:gd name="T61" fmla="*/ 238 h 262"/>
                  <a:gd name="T62" fmla="*/ 54 w 374"/>
                  <a:gd name="T63" fmla="*/ 220 h 262"/>
                  <a:gd name="T64" fmla="*/ 0 w 374"/>
                  <a:gd name="T65" fmla="*/ 214 h 2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4"/>
                  <a:gd name="T100" fmla="*/ 0 h 262"/>
                  <a:gd name="T101" fmla="*/ 374 w 374"/>
                  <a:gd name="T102" fmla="*/ 262 h 2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4" h="262">
                    <a:moveTo>
                      <a:pt x="374" y="24"/>
                    </a:moveTo>
                    <a:cubicBezTo>
                      <a:pt x="366" y="19"/>
                      <a:pt x="361" y="18"/>
                      <a:pt x="352" y="16"/>
                    </a:cubicBezTo>
                    <a:cubicBezTo>
                      <a:pt x="349" y="8"/>
                      <a:pt x="345" y="5"/>
                      <a:pt x="338" y="0"/>
                    </a:cubicBezTo>
                    <a:cubicBezTo>
                      <a:pt x="333" y="8"/>
                      <a:pt x="328" y="7"/>
                      <a:pt x="320" y="10"/>
                    </a:cubicBezTo>
                    <a:cubicBezTo>
                      <a:pt x="319" y="12"/>
                      <a:pt x="315" y="14"/>
                      <a:pt x="316" y="16"/>
                    </a:cubicBezTo>
                    <a:cubicBezTo>
                      <a:pt x="317" y="18"/>
                      <a:pt x="321" y="16"/>
                      <a:pt x="322" y="18"/>
                    </a:cubicBezTo>
                    <a:cubicBezTo>
                      <a:pt x="324" y="22"/>
                      <a:pt x="323" y="26"/>
                      <a:pt x="324" y="30"/>
                    </a:cubicBezTo>
                    <a:cubicBezTo>
                      <a:pt x="325" y="32"/>
                      <a:pt x="327" y="34"/>
                      <a:pt x="328" y="36"/>
                    </a:cubicBezTo>
                    <a:cubicBezTo>
                      <a:pt x="324" y="62"/>
                      <a:pt x="328" y="53"/>
                      <a:pt x="320" y="66"/>
                    </a:cubicBezTo>
                    <a:cubicBezTo>
                      <a:pt x="319" y="82"/>
                      <a:pt x="322" y="92"/>
                      <a:pt x="310" y="100"/>
                    </a:cubicBezTo>
                    <a:cubicBezTo>
                      <a:pt x="320" y="106"/>
                      <a:pt x="320" y="118"/>
                      <a:pt x="308" y="122"/>
                    </a:cubicBezTo>
                    <a:cubicBezTo>
                      <a:pt x="295" y="141"/>
                      <a:pt x="314" y="115"/>
                      <a:pt x="296" y="130"/>
                    </a:cubicBezTo>
                    <a:cubicBezTo>
                      <a:pt x="292" y="133"/>
                      <a:pt x="291" y="139"/>
                      <a:pt x="288" y="142"/>
                    </a:cubicBezTo>
                    <a:cubicBezTo>
                      <a:pt x="286" y="149"/>
                      <a:pt x="287" y="149"/>
                      <a:pt x="280" y="152"/>
                    </a:cubicBezTo>
                    <a:cubicBezTo>
                      <a:pt x="276" y="154"/>
                      <a:pt x="268" y="156"/>
                      <a:pt x="268" y="156"/>
                    </a:cubicBezTo>
                    <a:cubicBezTo>
                      <a:pt x="265" y="161"/>
                      <a:pt x="252" y="166"/>
                      <a:pt x="252" y="166"/>
                    </a:cubicBezTo>
                    <a:cubicBezTo>
                      <a:pt x="248" y="177"/>
                      <a:pt x="248" y="183"/>
                      <a:pt x="250" y="194"/>
                    </a:cubicBezTo>
                    <a:cubicBezTo>
                      <a:pt x="245" y="209"/>
                      <a:pt x="249" y="207"/>
                      <a:pt x="242" y="200"/>
                    </a:cubicBezTo>
                    <a:cubicBezTo>
                      <a:pt x="241" y="199"/>
                      <a:pt x="238" y="199"/>
                      <a:pt x="236" y="198"/>
                    </a:cubicBezTo>
                    <a:cubicBezTo>
                      <a:pt x="221" y="201"/>
                      <a:pt x="220" y="201"/>
                      <a:pt x="216" y="216"/>
                    </a:cubicBezTo>
                    <a:cubicBezTo>
                      <a:pt x="218" y="223"/>
                      <a:pt x="220" y="231"/>
                      <a:pt x="222" y="238"/>
                    </a:cubicBezTo>
                    <a:cubicBezTo>
                      <a:pt x="213" y="252"/>
                      <a:pt x="219" y="248"/>
                      <a:pt x="208" y="252"/>
                    </a:cubicBezTo>
                    <a:cubicBezTo>
                      <a:pt x="205" y="262"/>
                      <a:pt x="202" y="262"/>
                      <a:pt x="192" y="260"/>
                    </a:cubicBezTo>
                    <a:cubicBezTo>
                      <a:pt x="188" y="247"/>
                      <a:pt x="187" y="248"/>
                      <a:pt x="172" y="246"/>
                    </a:cubicBezTo>
                    <a:cubicBezTo>
                      <a:pt x="167" y="231"/>
                      <a:pt x="172" y="235"/>
                      <a:pt x="160" y="232"/>
                    </a:cubicBezTo>
                    <a:cubicBezTo>
                      <a:pt x="149" y="236"/>
                      <a:pt x="141" y="242"/>
                      <a:pt x="130" y="246"/>
                    </a:cubicBezTo>
                    <a:cubicBezTo>
                      <a:pt x="118" y="244"/>
                      <a:pt x="108" y="244"/>
                      <a:pt x="96" y="248"/>
                    </a:cubicBezTo>
                    <a:cubicBezTo>
                      <a:pt x="94" y="247"/>
                      <a:pt x="91" y="247"/>
                      <a:pt x="90" y="246"/>
                    </a:cubicBezTo>
                    <a:cubicBezTo>
                      <a:pt x="89" y="245"/>
                      <a:pt x="90" y="241"/>
                      <a:pt x="88" y="240"/>
                    </a:cubicBezTo>
                    <a:cubicBezTo>
                      <a:pt x="85" y="238"/>
                      <a:pt x="76" y="236"/>
                      <a:pt x="76" y="236"/>
                    </a:cubicBezTo>
                    <a:cubicBezTo>
                      <a:pt x="68" y="239"/>
                      <a:pt x="64" y="241"/>
                      <a:pt x="56" y="238"/>
                    </a:cubicBezTo>
                    <a:cubicBezTo>
                      <a:pt x="55" y="232"/>
                      <a:pt x="58" y="224"/>
                      <a:pt x="54" y="220"/>
                    </a:cubicBezTo>
                    <a:cubicBezTo>
                      <a:pt x="49" y="215"/>
                      <a:pt x="5" y="214"/>
                      <a:pt x="0" y="214"/>
                    </a:cubicBezTo>
                  </a:path>
                </a:pathLst>
              </a:custGeom>
              <a:noFill/>
              <a:ln w="19050" cap="flat" cmpd="sng">
                <a:solidFill>
                  <a:srgbClr val="0066FF"/>
                </a:solidFill>
                <a:prstDash val="solid"/>
                <a:round/>
                <a:headEnd/>
                <a:tailEnd/>
              </a:ln>
            </p:spPr>
            <p:txBody>
              <a:bodyPr lIns="90488" tIns="44450" rIns="90488" bIns="44450"/>
              <a:lstStyle/>
              <a:p>
                <a:endParaRPr lang="en-US">
                  <a:solidFill>
                    <a:prstClr val="black"/>
                  </a:solidFill>
                  <a:latin typeface="Calibri"/>
                </a:endParaRPr>
              </a:p>
            </p:txBody>
          </p:sp>
          <p:sp>
            <p:nvSpPr>
              <p:cNvPr id="31" name="Freeform 9">
                <a:extLst>
                  <a:ext uri="{FF2B5EF4-FFF2-40B4-BE49-F238E27FC236}">
                    <a16:creationId xmlns:a16="http://schemas.microsoft.com/office/drawing/2014/main" id="{26F2D760-1419-E081-0726-C8F600CCF06C}"/>
                  </a:ext>
                </a:extLst>
              </p:cNvPr>
              <p:cNvSpPr>
                <a:spLocks/>
              </p:cNvSpPr>
              <p:nvPr/>
            </p:nvSpPr>
            <p:spPr bwMode="auto">
              <a:xfrm>
                <a:off x="5621338" y="3849688"/>
                <a:ext cx="552450" cy="393700"/>
              </a:xfrm>
              <a:custGeom>
                <a:avLst/>
                <a:gdLst>
                  <a:gd name="T0" fmla="*/ 348 w 348"/>
                  <a:gd name="T1" fmla="*/ 0 h 248"/>
                  <a:gd name="T2" fmla="*/ 348 w 348"/>
                  <a:gd name="T3" fmla="*/ 18 h 248"/>
                  <a:gd name="T4" fmla="*/ 322 w 348"/>
                  <a:gd name="T5" fmla="*/ 44 h 248"/>
                  <a:gd name="T6" fmla="*/ 302 w 348"/>
                  <a:gd name="T7" fmla="*/ 46 h 248"/>
                  <a:gd name="T8" fmla="*/ 302 w 348"/>
                  <a:gd name="T9" fmla="*/ 64 h 248"/>
                  <a:gd name="T10" fmla="*/ 290 w 348"/>
                  <a:gd name="T11" fmla="*/ 68 h 248"/>
                  <a:gd name="T12" fmla="*/ 276 w 348"/>
                  <a:gd name="T13" fmla="*/ 90 h 248"/>
                  <a:gd name="T14" fmla="*/ 260 w 348"/>
                  <a:gd name="T15" fmla="*/ 104 h 248"/>
                  <a:gd name="T16" fmla="*/ 250 w 348"/>
                  <a:gd name="T17" fmla="*/ 124 h 248"/>
                  <a:gd name="T18" fmla="*/ 232 w 348"/>
                  <a:gd name="T19" fmla="*/ 112 h 248"/>
                  <a:gd name="T20" fmla="*/ 214 w 348"/>
                  <a:gd name="T21" fmla="*/ 130 h 248"/>
                  <a:gd name="T22" fmla="*/ 200 w 348"/>
                  <a:gd name="T23" fmla="*/ 134 h 248"/>
                  <a:gd name="T24" fmla="*/ 174 w 348"/>
                  <a:gd name="T25" fmla="*/ 150 h 248"/>
                  <a:gd name="T26" fmla="*/ 126 w 348"/>
                  <a:gd name="T27" fmla="*/ 146 h 248"/>
                  <a:gd name="T28" fmla="*/ 90 w 348"/>
                  <a:gd name="T29" fmla="*/ 150 h 248"/>
                  <a:gd name="T30" fmla="*/ 82 w 348"/>
                  <a:gd name="T31" fmla="*/ 160 h 248"/>
                  <a:gd name="T32" fmla="*/ 64 w 348"/>
                  <a:gd name="T33" fmla="*/ 198 h 248"/>
                  <a:gd name="T34" fmla="*/ 58 w 348"/>
                  <a:gd name="T35" fmla="*/ 218 h 248"/>
                  <a:gd name="T36" fmla="*/ 60 w 348"/>
                  <a:gd name="T37" fmla="*/ 230 h 248"/>
                  <a:gd name="T38" fmla="*/ 66 w 348"/>
                  <a:gd name="T39" fmla="*/ 232 h 248"/>
                  <a:gd name="T40" fmla="*/ 54 w 348"/>
                  <a:gd name="T41" fmla="*/ 248 h 248"/>
                  <a:gd name="T42" fmla="*/ 44 w 348"/>
                  <a:gd name="T43" fmla="*/ 234 h 248"/>
                  <a:gd name="T44" fmla="*/ 10 w 348"/>
                  <a:gd name="T45" fmla="*/ 230 h 248"/>
                  <a:gd name="T46" fmla="*/ 0 w 348"/>
                  <a:gd name="T47" fmla="*/ 240 h 2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8"/>
                  <a:gd name="T73" fmla="*/ 0 h 248"/>
                  <a:gd name="T74" fmla="*/ 348 w 348"/>
                  <a:gd name="T75" fmla="*/ 248 h 2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8" h="248">
                    <a:moveTo>
                      <a:pt x="348" y="0"/>
                    </a:moveTo>
                    <a:cubicBezTo>
                      <a:pt x="343" y="14"/>
                      <a:pt x="342" y="8"/>
                      <a:pt x="348" y="18"/>
                    </a:cubicBezTo>
                    <a:cubicBezTo>
                      <a:pt x="341" y="39"/>
                      <a:pt x="339" y="33"/>
                      <a:pt x="322" y="44"/>
                    </a:cubicBezTo>
                    <a:cubicBezTo>
                      <a:pt x="316" y="35"/>
                      <a:pt x="306" y="35"/>
                      <a:pt x="302" y="46"/>
                    </a:cubicBezTo>
                    <a:cubicBezTo>
                      <a:pt x="302" y="47"/>
                      <a:pt x="306" y="61"/>
                      <a:pt x="302" y="64"/>
                    </a:cubicBezTo>
                    <a:cubicBezTo>
                      <a:pt x="299" y="66"/>
                      <a:pt x="290" y="68"/>
                      <a:pt x="290" y="68"/>
                    </a:cubicBezTo>
                    <a:cubicBezTo>
                      <a:pt x="287" y="77"/>
                      <a:pt x="283" y="85"/>
                      <a:pt x="276" y="90"/>
                    </a:cubicBezTo>
                    <a:cubicBezTo>
                      <a:pt x="270" y="99"/>
                      <a:pt x="263" y="94"/>
                      <a:pt x="260" y="104"/>
                    </a:cubicBezTo>
                    <a:cubicBezTo>
                      <a:pt x="263" y="114"/>
                      <a:pt x="260" y="121"/>
                      <a:pt x="250" y="124"/>
                    </a:cubicBezTo>
                    <a:cubicBezTo>
                      <a:pt x="236" y="121"/>
                      <a:pt x="242" y="119"/>
                      <a:pt x="232" y="112"/>
                    </a:cubicBezTo>
                    <a:cubicBezTo>
                      <a:pt x="223" y="115"/>
                      <a:pt x="222" y="124"/>
                      <a:pt x="214" y="130"/>
                    </a:cubicBezTo>
                    <a:cubicBezTo>
                      <a:pt x="211" y="140"/>
                      <a:pt x="208" y="142"/>
                      <a:pt x="200" y="134"/>
                    </a:cubicBezTo>
                    <a:cubicBezTo>
                      <a:pt x="182" y="136"/>
                      <a:pt x="177" y="133"/>
                      <a:pt x="174" y="150"/>
                    </a:cubicBezTo>
                    <a:cubicBezTo>
                      <a:pt x="153" y="148"/>
                      <a:pt x="145" y="144"/>
                      <a:pt x="126" y="146"/>
                    </a:cubicBezTo>
                    <a:cubicBezTo>
                      <a:pt x="116" y="149"/>
                      <a:pt x="100" y="149"/>
                      <a:pt x="90" y="150"/>
                    </a:cubicBezTo>
                    <a:cubicBezTo>
                      <a:pt x="75" y="155"/>
                      <a:pt x="97" y="155"/>
                      <a:pt x="82" y="160"/>
                    </a:cubicBezTo>
                    <a:cubicBezTo>
                      <a:pt x="85" y="193"/>
                      <a:pt x="99" y="189"/>
                      <a:pt x="64" y="198"/>
                    </a:cubicBezTo>
                    <a:cubicBezTo>
                      <a:pt x="55" y="204"/>
                      <a:pt x="61" y="208"/>
                      <a:pt x="58" y="218"/>
                    </a:cubicBezTo>
                    <a:cubicBezTo>
                      <a:pt x="59" y="222"/>
                      <a:pt x="58" y="226"/>
                      <a:pt x="60" y="230"/>
                    </a:cubicBezTo>
                    <a:cubicBezTo>
                      <a:pt x="61" y="232"/>
                      <a:pt x="65" y="230"/>
                      <a:pt x="66" y="232"/>
                    </a:cubicBezTo>
                    <a:cubicBezTo>
                      <a:pt x="67" y="236"/>
                      <a:pt x="57" y="246"/>
                      <a:pt x="54" y="248"/>
                    </a:cubicBezTo>
                    <a:cubicBezTo>
                      <a:pt x="49" y="234"/>
                      <a:pt x="54" y="237"/>
                      <a:pt x="44" y="234"/>
                    </a:cubicBezTo>
                    <a:cubicBezTo>
                      <a:pt x="36" y="222"/>
                      <a:pt x="22" y="226"/>
                      <a:pt x="10" y="230"/>
                    </a:cubicBezTo>
                    <a:cubicBezTo>
                      <a:pt x="8" y="235"/>
                      <a:pt x="7" y="240"/>
                      <a:pt x="0" y="240"/>
                    </a:cubicBezTo>
                  </a:path>
                </a:pathLst>
              </a:custGeom>
              <a:noFill/>
              <a:ln w="19050" cap="flat" cmpd="sng">
                <a:solidFill>
                  <a:srgbClr val="0066FF"/>
                </a:solidFill>
                <a:prstDash val="solid"/>
                <a:round/>
                <a:headEnd/>
                <a:tailEnd/>
              </a:ln>
            </p:spPr>
            <p:txBody>
              <a:bodyPr lIns="90488" tIns="44450" rIns="90488" bIns="44450"/>
              <a:lstStyle/>
              <a:p>
                <a:endParaRPr lang="en-US">
                  <a:solidFill>
                    <a:prstClr val="black"/>
                  </a:solidFill>
                  <a:latin typeface="Calibri"/>
                </a:endParaRPr>
              </a:p>
            </p:txBody>
          </p:sp>
          <p:sp>
            <p:nvSpPr>
              <p:cNvPr id="32" name="Freeform 11">
                <a:extLst>
                  <a:ext uri="{FF2B5EF4-FFF2-40B4-BE49-F238E27FC236}">
                    <a16:creationId xmlns:a16="http://schemas.microsoft.com/office/drawing/2014/main" id="{2BACFB44-F4CB-6454-064E-FA44139E08F6}"/>
                  </a:ext>
                </a:extLst>
              </p:cNvPr>
              <p:cNvSpPr>
                <a:spLocks/>
              </p:cNvSpPr>
              <p:nvPr/>
            </p:nvSpPr>
            <p:spPr bwMode="auto">
              <a:xfrm>
                <a:off x="5057775" y="2967038"/>
                <a:ext cx="385763" cy="561975"/>
              </a:xfrm>
              <a:custGeom>
                <a:avLst/>
                <a:gdLst>
                  <a:gd name="T0" fmla="*/ 207 w 243"/>
                  <a:gd name="T1" fmla="*/ 354 h 354"/>
                  <a:gd name="T2" fmla="*/ 228 w 243"/>
                  <a:gd name="T3" fmla="*/ 339 h 354"/>
                  <a:gd name="T4" fmla="*/ 231 w 243"/>
                  <a:gd name="T5" fmla="*/ 321 h 354"/>
                  <a:gd name="T6" fmla="*/ 243 w 243"/>
                  <a:gd name="T7" fmla="*/ 306 h 354"/>
                  <a:gd name="T8" fmla="*/ 243 w 243"/>
                  <a:gd name="T9" fmla="*/ 279 h 354"/>
                  <a:gd name="T10" fmla="*/ 225 w 243"/>
                  <a:gd name="T11" fmla="*/ 267 h 354"/>
                  <a:gd name="T12" fmla="*/ 213 w 243"/>
                  <a:gd name="T13" fmla="*/ 249 h 354"/>
                  <a:gd name="T14" fmla="*/ 195 w 243"/>
                  <a:gd name="T15" fmla="*/ 231 h 354"/>
                  <a:gd name="T16" fmla="*/ 174 w 243"/>
                  <a:gd name="T17" fmla="*/ 222 h 354"/>
                  <a:gd name="T18" fmla="*/ 159 w 243"/>
                  <a:gd name="T19" fmla="*/ 207 h 354"/>
                  <a:gd name="T20" fmla="*/ 159 w 243"/>
                  <a:gd name="T21" fmla="*/ 177 h 354"/>
                  <a:gd name="T22" fmla="*/ 156 w 243"/>
                  <a:gd name="T23" fmla="*/ 156 h 354"/>
                  <a:gd name="T24" fmla="*/ 153 w 243"/>
                  <a:gd name="T25" fmla="*/ 138 h 354"/>
                  <a:gd name="T26" fmla="*/ 150 w 243"/>
                  <a:gd name="T27" fmla="*/ 117 h 354"/>
                  <a:gd name="T28" fmla="*/ 123 w 243"/>
                  <a:gd name="T29" fmla="*/ 87 h 354"/>
                  <a:gd name="T30" fmla="*/ 96 w 243"/>
                  <a:gd name="T31" fmla="*/ 78 h 354"/>
                  <a:gd name="T32" fmla="*/ 93 w 243"/>
                  <a:gd name="T33" fmla="*/ 57 h 354"/>
                  <a:gd name="T34" fmla="*/ 72 w 243"/>
                  <a:gd name="T35" fmla="*/ 51 h 354"/>
                  <a:gd name="T36" fmla="*/ 57 w 243"/>
                  <a:gd name="T37" fmla="*/ 39 h 354"/>
                  <a:gd name="T38" fmla="*/ 36 w 243"/>
                  <a:gd name="T39" fmla="*/ 24 h 354"/>
                  <a:gd name="T40" fmla="*/ 12 w 243"/>
                  <a:gd name="T41" fmla="*/ 15 h 354"/>
                  <a:gd name="T42" fmla="*/ 0 w 243"/>
                  <a:gd name="T43" fmla="*/ 0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3"/>
                  <a:gd name="T67" fmla="*/ 0 h 354"/>
                  <a:gd name="T68" fmla="*/ 243 w 243"/>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3" h="354">
                    <a:moveTo>
                      <a:pt x="207" y="354"/>
                    </a:moveTo>
                    <a:lnTo>
                      <a:pt x="228" y="339"/>
                    </a:lnTo>
                    <a:lnTo>
                      <a:pt x="231" y="321"/>
                    </a:lnTo>
                    <a:lnTo>
                      <a:pt x="243" y="306"/>
                    </a:lnTo>
                    <a:lnTo>
                      <a:pt x="243" y="279"/>
                    </a:lnTo>
                    <a:lnTo>
                      <a:pt x="225" y="267"/>
                    </a:lnTo>
                    <a:lnTo>
                      <a:pt x="213" y="249"/>
                    </a:lnTo>
                    <a:lnTo>
                      <a:pt x="195" y="231"/>
                    </a:lnTo>
                    <a:lnTo>
                      <a:pt x="174" y="222"/>
                    </a:lnTo>
                    <a:lnTo>
                      <a:pt x="159" y="207"/>
                    </a:lnTo>
                    <a:lnTo>
                      <a:pt x="159" y="177"/>
                    </a:lnTo>
                    <a:lnTo>
                      <a:pt x="156" y="156"/>
                    </a:lnTo>
                    <a:lnTo>
                      <a:pt x="153" y="138"/>
                    </a:lnTo>
                    <a:lnTo>
                      <a:pt x="150" y="117"/>
                    </a:lnTo>
                    <a:lnTo>
                      <a:pt x="123" y="87"/>
                    </a:lnTo>
                    <a:lnTo>
                      <a:pt x="96" y="78"/>
                    </a:lnTo>
                    <a:lnTo>
                      <a:pt x="93" y="57"/>
                    </a:lnTo>
                    <a:lnTo>
                      <a:pt x="72" y="51"/>
                    </a:lnTo>
                    <a:lnTo>
                      <a:pt x="57" y="39"/>
                    </a:lnTo>
                    <a:lnTo>
                      <a:pt x="36" y="24"/>
                    </a:lnTo>
                    <a:lnTo>
                      <a:pt x="12" y="15"/>
                    </a:lnTo>
                    <a:lnTo>
                      <a:pt x="0" y="0"/>
                    </a:lnTo>
                  </a:path>
                </a:pathLst>
              </a:custGeom>
              <a:noFill/>
              <a:ln w="19050" cmpd="sng">
                <a:solidFill>
                  <a:srgbClr val="0066FF"/>
                </a:solidFill>
                <a:round/>
                <a:headEnd/>
                <a:tailEnd/>
              </a:ln>
            </p:spPr>
            <p:txBody>
              <a:bodyPr/>
              <a:lstStyle/>
              <a:p>
                <a:endParaRPr lang="en-US">
                  <a:solidFill>
                    <a:prstClr val="black"/>
                  </a:solidFill>
                  <a:latin typeface="Calibri"/>
                </a:endParaRPr>
              </a:p>
            </p:txBody>
          </p:sp>
          <p:sp>
            <p:nvSpPr>
              <p:cNvPr id="33" name="Freeform 12">
                <a:extLst>
                  <a:ext uri="{FF2B5EF4-FFF2-40B4-BE49-F238E27FC236}">
                    <a16:creationId xmlns:a16="http://schemas.microsoft.com/office/drawing/2014/main" id="{D23362B4-54A6-4B4B-F6A5-315647E4AD0B}"/>
                  </a:ext>
                </a:extLst>
              </p:cNvPr>
              <p:cNvSpPr>
                <a:spLocks/>
              </p:cNvSpPr>
              <p:nvPr/>
            </p:nvSpPr>
            <p:spPr bwMode="auto">
              <a:xfrm>
                <a:off x="5719763" y="4200525"/>
                <a:ext cx="400050" cy="138113"/>
              </a:xfrm>
              <a:custGeom>
                <a:avLst/>
                <a:gdLst>
                  <a:gd name="T0" fmla="*/ 0 w 252"/>
                  <a:gd name="T1" fmla="*/ 0 h 87"/>
                  <a:gd name="T2" fmla="*/ 24 w 252"/>
                  <a:gd name="T3" fmla="*/ 0 h 87"/>
                  <a:gd name="T4" fmla="*/ 24 w 252"/>
                  <a:gd name="T5" fmla="*/ 18 h 87"/>
                  <a:gd name="T6" fmla="*/ 42 w 252"/>
                  <a:gd name="T7" fmla="*/ 33 h 87"/>
                  <a:gd name="T8" fmla="*/ 48 w 252"/>
                  <a:gd name="T9" fmla="*/ 51 h 87"/>
                  <a:gd name="T10" fmla="*/ 69 w 252"/>
                  <a:gd name="T11" fmla="*/ 66 h 87"/>
                  <a:gd name="T12" fmla="*/ 96 w 252"/>
                  <a:gd name="T13" fmla="*/ 63 h 87"/>
                  <a:gd name="T14" fmla="*/ 108 w 252"/>
                  <a:gd name="T15" fmla="*/ 78 h 87"/>
                  <a:gd name="T16" fmla="*/ 132 w 252"/>
                  <a:gd name="T17" fmla="*/ 87 h 87"/>
                  <a:gd name="T18" fmla="*/ 165 w 252"/>
                  <a:gd name="T19" fmla="*/ 81 h 87"/>
                  <a:gd name="T20" fmla="*/ 186 w 252"/>
                  <a:gd name="T21" fmla="*/ 72 h 87"/>
                  <a:gd name="T22" fmla="*/ 225 w 252"/>
                  <a:gd name="T23" fmla="*/ 75 h 87"/>
                  <a:gd name="T24" fmla="*/ 246 w 252"/>
                  <a:gd name="T25" fmla="*/ 60 h 87"/>
                  <a:gd name="T26" fmla="*/ 252 w 252"/>
                  <a:gd name="T27" fmla="*/ 42 h 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2"/>
                  <a:gd name="T43" fmla="*/ 0 h 87"/>
                  <a:gd name="T44" fmla="*/ 252 w 252"/>
                  <a:gd name="T45" fmla="*/ 87 h 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2" h="87">
                    <a:moveTo>
                      <a:pt x="0" y="0"/>
                    </a:moveTo>
                    <a:lnTo>
                      <a:pt x="24" y="0"/>
                    </a:lnTo>
                    <a:lnTo>
                      <a:pt x="24" y="18"/>
                    </a:lnTo>
                    <a:lnTo>
                      <a:pt x="42" y="33"/>
                    </a:lnTo>
                    <a:lnTo>
                      <a:pt x="48" y="51"/>
                    </a:lnTo>
                    <a:lnTo>
                      <a:pt x="69" y="66"/>
                    </a:lnTo>
                    <a:lnTo>
                      <a:pt x="96" y="63"/>
                    </a:lnTo>
                    <a:lnTo>
                      <a:pt x="108" y="78"/>
                    </a:lnTo>
                    <a:lnTo>
                      <a:pt x="132" y="87"/>
                    </a:lnTo>
                    <a:lnTo>
                      <a:pt x="165" y="81"/>
                    </a:lnTo>
                    <a:lnTo>
                      <a:pt x="186" y="72"/>
                    </a:lnTo>
                    <a:lnTo>
                      <a:pt x="225" y="75"/>
                    </a:lnTo>
                    <a:lnTo>
                      <a:pt x="246" y="60"/>
                    </a:lnTo>
                    <a:lnTo>
                      <a:pt x="252" y="42"/>
                    </a:lnTo>
                  </a:path>
                </a:pathLst>
              </a:custGeom>
              <a:noFill/>
              <a:ln w="19050" cmpd="sng">
                <a:solidFill>
                  <a:srgbClr val="0066FF"/>
                </a:solidFill>
                <a:round/>
                <a:headEnd/>
                <a:tailEnd/>
              </a:ln>
            </p:spPr>
            <p:txBody>
              <a:bodyPr/>
              <a:lstStyle/>
              <a:p>
                <a:endParaRPr lang="en-US">
                  <a:solidFill>
                    <a:prstClr val="black"/>
                  </a:solidFill>
                  <a:latin typeface="Calibri"/>
                </a:endParaRPr>
              </a:p>
            </p:txBody>
          </p:sp>
          <p:sp>
            <p:nvSpPr>
              <p:cNvPr id="34" name="Freeform 13">
                <a:extLst>
                  <a:ext uri="{FF2B5EF4-FFF2-40B4-BE49-F238E27FC236}">
                    <a16:creationId xmlns:a16="http://schemas.microsoft.com/office/drawing/2014/main" id="{C22D3170-55C5-0421-FA5D-C3BA44E9D3AB}"/>
                  </a:ext>
                </a:extLst>
              </p:cNvPr>
              <p:cNvSpPr>
                <a:spLocks/>
              </p:cNvSpPr>
              <p:nvPr/>
            </p:nvSpPr>
            <p:spPr bwMode="auto">
              <a:xfrm>
                <a:off x="4629150" y="4376738"/>
                <a:ext cx="771525" cy="361950"/>
              </a:xfrm>
              <a:custGeom>
                <a:avLst/>
                <a:gdLst>
                  <a:gd name="T0" fmla="*/ 0 w 486"/>
                  <a:gd name="T1" fmla="*/ 0 h 228"/>
                  <a:gd name="T2" fmla="*/ 27 w 486"/>
                  <a:gd name="T3" fmla="*/ 15 h 228"/>
                  <a:gd name="T4" fmla="*/ 48 w 486"/>
                  <a:gd name="T5" fmla="*/ 21 h 228"/>
                  <a:gd name="T6" fmla="*/ 63 w 486"/>
                  <a:gd name="T7" fmla="*/ 51 h 228"/>
                  <a:gd name="T8" fmla="*/ 81 w 486"/>
                  <a:gd name="T9" fmla="*/ 48 h 228"/>
                  <a:gd name="T10" fmla="*/ 108 w 486"/>
                  <a:gd name="T11" fmla="*/ 54 h 228"/>
                  <a:gd name="T12" fmla="*/ 120 w 486"/>
                  <a:gd name="T13" fmla="*/ 69 h 228"/>
                  <a:gd name="T14" fmla="*/ 153 w 486"/>
                  <a:gd name="T15" fmla="*/ 99 h 228"/>
                  <a:gd name="T16" fmla="*/ 180 w 486"/>
                  <a:gd name="T17" fmla="*/ 102 h 228"/>
                  <a:gd name="T18" fmla="*/ 198 w 486"/>
                  <a:gd name="T19" fmla="*/ 99 h 228"/>
                  <a:gd name="T20" fmla="*/ 216 w 486"/>
                  <a:gd name="T21" fmla="*/ 90 h 228"/>
                  <a:gd name="T22" fmla="*/ 240 w 486"/>
                  <a:gd name="T23" fmla="*/ 93 h 228"/>
                  <a:gd name="T24" fmla="*/ 267 w 486"/>
                  <a:gd name="T25" fmla="*/ 93 h 228"/>
                  <a:gd name="T26" fmla="*/ 282 w 486"/>
                  <a:gd name="T27" fmla="*/ 105 h 228"/>
                  <a:gd name="T28" fmla="*/ 297 w 486"/>
                  <a:gd name="T29" fmla="*/ 117 h 228"/>
                  <a:gd name="T30" fmla="*/ 324 w 486"/>
                  <a:gd name="T31" fmla="*/ 114 h 228"/>
                  <a:gd name="T32" fmla="*/ 345 w 486"/>
                  <a:gd name="T33" fmla="*/ 123 h 228"/>
                  <a:gd name="T34" fmla="*/ 363 w 486"/>
                  <a:gd name="T35" fmla="*/ 138 h 228"/>
                  <a:gd name="T36" fmla="*/ 381 w 486"/>
                  <a:gd name="T37" fmla="*/ 162 h 228"/>
                  <a:gd name="T38" fmla="*/ 396 w 486"/>
                  <a:gd name="T39" fmla="*/ 189 h 228"/>
                  <a:gd name="T40" fmla="*/ 417 w 486"/>
                  <a:gd name="T41" fmla="*/ 213 h 228"/>
                  <a:gd name="T42" fmla="*/ 438 w 486"/>
                  <a:gd name="T43" fmla="*/ 222 h 228"/>
                  <a:gd name="T44" fmla="*/ 462 w 486"/>
                  <a:gd name="T45" fmla="*/ 228 h 228"/>
                  <a:gd name="T46" fmla="*/ 486 w 486"/>
                  <a:gd name="T47" fmla="*/ 222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86"/>
                  <a:gd name="T73" fmla="*/ 0 h 228"/>
                  <a:gd name="T74" fmla="*/ 486 w 486"/>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86" h="228">
                    <a:moveTo>
                      <a:pt x="0" y="0"/>
                    </a:moveTo>
                    <a:lnTo>
                      <a:pt x="27" y="15"/>
                    </a:lnTo>
                    <a:lnTo>
                      <a:pt x="48" y="21"/>
                    </a:lnTo>
                    <a:lnTo>
                      <a:pt x="63" y="51"/>
                    </a:lnTo>
                    <a:lnTo>
                      <a:pt x="81" y="48"/>
                    </a:lnTo>
                    <a:lnTo>
                      <a:pt x="108" y="54"/>
                    </a:lnTo>
                    <a:lnTo>
                      <a:pt x="120" y="69"/>
                    </a:lnTo>
                    <a:lnTo>
                      <a:pt x="153" y="99"/>
                    </a:lnTo>
                    <a:lnTo>
                      <a:pt x="180" y="102"/>
                    </a:lnTo>
                    <a:lnTo>
                      <a:pt x="198" y="99"/>
                    </a:lnTo>
                    <a:lnTo>
                      <a:pt x="216" y="90"/>
                    </a:lnTo>
                    <a:lnTo>
                      <a:pt x="240" y="93"/>
                    </a:lnTo>
                    <a:lnTo>
                      <a:pt x="267" y="93"/>
                    </a:lnTo>
                    <a:lnTo>
                      <a:pt x="282" y="105"/>
                    </a:lnTo>
                    <a:lnTo>
                      <a:pt x="297" y="117"/>
                    </a:lnTo>
                    <a:lnTo>
                      <a:pt x="324" y="114"/>
                    </a:lnTo>
                    <a:lnTo>
                      <a:pt x="345" y="123"/>
                    </a:lnTo>
                    <a:lnTo>
                      <a:pt x="363" y="138"/>
                    </a:lnTo>
                    <a:lnTo>
                      <a:pt x="381" y="162"/>
                    </a:lnTo>
                    <a:lnTo>
                      <a:pt x="396" y="189"/>
                    </a:lnTo>
                    <a:lnTo>
                      <a:pt x="417" y="213"/>
                    </a:lnTo>
                    <a:lnTo>
                      <a:pt x="438" y="222"/>
                    </a:lnTo>
                    <a:lnTo>
                      <a:pt x="462" y="228"/>
                    </a:lnTo>
                    <a:lnTo>
                      <a:pt x="486" y="222"/>
                    </a:lnTo>
                  </a:path>
                </a:pathLst>
              </a:custGeom>
              <a:noFill/>
              <a:ln w="19050" cmpd="sng">
                <a:solidFill>
                  <a:srgbClr val="0066FF"/>
                </a:solidFill>
                <a:round/>
                <a:headEnd/>
                <a:tailEnd/>
              </a:ln>
            </p:spPr>
            <p:txBody>
              <a:bodyPr/>
              <a:lstStyle/>
              <a:p>
                <a:endParaRPr lang="en-US">
                  <a:solidFill>
                    <a:prstClr val="black"/>
                  </a:solidFill>
                  <a:latin typeface="Calibri"/>
                </a:endParaRPr>
              </a:p>
            </p:txBody>
          </p:sp>
          <p:sp>
            <p:nvSpPr>
              <p:cNvPr id="35" name="Freeform 14">
                <a:extLst>
                  <a:ext uri="{FF2B5EF4-FFF2-40B4-BE49-F238E27FC236}">
                    <a16:creationId xmlns:a16="http://schemas.microsoft.com/office/drawing/2014/main" id="{219332F8-54ED-C3B0-B548-1D41192DB765}"/>
                  </a:ext>
                </a:extLst>
              </p:cNvPr>
              <p:cNvSpPr>
                <a:spLocks/>
              </p:cNvSpPr>
              <p:nvPr/>
            </p:nvSpPr>
            <p:spPr bwMode="auto">
              <a:xfrm>
                <a:off x="6769100" y="3551238"/>
                <a:ext cx="28575" cy="152400"/>
              </a:xfrm>
              <a:custGeom>
                <a:avLst/>
                <a:gdLst>
                  <a:gd name="T0" fmla="*/ 0 w 18"/>
                  <a:gd name="T1" fmla="*/ 0 h 96"/>
                  <a:gd name="T2" fmla="*/ 6 w 18"/>
                  <a:gd name="T3" fmla="*/ 20 h 96"/>
                  <a:gd name="T4" fmla="*/ 8 w 18"/>
                  <a:gd name="T5" fmla="*/ 44 h 96"/>
                  <a:gd name="T6" fmla="*/ 18 w 18"/>
                  <a:gd name="T7" fmla="*/ 60 h 96"/>
                  <a:gd name="T8" fmla="*/ 14 w 18"/>
                  <a:gd name="T9" fmla="*/ 72 h 96"/>
                  <a:gd name="T10" fmla="*/ 10 w 18"/>
                  <a:gd name="T11" fmla="*/ 78 h 96"/>
                  <a:gd name="T12" fmla="*/ 2 w 18"/>
                  <a:gd name="T13" fmla="*/ 96 h 96"/>
                  <a:gd name="T14" fmla="*/ 0 60000 65536"/>
                  <a:gd name="T15" fmla="*/ 0 60000 65536"/>
                  <a:gd name="T16" fmla="*/ 0 60000 65536"/>
                  <a:gd name="T17" fmla="*/ 0 60000 65536"/>
                  <a:gd name="T18" fmla="*/ 0 60000 65536"/>
                  <a:gd name="T19" fmla="*/ 0 60000 65536"/>
                  <a:gd name="T20" fmla="*/ 0 60000 65536"/>
                  <a:gd name="T21" fmla="*/ 0 w 18"/>
                  <a:gd name="T22" fmla="*/ 0 h 96"/>
                  <a:gd name="T23" fmla="*/ 18 w 1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96">
                    <a:moveTo>
                      <a:pt x="0" y="0"/>
                    </a:moveTo>
                    <a:cubicBezTo>
                      <a:pt x="9" y="6"/>
                      <a:pt x="8" y="9"/>
                      <a:pt x="6" y="20"/>
                    </a:cubicBezTo>
                    <a:cubicBezTo>
                      <a:pt x="15" y="29"/>
                      <a:pt x="15" y="33"/>
                      <a:pt x="8" y="44"/>
                    </a:cubicBezTo>
                    <a:cubicBezTo>
                      <a:pt x="13" y="47"/>
                      <a:pt x="18" y="60"/>
                      <a:pt x="18" y="60"/>
                    </a:cubicBezTo>
                    <a:cubicBezTo>
                      <a:pt x="17" y="64"/>
                      <a:pt x="16" y="68"/>
                      <a:pt x="14" y="72"/>
                    </a:cubicBezTo>
                    <a:cubicBezTo>
                      <a:pt x="13" y="74"/>
                      <a:pt x="11" y="76"/>
                      <a:pt x="10" y="78"/>
                    </a:cubicBezTo>
                    <a:cubicBezTo>
                      <a:pt x="7" y="84"/>
                      <a:pt x="2" y="96"/>
                      <a:pt x="2" y="96"/>
                    </a:cubicBezTo>
                  </a:path>
                </a:pathLst>
              </a:custGeom>
              <a:noFill/>
              <a:ln w="19050" cmpd="sng">
                <a:solidFill>
                  <a:srgbClr val="0066FF"/>
                </a:solidFill>
                <a:round/>
                <a:headEnd/>
                <a:tailEnd/>
              </a:ln>
            </p:spPr>
            <p:txBody>
              <a:bodyPr/>
              <a:lstStyle/>
              <a:p>
                <a:endParaRPr lang="en-US">
                  <a:solidFill>
                    <a:prstClr val="black"/>
                  </a:solidFill>
                  <a:latin typeface="Calibri"/>
                </a:endParaRPr>
              </a:p>
            </p:txBody>
          </p:sp>
          <p:sp>
            <p:nvSpPr>
              <p:cNvPr id="36" name="Freeform 15">
                <a:extLst>
                  <a:ext uri="{FF2B5EF4-FFF2-40B4-BE49-F238E27FC236}">
                    <a16:creationId xmlns:a16="http://schemas.microsoft.com/office/drawing/2014/main" id="{FE6BD3FD-6ACB-9057-C6BD-AD5ADFEAAC84}"/>
                  </a:ext>
                </a:extLst>
              </p:cNvPr>
              <p:cNvSpPr>
                <a:spLocks/>
              </p:cNvSpPr>
              <p:nvPr/>
            </p:nvSpPr>
            <p:spPr bwMode="auto">
              <a:xfrm>
                <a:off x="6518275" y="3856038"/>
                <a:ext cx="174625" cy="88900"/>
              </a:xfrm>
              <a:custGeom>
                <a:avLst/>
                <a:gdLst>
                  <a:gd name="T0" fmla="*/ 0 w 110"/>
                  <a:gd name="T1" fmla="*/ 0 h 56"/>
                  <a:gd name="T2" fmla="*/ 24 w 110"/>
                  <a:gd name="T3" fmla="*/ 2 h 56"/>
                  <a:gd name="T4" fmla="*/ 24 w 110"/>
                  <a:gd name="T5" fmla="*/ 20 h 56"/>
                  <a:gd name="T6" fmla="*/ 42 w 110"/>
                  <a:gd name="T7" fmla="*/ 34 h 56"/>
                  <a:gd name="T8" fmla="*/ 68 w 110"/>
                  <a:gd name="T9" fmla="*/ 40 h 56"/>
                  <a:gd name="T10" fmla="*/ 110 w 110"/>
                  <a:gd name="T11" fmla="*/ 52 h 56"/>
                  <a:gd name="T12" fmla="*/ 0 60000 65536"/>
                  <a:gd name="T13" fmla="*/ 0 60000 65536"/>
                  <a:gd name="T14" fmla="*/ 0 60000 65536"/>
                  <a:gd name="T15" fmla="*/ 0 60000 65536"/>
                  <a:gd name="T16" fmla="*/ 0 60000 65536"/>
                  <a:gd name="T17" fmla="*/ 0 60000 65536"/>
                  <a:gd name="T18" fmla="*/ 0 w 110"/>
                  <a:gd name="T19" fmla="*/ 0 h 56"/>
                  <a:gd name="T20" fmla="*/ 110 w 110"/>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10" h="56">
                    <a:moveTo>
                      <a:pt x="0" y="0"/>
                    </a:moveTo>
                    <a:cubicBezTo>
                      <a:pt x="8" y="1"/>
                      <a:pt x="16" y="0"/>
                      <a:pt x="24" y="2"/>
                    </a:cubicBezTo>
                    <a:cubicBezTo>
                      <a:pt x="30" y="4"/>
                      <a:pt x="24" y="20"/>
                      <a:pt x="24" y="20"/>
                    </a:cubicBezTo>
                    <a:cubicBezTo>
                      <a:pt x="44" y="23"/>
                      <a:pt x="32" y="24"/>
                      <a:pt x="42" y="34"/>
                    </a:cubicBezTo>
                    <a:cubicBezTo>
                      <a:pt x="48" y="40"/>
                      <a:pt x="68" y="40"/>
                      <a:pt x="68" y="40"/>
                    </a:cubicBezTo>
                    <a:cubicBezTo>
                      <a:pt x="79" y="56"/>
                      <a:pt x="91" y="52"/>
                      <a:pt x="110" y="52"/>
                    </a:cubicBezTo>
                  </a:path>
                </a:pathLst>
              </a:custGeom>
              <a:noFill/>
              <a:ln w="19050" cmpd="sng">
                <a:solidFill>
                  <a:srgbClr val="0066FF"/>
                </a:solidFill>
                <a:round/>
                <a:headEnd/>
                <a:tailEnd/>
              </a:ln>
            </p:spPr>
            <p:txBody>
              <a:bodyPr/>
              <a:lstStyle/>
              <a:p>
                <a:endParaRPr lang="en-US">
                  <a:solidFill>
                    <a:prstClr val="black"/>
                  </a:solidFill>
                  <a:latin typeface="Calibri"/>
                </a:endParaRPr>
              </a:p>
            </p:txBody>
          </p:sp>
          <p:sp>
            <p:nvSpPr>
              <p:cNvPr id="37" name="Freeform 16">
                <a:extLst>
                  <a:ext uri="{FF2B5EF4-FFF2-40B4-BE49-F238E27FC236}">
                    <a16:creationId xmlns:a16="http://schemas.microsoft.com/office/drawing/2014/main" id="{8B9FE7C0-A2A3-A9BC-DAEB-96BAD38D7722}"/>
                  </a:ext>
                </a:extLst>
              </p:cNvPr>
              <p:cNvSpPr>
                <a:spLocks/>
              </p:cNvSpPr>
              <p:nvPr/>
            </p:nvSpPr>
            <p:spPr bwMode="auto">
              <a:xfrm>
                <a:off x="5854700" y="4097338"/>
                <a:ext cx="209550" cy="88900"/>
              </a:xfrm>
              <a:custGeom>
                <a:avLst/>
                <a:gdLst>
                  <a:gd name="T0" fmla="*/ 12 w 132"/>
                  <a:gd name="T1" fmla="*/ 0 h 56"/>
                  <a:gd name="T2" fmla="*/ 0 w 132"/>
                  <a:gd name="T3" fmla="*/ 18 h 56"/>
                  <a:gd name="T4" fmla="*/ 34 w 132"/>
                  <a:gd name="T5" fmla="*/ 28 h 56"/>
                  <a:gd name="T6" fmla="*/ 36 w 132"/>
                  <a:gd name="T7" fmla="*/ 42 h 56"/>
                  <a:gd name="T8" fmla="*/ 42 w 132"/>
                  <a:gd name="T9" fmla="*/ 40 h 56"/>
                  <a:gd name="T10" fmla="*/ 60 w 132"/>
                  <a:gd name="T11" fmla="*/ 54 h 56"/>
                  <a:gd name="T12" fmla="*/ 66 w 132"/>
                  <a:gd name="T13" fmla="*/ 48 h 56"/>
                  <a:gd name="T14" fmla="*/ 78 w 132"/>
                  <a:gd name="T15" fmla="*/ 52 h 56"/>
                  <a:gd name="T16" fmla="*/ 104 w 132"/>
                  <a:gd name="T17" fmla="*/ 56 h 56"/>
                  <a:gd name="T18" fmla="*/ 132 w 132"/>
                  <a:gd name="T19" fmla="*/ 42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
                  <a:gd name="T31" fmla="*/ 0 h 56"/>
                  <a:gd name="T32" fmla="*/ 132 w 132"/>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 h="56">
                    <a:moveTo>
                      <a:pt x="12" y="0"/>
                    </a:moveTo>
                    <a:cubicBezTo>
                      <a:pt x="8" y="6"/>
                      <a:pt x="0" y="18"/>
                      <a:pt x="0" y="18"/>
                    </a:cubicBezTo>
                    <a:cubicBezTo>
                      <a:pt x="8" y="29"/>
                      <a:pt x="22" y="20"/>
                      <a:pt x="34" y="28"/>
                    </a:cubicBezTo>
                    <a:cubicBezTo>
                      <a:pt x="35" y="33"/>
                      <a:pt x="33" y="38"/>
                      <a:pt x="36" y="42"/>
                    </a:cubicBezTo>
                    <a:cubicBezTo>
                      <a:pt x="37" y="44"/>
                      <a:pt x="40" y="39"/>
                      <a:pt x="42" y="40"/>
                    </a:cubicBezTo>
                    <a:cubicBezTo>
                      <a:pt x="49" y="43"/>
                      <a:pt x="50" y="51"/>
                      <a:pt x="60" y="54"/>
                    </a:cubicBezTo>
                    <a:cubicBezTo>
                      <a:pt x="62" y="52"/>
                      <a:pt x="63" y="48"/>
                      <a:pt x="66" y="48"/>
                    </a:cubicBezTo>
                    <a:cubicBezTo>
                      <a:pt x="70" y="48"/>
                      <a:pt x="74" y="51"/>
                      <a:pt x="78" y="52"/>
                    </a:cubicBezTo>
                    <a:cubicBezTo>
                      <a:pt x="90" y="56"/>
                      <a:pt x="82" y="54"/>
                      <a:pt x="104" y="56"/>
                    </a:cubicBezTo>
                    <a:cubicBezTo>
                      <a:pt x="115" y="53"/>
                      <a:pt x="124" y="50"/>
                      <a:pt x="132" y="42"/>
                    </a:cubicBezTo>
                  </a:path>
                </a:pathLst>
              </a:custGeom>
              <a:noFill/>
              <a:ln w="19050" cmpd="sng">
                <a:solidFill>
                  <a:srgbClr val="0066FF"/>
                </a:solidFill>
                <a:round/>
                <a:headEnd/>
                <a:tailEnd/>
              </a:ln>
            </p:spPr>
            <p:txBody>
              <a:bodyPr/>
              <a:lstStyle/>
              <a:p>
                <a:endParaRPr lang="en-US">
                  <a:solidFill>
                    <a:prstClr val="black"/>
                  </a:solidFill>
                  <a:latin typeface="Calibri"/>
                </a:endParaRPr>
              </a:p>
            </p:txBody>
          </p:sp>
          <p:sp>
            <p:nvSpPr>
              <p:cNvPr id="38" name="Freeform 17">
                <a:extLst>
                  <a:ext uri="{FF2B5EF4-FFF2-40B4-BE49-F238E27FC236}">
                    <a16:creationId xmlns:a16="http://schemas.microsoft.com/office/drawing/2014/main" id="{9E78EECC-E0B9-390B-FE08-D07AA0E45EF5}"/>
                  </a:ext>
                </a:extLst>
              </p:cNvPr>
              <p:cNvSpPr>
                <a:spLocks/>
              </p:cNvSpPr>
              <p:nvPr/>
            </p:nvSpPr>
            <p:spPr bwMode="auto">
              <a:xfrm>
                <a:off x="5410200" y="3433763"/>
                <a:ext cx="346075" cy="517525"/>
              </a:xfrm>
              <a:custGeom>
                <a:avLst/>
                <a:gdLst>
                  <a:gd name="T0" fmla="*/ 12 w 218"/>
                  <a:gd name="T1" fmla="*/ 322 h 326"/>
                  <a:gd name="T2" fmla="*/ 6 w 218"/>
                  <a:gd name="T3" fmla="*/ 308 h 326"/>
                  <a:gd name="T4" fmla="*/ 2 w 218"/>
                  <a:gd name="T5" fmla="*/ 296 h 326"/>
                  <a:gd name="T6" fmla="*/ 0 w 218"/>
                  <a:gd name="T7" fmla="*/ 238 h 326"/>
                  <a:gd name="T8" fmla="*/ 28 w 218"/>
                  <a:gd name="T9" fmla="*/ 190 h 326"/>
                  <a:gd name="T10" fmla="*/ 42 w 218"/>
                  <a:gd name="T11" fmla="*/ 166 h 326"/>
                  <a:gd name="T12" fmla="*/ 66 w 218"/>
                  <a:gd name="T13" fmla="*/ 150 h 326"/>
                  <a:gd name="T14" fmla="*/ 82 w 218"/>
                  <a:gd name="T15" fmla="*/ 126 h 326"/>
                  <a:gd name="T16" fmla="*/ 98 w 218"/>
                  <a:gd name="T17" fmla="*/ 66 h 326"/>
                  <a:gd name="T18" fmla="*/ 132 w 218"/>
                  <a:gd name="T19" fmla="*/ 62 h 326"/>
                  <a:gd name="T20" fmla="*/ 158 w 218"/>
                  <a:gd name="T21" fmla="*/ 54 h 326"/>
                  <a:gd name="T22" fmla="*/ 174 w 218"/>
                  <a:gd name="T23" fmla="*/ 50 h 326"/>
                  <a:gd name="T24" fmla="*/ 182 w 218"/>
                  <a:gd name="T25" fmla="*/ 48 h 326"/>
                  <a:gd name="T26" fmla="*/ 210 w 218"/>
                  <a:gd name="T27" fmla="*/ 8 h 326"/>
                  <a:gd name="T28" fmla="*/ 216 w 218"/>
                  <a:gd name="T29" fmla="*/ 4 h 326"/>
                  <a:gd name="T30" fmla="*/ 218 w 218"/>
                  <a:gd name="T31" fmla="*/ 0 h 3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8"/>
                  <a:gd name="T49" fmla="*/ 0 h 326"/>
                  <a:gd name="T50" fmla="*/ 218 w 218"/>
                  <a:gd name="T51" fmla="*/ 326 h 3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8" h="326">
                    <a:moveTo>
                      <a:pt x="12" y="322"/>
                    </a:moveTo>
                    <a:cubicBezTo>
                      <a:pt x="7" y="301"/>
                      <a:pt x="14" y="326"/>
                      <a:pt x="6" y="308"/>
                    </a:cubicBezTo>
                    <a:cubicBezTo>
                      <a:pt x="4" y="304"/>
                      <a:pt x="2" y="296"/>
                      <a:pt x="2" y="296"/>
                    </a:cubicBezTo>
                    <a:cubicBezTo>
                      <a:pt x="4" y="277"/>
                      <a:pt x="6" y="257"/>
                      <a:pt x="0" y="238"/>
                    </a:cubicBezTo>
                    <a:cubicBezTo>
                      <a:pt x="5" y="206"/>
                      <a:pt x="11" y="212"/>
                      <a:pt x="28" y="190"/>
                    </a:cubicBezTo>
                    <a:cubicBezTo>
                      <a:pt x="34" y="182"/>
                      <a:pt x="36" y="173"/>
                      <a:pt x="42" y="166"/>
                    </a:cubicBezTo>
                    <a:cubicBezTo>
                      <a:pt x="49" y="157"/>
                      <a:pt x="58" y="157"/>
                      <a:pt x="66" y="150"/>
                    </a:cubicBezTo>
                    <a:cubicBezTo>
                      <a:pt x="74" y="143"/>
                      <a:pt x="76" y="135"/>
                      <a:pt x="82" y="126"/>
                    </a:cubicBezTo>
                    <a:cubicBezTo>
                      <a:pt x="85" y="112"/>
                      <a:pt x="91" y="78"/>
                      <a:pt x="98" y="66"/>
                    </a:cubicBezTo>
                    <a:cubicBezTo>
                      <a:pt x="104" y="56"/>
                      <a:pt x="121" y="63"/>
                      <a:pt x="132" y="62"/>
                    </a:cubicBezTo>
                    <a:cubicBezTo>
                      <a:pt x="141" y="60"/>
                      <a:pt x="149" y="57"/>
                      <a:pt x="158" y="54"/>
                    </a:cubicBezTo>
                    <a:cubicBezTo>
                      <a:pt x="163" y="52"/>
                      <a:pt x="169" y="51"/>
                      <a:pt x="174" y="50"/>
                    </a:cubicBezTo>
                    <a:cubicBezTo>
                      <a:pt x="177" y="49"/>
                      <a:pt x="182" y="48"/>
                      <a:pt x="182" y="48"/>
                    </a:cubicBezTo>
                    <a:cubicBezTo>
                      <a:pt x="195" y="39"/>
                      <a:pt x="201" y="21"/>
                      <a:pt x="210" y="8"/>
                    </a:cubicBezTo>
                    <a:cubicBezTo>
                      <a:pt x="211" y="6"/>
                      <a:pt x="214" y="6"/>
                      <a:pt x="216" y="4"/>
                    </a:cubicBezTo>
                    <a:cubicBezTo>
                      <a:pt x="217" y="3"/>
                      <a:pt x="217" y="1"/>
                      <a:pt x="218" y="0"/>
                    </a:cubicBezTo>
                  </a:path>
                </a:pathLst>
              </a:custGeom>
              <a:noFill/>
              <a:ln w="19050" cmpd="sng">
                <a:solidFill>
                  <a:srgbClr val="0066FF"/>
                </a:solidFill>
                <a:round/>
                <a:headEnd/>
                <a:tailEnd/>
              </a:ln>
            </p:spPr>
            <p:txBody>
              <a:bodyPr/>
              <a:lstStyle/>
              <a:p>
                <a:endParaRPr lang="en-US">
                  <a:solidFill>
                    <a:prstClr val="black"/>
                  </a:solidFill>
                  <a:latin typeface="Calibri"/>
                </a:endParaRPr>
              </a:p>
            </p:txBody>
          </p:sp>
          <p:sp>
            <p:nvSpPr>
              <p:cNvPr id="39" name="Freeform 20">
                <a:extLst>
                  <a:ext uri="{FF2B5EF4-FFF2-40B4-BE49-F238E27FC236}">
                    <a16:creationId xmlns:a16="http://schemas.microsoft.com/office/drawing/2014/main" id="{73E88C75-9A30-8652-28AE-97B081AD44CB}"/>
                  </a:ext>
                </a:extLst>
              </p:cNvPr>
              <p:cNvSpPr>
                <a:spLocks/>
              </p:cNvSpPr>
              <p:nvPr/>
            </p:nvSpPr>
            <p:spPr bwMode="auto">
              <a:xfrm>
                <a:off x="5721350" y="4224338"/>
                <a:ext cx="431800" cy="417512"/>
              </a:xfrm>
              <a:custGeom>
                <a:avLst/>
                <a:gdLst>
                  <a:gd name="T0" fmla="*/ 0 w 272"/>
                  <a:gd name="T1" fmla="*/ 0 h 263"/>
                  <a:gd name="T2" fmla="*/ 20 w 272"/>
                  <a:gd name="T3" fmla="*/ 12 h 263"/>
                  <a:gd name="T4" fmla="*/ 38 w 272"/>
                  <a:gd name="T5" fmla="*/ 40 h 263"/>
                  <a:gd name="T6" fmla="*/ 38 w 272"/>
                  <a:gd name="T7" fmla="*/ 58 h 263"/>
                  <a:gd name="T8" fmla="*/ 48 w 272"/>
                  <a:gd name="T9" fmla="*/ 72 h 263"/>
                  <a:gd name="T10" fmla="*/ 54 w 272"/>
                  <a:gd name="T11" fmla="*/ 92 h 263"/>
                  <a:gd name="T12" fmla="*/ 54 w 272"/>
                  <a:gd name="T13" fmla="*/ 112 h 263"/>
                  <a:gd name="T14" fmla="*/ 54 w 272"/>
                  <a:gd name="T15" fmla="*/ 128 h 263"/>
                  <a:gd name="T16" fmla="*/ 58 w 272"/>
                  <a:gd name="T17" fmla="*/ 146 h 263"/>
                  <a:gd name="T18" fmla="*/ 50 w 272"/>
                  <a:gd name="T19" fmla="*/ 162 h 263"/>
                  <a:gd name="T20" fmla="*/ 34 w 272"/>
                  <a:gd name="T21" fmla="*/ 176 h 263"/>
                  <a:gd name="T22" fmla="*/ 34 w 272"/>
                  <a:gd name="T23" fmla="*/ 202 h 263"/>
                  <a:gd name="T24" fmla="*/ 44 w 272"/>
                  <a:gd name="T25" fmla="*/ 210 h 263"/>
                  <a:gd name="T26" fmla="*/ 78 w 272"/>
                  <a:gd name="T27" fmla="*/ 236 h 263"/>
                  <a:gd name="T28" fmla="*/ 114 w 272"/>
                  <a:gd name="T29" fmla="*/ 222 h 263"/>
                  <a:gd name="T30" fmla="*/ 132 w 272"/>
                  <a:gd name="T31" fmla="*/ 230 h 263"/>
                  <a:gd name="T32" fmla="*/ 154 w 272"/>
                  <a:gd name="T33" fmla="*/ 242 h 263"/>
                  <a:gd name="T34" fmla="*/ 174 w 272"/>
                  <a:gd name="T35" fmla="*/ 242 h 263"/>
                  <a:gd name="T36" fmla="*/ 186 w 272"/>
                  <a:gd name="T37" fmla="*/ 242 h 263"/>
                  <a:gd name="T38" fmla="*/ 206 w 272"/>
                  <a:gd name="T39" fmla="*/ 256 h 263"/>
                  <a:gd name="T40" fmla="*/ 220 w 272"/>
                  <a:gd name="T41" fmla="*/ 260 h 263"/>
                  <a:gd name="T42" fmla="*/ 230 w 272"/>
                  <a:gd name="T43" fmla="*/ 238 h 263"/>
                  <a:gd name="T44" fmla="*/ 246 w 272"/>
                  <a:gd name="T45" fmla="*/ 204 h 263"/>
                  <a:gd name="T46" fmla="*/ 256 w 272"/>
                  <a:gd name="T47" fmla="*/ 192 h 263"/>
                  <a:gd name="T48" fmla="*/ 272 w 272"/>
                  <a:gd name="T49" fmla="*/ 184 h 2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2"/>
                  <a:gd name="T76" fmla="*/ 0 h 263"/>
                  <a:gd name="T77" fmla="*/ 272 w 272"/>
                  <a:gd name="T78" fmla="*/ 263 h 2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2" h="263">
                    <a:moveTo>
                      <a:pt x="0" y="0"/>
                    </a:moveTo>
                    <a:cubicBezTo>
                      <a:pt x="7" y="2"/>
                      <a:pt x="14" y="5"/>
                      <a:pt x="20" y="12"/>
                    </a:cubicBezTo>
                    <a:cubicBezTo>
                      <a:pt x="26" y="19"/>
                      <a:pt x="35" y="32"/>
                      <a:pt x="38" y="40"/>
                    </a:cubicBezTo>
                    <a:cubicBezTo>
                      <a:pt x="41" y="48"/>
                      <a:pt x="36" y="53"/>
                      <a:pt x="38" y="58"/>
                    </a:cubicBezTo>
                    <a:cubicBezTo>
                      <a:pt x="40" y="63"/>
                      <a:pt x="45" y="66"/>
                      <a:pt x="48" y="72"/>
                    </a:cubicBezTo>
                    <a:cubicBezTo>
                      <a:pt x="51" y="78"/>
                      <a:pt x="53" y="85"/>
                      <a:pt x="54" y="92"/>
                    </a:cubicBezTo>
                    <a:cubicBezTo>
                      <a:pt x="55" y="99"/>
                      <a:pt x="54" y="106"/>
                      <a:pt x="54" y="112"/>
                    </a:cubicBezTo>
                    <a:cubicBezTo>
                      <a:pt x="54" y="118"/>
                      <a:pt x="53" y="122"/>
                      <a:pt x="54" y="128"/>
                    </a:cubicBezTo>
                    <a:cubicBezTo>
                      <a:pt x="55" y="134"/>
                      <a:pt x="59" y="140"/>
                      <a:pt x="58" y="146"/>
                    </a:cubicBezTo>
                    <a:cubicBezTo>
                      <a:pt x="57" y="152"/>
                      <a:pt x="54" y="157"/>
                      <a:pt x="50" y="162"/>
                    </a:cubicBezTo>
                    <a:cubicBezTo>
                      <a:pt x="46" y="167"/>
                      <a:pt x="37" y="169"/>
                      <a:pt x="34" y="176"/>
                    </a:cubicBezTo>
                    <a:cubicBezTo>
                      <a:pt x="31" y="183"/>
                      <a:pt x="32" y="196"/>
                      <a:pt x="34" y="202"/>
                    </a:cubicBezTo>
                    <a:cubicBezTo>
                      <a:pt x="36" y="208"/>
                      <a:pt x="37" y="204"/>
                      <a:pt x="44" y="210"/>
                    </a:cubicBezTo>
                    <a:cubicBezTo>
                      <a:pt x="51" y="216"/>
                      <a:pt x="66" y="234"/>
                      <a:pt x="78" y="236"/>
                    </a:cubicBezTo>
                    <a:cubicBezTo>
                      <a:pt x="90" y="238"/>
                      <a:pt x="105" y="223"/>
                      <a:pt x="114" y="222"/>
                    </a:cubicBezTo>
                    <a:cubicBezTo>
                      <a:pt x="123" y="221"/>
                      <a:pt x="125" y="227"/>
                      <a:pt x="132" y="230"/>
                    </a:cubicBezTo>
                    <a:cubicBezTo>
                      <a:pt x="139" y="233"/>
                      <a:pt x="147" y="240"/>
                      <a:pt x="154" y="242"/>
                    </a:cubicBezTo>
                    <a:cubicBezTo>
                      <a:pt x="161" y="244"/>
                      <a:pt x="169" y="242"/>
                      <a:pt x="174" y="242"/>
                    </a:cubicBezTo>
                    <a:cubicBezTo>
                      <a:pt x="179" y="242"/>
                      <a:pt x="181" y="240"/>
                      <a:pt x="186" y="242"/>
                    </a:cubicBezTo>
                    <a:cubicBezTo>
                      <a:pt x="191" y="244"/>
                      <a:pt x="200" y="253"/>
                      <a:pt x="206" y="256"/>
                    </a:cubicBezTo>
                    <a:cubicBezTo>
                      <a:pt x="212" y="259"/>
                      <a:pt x="216" y="263"/>
                      <a:pt x="220" y="260"/>
                    </a:cubicBezTo>
                    <a:cubicBezTo>
                      <a:pt x="224" y="257"/>
                      <a:pt x="226" y="247"/>
                      <a:pt x="230" y="238"/>
                    </a:cubicBezTo>
                    <a:cubicBezTo>
                      <a:pt x="234" y="229"/>
                      <a:pt x="242" y="212"/>
                      <a:pt x="246" y="204"/>
                    </a:cubicBezTo>
                    <a:cubicBezTo>
                      <a:pt x="250" y="196"/>
                      <a:pt x="252" y="195"/>
                      <a:pt x="256" y="192"/>
                    </a:cubicBezTo>
                    <a:cubicBezTo>
                      <a:pt x="260" y="189"/>
                      <a:pt x="266" y="186"/>
                      <a:pt x="272" y="184"/>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0" name="Freeform 21">
                <a:extLst>
                  <a:ext uri="{FF2B5EF4-FFF2-40B4-BE49-F238E27FC236}">
                    <a16:creationId xmlns:a16="http://schemas.microsoft.com/office/drawing/2014/main" id="{07D3F164-7534-FE2A-89BC-AC854B65B758}"/>
                  </a:ext>
                </a:extLst>
              </p:cNvPr>
              <p:cNvSpPr>
                <a:spLocks/>
              </p:cNvSpPr>
              <p:nvPr/>
            </p:nvSpPr>
            <p:spPr bwMode="auto">
              <a:xfrm>
                <a:off x="6149975" y="4370388"/>
                <a:ext cx="130175" cy="146050"/>
              </a:xfrm>
              <a:custGeom>
                <a:avLst/>
                <a:gdLst>
                  <a:gd name="T0" fmla="*/ 0 w 82"/>
                  <a:gd name="T1" fmla="*/ 92 h 92"/>
                  <a:gd name="T2" fmla="*/ 14 w 82"/>
                  <a:gd name="T3" fmla="*/ 88 h 92"/>
                  <a:gd name="T4" fmla="*/ 24 w 82"/>
                  <a:gd name="T5" fmla="*/ 82 h 92"/>
                  <a:gd name="T6" fmla="*/ 38 w 82"/>
                  <a:gd name="T7" fmla="*/ 68 h 92"/>
                  <a:gd name="T8" fmla="*/ 46 w 82"/>
                  <a:gd name="T9" fmla="*/ 42 h 92"/>
                  <a:gd name="T10" fmla="*/ 60 w 82"/>
                  <a:gd name="T11" fmla="*/ 18 h 92"/>
                  <a:gd name="T12" fmla="*/ 68 w 82"/>
                  <a:gd name="T13" fmla="*/ 4 h 92"/>
                  <a:gd name="T14" fmla="*/ 82 w 82"/>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92"/>
                  <a:gd name="T26" fmla="*/ 82 w 82"/>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92">
                    <a:moveTo>
                      <a:pt x="0" y="92"/>
                    </a:moveTo>
                    <a:cubicBezTo>
                      <a:pt x="5" y="91"/>
                      <a:pt x="10" y="90"/>
                      <a:pt x="14" y="88"/>
                    </a:cubicBezTo>
                    <a:cubicBezTo>
                      <a:pt x="18" y="86"/>
                      <a:pt x="20" y="85"/>
                      <a:pt x="24" y="82"/>
                    </a:cubicBezTo>
                    <a:cubicBezTo>
                      <a:pt x="28" y="79"/>
                      <a:pt x="34" y="75"/>
                      <a:pt x="38" y="68"/>
                    </a:cubicBezTo>
                    <a:cubicBezTo>
                      <a:pt x="42" y="61"/>
                      <a:pt x="42" y="50"/>
                      <a:pt x="46" y="42"/>
                    </a:cubicBezTo>
                    <a:cubicBezTo>
                      <a:pt x="50" y="34"/>
                      <a:pt x="56" y="24"/>
                      <a:pt x="60" y="18"/>
                    </a:cubicBezTo>
                    <a:cubicBezTo>
                      <a:pt x="64" y="12"/>
                      <a:pt x="64" y="7"/>
                      <a:pt x="68" y="4"/>
                    </a:cubicBezTo>
                    <a:cubicBezTo>
                      <a:pt x="72" y="1"/>
                      <a:pt x="77" y="0"/>
                      <a:pt x="82" y="0"/>
                    </a:cubicBezTo>
                  </a:path>
                </a:pathLst>
              </a:custGeom>
              <a:noFill/>
              <a:ln w="19050" cap="flat" cmpd="sng">
                <a:solidFill>
                  <a:srgbClr val="3366FF"/>
                </a:solidFill>
                <a:prstDash val="solid"/>
                <a:round/>
                <a:headEnd type="none" w="med" len="med"/>
                <a:tailEnd type="none" w="med" len="med"/>
              </a:ln>
            </p:spPr>
            <p:txBody>
              <a:bodyPr/>
              <a:lstStyle/>
              <a:p>
                <a:endParaRPr lang="en-US">
                  <a:solidFill>
                    <a:prstClr val="black"/>
                  </a:solidFill>
                  <a:latin typeface="Calibri"/>
                </a:endParaRPr>
              </a:p>
            </p:txBody>
          </p:sp>
          <p:sp>
            <p:nvSpPr>
              <p:cNvPr id="41" name="Freeform 22">
                <a:extLst>
                  <a:ext uri="{FF2B5EF4-FFF2-40B4-BE49-F238E27FC236}">
                    <a16:creationId xmlns:a16="http://schemas.microsoft.com/office/drawing/2014/main" id="{C96E784D-1BD3-8266-EC52-7B5B94A1731C}"/>
                  </a:ext>
                </a:extLst>
              </p:cNvPr>
              <p:cNvSpPr>
                <a:spLocks/>
              </p:cNvSpPr>
              <p:nvPr/>
            </p:nvSpPr>
            <p:spPr bwMode="auto">
              <a:xfrm>
                <a:off x="5756275" y="4560888"/>
                <a:ext cx="120650" cy="393700"/>
              </a:xfrm>
              <a:custGeom>
                <a:avLst/>
                <a:gdLst>
                  <a:gd name="T0" fmla="*/ 22 w 76"/>
                  <a:gd name="T1" fmla="*/ 0 h 248"/>
                  <a:gd name="T2" fmla="*/ 10 w 76"/>
                  <a:gd name="T3" fmla="*/ 14 h 248"/>
                  <a:gd name="T4" fmla="*/ 14 w 76"/>
                  <a:gd name="T5" fmla="*/ 26 h 248"/>
                  <a:gd name="T6" fmla="*/ 14 w 76"/>
                  <a:gd name="T7" fmla="*/ 48 h 248"/>
                  <a:gd name="T8" fmla="*/ 8 w 76"/>
                  <a:gd name="T9" fmla="*/ 64 h 248"/>
                  <a:gd name="T10" fmla="*/ 12 w 76"/>
                  <a:gd name="T11" fmla="*/ 76 h 248"/>
                  <a:gd name="T12" fmla="*/ 6 w 76"/>
                  <a:gd name="T13" fmla="*/ 96 h 248"/>
                  <a:gd name="T14" fmla="*/ 0 w 76"/>
                  <a:gd name="T15" fmla="*/ 124 h 248"/>
                  <a:gd name="T16" fmla="*/ 4 w 76"/>
                  <a:gd name="T17" fmla="*/ 158 h 248"/>
                  <a:gd name="T18" fmla="*/ 22 w 76"/>
                  <a:gd name="T19" fmla="*/ 176 h 248"/>
                  <a:gd name="T20" fmla="*/ 34 w 76"/>
                  <a:gd name="T21" fmla="*/ 198 h 248"/>
                  <a:gd name="T22" fmla="*/ 52 w 76"/>
                  <a:gd name="T23" fmla="*/ 236 h 248"/>
                  <a:gd name="T24" fmla="*/ 60 w 76"/>
                  <a:gd name="T25" fmla="*/ 246 h 248"/>
                  <a:gd name="T26" fmla="*/ 76 w 76"/>
                  <a:gd name="T27" fmla="*/ 246 h 2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248"/>
                  <a:gd name="T44" fmla="*/ 76 w 76"/>
                  <a:gd name="T45" fmla="*/ 248 h 2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248">
                    <a:moveTo>
                      <a:pt x="22" y="0"/>
                    </a:moveTo>
                    <a:cubicBezTo>
                      <a:pt x="16" y="5"/>
                      <a:pt x="11" y="10"/>
                      <a:pt x="10" y="14"/>
                    </a:cubicBezTo>
                    <a:cubicBezTo>
                      <a:pt x="9" y="18"/>
                      <a:pt x="13" y="20"/>
                      <a:pt x="14" y="26"/>
                    </a:cubicBezTo>
                    <a:cubicBezTo>
                      <a:pt x="15" y="32"/>
                      <a:pt x="15" y="42"/>
                      <a:pt x="14" y="48"/>
                    </a:cubicBezTo>
                    <a:cubicBezTo>
                      <a:pt x="13" y="54"/>
                      <a:pt x="8" y="59"/>
                      <a:pt x="8" y="64"/>
                    </a:cubicBezTo>
                    <a:cubicBezTo>
                      <a:pt x="8" y="69"/>
                      <a:pt x="12" y="71"/>
                      <a:pt x="12" y="76"/>
                    </a:cubicBezTo>
                    <a:cubicBezTo>
                      <a:pt x="12" y="81"/>
                      <a:pt x="8" y="88"/>
                      <a:pt x="6" y="96"/>
                    </a:cubicBezTo>
                    <a:cubicBezTo>
                      <a:pt x="4" y="104"/>
                      <a:pt x="0" y="114"/>
                      <a:pt x="0" y="124"/>
                    </a:cubicBezTo>
                    <a:cubicBezTo>
                      <a:pt x="0" y="134"/>
                      <a:pt x="0" y="149"/>
                      <a:pt x="4" y="158"/>
                    </a:cubicBezTo>
                    <a:cubicBezTo>
                      <a:pt x="8" y="167"/>
                      <a:pt x="17" y="169"/>
                      <a:pt x="22" y="176"/>
                    </a:cubicBezTo>
                    <a:cubicBezTo>
                      <a:pt x="27" y="183"/>
                      <a:pt x="29" y="188"/>
                      <a:pt x="34" y="198"/>
                    </a:cubicBezTo>
                    <a:cubicBezTo>
                      <a:pt x="39" y="208"/>
                      <a:pt x="48" y="228"/>
                      <a:pt x="52" y="236"/>
                    </a:cubicBezTo>
                    <a:cubicBezTo>
                      <a:pt x="56" y="244"/>
                      <a:pt x="56" y="244"/>
                      <a:pt x="60" y="246"/>
                    </a:cubicBezTo>
                    <a:cubicBezTo>
                      <a:pt x="64" y="248"/>
                      <a:pt x="70" y="247"/>
                      <a:pt x="76" y="246"/>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2" name="Freeform 23">
                <a:extLst>
                  <a:ext uri="{FF2B5EF4-FFF2-40B4-BE49-F238E27FC236}">
                    <a16:creationId xmlns:a16="http://schemas.microsoft.com/office/drawing/2014/main" id="{2CA1724C-F93B-7030-4381-D02BDE293520}"/>
                  </a:ext>
                </a:extLst>
              </p:cNvPr>
              <p:cNvSpPr>
                <a:spLocks/>
              </p:cNvSpPr>
              <p:nvPr/>
            </p:nvSpPr>
            <p:spPr bwMode="auto">
              <a:xfrm>
                <a:off x="4752975" y="3687763"/>
                <a:ext cx="695325" cy="317500"/>
              </a:xfrm>
              <a:custGeom>
                <a:avLst/>
                <a:gdLst>
                  <a:gd name="T0" fmla="*/ 438 w 438"/>
                  <a:gd name="T1" fmla="*/ 166 h 200"/>
                  <a:gd name="T2" fmla="*/ 424 w 438"/>
                  <a:gd name="T3" fmla="*/ 180 h 200"/>
                  <a:gd name="T4" fmla="*/ 412 w 438"/>
                  <a:gd name="T5" fmla="*/ 184 h 200"/>
                  <a:gd name="T6" fmla="*/ 402 w 438"/>
                  <a:gd name="T7" fmla="*/ 196 h 200"/>
                  <a:gd name="T8" fmla="*/ 380 w 438"/>
                  <a:gd name="T9" fmla="*/ 196 h 200"/>
                  <a:gd name="T10" fmla="*/ 356 w 438"/>
                  <a:gd name="T11" fmla="*/ 188 h 200"/>
                  <a:gd name="T12" fmla="*/ 332 w 438"/>
                  <a:gd name="T13" fmla="*/ 186 h 200"/>
                  <a:gd name="T14" fmla="*/ 316 w 438"/>
                  <a:gd name="T15" fmla="*/ 192 h 200"/>
                  <a:gd name="T16" fmla="*/ 300 w 438"/>
                  <a:gd name="T17" fmla="*/ 200 h 200"/>
                  <a:gd name="T18" fmla="*/ 286 w 438"/>
                  <a:gd name="T19" fmla="*/ 192 h 200"/>
                  <a:gd name="T20" fmla="*/ 272 w 438"/>
                  <a:gd name="T21" fmla="*/ 174 h 200"/>
                  <a:gd name="T22" fmla="*/ 258 w 438"/>
                  <a:gd name="T23" fmla="*/ 162 h 200"/>
                  <a:gd name="T24" fmla="*/ 238 w 438"/>
                  <a:gd name="T25" fmla="*/ 162 h 200"/>
                  <a:gd name="T26" fmla="*/ 230 w 438"/>
                  <a:gd name="T27" fmla="*/ 152 h 200"/>
                  <a:gd name="T28" fmla="*/ 230 w 438"/>
                  <a:gd name="T29" fmla="*/ 132 h 200"/>
                  <a:gd name="T30" fmla="*/ 204 w 438"/>
                  <a:gd name="T31" fmla="*/ 118 h 200"/>
                  <a:gd name="T32" fmla="*/ 188 w 438"/>
                  <a:gd name="T33" fmla="*/ 130 h 200"/>
                  <a:gd name="T34" fmla="*/ 146 w 438"/>
                  <a:gd name="T35" fmla="*/ 136 h 200"/>
                  <a:gd name="T36" fmla="*/ 130 w 438"/>
                  <a:gd name="T37" fmla="*/ 144 h 200"/>
                  <a:gd name="T38" fmla="*/ 90 w 438"/>
                  <a:gd name="T39" fmla="*/ 144 h 200"/>
                  <a:gd name="T40" fmla="*/ 76 w 438"/>
                  <a:gd name="T41" fmla="*/ 148 h 200"/>
                  <a:gd name="T42" fmla="*/ 56 w 438"/>
                  <a:gd name="T43" fmla="*/ 128 h 200"/>
                  <a:gd name="T44" fmla="*/ 52 w 438"/>
                  <a:gd name="T45" fmla="*/ 108 h 200"/>
                  <a:gd name="T46" fmla="*/ 62 w 438"/>
                  <a:gd name="T47" fmla="*/ 96 h 200"/>
                  <a:gd name="T48" fmla="*/ 72 w 438"/>
                  <a:gd name="T49" fmla="*/ 84 h 200"/>
                  <a:gd name="T50" fmla="*/ 56 w 438"/>
                  <a:gd name="T51" fmla="*/ 72 h 200"/>
                  <a:gd name="T52" fmla="*/ 40 w 438"/>
                  <a:gd name="T53" fmla="*/ 66 h 200"/>
                  <a:gd name="T54" fmla="*/ 20 w 438"/>
                  <a:gd name="T55" fmla="*/ 56 h 200"/>
                  <a:gd name="T56" fmla="*/ 10 w 438"/>
                  <a:gd name="T57" fmla="*/ 36 h 200"/>
                  <a:gd name="T58" fmla="*/ 0 w 438"/>
                  <a:gd name="T59" fmla="*/ 0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8"/>
                  <a:gd name="T91" fmla="*/ 0 h 200"/>
                  <a:gd name="T92" fmla="*/ 438 w 438"/>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8" h="200">
                    <a:moveTo>
                      <a:pt x="438" y="166"/>
                    </a:moveTo>
                    <a:cubicBezTo>
                      <a:pt x="433" y="171"/>
                      <a:pt x="428" y="177"/>
                      <a:pt x="424" y="180"/>
                    </a:cubicBezTo>
                    <a:cubicBezTo>
                      <a:pt x="420" y="183"/>
                      <a:pt x="416" y="181"/>
                      <a:pt x="412" y="184"/>
                    </a:cubicBezTo>
                    <a:cubicBezTo>
                      <a:pt x="408" y="187"/>
                      <a:pt x="407" y="194"/>
                      <a:pt x="402" y="196"/>
                    </a:cubicBezTo>
                    <a:cubicBezTo>
                      <a:pt x="397" y="198"/>
                      <a:pt x="388" y="197"/>
                      <a:pt x="380" y="196"/>
                    </a:cubicBezTo>
                    <a:cubicBezTo>
                      <a:pt x="372" y="195"/>
                      <a:pt x="364" y="190"/>
                      <a:pt x="356" y="188"/>
                    </a:cubicBezTo>
                    <a:cubicBezTo>
                      <a:pt x="348" y="186"/>
                      <a:pt x="339" y="185"/>
                      <a:pt x="332" y="186"/>
                    </a:cubicBezTo>
                    <a:cubicBezTo>
                      <a:pt x="325" y="187"/>
                      <a:pt x="321" y="190"/>
                      <a:pt x="316" y="192"/>
                    </a:cubicBezTo>
                    <a:cubicBezTo>
                      <a:pt x="311" y="194"/>
                      <a:pt x="305" y="200"/>
                      <a:pt x="300" y="200"/>
                    </a:cubicBezTo>
                    <a:cubicBezTo>
                      <a:pt x="295" y="200"/>
                      <a:pt x="291" y="196"/>
                      <a:pt x="286" y="192"/>
                    </a:cubicBezTo>
                    <a:cubicBezTo>
                      <a:pt x="281" y="188"/>
                      <a:pt x="277" y="179"/>
                      <a:pt x="272" y="174"/>
                    </a:cubicBezTo>
                    <a:cubicBezTo>
                      <a:pt x="267" y="169"/>
                      <a:pt x="264" y="164"/>
                      <a:pt x="258" y="162"/>
                    </a:cubicBezTo>
                    <a:cubicBezTo>
                      <a:pt x="252" y="160"/>
                      <a:pt x="243" y="164"/>
                      <a:pt x="238" y="162"/>
                    </a:cubicBezTo>
                    <a:cubicBezTo>
                      <a:pt x="233" y="160"/>
                      <a:pt x="231" y="157"/>
                      <a:pt x="230" y="152"/>
                    </a:cubicBezTo>
                    <a:cubicBezTo>
                      <a:pt x="229" y="147"/>
                      <a:pt x="234" y="138"/>
                      <a:pt x="230" y="132"/>
                    </a:cubicBezTo>
                    <a:cubicBezTo>
                      <a:pt x="226" y="126"/>
                      <a:pt x="211" y="118"/>
                      <a:pt x="204" y="118"/>
                    </a:cubicBezTo>
                    <a:cubicBezTo>
                      <a:pt x="197" y="118"/>
                      <a:pt x="198" y="127"/>
                      <a:pt x="188" y="130"/>
                    </a:cubicBezTo>
                    <a:cubicBezTo>
                      <a:pt x="178" y="133"/>
                      <a:pt x="156" y="134"/>
                      <a:pt x="146" y="136"/>
                    </a:cubicBezTo>
                    <a:cubicBezTo>
                      <a:pt x="136" y="138"/>
                      <a:pt x="139" y="143"/>
                      <a:pt x="130" y="144"/>
                    </a:cubicBezTo>
                    <a:cubicBezTo>
                      <a:pt x="121" y="145"/>
                      <a:pt x="99" y="143"/>
                      <a:pt x="90" y="144"/>
                    </a:cubicBezTo>
                    <a:cubicBezTo>
                      <a:pt x="81" y="145"/>
                      <a:pt x="82" y="151"/>
                      <a:pt x="76" y="148"/>
                    </a:cubicBezTo>
                    <a:cubicBezTo>
                      <a:pt x="70" y="145"/>
                      <a:pt x="60" y="135"/>
                      <a:pt x="56" y="128"/>
                    </a:cubicBezTo>
                    <a:cubicBezTo>
                      <a:pt x="52" y="121"/>
                      <a:pt x="51" y="113"/>
                      <a:pt x="52" y="108"/>
                    </a:cubicBezTo>
                    <a:cubicBezTo>
                      <a:pt x="53" y="103"/>
                      <a:pt x="59" y="100"/>
                      <a:pt x="62" y="96"/>
                    </a:cubicBezTo>
                    <a:cubicBezTo>
                      <a:pt x="65" y="92"/>
                      <a:pt x="73" y="88"/>
                      <a:pt x="72" y="84"/>
                    </a:cubicBezTo>
                    <a:cubicBezTo>
                      <a:pt x="71" y="80"/>
                      <a:pt x="61" y="75"/>
                      <a:pt x="56" y="72"/>
                    </a:cubicBezTo>
                    <a:cubicBezTo>
                      <a:pt x="51" y="69"/>
                      <a:pt x="46" y="69"/>
                      <a:pt x="40" y="66"/>
                    </a:cubicBezTo>
                    <a:cubicBezTo>
                      <a:pt x="34" y="63"/>
                      <a:pt x="25" y="61"/>
                      <a:pt x="20" y="56"/>
                    </a:cubicBezTo>
                    <a:cubicBezTo>
                      <a:pt x="15" y="51"/>
                      <a:pt x="13" y="45"/>
                      <a:pt x="10" y="36"/>
                    </a:cubicBezTo>
                    <a:cubicBezTo>
                      <a:pt x="7" y="27"/>
                      <a:pt x="3" y="13"/>
                      <a:pt x="0" y="0"/>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3" name="Freeform 24">
                <a:extLst>
                  <a:ext uri="{FF2B5EF4-FFF2-40B4-BE49-F238E27FC236}">
                    <a16:creationId xmlns:a16="http://schemas.microsoft.com/office/drawing/2014/main" id="{4BAA465B-1ACE-3071-E6CD-DA3F531C1272}"/>
                  </a:ext>
                </a:extLst>
              </p:cNvPr>
              <p:cNvSpPr>
                <a:spLocks/>
              </p:cNvSpPr>
              <p:nvPr/>
            </p:nvSpPr>
            <p:spPr bwMode="auto">
              <a:xfrm>
                <a:off x="4543425" y="3316288"/>
                <a:ext cx="206375" cy="371475"/>
              </a:xfrm>
              <a:custGeom>
                <a:avLst/>
                <a:gdLst>
                  <a:gd name="T0" fmla="*/ 130 w 130"/>
                  <a:gd name="T1" fmla="*/ 234 h 234"/>
                  <a:gd name="T2" fmla="*/ 118 w 130"/>
                  <a:gd name="T3" fmla="*/ 220 h 234"/>
                  <a:gd name="T4" fmla="*/ 118 w 130"/>
                  <a:gd name="T5" fmla="*/ 200 h 234"/>
                  <a:gd name="T6" fmla="*/ 118 w 130"/>
                  <a:gd name="T7" fmla="*/ 174 h 234"/>
                  <a:gd name="T8" fmla="*/ 108 w 130"/>
                  <a:gd name="T9" fmla="*/ 148 h 234"/>
                  <a:gd name="T10" fmla="*/ 100 w 130"/>
                  <a:gd name="T11" fmla="*/ 128 h 234"/>
                  <a:gd name="T12" fmla="*/ 100 w 130"/>
                  <a:gd name="T13" fmla="*/ 112 h 234"/>
                  <a:gd name="T14" fmla="*/ 80 w 130"/>
                  <a:gd name="T15" fmla="*/ 76 h 234"/>
                  <a:gd name="T16" fmla="*/ 76 w 130"/>
                  <a:gd name="T17" fmla="*/ 46 h 234"/>
                  <a:gd name="T18" fmla="*/ 66 w 130"/>
                  <a:gd name="T19" fmla="*/ 38 h 234"/>
                  <a:gd name="T20" fmla="*/ 50 w 130"/>
                  <a:gd name="T21" fmla="*/ 24 h 234"/>
                  <a:gd name="T22" fmla="*/ 30 w 130"/>
                  <a:gd name="T23" fmla="*/ 12 h 234"/>
                  <a:gd name="T24" fmla="*/ 0 w 130"/>
                  <a:gd name="T25" fmla="*/ 0 h 2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
                  <a:gd name="T40" fmla="*/ 0 h 234"/>
                  <a:gd name="T41" fmla="*/ 130 w 130"/>
                  <a:gd name="T42" fmla="*/ 234 h 2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 h="234">
                    <a:moveTo>
                      <a:pt x="130" y="234"/>
                    </a:moveTo>
                    <a:cubicBezTo>
                      <a:pt x="125" y="230"/>
                      <a:pt x="120" y="226"/>
                      <a:pt x="118" y="220"/>
                    </a:cubicBezTo>
                    <a:cubicBezTo>
                      <a:pt x="116" y="214"/>
                      <a:pt x="118" y="208"/>
                      <a:pt x="118" y="200"/>
                    </a:cubicBezTo>
                    <a:cubicBezTo>
                      <a:pt x="118" y="192"/>
                      <a:pt x="120" y="183"/>
                      <a:pt x="118" y="174"/>
                    </a:cubicBezTo>
                    <a:cubicBezTo>
                      <a:pt x="116" y="165"/>
                      <a:pt x="111" y="156"/>
                      <a:pt x="108" y="148"/>
                    </a:cubicBezTo>
                    <a:cubicBezTo>
                      <a:pt x="105" y="140"/>
                      <a:pt x="101" y="134"/>
                      <a:pt x="100" y="128"/>
                    </a:cubicBezTo>
                    <a:cubicBezTo>
                      <a:pt x="99" y="122"/>
                      <a:pt x="103" y="121"/>
                      <a:pt x="100" y="112"/>
                    </a:cubicBezTo>
                    <a:cubicBezTo>
                      <a:pt x="97" y="103"/>
                      <a:pt x="84" y="87"/>
                      <a:pt x="80" y="76"/>
                    </a:cubicBezTo>
                    <a:cubicBezTo>
                      <a:pt x="76" y="65"/>
                      <a:pt x="78" y="52"/>
                      <a:pt x="76" y="46"/>
                    </a:cubicBezTo>
                    <a:cubicBezTo>
                      <a:pt x="74" y="40"/>
                      <a:pt x="70" y="42"/>
                      <a:pt x="66" y="38"/>
                    </a:cubicBezTo>
                    <a:cubicBezTo>
                      <a:pt x="62" y="34"/>
                      <a:pt x="56" y="28"/>
                      <a:pt x="50" y="24"/>
                    </a:cubicBezTo>
                    <a:cubicBezTo>
                      <a:pt x="44" y="20"/>
                      <a:pt x="38" y="16"/>
                      <a:pt x="30" y="12"/>
                    </a:cubicBezTo>
                    <a:cubicBezTo>
                      <a:pt x="22" y="8"/>
                      <a:pt x="11" y="4"/>
                      <a:pt x="0" y="0"/>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4" name="Freeform 25">
                <a:extLst>
                  <a:ext uri="{FF2B5EF4-FFF2-40B4-BE49-F238E27FC236}">
                    <a16:creationId xmlns:a16="http://schemas.microsoft.com/office/drawing/2014/main" id="{9168514E-CE46-943C-F0D6-366C7C952B2E}"/>
                  </a:ext>
                </a:extLst>
              </p:cNvPr>
              <p:cNvSpPr>
                <a:spLocks/>
              </p:cNvSpPr>
              <p:nvPr/>
            </p:nvSpPr>
            <p:spPr bwMode="auto">
              <a:xfrm>
                <a:off x="6276975" y="4322763"/>
                <a:ext cx="92075" cy="61912"/>
              </a:xfrm>
              <a:custGeom>
                <a:avLst/>
                <a:gdLst>
                  <a:gd name="T0" fmla="*/ 0 w 58"/>
                  <a:gd name="T1" fmla="*/ 36 h 39"/>
                  <a:gd name="T2" fmla="*/ 16 w 58"/>
                  <a:gd name="T3" fmla="*/ 36 h 39"/>
                  <a:gd name="T4" fmla="*/ 34 w 58"/>
                  <a:gd name="T5" fmla="*/ 20 h 39"/>
                  <a:gd name="T6" fmla="*/ 58 w 58"/>
                  <a:gd name="T7" fmla="*/ 0 h 39"/>
                  <a:gd name="T8" fmla="*/ 0 60000 65536"/>
                  <a:gd name="T9" fmla="*/ 0 60000 65536"/>
                  <a:gd name="T10" fmla="*/ 0 60000 65536"/>
                  <a:gd name="T11" fmla="*/ 0 60000 65536"/>
                  <a:gd name="T12" fmla="*/ 0 w 58"/>
                  <a:gd name="T13" fmla="*/ 0 h 39"/>
                  <a:gd name="T14" fmla="*/ 58 w 58"/>
                  <a:gd name="T15" fmla="*/ 39 h 39"/>
                </a:gdLst>
                <a:ahLst/>
                <a:cxnLst>
                  <a:cxn ang="T8">
                    <a:pos x="T0" y="T1"/>
                  </a:cxn>
                  <a:cxn ang="T9">
                    <a:pos x="T2" y="T3"/>
                  </a:cxn>
                  <a:cxn ang="T10">
                    <a:pos x="T4" y="T5"/>
                  </a:cxn>
                  <a:cxn ang="T11">
                    <a:pos x="T6" y="T7"/>
                  </a:cxn>
                </a:cxnLst>
                <a:rect l="T12" t="T13" r="T14" b="T15"/>
                <a:pathLst>
                  <a:path w="58" h="39">
                    <a:moveTo>
                      <a:pt x="0" y="36"/>
                    </a:moveTo>
                    <a:cubicBezTo>
                      <a:pt x="5" y="37"/>
                      <a:pt x="10" y="39"/>
                      <a:pt x="16" y="36"/>
                    </a:cubicBezTo>
                    <a:cubicBezTo>
                      <a:pt x="22" y="33"/>
                      <a:pt x="27" y="26"/>
                      <a:pt x="34" y="20"/>
                    </a:cubicBezTo>
                    <a:cubicBezTo>
                      <a:pt x="41" y="14"/>
                      <a:pt x="49" y="7"/>
                      <a:pt x="58" y="0"/>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5" name="Freeform 26">
                <a:extLst>
                  <a:ext uri="{FF2B5EF4-FFF2-40B4-BE49-F238E27FC236}">
                    <a16:creationId xmlns:a16="http://schemas.microsoft.com/office/drawing/2014/main" id="{9A2549C4-09AE-5BFD-16B3-35BD249F4DA1}"/>
                  </a:ext>
                </a:extLst>
              </p:cNvPr>
              <p:cNvSpPr>
                <a:spLocks/>
              </p:cNvSpPr>
              <p:nvPr/>
            </p:nvSpPr>
            <p:spPr bwMode="auto">
              <a:xfrm>
                <a:off x="6270625" y="4306888"/>
                <a:ext cx="50800" cy="60325"/>
              </a:xfrm>
              <a:custGeom>
                <a:avLst/>
                <a:gdLst>
                  <a:gd name="T0" fmla="*/ 0 w 32"/>
                  <a:gd name="T1" fmla="*/ 38 h 38"/>
                  <a:gd name="T2" fmla="*/ 12 w 32"/>
                  <a:gd name="T3" fmla="*/ 30 h 38"/>
                  <a:gd name="T4" fmla="*/ 24 w 32"/>
                  <a:gd name="T5" fmla="*/ 22 h 38"/>
                  <a:gd name="T6" fmla="*/ 32 w 32"/>
                  <a:gd name="T7" fmla="*/ 0 h 38"/>
                  <a:gd name="T8" fmla="*/ 0 60000 65536"/>
                  <a:gd name="T9" fmla="*/ 0 60000 65536"/>
                  <a:gd name="T10" fmla="*/ 0 60000 65536"/>
                  <a:gd name="T11" fmla="*/ 0 60000 65536"/>
                  <a:gd name="T12" fmla="*/ 0 w 32"/>
                  <a:gd name="T13" fmla="*/ 0 h 38"/>
                  <a:gd name="T14" fmla="*/ 32 w 32"/>
                  <a:gd name="T15" fmla="*/ 38 h 38"/>
                </a:gdLst>
                <a:ahLst/>
                <a:cxnLst>
                  <a:cxn ang="T8">
                    <a:pos x="T0" y="T1"/>
                  </a:cxn>
                  <a:cxn ang="T9">
                    <a:pos x="T2" y="T3"/>
                  </a:cxn>
                  <a:cxn ang="T10">
                    <a:pos x="T4" y="T5"/>
                  </a:cxn>
                  <a:cxn ang="T11">
                    <a:pos x="T6" y="T7"/>
                  </a:cxn>
                </a:cxnLst>
                <a:rect l="T12" t="T13" r="T14" b="T15"/>
                <a:pathLst>
                  <a:path w="32" h="38">
                    <a:moveTo>
                      <a:pt x="0" y="38"/>
                    </a:moveTo>
                    <a:cubicBezTo>
                      <a:pt x="4" y="35"/>
                      <a:pt x="8" y="33"/>
                      <a:pt x="12" y="30"/>
                    </a:cubicBezTo>
                    <a:cubicBezTo>
                      <a:pt x="16" y="27"/>
                      <a:pt x="21" y="27"/>
                      <a:pt x="24" y="22"/>
                    </a:cubicBezTo>
                    <a:cubicBezTo>
                      <a:pt x="27" y="17"/>
                      <a:pt x="29" y="8"/>
                      <a:pt x="32" y="0"/>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6" name="Freeform 27">
                <a:extLst>
                  <a:ext uri="{FF2B5EF4-FFF2-40B4-BE49-F238E27FC236}">
                    <a16:creationId xmlns:a16="http://schemas.microsoft.com/office/drawing/2014/main" id="{4D577249-DC84-67BA-5B38-8B8E25B8DB9A}"/>
                  </a:ext>
                </a:extLst>
              </p:cNvPr>
              <p:cNvSpPr>
                <a:spLocks/>
              </p:cNvSpPr>
              <p:nvPr/>
            </p:nvSpPr>
            <p:spPr bwMode="auto">
              <a:xfrm>
                <a:off x="6769100" y="3519488"/>
                <a:ext cx="9525" cy="22225"/>
              </a:xfrm>
              <a:custGeom>
                <a:avLst/>
                <a:gdLst>
                  <a:gd name="T0" fmla="*/ 0 w 6"/>
                  <a:gd name="T1" fmla="*/ 14 h 14"/>
                  <a:gd name="T2" fmla="*/ 6 w 6"/>
                  <a:gd name="T3" fmla="*/ 0 h 14"/>
                  <a:gd name="T4" fmla="*/ 0 60000 65536"/>
                  <a:gd name="T5" fmla="*/ 0 60000 65536"/>
                  <a:gd name="T6" fmla="*/ 0 w 6"/>
                  <a:gd name="T7" fmla="*/ 0 h 14"/>
                  <a:gd name="T8" fmla="*/ 6 w 6"/>
                  <a:gd name="T9" fmla="*/ 14 h 14"/>
                </a:gdLst>
                <a:ahLst/>
                <a:cxnLst>
                  <a:cxn ang="T4">
                    <a:pos x="T0" y="T1"/>
                  </a:cxn>
                  <a:cxn ang="T5">
                    <a:pos x="T2" y="T3"/>
                  </a:cxn>
                </a:cxnLst>
                <a:rect l="T6" t="T7" r="T8" b="T9"/>
                <a:pathLst>
                  <a:path w="6" h="14">
                    <a:moveTo>
                      <a:pt x="0" y="14"/>
                    </a:moveTo>
                    <a:cubicBezTo>
                      <a:pt x="2" y="9"/>
                      <a:pt x="4" y="4"/>
                      <a:pt x="6" y="0"/>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7" name="Freeform 28">
                <a:extLst>
                  <a:ext uri="{FF2B5EF4-FFF2-40B4-BE49-F238E27FC236}">
                    <a16:creationId xmlns:a16="http://schemas.microsoft.com/office/drawing/2014/main" id="{4FD7E396-FF12-ADD0-4D20-063B65426FF4}"/>
                  </a:ext>
                </a:extLst>
              </p:cNvPr>
              <p:cNvSpPr>
                <a:spLocks/>
              </p:cNvSpPr>
              <p:nvPr/>
            </p:nvSpPr>
            <p:spPr bwMode="auto">
              <a:xfrm>
                <a:off x="6784975" y="3490913"/>
                <a:ext cx="15875" cy="22225"/>
              </a:xfrm>
              <a:custGeom>
                <a:avLst/>
                <a:gdLst>
                  <a:gd name="T0" fmla="*/ 0 w 10"/>
                  <a:gd name="T1" fmla="*/ 14 h 14"/>
                  <a:gd name="T2" fmla="*/ 10 w 10"/>
                  <a:gd name="T3" fmla="*/ 0 h 14"/>
                  <a:gd name="T4" fmla="*/ 0 60000 65536"/>
                  <a:gd name="T5" fmla="*/ 0 60000 65536"/>
                  <a:gd name="T6" fmla="*/ 0 w 10"/>
                  <a:gd name="T7" fmla="*/ 0 h 14"/>
                  <a:gd name="T8" fmla="*/ 10 w 10"/>
                  <a:gd name="T9" fmla="*/ 14 h 14"/>
                </a:gdLst>
                <a:ahLst/>
                <a:cxnLst>
                  <a:cxn ang="T4">
                    <a:pos x="T0" y="T1"/>
                  </a:cxn>
                  <a:cxn ang="T5">
                    <a:pos x="T2" y="T3"/>
                  </a:cxn>
                </a:cxnLst>
                <a:rect l="T6" t="T7" r="T8" b="T9"/>
                <a:pathLst>
                  <a:path w="10" h="14">
                    <a:moveTo>
                      <a:pt x="0" y="14"/>
                    </a:moveTo>
                    <a:cubicBezTo>
                      <a:pt x="4" y="9"/>
                      <a:pt x="8" y="4"/>
                      <a:pt x="10" y="0"/>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8" name="Freeform 29">
                <a:extLst>
                  <a:ext uri="{FF2B5EF4-FFF2-40B4-BE49-F238E27FC236}">
                    <a16:creationId xmlns:a16="http://schemas.microsoft.com/office/drawing/2014/main" id="{08B487D7-A77A-9ED5-D058-2B6241E7C99F}"/>
                  </a:ext>
                </a:extLst>
              </p:cNvPr>
              <p:cNvSpPr>
                <a:spLocks/>
              </p:cNvSpPr>
              <p:nvPr/>
            </p:nvSpPr>
            <p:spPr bwMode="auto">
              <a:xfrm>
                <a:off x="6477000" y="3929063"/>
                <a:ext cx="1588" cy="25400"/>
              </a:xfrm>
              <a:custGeom>
                <a:avLst/>
                <a:gdLst>
                  <a:gd name="T0" fmla="*/ 0 w 1"/>
                  <a:gd name="T1" fmla="*/ 0 h 16"/>
                  <a:gd name="T2" fmla="*/ 0 w 1"/>
                  <a:gd name="T3" fmla="*/ 16 h 16"/>
                  <a:gd name="T4" fmla="*/ 0 60000 65536"/>
                  <a:gd name="T5" fmla="*/ 0 60000 65536"/>
                  <a:gd name="T6" fmla="*/ 0 w 1"/>
                  <a:gd name="T7" fmla="*/ 0 h 16"/>
                  <a:gd name="T8" fmla="*/ 1 w 1"/>
                  <a:gd name="T9" fmla="*/ 16 h 16"/>
                </a:gdLst>
                <a:ahLst/>
                <a:cxnLst>
                  <a:cxn ang="T4">
                    <a:pos x="T0" y="T1"/>
                  </a:cxn>
                  <a:cxn ang="T5">
                    <a:pos x="T2" y="T3"/>
                  </a:cxn>
                </a:cxnLst>
                <a:rect l="T6" t="T7" r="T8" b="T9"/>
                <a:pathLst>
                  <a:path w="1" h="16">
                    <a:moveTo>
                      <a:pt x="0" y="0"/>
                    </a:moveTo>
                    <a:cubicBezTo>
                      <a:pt x="0" y="6"/>
                      <a:pt x="1" y="12"/>
                      <a:pt x="0" y="16"/>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49" name="Freeform 30">
                <a:extLst>
                  <a:ext uri="{FF2B5EF4-FFF2-40B4-BE49-F238E27FC236}">
                    <a16:creationId xmlns:a16="http://schemas.microsoft.com/office/drawing/2014/main" id="{D17B73D5-6C46-9EA6-FED5-35D0F2D5E0D5}"/>
                  </a:ext>
                </a:extLst>
              </p:cNvPr>
              <p:cNvSpPr>
                <a:spLocks/>
              </p:cNvSpPr>
              <p:nvPr/>
            </p:nvSpPr>
            <p:spPr bwMode="auto">
              <a:xfrm>
                <a:off x="5514975" y="4027488"/>
                <a:ext cx="12700" cy="66675"/>
              </a:xfrm>
              <a:custGeom>
                <a:avLst/>
                <a:gdLst>
                  <a:gd name="T0" fmla="*/ 2 w 8"/>
                  <a:gd name="T1" fmla="*/ 42 h 42"/>
                  <a:gd name="T2" fmla="*/ 6 w 8"/>
                  <a:gd name="T3" fmla="*/ 26 h 42"/>
                  <a:gd name="T4" fmla="*/ 0 w 8"/>
                  <a:gd name="T5" fmla="*/ 12 h 42"/>
                  <a:gd name="T6" fmla="*/ 8 w 8"/>
                  <a:gd name="T7" fmla="*/ 0 h 42"/>
                  <a:gd name="T8" fmla="*/ 0 60000 65536"/>
                  <a:gd name="T9" fmla="*/ 0 60000 65536"/>
                  <a:gd name="T10" fmla="*/ 0 60000 65536"/>
                  <a:gd name="T11" fmla="*/ 0 60000 65536"/>
                  <a:gd name="T12" fmla="*/ 0 w 8"/>
                  <a:gd name="T13" fmla="*/ 0 h 42"/>
                  <a:gd name="T14" fmla="*/ 8 w 8"/>
                  <a:gd name="T15" fmla="*/ 42 h 42"/>
                </a:gdLst>
                <a:ahLst/>
                <a:cxnLst>
                  <a:cxn ang="T8">
                    <a:pos x="T0" y="T1"/>
                  </a:cxn>
                  <a:cxn ang="T9">
                    <a:pos x="T2" y="T3"/>
                  </a:cxn>
                  <a:cxn ang="T10">
                    <a:pos x="T4" y="T5"/>
                  </a:cxn>
                  <a:cxn ang="T11">
                    <a:pos x="T6" y="T7"/>
                  </a:cxn>
                </a:cxnLst>
                <a:rect l="T12" t="T13" r="T14" b="T15"/>
                <a:pathLst>
                  <a:path w="8" h="42">
                    <a:moveTo>
                      <a:pt x="2" y="42"/>
                    </a:moveTo>
                    <a:cubicBezTo>
                      <a:pt x="4" y="36"/>
                      <a:pt x="6" y="31"/>
                      <a:pt x="6" y="26"/>
                    </a:cubicBezTo>
                    <a:cubicBezTo>
                      <a:pt x="6" y="21"/>
                      <a:pt x="0" y="16"/>
                      <a:pt x="0" y="12"/>
                    </a:cubicBezTo>
                    <a:cubicBezTo>
                      <a:pt x="0" y="8"/>
                      <a:pt x="6" y="3"/>
                      <a:pt x="8" y="0"/>
                    </a:cubicBezTo>
                  </a:path>
                </a:pathLst>
              </a:custGeom>
              <a:noFill/>
              <a:ln w="19050" cap="flat" cmpd="sng">
                <a:solidFill>
                  <a:srgbClr val="0066FF"/>
                </a:solidFill>
                <a:prstDash val="solid"/>
                <a:round/>
                <a:headEnd type="none" w="med" len="med"/>
                <a:tailEnd type="none" w="med" len="med"/>
              </a:ln>
            </p:spPr>
            <p:txBody>
              <a:bodyPr/>
              <a:lstStyle/>
              <a:p>
                <a:endParaRPr lang="en-US">
                  <a:solidFill>
                    <a:prstClr val="black"/>
                  </a:solidFill>
                  <a:latin typeface="Calibri"/>
                </a:endParaRPr>
              </a:p>
            </p:txBody>
          </p:sp>
          <p:sp>
            <p:nvSpPr>
              <p:cNvPr id="50" name="Freeform 30">
                <a:extLst>
                  <a:ext uri="{FF2B5EF4-FFF2-40B4-BE49-F238E27FC236}">
                    <a16:creationId xmlns:a16="http://schemas.microsoft.com/office/drawing/2014/main" id="{B3CFBA02-2999-BD16-83B6-B26BB4808F22}"/>
                  </a:ext>
                </a:extLst>
              </p:cNvPr>
              <p:cNvSpPr/>
              <p:nvPr/>
            </p:nvSpPr>
            <p:spPr>
              <a:xfrm>
                <a:off x="5181600" y="4392613"/>
                <a:ext cx="219075" cy="331787"/>
              </a:xfrm>
              <a:custGeom>
                <a:avLst/>
                <a:gdLst>
                  <a:gd name="connsiteX0" fmla="*/ 219075 w 219075"/>
                  <a:gd name="connsiteY0" fmla="*/ 330994 h 330994"/>
                  <a:gd name="connsiteX1" fmla="*/ 216693 w 219075"/>
                  <a:gd name="connsiteY1" fmla="*/ 311944 h 330994"/>
                  <a:gd name="connsiteX2" fmla="*/ 214312 w 219075"/>
                  <a:gd name="connsiteY2" fmla="*/ 304800 h 330994"/>
                  <a:gd name="connsiteX3" fmla="*/ 200025 w 219075"/>
                  <a:gd name="connsiteY3" fmla="*/ 295275 h 330994"/>
                  <a:gd name="connsiteX4" fmla="*/ 192881 w 219075"/>
                  <a:gd name="connsiteY4" fmla="*/ 290513 h 330994"/>
                  <a:gd name="connsiteX5" fmla="*/ 188118 w 219075"/>
                  <a:gd name="connsiteY5" fmla="*/ 283369 h 330994"/>
                  <a:gd name="connsiteX6" fmla="*/ 180975 w 219075"/>
                  <a:gd name="connsiteY6" fmla="*/ 278607 h 330994"/>
                  <a:gd name="connsiteX7" fmla="*/ 176212 w 219075"/>
                  <a:gd name="connsiteY7" fmla="*/ 264319 h 330994"/>
                  <a:gd name="connsiteX8" fmla="*/ 173831 w 219075"/>
                  <a:gd name="connsiteY8" fmla="*/ 257175 h 330994"/>
                  <a:gd name="connsiteX9" fmla="*/ 169068 w 219075"/>
                  <a:gd name="connsiteY9" fmla="*/ 250032 h 330994"/>
                  <a:gd name="connsiteX10" fmla="*/ 169068 w 219075"/>
                  <a:gd name="connsiteY10" fmla="*/ 228600 h 330994"/>
                  <a:gd name="connsiteX11" fmla="*/ 171450 w 219075"/>
                  <a:gd name="connsiteY11" fmla="*/ 221457 h 330994"/>
                  <a:gd name="connsiteX12" fmla="*/ 169068 w 219075"/>
                  <a:gd name="connsiteY12" fmla="*/ 195263 h 330994"/>
                  <a:gd name="connsiteX13" fmla="*/ 166687 w 219075"/>
                  <a:gd name="connsiteY13" fmla="*/ 188119 h 330994"/>
                  <a:gd name="connsiteX14" fmla="*/ 164306 w 219075"/>
                  <a:gd name="connsiteY14" fmla="*/ 178594 h 330994"/>
                  <a:gd name="connsiteX15" fmla="*/ 169068 w 219075"/>
                  <a:gd name="connsiteY15" fmla="*/ 145257 h 330994"/>
                  <a:gd name="connsiteX16" fmla="*/ 173831 w 219075"/>
                  <a:gd name="connsiteY16" fmla="*/ 130969 h 330994"/>
                  <a:gd name="connsiteX17" fmla="*/ 176212 w 219075"/>
                  <a:gd name="connsiteY17" fmla="*/ 123825 h 330994"/>
                  <a:gd name="connsiteX18" fmla="*/ 173831 w 219075"/>
                  <a:gd name="connsiteY18" fmla="*/ 100013 h 330994"/>
                  <a:gd name="connsiteX19" fmla="*/ 171450 w 219075"/>
                  <a:gd name="connsiteY19" fmla="*/ 92869 h 330994"/>
                  <a:gd name="connsiteX20" fmla="*/ 157162 w 219075"/>
                  <a:gd name="connsiteY20" fmla="*/ 90488 h 330994"/>
                  <a:gd name="connsiteX21" fmla="*/ 123825 w 219075"/>
                  <a:gd name="connsiteY21" fmla="*/ 85725 h 330994"/>
                  <a:gd name="connsiteX22" fmla="*/ 116681 w 219075"/>
                  <a:gd name="connsiteY22" fmla="*/ 83344 h 330994"/>
                  <a:gd name="connsiteX23" fmla="*/ 102393 w 219075"/>
                  <a:gd name="connsiteY23" fmla="*/ 80963 h 330994"/>
                  <a:gd name="connsiteX24" fmla="*/ 100012 w 219075"/>
                  <a:gd name="connsiteY24" fmla="*/ 73819 h 330994"/>
                  <a:gd name="connsiteX25" fmla="*/ 92868 w 219075"/>
                  <a:gd name="connsiteY25" fmla="*/ 69057 h 330994"/>
                  <a:gd name="connsiteX26" fmla="*/ 78581 w 219075"/>
                  <a:gd name="connsiteY26" fmla="*/ 64294 h 330994"/>
                  <a:gd name="connsiteX27" fmla="*/ 71437 w 219075"/>
                  <a:gd name="connsiteY27" fmla="*/ 61913 h 330994"/>
                  <a:gd name="connsiteX28" fmla="*/ 64293 w 219075"/>
                  <a:gd name="connsiteY28" fmla="*/ 57150 h 330994"/>
                  <a:gd name="connsiteX29" fmla="*/ 61912 w 219075"/>
                  <a:gd name="connsiteY29" fmla="*/ 50007 h 330994"/>
                  <a:gd name="connsiteX30" fmla="*/ 57150 w 219075"/>
                  <a:gd name="connsiteY30" fmla="*/ 42863 h 330994"/>
                  <a:gd name="connsiteX31" fmla="*/ 54768 w 219075"/>
                  <a:gd name="connsiteY31" fmla="*/ 35719 h 330994"/>
                  <a:gd name="connsiteX32" fmla="*/ 47625 w 219075"/>
                  <a:gd name="connsiteY32" fmla="*/ 30957 h 330994"/>
                  <a:gd name="connsiteX33" fmla="*/ 42862 w 219075"/>
                  <a:gd name="connsiteY33" fmla="*/ 23813 h 330994"/>
                  <a:gd name="connsiteX34" fmla="*/ 14287 w 219075"/>
                  <a:gd name="connsiteY34" fmla="*/ 14288 h 330994"/>
                  <a:gd name="connsiteX35" fmla="*/ 9525 w 219075"/>
                  <a:gd name="connsiteY35" fmla="*/ 7144 h 330994"/>
                  <a:gd name="connsiteX36" fmla="*/ 2381 w 219075"/>
                  <a:gd name="connsiteY36" fmla="*/ 2382 h 330994"/>
                  <a:gd name="connsiteX37" fmla="*/ 0 w 219075"/>
                  <a:gd name="connsiteY37" fmla="*/ 0 h 33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9075" h="330994">
                    <a:moveTo>
                      <a:pt x="219075" y="330994"/>
                    </a:moveTo>
                    <a:cubicBezTo>
                      <a:pt x="218281" y="324644"/>
                      <a:pt x="217838" y="318240"/>
                      <a:pt x="216693" y="311944"/>
                    </a:cubicBezTo>
                    <a:cubicBezTo>
                      <a:pt x="216244" y="309474"/>
                      <a:pt x="216087" y="306575"/>
                      <a:pt x="214312" y="304800"/>
                    </a:cubicBezTo>
                    <a:cubicBezTo>
                      <a:pt x="210265" y="300753"/>
                      <a:pt x="204787" y="298450"/>
                      <a:pt x="200025" y="295275"/>
                    </a:cubicBezTo>
                    <a:lnTo>
                      <a:pt x="192881" y="290513"/>
                    </a:lnTo>
                    <a:cubicBezTo>
                      <a:pt x="191293" y="288132"/>
                      <a:pt x="190142" y="285393"/>
                      <a:pt x="188118" y="283369"/>
                    </a:cubicBezTo>
                    <a:cubicBezTo>
                      <a:pt x="186095" y="281346"/>
                      <a:pt x="182492" y="281034"/>
                      <a:pt x="180975" y="278607"/>
                    </a:cubicBezTo>
                    <a:cubicBezTo>
                      <a:pt x="178314" y="274350"/>
                      <a:pt x="177800" y="269082"/>
                      <a:pt x="176212" y="264319"/>
                    </a:cubicBezTo>
                    <a:cubicBezTo>
                      <a:pt x="175418" y="261938"/>
                      <a:pt x="175224" y="259263"/>
                      <a:pt x="173831" y="257175"/>
                    </a:cubicBezTo>
                    <a:lnTo>
                      <a:pt x="169068" y="250032"/>
                    </a:lnTo>
                    <a:cubicBezTo>
                      <a:pt x="162078" y="229060"/>
                      <a:pt x="162276" y="242184"/>
                      <a:pt x="169068" y="228600"/>
                    </a:cubicBezTo>
                    <a:cubicBezTo>
                      <a:pt x="170191" y="226355"/>
                      <a:pt x="170656" y="223838"/>
                      <a:pt x="171450" y="221457"/>
                    </a:cubicBezTo>
                    <a:cubicBezTo>
                      <a:pt x="170656" y="212726"/>
                      <a:pt x="170308" y="203942"/>
                      <a:pt x="169068" y="195263"/>
                    </a:cubicBezTo>
                    <a:cubicBezTo>
                      <a:pt x="168713" y="192778"/>
                      <a:pt x="167377" y="190533"/>
                      <a:pt x="166687" y="188119"/>
                    </a:cubicBezTo>
                    <a:cubicBezTo>
                      <a:pt x="165788" y="184972"/>
                      <a:pt x="165100" y="181769"/>
                      <a:pt x="164306" y="178594"/>
                    </a:cubicBezTo>
                    <a:cubicBezTo>
                      <a:pt x="165960" y="162051"/>
                      <a:pt x="165184" y="158202"/>
                      <a:pt x="169068" y="145257"/>
                    </a:cubicBezTo>
                    <a:cubicBezTo>
                      <a:pt x="170511" y="140448"/>
                      <a:pt x="172243" y="135732"/>
                      <a:pt x="173831" y="130969"/>
                    </a:cubicBezTo>
                    <a:lnTo>
                      <a:pt x="176212" y="123825"/>
                    </a:lnTo>
                    <a:cubicBezTo>
                      <a:pt x="175418" y="115888"/>
                      <a:pt x="175044" y="107897"/>
                      <a:pt x="173831" y="100013"/>
                    </a:cubicBezTo>
                    <a:cubicBezTo>
                      <a:pt x="173449" y="97532"/>
                      <a:pt x="173629" y="94114"/>
                      <a:pt x="171450" y="92869"/>
                    </a:cubicBezTo>
                    <a:cubicBezTo>
                      <a:pt x="167258" y="90473"/>
                      <a:pt x="161897" y="91435"/>
                      <a:pt x="157162" y="90488"/>
                    </a:cubicBezTo>
                    <a:cubicBezTo>
                      <a:pt x="131261" y="85309"/>
                      <a:pt x="171945" y="90539"/>
                      <a:pt x="123825" y="85725"/>
                    </a:cubicBezTo>
                    <a:cubicBezTo>
                      <a:pt x="121444" y="84931"/>
                      <a:pt x="119131" y="83888"/>
                      <a:pt x="116681" y="83344"/>
                    </a:cubicBezTo>
                    <a:cubicBezTo>
                      <a:pt x="111968" y="82297"/>
                      <a:pt x="106585" y="83359"/>
                      <a:pt x="102393" y="80963"/>
                    </a:cubicBezTo>
                    <a:cubicBezTo>
                      <a:pt x="100214" y="79718"/>
                      <a:pt x="101580" y="75779"/>
                      <a:pt x="100012" y="73819"/>
                    </a:cubicBezTo>
                    <a:cubicBezTo>
                      <a:pt x="98224" y="71584"/>
                      <a:pt x="95483" y="70219"/>
                      <a:pt x="92868" y="69057"/>
                    </a:cubicBezTo>
                    <a:cubicBezTo>
                      <a:pt x="88281" y="67018"/>
                      <a:pt x="83343" y="65882"/>
                      <a:pt x="78581" y="64294"/>
                    </a:cubicBezTo>
                    <a:lnTo>
                      <a:pt x="71437" y="61913"/>
                    </a:lnTo>
                    <a:cubicBezTo>
                      <a:pt x="69056" y="60325"/>
                      <a:pt x="66081" y="59385"/>
                      <a:pt x="64293" y="57150"/>
                    </a:cubicBezTo>
                    <a:cubicBezTo>
                      <a:pt x="62725" y="55190"/>
                      <a:pt x="63034" y="52252"/>
                      <a:pt x="61912" y="50007"/>
                    </a:cubicBezTo>
                    <a:cubicBezTo>
                      <a:pt x="60632" y="47447"/>
                      <a:pt x="58430" y="45423"/>
                      <a:pt x="57150" y="42863"/>
                    </a:cubicBezTo>
                    <a:cubicBezTo>
                      <a:pt x="56027" y="40618"/>
                      <a:pt x="56336" y="37679"/>
                      <a:pt x="54768" y="35719"/>
                    </a:cubicBezTo>
                    <a:cubicBezTo>
                      <a:pt x="52980" y="33484"/>
                      <a:pt x="50006" y="32544"/>
                      <a:pt x="47625" y="30957"/>
                    </a:cubicBezTo>
                    <a:cubicBezTo>
                      <a:pt x="46037" y="28576"/>
                      <a:pt x="44886" y="25837"/>
                      <a:pt x="42862" y="23813"/>
                    </a:cubicBezTo>
                    <a:cubicBezTo>
                      <a:pt x="35441" y="16392"/>
                      <a:pt x="23814" y="15876"/>
                      <a:pt x="14287" y="14288"/>
                    </a:cubicBezTo>
                    <a:cubicBezTo>
                      <a:pt x="12700" y="11907"/>
                      <a:pt x="11549" y="9168"/>
                      <a:pt x="9525" y="7144"/>
                    </a:cubicBezTo>
                    <a:cubicBezTo>
                      <a:pt x="7501" y="5120"/>
                      <a:pt x="4670" y="4099"/>
                      <a:pt x="2381" y="2382"/>
                    </a:cubicBezTo>
                    <a:cubicBezTo>
                      <a:pt x="1483" y="1708"/>
                      <a:pt x="794" y="794"/>
                      <a:pt x="0" y="0"/>
                    </a:cubicBezTo>
                  </a:path>
                </a:pathLst>
              </a:custGeom>
              <a:ln w="19050">
                <a:solidFill>
                  <a:srgbClr val="0066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 name="Freeform 32">
                <a:extLst>
                  <a:ext uri="{FF2B5EF4-FFF2-40B4-BE49-F238E27FC236}">
                    <a16:creationId xmlns:a16="http://schemas.microsoft.com/office/drawing/2014/main" id="{10111747-B9DF-AEAE-75DA-28509359197D}"/>
                  </a:ext>
                </a:extLst>
              </p:cNvPr>
              <p:cNvSpPr>
                <a:spLocks/>
              </p:cNvSpPr>
              <p:nvPr/>
            </p:nvSpPr>
            <p:spPr bwMode="auto">
              <a:xfrm>
                <a:off x="5124450" y="4741863"/>
                <a:ext cx="193675" cy="450850"/>
              </a:xfrm>
              <a:custGeom>
                <a:avLst/>
                <a:gdLst>
                  <a:gd name="T0" fmla="*/ 118 w 122"/>
                  <a:gd name="T1" fmla="*/ 284 h 284"/>
                  <a:gd name="T2" fmla="*/ 118 w 122"/>
                  <a:gd name="T3" fmla="*/ 272 h 284"/>
                  <a:gd name="T4" fmla="*/ 118 w 122"/>
                  <a:gd name="T5" fmla="*/ 256 h 284"/>
                  <a:gd name="T6" fmla="*/ 120 w 122"/>
                  <a:gd name="T7" fmla="*/ 234 h 284"/>
                  <a:gd name="T8" fmla="*/ 104 w 122"/>
                  <a:gd name="T9" fmla="*/ 216 h 284"/>
                  <a:gd name="T10" fmla="*/ 92 w 122"/>
                  <a:gd name="T11" fmla="*/ 196 h 284"/>
                  <a:gd name="T12" fmla="*/ 88 w 122"/>
                  <a:gd name="T13" fmla="*/ 184 h 284"/>
                  <a:gd name="T14" fmla="*/ 86 w 122"/>
                  <a:gd name="T15" fmla="*/ 156 h 284"/>
                  <a:gd name="T16" fmla="*/ 86 w 122"/>
                  <a:gd name="T17" fmla="*/ 142 h 284"/>
                  <a:gd name="T18" fmla="*/ 88 w 122"/>
                  <a:gd name="T19" fmla="*/ 130 h 284"/>
                  <a:gd name="T20" fmla="*/ 88 w 122"/>
                  <a:gd name="T21" fmla="*/ 118 h 284"/>
                  <a:gd name="T22" fmla="*/ 86 w 122"/>
                  <a:gd name="T23" fmla="*/ 102 h 284"/>
                  <a:gd name="T24" fmla="*/ 78 w 122"/>
                  <a:gd name="T25" fmla="*/ 90 h 284"/>
                  <a:gd name="T26" fmla="*/ 56 w 122"/>
                  <a:gd name="T27" fmla="*/ 82 h 284"/>
                  <a:gd name="T28" fmla="*/ 40 w 122"/>
                  <a:gd name="T29" fmla="*/ 74 h 284"/>
                  <a:gd name="T30" fmla="*/ 26 w 122"/>
                  <a:gd name="T31" fmla="*/ 60 h 284"/>
                  <a:gd name="T32" fmla="*/ 18 w 122"/>
                  <a:gd name="T33" fmla="*/ 46 h 284"/>
                  <a:gd name="T34" fmla="*/ 18 w 122"/>
                  <a:gd name="T35" fmla="*/ 34 h 284"/>
                  <a:gd name="T36" fmla="*/ 10 w 122"/>
                  <a:gd name="T37" fmla="*/ 18 h 284"/>
                  <a:gd name="T38" fmla="*/ 0 w 122"/>
                  <a:gd name="T39" fmla="*/ 0 h 2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2"/>
                  <a:gd name="T61" fmla="*/ 0 h 284"/>
                  <a:gd name="T62" fmla="*/ 122 w 122"/>
                  <a:gd name="T63" fmla="*/ 284 h 2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2" h="284">
                    <a:moveTo>
                      <a:pt x="118" y="284"/>
                    </a:moveTo>
                    <a:cubicBezTo>
                      <a:pt x="118" y="280"/>
                      <a:pt x="118" y="277"/>
                      <a:pt x="118" y="272"/>
                    </a:cubicBezTo>
                    <a:cubicBezTo>
                      <a:pt x="118" y="267"/>
                      <a:pt x="118" y="262"/>
                      <a:pt x="118" y="256"/>
                    </a:cubicBezTo>
                    <a:cubicBezTo>
                      <a:pt x="118" y="250"/>
                      <a:pt x="122" y="241"/>
                      <a:pt x="120" y="234"/>
                    </a:cubicBezTo>
                    <a:cubicBezTo>
                      <a:pt x="118" y="227"/>
                      <a:pt x="109" y="222"/>
                      <a:pt x="104" y="216"/>
                    </a:cubicBezTo>
                    <a:cubicBezTo>
                      <a:pt x="99" y="210"/>
                      <a:pt x="95" y="201"/>
                      <a:pt x="92" y="196"/>
                    </a:cubicBezTo>
                    <a:cubicBezTo>
                      <a:pt x="89" y="191"/>
                      <a:pt x="89" y="191"/>
                      <a:pt x="88" y="184"/>
                    </a:cubicBezTo>
                    <a:cubicBezTo>
                      <a:pt x="87" y="177"/>
                      <a:pt x="86" y="163"/>
                      <a:pt x="86" y="156"/>
                    </a:cubicBezTo>
                    <a:cubicBezTo>
                      <a:pt x="86" y="149"/>
                      <a:pt x="86" y="146"/>
                      <a:pt x="86" y="142"/>
                    </a:cubicBezTo>
                    <a:cubicBezTo>
                      <a:pt x="86" y="138"/>
                      <a:pt x="88" y="134"/>
                      <a:pt x="88" y="130"/>
                    </a:cubicBezTo>
                    <a:cubicBezTo>
                      <a:pt x="88" y="126"/>
                      <a:pt x="88" y="123"/>
                      <a:pt x="88" y="118"/>
                    </a:cubicBezTo>
                    <a:cubicBezTo>
                      <a:pt x="88" y="113"/>
                      <a:pt x="88" y="107"/>
                      <a:pt x="86" y="102"/>
                    </a:cubicBezTo>
                    <a:cubicBezTo>
                      <a:pt x="84" y="97"/>
                      <a:pt x="83" y="93"/>
                      <a:pt x="78" y="90"/>
                    </a:cubicBezTo>
                    <a:cubicBezTo>
                      <a:pt x="73" y="87"/>
                      <a:pt x="62" y="85"/>
                      <a:pt x="56" y="82"/>
                    </a:cubicBezTo>
                    <a:cubicBezTo>
                      <a:pt x="50" y="79"/>
                      <a:pt x="45" y="78"/>
                      <a:pt x="40" y="74"/>
                    </a:cubicBezTo>
                    <a:cubicBezTo>
                      <a:pt x="35" y="70"/>
                      <a:pt x="30" y="65"/>
                      <a:pt x="26" y="60"/>
                    </a:cubicBezTo>
                    <a:cubicBezTo>
                      <a:pt x="22" y="55"/>
                      <a:pt x="19" y="50"/>
                      <a:pt x="18" y="46"/>
                    </a:cubicBezTo>
                    <a:cubicBezTo>
                      <a:pt x="17" y="42"/>
                      <a:pt x="19" y="39"/>
                      <a:pt x="18" y="34"/>
                    </a:cubicBezTo>
                    <a:cubicBezTo>
                      <a:pt x="17" y="29"/>
                      <a:pt x="13" y="24"/>
                      <a:pt x="10" y="18"/>
                    </a:cubicBezTo>
                    <a:cubicBezTo>
                      <a:pt x="7" y="12"/>
                      <a:pt x="3" y="6"/>
                      <a:pt x="0" y="0"/>
                    </a:cubicBezTo>
                  </a:path>
                </a:pathLst>
              </a:custGeom>
              <a:noFill/>
              <a:ln w="19050" cap="flat" cmpd="sng">
                <a:solidFill>
                  <a:srgbClr val="0066FF"/>
                </a:solidFill>
                <a:prstDash val="solid"/>
                <a:round/>
                <a:headEnd type="none" w="med" len="med"/>
                <a:tailEnd type="none" w="med" len="med"/>
              </a:ln>
            </p:spPr>
            <p:txBody>
              <a:bodyPr/>
              <a:lstStyle/>
              <a:p>
                <a:endParaRPr lang="en-US"/>
              </a:p>
            </p:txBody>
          </p:sp>
        </p:grpSp>
        <p:sp>
          <p:nvSpPr>
            <p:cNvPr id="9" name="Freeform 3">
              <a:extLst>
                <a:ext uri="{FF2B5EF4-FFF2-40B4-BE49-F238E27FC236}">
                  <a16:creationId xmlns:a16="http://schemas.microsoft.com/office/drawing/2014/main" id="{CBDD1A08-A171-7186-B89D-5904563B895C}"/>
                </a:ext>
              </a:extLst>
            </p:cNvPr>
            <p:cNvSpPr>
              <a:spLocks/>
            </p:cNvSpPr>
            <p:nvPr/>
          </p:nvSpPr>
          <p:spPr bwMode="auto">
            <a:xfrm>
              <a:off x="7179391" y="2308226"/>
              <a:ext cx="2869485" cy="3025557"/>
            </a:xfrm>
            <a:custGeom>
              <a:avLst/>
              <a:gdLst/>
              <a:ahLst/>
              <a:cxnLst>
                <a:cxn ang="0">
                  <a:pos x="574" y="1602"/>
                </a:cxn>
                <a:cxn ang="0">
                  <a:pos x="430" y="1572"/>
                </a:cxn>
                <a:cxn ang="0">
                  <a:pos x="172" y="1380"/>
                </a:cxn>
                <a:cxn ang="0">
                  <a:pos x="16" y="984"/>
                </a:cxn>
                <a:cxn ang="0">
                  <a:pos x="76" y="762"/>
                </a:cxn>
                <a:cxn ang="0">
                  <a:pos x="100" y="624"/>
                </a:cxn>
                <a:cxn ang="0">
                  <a:pos x="52" y="390"/>
                </a:cxn>
                <a:cxn ang="0">
                  <a:pos x="58" y="282"/>
                </a:cxn>
                <a:cxn ang="0">
                  <a:pos x="118" y="252"/>
                </a:cxn>
                <a:cxn ang="0">
                  <a:pos x="250" y="246"/>
                </a:cxn>
                <a:cxn ang="0">
                  <a:pos x="298" y="180"/>
                </a:cxn>
                <a:cxn ang="0">
                  <a:pos x="256" y="60"/>
                </a:cxn>
                <a:cxn ang="0">
                  <a:pos x="262" y="6"/>
                </a:cxn>
                <a:cxn ang="0">
                  <a:pos x="328" y="24"/>
                </a:cxn>
                <a:cxn ang="0">
                  <a:pos x="538" y="132"/>
                </a:cxn>
                <a:cxn ang="0">
                  <a:pos x="616" y="270"/>
                </a:cxn>
                <a:cxn ang="0">
                  <a:pos x="694" y="366"/>
                </a:cxn>
                <a:cxn ang="0">
                  <a:pos x="766" y="384"/>
                </a:cxn>
                <a:cxn ang="0">
                  <a:pos x="808" y="432"/>
                </a:cxn>
                <a:cxn ang="0">
                  <a:pos x="802" y="558"/>
                </a:cxn>
                <a:cxn ang="0">
                  <a:pos x="868" y="630"/>
                </a:cxn>
                <a:cxn ang="0">
                  <a:pos x="1060" y="600"/>
                </a:cxn>
                <a:cxn ang="0">
                  <a:pos x="1222" y="498"/>
                </a:cxn>
                <a:cxn ang="0">
                  <a:pos x="1330" y="420"/>
                </a:cxn>
                <a:cxn ang="0">
                  <a:pos x="1390" y="366"/>
                </a:cxn>
                <a:cxn ang="0">
                  <a:pos x="1456" y="324"/>
                </a:cxn>
                <a:cxn ang="0">
                  <a:pos x="1516" y="396"/>
                </a:cxn>
                <a:cxn ang="0">
                  <a:pos x="1516" y="492"/>
                </a:cxn>
                <a:cxn ang="0">
                  <a:pos x="1486" y="624"/>
                </a:cxn>
                <a:cxn ang="0">
                  <a:pos x="1438" y="744"/>
                </a:cxn>
                <a:cxn ang="0">
                  <a:pos x="1396" y="876"/>
                </a:cxn>
                <a:cxn ang="0">
                  <a:pos x="1312" y="894"/>
                </a:cxn>
                <a:cxn ang="0">
                  <a:pos x="1252" y="996"/>
                </a:cxn>
                <a:cxn ang="0">
                  <a:pos x="1138" y="1140"/>
                </a:cxn>
                <a:cxn ang="0">
                  <a:pos x="1060" y="1218"/>
                </a:cxn>
                <a:cxn ang="0">
                  <a:pos x="1078" y="1374"/>
                </a:cxn>
                <a:cxn ang="0">
                  <a:pos x="1024" y="1482"/>
                </a:cxn>
                <a:cxn ang="0">
                  <a:pos x="904" y="1518"/>
                </a:cxn>
                <a:cxn ang="0">
                  <a:pos x="766" y="1548"/>
                </a:cxn>
                <a:cxn ang="0">
                  <a:pos x="574" y="1602"/>
                </a:cxn>
              </a:cxnLst>
              <a:rect l="0" t="0" r="r" b="b"/>
              <a:pathLst>
                <a:path w="1526" h="1609">
                  <a:moveTo>
                    <a:pt x="574" y="1602"/>
                  </a:moveTo>
                  <a:cubicBezTo>
                    <a:pt x="518" y="1606"/>
                    <a:pt x="497" y="1609"/>
                    <a:pt x="430" y="1572"/>
                  </a:cubicBezTo>
                  <a:cubicBezTo>
                    <a:pt x="363" y="1535"/>
                    <a:pt x="241" y="1478"/>
                    <a:pt x="172" y="1380"/>
                  </a:cubicBezTo>
                  <a:cubicBezTo>
                    <a:pt x="103" y="1282"/>
                    <a:pt x="32" y="1087"/>
                    <a:pt x="16" y="984"/>
                  </a:cubicBezTo>
                  <a:cubicBezTo>
                    <a:pt x="0" y="881"/>
                    <a:pt x="62" y="822"/>
                    <a:pt x="76" y="762"/>
                  </a:cubicBezTo>
                  <a:cubicBezTo>
                    <a:pt x="90" y="702"/>
                    <a:pt x="104" y="686"/>
                    <a:pt x="100" y="624"/>
                  </a:cubicBezTo>
                  <a:cubicBezTo>
                    <a:pt x="96" y="562"/>
                    <a:pt x="59" y="447"/>
                    <a:pt x="52" y="390"/>
                  </a:cubicBezTo>
                  <a:cubicBezTo>
                    <a:pt x="45" y="333"/>
                    <a:pt x="47" y="305"/>
                    <a:pt x="58" y="282"/>
                  </a:cubicBezTo>
                  <a:cubicBezTo>
                    <a:pt x="69" y="259"/>
                    <a:pt x="86" y="258"/>
                    <a:pt x="118" y="252"/>
                  </a:cubicBezTo>
                  <a:cubicBezTo>
                    <a:pt x="150" y="246"/>
                    <a:pt x="220" y="258"/>
                    <a:pt x="250" y="246"/>
                  </a:cubicBezTo>
                  <a:cubicBezTo>
                    <a:pt x="280" y="234"/>
                    <a:pt x="297" y="211"/>
                    <a:pt x="298" y="180"/>
                  </a:cubicBezTo>
                  <a:cubicBezTo>
                    <a:pt x="299" y="149"/>
                    <a:pt x="262" y="89"/>
                    <a:pt x="256" y="60"/>
                  </a:cubicBezTo>
                  <a:cubicBezTo>
                    <a:pt x="250" y="31"/>
                    <a:pt x="250" y="12"/>
                    <a:pt x="262" y="6"/>
                  </a:cubicBezTo>
                  <a:cubicBezTo>
                    <a:pt x="274" y="0"/>
                    <a:pt x="282" y="3"/>
                    <a:pt x="328" y="24"/>
                  </a:cubicBezTo>
                  <a:cubicBezTo>
                    <a:pt x="374" y="45"/>
                    <a:pt x="490" y="91"/>
                    <a:pt x="538" y="132"/>
                  </a:cubicBezTo>
                  <a:cubicBezTo>
                    <a:pt x="586" y="173"/>
                    <a:pt x="590" y="231"/>
                    <a:pt x="616" y="270"/>
                  </a:cubicBezTo>
                  <a:cubicBezTo>
                    <a:pt x="642" y="309"/>
                    <a:pt x="669" y="347"/>
                    <a:pt x="694" y="366"/>
                  </a:cubicBezTo>
                  <a:cubicBezTo>
                    <a:pt x="719" y="385"/>
                    <a:pt x="747" y="373"/>
                    <a:pt x="766" y="384"/>
                  </a:cubicBezTo>
                  <a:cubicBezTo>
                    <a:pt x="785" y="395"/>
                    <a:pt x="802" y="403"/>
                    <a:pt x="808" y="432"/>
                  </a:cubicBezTo>
                  <a:cubicBezTo>
                    <a:pt x="814" y="461"/>
                    <a:pt x="792" y="525"/>
                    <a:pt x="802" y="558"/>
                  </a:cubicBezTo>
                  <a:cubicBezTo>
                    <a:pt x="812" y="591"/>
                    <a:pt x="825" y="623"/>
                    <a:pt x="868" y="630"/>
                  </a:cubicBezTo>
                  <a:cubicBezTo>
                    <a:pt x="911" y="637"/>
                    <a:pt x="1001" y="622"/>
                    <a:pt x="1060" y="600"/>
                  </a:cubicBezTo>
                  <a:cubicBezTo>
                    <a:pt x="1119" y="578"/>
                    <a:pt x="1177" y="528"/>
                    <a:pt x="1222" y="498"/>
                  </a:cubicBezTo>
                  <a:cubicBezTo>
                    <a:pt x="1267" y="468"/>
                    <a:pt x="1302" y="442"/>
                    <a:pt x="1330" y="420"/>
                  </a:cubicBezTo>
                  <a:cubicBezTo>
                    <a:pt x="1358" y="398"/>
                    <a:pt x="1369" y="382"/>
                    <a:pt x="1390" y="366"/>
                  </a:cubicBezTo>
                  <a:cubicBezTo>
                    <a:pt x="1411" y="350"/>
                    <a:pt x="1435" y="319"/>
                    <a:pt x="1456" y="324"/>
                  </a:cubicBezTo>
                  <a:cubicBezTo>
                    <a:pt x="1477" y="329"/>
                    <a:pt x="1506" y="368"/>
                    <a:pt x="1516" y="396"/>
                  </a:cubicBezTo>
                  <a:cubicBezTo>
                    <a:pt x="1526" y="424"/>
                    <a:pt x="1521" y="454"/>
                    <a:pt x="1516" y="492"/>
                  </a:cubicBezTo>
                  <a:cubicBezTo>
                    <a:pt x="1511" y="530"/>
                    <a:pt x="1499" y="582"/>
                    <a:pt x="1486" y="624"/>
                  </a:cubicBezTo>
                  <a:cubicBezTo>
                    <a:pt x="1473" y="666"/>
                    <a:pt x="1453" y="702"/>
                    <a:pt x="1438" y="744"/>
                  </a:cubicBezTo>
                  <a:cubicBezTo>
                    <a:pt x="1423" y="786"/>
                    <a:pt x="1417" y="851"/>
                    <a:pt x="1396" y="876"/>
                  </a:cubicBezTo>
                  <a:cubicBezTo>
                    <a:pt x="1375" y="901"/>
                    <a:pt x="1336" y="874"/>
                    <a:pt x="1312" y="894"/>
                  </a:cubicBezTo>
                  <a:cubicBezTo>
                    <a:pt x="1288" y="914"/>
                    <a:pt x="1281" y="955"/>
                    <a:pt x="1252" y="996"/>
                  </a:cubicBezTo>
                  <a:cubicBezTo>
                    <a:pt x="1223" y="1037"/>
                    <a:pt x="1170" y="1103"/>
                    <a:pt x="1138" y="1140"/>
                  </a:cubicBezTo>
                  <a:cubicBezTo>
                    <a:pt x="1106" y="1177"/>
                    <a:pt x="1070" y="1179"/>
                    <a:pt x="1060" y="1218"/>
                  </a:cubicBezTo>
                  <a:cubicBezTo>
                    <a:pt x="1050" y="1257"/>
                    <a:pt x="1084" y="1330"/>
                    <a:pt x="1078" y="1374"/>
                  </a:cubicBezTo>
                  <a:cubicBezTo>
                    <a:pt x="1072" y="1418"/>
                    <a:pt x="1053" y="1458"/>
                    <a:pt x="1024" y="1482"/>
                  </a:cubicBezTo>
                  <a:cubicBezTo>
                    <a:pt x="995" y="1506"/>
                    <a:pt x="947" y="1507"/>
                    <a:pt x="904" y="1518"/>
                  </a:cubicBezTo>
                  <a:cubicBezTo>
                    <a:pt x="861" y="1529"/>
                    <a:pt x="820" y="1535"/>
                    <a:pt x="766" y="1548"/>
                  </a:cubicBezTo>
                  <a:cubicBezTo>
                    <a:pt x="712" y="1561"/>
                    <a:pt x="630" y="1598"/>
                    <a:pt x="574" y="1602"/>
                  </a:cubicBezTo>
                  <a:close/>
                </a:path>
              </a:pathLst>
            </a:custGeom>
            <a:solidFill>
              <a:srgbClr val="FF7C80">
                <a:alpha val="30000"/>
              </a:srgbClr>
            </a:solidFill>
            <a:ln w="9525">
              <a:noFill/>
              <a:round/>
              <a:headEnd/>
              <a:tailEnd/>
            </a:ln>
            <a:effectLst/>
          </p:spPr>
          <p:txBody>
            <a:bodyPr/>
            <a:lstStyle/>
            <a:p>
              <a:endParaRPr lang="en-US"/>
            </a:p>
          </p:txBody>
        </p:sp>
        <p:sp>
          <p:nvSpPr>
            <p:cNvPr id="11" name="Text Box 7">
              <a:extLst>
                <a:ext uri="{FF2B5EF4-FFF2-40B4-BE49-F238E27FC236}">
                  <a16:creationId xmlns:a16="http://schemas.microsoft.com/office/drawing/2014/main" id="{933134AB-FA61-901C-43FB-5B02D3A240E5}"/>
                </a:ext>
              </a:extLst>
            </p:cNvPr>
            <p:cNvSpPr txBox="1">
              <a:spLocks noChangeArrowheads="1"/>
            </p:cNvSpPr>
            <p:nvPr/>
          </p:nvSpPr>
          <p:spPr bwMode="auto">
            <a:xfrm>
              <a:off x="7916871" y="3724965"/>
              <a:ext cx="1353886" cy="276999"/>
            </a:xfrm>
            <a:prstGeom prst="rect">
              <a:avLst/>
            </a:prstGeom>
            <a:noFill/>
            <a:ln w="9525">
              <a:noFill/>
              <a:miter lim="800000"/>
              <a:headEnd/>
              <a:tailEnd/>
            </a:ln>
            <a:effectLst/>
          </p:spPr>
          <p:txBody>
            <a:bodyPr wrap="square">
              <a:spAutoFit/>
            </a:bodyPr>
            <a:lstStyle/>
            <a:p>
              <a:pPr algn="r">
                <a:spcBef>
                  <a:spcPct val="50000"/>
                </a:spcBef>
              </a:pPr>
              <a:r>
                <a:rPr lang="en-US" sz="1200" b="1" dirty="0"/>
                <a:t>USACE IENC</a:t>
              </a:r>
            </a:p>
          </p:txBody>
        </p:sp>
      </p:grpSp>
    </p:spTree>
    <p:extLst>
      <p:ext uri="{BB962C8B-B14F-4D97-AF65-F5344CB8AC3E}">
        <p14:creationId xmlns:p14="http://schemas.microsoft.com/office/powerpoint/2010/main" val="197887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out)">
                                      <p:cBhvr>
                                        <p:cTn id="7" dur="2000"/>
                                        <p:tgtEl>
                                          <p:spTgt spid="8"/>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out)">
                                      <p:cBhvr>
                                        <p:cTn id="10" dur="2000"/>
                                        <p:tgtEl>
                                          <p:spTgt spid="12"/>
                                        </p:tgtEl>
                                      </p:cBhvr>
                                    </p:animEffect>
                                  </p:childTnLst>
                                </p:cTn>
                              </p:par>
                              <p:par>
                                <p:cTn id="11" presetID="8" presetClass="entr" presetSubtype="32"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amond(out)">
                                      <p:cBhvr>
                                        <p:cTn id="13" dur="2000"/>
                                        <p:tgtEl>
                                          <p:spTgt spid="10"/>
                                        </p:tgtEl>
                                      </p:cBhvr>
                                    </p:animEffect>
                                  </p:childTnLst>
                                </p:cTn>
                              </p:par>
                              <p:par>
                                <p:cTn id="14" presetID="8" presetClass="entr" presetSubtype="3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amond(out)">
                                      <p:cBhvr>
                                        <p:cTn id="16" dur="2000"/>
                                        <p:tgtEl>
                                          <p:spTgt spid="13"/>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Ienc</a:t>
            </a:r>
            <a:r>
              <a:rPr lang="en-US" dirty="0"/>
              <a:t> coverage in the us</a:t>
            </a:r>
          </a:p>
        </p:txBody>
      </p:sp>
      <p:sp>
        <p:nvSpPr>
          <p:cNvPr id="11" name="Content Placeholder 2"/>
          <p:cNvSpPr txBox="1">
            <a:spLocks/>
          </p:cNvSpPr>
          <p:nvPr/>
        </p:nvSpPr>
        <p:spPr>
          <a:xfrm>
            <a:off x="272141" y="1178351"/>
            <a:ext cx="5214259" cy="5512338"/>
          </a:xfrm>
          <a:prstGeom prst="rect">
            <a:avLst/>
          </a:prstGeom>
        </p:spPr>
        <p:txBody>
          <a:bodyPr/>
          <a:lstStyle>
            <a:lvl1pPr marL="0" indent="0" algn="l" rtl="0" eaLnBrk="1" fontAlgn="base" hangingPunct="1">
              <a:spcBef>
                <a:spcPts val="0"/>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r>
              <a:rPr lang="en-US" dirty="0"/>
              <a:t>Western Rivers System</a:t>
            </a:r>
          </a:p>
          <a:p>
            <a:endParaRPr lang="en-US" dirty="0"/>
          </a:p>
          <a:p>
            <a:pPr lvl="1"/>
            <a:r>
              <a:rPr lang="en-US" dirty="0"/>
              <a:t>109 IENC cells covering approximately 12,000 km</a:t>
            </a:r>
          </a:p>
          <a:p>
            <a:pPr lvl="1"/>
            <a:r>
              <a:rPr lang="en-US" dirty="0"/>
              <a:t>22 Rivers</a:t>
            </a:r>
          </a:p>
          <a:p>
            <a:pPr lvl="1"/>
            <a:r>
              <a:rPr lang="en-US" dirty="0"/>
              <a:t>16 USACE Districts</a:t>
            </a:r>
          </a:p>
          <a:p>
            <a:pPr lvl="1"/>
            <a:r>
              <a:rPr lang="en-US" dirty="0"/>
              <a:t>Charts are produced to the IENC 2.4 Standard</a:t>
            </a:r>
          </a:p>
          <a:p>
            <a:pPr lvl="1"/>
            <a:r>
              <a:rPr lang="en-US" dirty="0"/>
              <a:t>All charts are reviewed monthly and updated, as necessary</a:t>
            </a:r>
          </a:p>
        </p:txBody>
      </p:sp>
      <p:pic>
        <p:nvPicPr>
          <p:cNvPr id="3" name="Picture 2">
            <a:extLst>
              <a:ext uri="{FF2B5EF4-FFF2-40B4-BE49-F238E27FC236}">
                <a16:creationId xmlns:a16="http://schemas.microsoft.com/office/drawing/2014/main" id="{3C0B5B0C-C575-8DBD-ED24-E1E94743D52D}"/>
              </a:ext>
            </a:extLst>
          </p:cNvPr>
          <p:cNvPicPr>
            <a:picLocks noChangeAspect="1"/>
          </p:cNvPicPr>
          <p:nvPr/>
        </p:nvPicPr>
        <p:blipFill rotWithShape="1">
          <a:blip r:embed="rId2"/>
          <a:srcRect l="31401" r="13183" b="1"/>
          <a:stretch/>
        </p:blipFill>
        <p:spPr>
          <a:xfrm>
            <a:off x="5797486" y="914400"/>
            <a:ext cx="5793796" cy="577628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2294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87C152-E19F-DBEF-DC3F-C954B5FB7AAE}"/>
              </a:ext>
            </a:extLst>
          </p:cNvPr>
          <p:cNvPicPr>
            <a:picLocks noChangeAspect="1"/>
          </p:cNvPicPr>
          <p:nvPr/>
        </p:nvPicPr>
        <p:blipFill>
          <a:blip r:embed="rId2"/>
          <a:stretch>
            <a:fillRect/>
          </a:stretch>
        </p:blipFill>
        <p:spPr>
          <a:xfrm>
            <a:off x="1635237" y="914400"/>
            <a:ext cx="8921526" cy="5601889"/>
          </a:xfrm>
          <a:prstGeom prst="rect">
            <a:avLst/>
          </a:prstGeom>
        </p:spPr>
      </p:pic>
      <p:sp>
        <p:nvSpPr>
          <p:cNvPr id="2" name="Title 1"/>
          <p:cNvSpPr>
            <a:spLocks noGrp="1"/>
          </p:cNvSpPr>
          <p:nvPr>
            <p:ph type="title"/>
          </p:nvPr>
        </p:nvSpPr>
        <p:spPr/>
        <p:txBody>
          <a:bodyPr/>
          <a:lstStyle/>
          <a:p>
            <a:r>
              <a:rPr lang="en-US" dirty="0"/>
              <a:t>Implementation of IENC in the us</a:t>
            </a:r>
          </a:p>
        </p:txBody>
      </p:sp>
    </p:spTree>
    <p:extLst>
      <p:ext uri="{BB962C8B-B14F-4D97-AF65-F5344CB8AC3E}">
        <p14:creationId xmlns:p14="http://schemas.microsoft.com/office/powerpoint/2010/main" val="96469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DBEA-A218-4BAC-BCF8-47E9D997092C}"/>
              </a:ext>
            </a:extLst>
          </p:cNvPr>
          <p:cNvSpPr>
            <a:spLocks noGrp="1"/>
          </p:cNvSpPr>
          <p:nvPr>
            <p:ph type="title"/>
          </p:nvPr>
        </p:nvSpPr>
        <p:spPr/>
        <p:txBody>
          <a:bodyPr/>
          <a:lstStyle/>
          <a:p>
            <a:r>
              <a:rPr lang="en-US" dirty="0"/>
              <a:t>Chart maintenance on the cloud</a:t>
            </a:r>
          </a:p>
        </p:txBody>
      </p:sp>
      <p:pic>
        <p:nvPicPr>
          <p:cNvPr id="3" name="Picture 2">
            <a:extLst>
              <a:ext uri="{FF2B5EF4-FFF2-40B4-BE49-F238E27FC236}">
                <a16:creationId xmlns:a16="http://schemas.microsoft.com/office/drawing/2014/main" id="{4A2FA70F-4F4E-496D-9685-615D1EB92CF1}"/>
              </a:ext>
            </a:extLst>
          </p:cNvPr>
          <p:cNvPicPr>
            <a:picLocks noChangeAspect="1"/>
          </p:cNvPicPr>
          <p:nvPr/>
        </p:nvPicPr>
        <p:blipFill>
          <a:blip r:embed="rId2"/>
          <a:stretch>
            <a:fillRect/>
          </a:stretch>
        </p:blipFill>
        <p:spPr>
          <a:xfrm>
            <a:off x="354330" y="1219678"/>
            <a:ext cx="6607199" cy="3580922"/>
          </a:xfrm>
          <a:prstGeom prst="rect">
            <a:avLst/>
          </a:prstGeom>
          <a:ln>
            <a:solidFill>
              <a:schemeClr val="tx1"/>
            </a:solidFill>
          </a:ln>
        </p:spPr>
      </p:pic>
      <p:pic>
        <p:nvPicPr>
          <p:cNvPr id="4" name="Picture 3">
            <a:extLst>
              <a:ext uri="{FF2B5EF4-FFF2-40B4-BE49-F238E27FC236}">
                <a16:creationId xmlns:a16="http://schemas.microsoft.com/office/drawing/2014/main" id="{E63708C7-13F7-425A-B710-B29FEC31C280}"/>
              </a:ext>
            </a:extLst>
          </p:cNvPr>
          <p:cNvPicPr>
            <a:picLocks noChangeAspect="1"/>
          </p:cNvPicPr>
          <p:nvPr/>
        </p:nvPicPr>
        <p:blipFill rotWithShape="1">
          <a:blip r:embed="rId3"/>
          <a:srcRect b="3333"/>
          <a:stretch/>
        </p:blipFill>
        <p:spPr>
          <a:xfrm>
            <a:off x="3853306" y="2099684"/>
            <a:ext cx="8213834" cy="4516315"/>
          </a:xfrm>
          <a:prstGeom prst="rect">
            <a:avLst/>
          </a:prstGeom>
          <a:ln>
            <a:solidFill>
              <a:schemeClr val="tx1"/>
            </a:solidFill>
          </a:ln>
        </p:spPr>
      </p:pic>
      <p:sp>
        <p:nvSpPr>
          <p:cNvPr id="5" name="Content Placeholder 2">
            <a:extLst>
              <a:ext uri="{FF2B5EF4-FFF2-40B4-BE49-F238E27FC236}">
                <a16:creationId xmlns:a16="http://schemas.microsoft.com/office/drawing/2014/main" id="{91A1E20E-8F38-16F9-14F3-FF855D5ECECC}"/>
              </a:ext>
            </a:extLst>
          </p:cNvPr>
          <p:cNvSpPr txBox="1">
            <a:spLocks/>
          </p:cNvSpPr>
          <p:nvPr/>
        </p:nvSpPr>
        <p:spPr>
          <a:xfrm>
            <a:off x="272142" y="4800599"/>
            <a:ext cx="3668262" cy="1890089"/>
          </a:xfrm>
          <a:prstGeom prst="rect">
            <a:avLst/>
          </a:prstGeom>
        </p:spPr>
        <p:txBody>
          <a:bodyPr/>
          <a:lstStyle>
            <a:lvl1pPr marL="0" indent="0" algn="l" rtl="0" eaLnBrk="1" fontAlgn="base" hangingPunct="1">
              <a:spcBef>
                <a:spcPts val="0"/>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r>
              <a:rPr lang="en-US" dirty="0" err="1"/>
              <a:t>AppStream</a:t>
            </a:r>
            <a:endParaRPr lang="en-US" dirty="0"/>
          </a:p>
          <a:p>
            <a:r>
              <a:rPr lang="en-US" dirty="0"/>
              <a:t>-  Amazon Web Services</a:t>
            </a:r>
          </a:p>
          <a:p>
            <a:pPr lvl="2"/>
            <a:r>
              <a:rPr lang="en-US" sz="1800" dirty="0"/>
              <a:t>Caris HPD</a:t>
            </a:r>
          </a:p>
          <a:p>
            <a:pPr lvl="2"/>
            <a:r>
              <a:rPr lang="en-US" sz="1800" dirty="0"/>
              <a:t>All charts (both contracted and in-house) are now hosted in the same database.</a:t>
            </a:r>
          </a:p>
        </p:txBody>
      </p:sp>
    </p:spTree>
    <p:extLst>
      <p:ext uri="{BB962C8B-B14F-4D97-AF65-F5344CB8AC3E}">
        <p14:creationId xmlns:p14="http://schemas.microsoft.com/office/powerpoint/2010/main" val="418502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IENC Data Download Services</a:t>
            </a:r>
          </a:p>
        </p:txBody>
      </p:sp>
      <p:pic>
        <p:nvPicPr>
          <p:cNvPr id="3" name="Picture 2"/>
          <p:cNvPicPr>
            <a:picLocks noChangeAspect="1"/>
          </p:cNvPicPr>
          <p:nvPr/>
        </p:nvPicPr>
        <p:blipFill>
          <a:blip r:embed="rId3"/>
          <a:stretch>
            <a:fillRect/>
          </a:stretch>
        </p:blipFill>
        <p:spPr>
          <a:xfrm>
            <a:off x="2799722" y="1814637"/>
            <a:ext cx="9227179" cy="4782108"/>
          </a:xfrm>
          <a:prstGeom prst="rect">
            <a:avLst/>
          </a:prstGeom>
        </p:spPr>
      </p:pic>
      <p:sp>
        <p:nvSpPr>
          <p:cNvPr id="5" name="Content Placeholder 2"/>
          <p:cNvSpPr txBox="1">
            <a:spLocks/>
          </p:cNvSpPr>
          <p:nvPr/>
        </p:nvSpPr>
        <p:spPr>
          <a:xfrm>
            <a:off x="266700" y="1028700"/>
            <a:ext cx="11658600" cy="5600700"/>
          </a:xfrm>
          <a:prstGeom prst="rect">
            <a:avLst/>
          </a:prstGeom>
        </p:spPr>
        <p:txBody>
          <a:bodyPr/>
          <a:lstStyle>
            <a:lvl1pPr marL="0" indent="0" algn="l" rtl="0" eaLnBrk="1" fontAlgn="base" hangingPunct="1">
              <a:spcBef>
                <a:spcPts val="0"/>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pPr lvl="1"/>
            <a:r>
              <a:rPr lang="en-US" dirty="0">
                <a:hlinkClick r:id="rId4"/>
              </a:rPr>
              <a:t>http://ienccloud.us/</a:t>
            </a:r>
            <a:r>
              <a:rPr lang="en-US" dirty="0"/>
              <a:t> </a:t>
            </a:r>
          </a:p>
          <a:p>
            <a:pPr lvl="1"/>
            <a:r>
              <a:rPr lang="en-US" dirty="0"/>
              <a:t>Products</a:t>
            </a:r>
          </a:p>
          <a:p>
            <a:pPr lvl="2"/>
            <a:r>
              <a:rPr lang="en-US" dirty="0"/>
              <a:t>IENC Cells</a:t>
            </a:r>
          </a:p>
          <a:p>
            <a:pPr lvl="2"/>
            <a:r>
              <a:rPr lang="en-US" dirty="0"/>
              <a:t>IENC Overlays</a:t>
            </a:r>
          </a:p>
          <a:p>
            <a:pPr lvl="3"/>
            <a:r>
              <a:rPr lang="en-US" dirty="0"/>
              <a:t>Buoys (updated daily)</a:t>
            </a:r>
          </a:p>
          <a:p>
            <a:pPr lvl="3"/>
            <a:r>
              <a:rPr lang="en-US" dirty="0"/>
              <a:t>Hydro surveys</a:t>
            </a:r>
          </a:p>
          <a:p>
            <a:pPr lvl="2"/>
            <a:endParaRPr lang="en-US" dirty="0"/>
          </a:p>
          <a:p>
            <a:pPr lvl="1"/>
            <a:r>
              <a:rPr lang="en-US" dirty="0"/>
              <a:t>Data Formats:</a:t>
            </a:r>
          </a:p>
          <a:p>
            <a:pPr lvl="2"/>
            <a:r>
              <a:rPr lang="en-US" dirty="0"/>
              <a:t>IENC 2.4</a:t>
            </a:r>
          </a:p>
          <a:p>
            <a:pPr lvl="2"/>
            <a:r>
              <a:rPr lang="en-US" dirty="0" err="1"/>
              <a:t>Shapefile</a:t>
            </a:r>
            <a:endParaRPr lang="en-US" dirty="0"/>
          </a:p>
          <a:p>
            <a:pPr lvl="2"/>
            <a:r>
              <a:rPr lang="en-US" dirty="0"/>
              <a:t>KML</a:t>
            </a:r>
          </a:p>
          <a:p>
            <a:pPr lvl="2"/>
            <a:r>
              <a:rPr lang="en-US" dirty="0" err="1"/>
              <a:t>GeoPDF</a:t>
            </a:r>
            <a:endParaRPr lang="en-US" dirty="0"/>
          </a:p>
          <a:p>
            <a:pPr lvl="2"/>
            <a:r>
              <a:rPr lang="en-US" dirty="0"/>
              <a:t>Dynamic Web Services</a:t>
            </a:r>
          </a:p>
          <a:p>
            <a:pPr lvl="2"/>
            <a:r>
              <a:rPr lang="en-US" dirty="0"/>
              <a:t>XML Catalogues</a:t>
            </a:r>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marL="227013" lvl="2" indent="0">
              <a:buNone/>
            </a:pPr>
            <a:r>
              <a:rPr lang="en-US" dirty="0"/>
              <a:t>*NVIC – Navigation and Vessel Inspection Circular</a:t>
            </a:r>
          </a:p>
          <a:p>
            <a:pPr marL="227013" lvl="2" indent="0">
              <a:buNone/>
            </a:pPr>
            <a:endParaRPr lang="en-US" dirty="0"/>
          </a:p>
        </p:txBody>
      </p:sp>
    </p:spTree>
    <p:extLst>
      <p:ext uri="{BB962C8B-B14F-4D97-AF65-F5344CB8AC3E}">
        <p14:creationId xmlns:p14="http://schemas.microsoft.com/office/powerpoint/2010/main" val="178304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Inland Waterway Carriage Requirement</a:t>
            </a:r>
          </a:p>
        </p:txBody>
      </p:sp>
      <p:sp>
        <p:nvSpPr>
          <p:cNvPr id="4" name="Content Placeholder 2"/>
          <p:cNvSpPr txBox="1">
            <a:spLocks/>
          </p:cNvSpPr>
          <p:nvPr/>
        </p:nvSpPr>
        <p:spPr>
          <a:xfrm>
            <a:off x="266700" y="1028700"/>
            <a:ext cx="11658600" cy="5600700"/>
          </a:xfrm>
          <a:prstGeom prst="rect">
            <a:avLst/>
          </a:prstGeom>
        </p:spPr>
        <p:txBody>
          <a:bodyPr/>
          <a:lstStyle>
            <a:lvl1pPr marL="0" indent="0" algn="l" rtl="0" eaLnBrk="1" fontAlgn="base" hangingPunct="1">
              <a:spcBef>
                <a:spcPts val="0"/>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pPr marL="0" lvl="1" indent="0">
              <a:buNone/>
            </a:pPr>
            <a:r>
              <a:rPr lang="en-US" dirty="0"/>
              <a:t>Presently there is no mandatory carriage requirement for electronic charts or systems on US inland waterways, however based on t</a:t>
            </a:r>
            <a:r>
              <a:rPr lang="en-US" dirty="0">
                <a:latin typeface="+mn-lt"/>
              </a:rPr>
              <a:t>he </a:t>
            </a:r>
            <a:r>
              <a:rPr lang="en-US" b="0" i="0" u="none" strike="noStrike" baseline="0" dirty="0">
                <a:latin typeface="+mn-lt"/>
              </a:rPr>
              <a:t>NAVIGATION AND VESSEL INSPECTION CIRCULAR NO. 01-16 (CH-2), published in 2016 and revised in 2020:</a:t>
            </a:r>
            <a:endParaRPr lang="en-US" dirty="0">
              <a:latin typeface="+mn-lt"/>
            </a:endParaRPr>
          </a:p>
          <a:p>
            <a:pPr marL="0" lvl="1" indent="0">
              <a:buNone/>
            </a:pPr>
            <a:endParaRPr lang="en-US" dirty="0"/>
          </a:p>
          <a:p>
            <a:pPr lvl="1"/>
            <a:r>
              <a:rPr lang="en-US" dirty="0"/>
              <a:t>US In 2016, the Navigation Safety Advisory Council (NAVSAC) recommended that Coast Guard update its policy on carriage of the Inland Navigation Rules.  In 2017, the public requested the same.  Recognizing the usability and advantages in cost and space of electronic publications over paper, the Coast Guard is expanding the list of publications allowed to be carried in their equivalent electronic format in lieu of paper to include the Inland Navigation Rules and Vessel Traffic Service Rules.</a:t>
            </a:r>
          </a:p>
          <a:p>
            <a:pPr lvl="1"/>
            <a:endParaRPr lang="en-US" dirty="0"/>
          </a:p>
          <a:p>
            <a:pPr lvl="1"/>
            <a:r>
              <a:rPr lang="en-US" dirty="0"/>
              <a:t> The Coast Guard is now allowing current electronic editions of the Inland Navigation Rules and Vessel Traffic Service Rules to meet the equivalent carriage requirement to that of current paper copies, provided their respective files are downloaded so as not to require internet connectivity to access them when needed.</a:t>
            </a:r>
          </a:p>
          <a:p>
            <a:pPr lvl="2"/>
            <a:endParaRPr lang="en-US" dirty="0"/>
          </a:p>
          <a:p>
            <a:pPr marL="227013" lvl="2" indent="0">
              <a:buNone/>
            </a:pPr>
            <a:endParaRPr lang="en-US" dirty="0"/>
          </a:p>
          <a:p>
            <a:pPr marL="227013" lvl="2" indent="0">
              <a:buNone/>
            </a:pPr>
            <a:endParaRPr lang="en-US" dirty="0"/>
          </a:p>
        </p:txBody>
      </p:sp>
    </p:spTree>
    <p:extLst>
      <p:ext uri="{BB962C8B-B14F-4D97-AF65-F5344CB8AC3E}">
        <p14:creationId xmlns:p14="http://schemas.microsoft.com/office/powerpoint/2010/main" val="200558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4" y="274638"/>
            <a:ext cx="10474035" cy="806451"/>
          </a:xfrm>
        </p:spPr>
        <p:txBody>
          <a:bodyPr/>
          <a:lstStyle/>
          <a:p>
            <a:r>
              <a:rPr lang="en-US" dirty="0" err="1"/>
              <a:t>Ienc</a:t>
            </a:r>
            <a:r>
              <a:rPr lang="en-US" dirty="0"/>
              <a:t> discrepancy reporter</a:t>
            </a:r>
            <a:br>
              <a:rPr lang="en-US" i="1" dirty="0"/>
            </a:br>
            <a:endParaRPr lang="en-US" dirty="0"/>
          </a:p>
        </p:txBody>
      </p:sp>
      <p:pic>
        <p:nvPicPr>
          <p:cNvPr id="4" name="Picture 3">
            <a:extLst>
              <a:ext uri="{FF2B5EF4-FFF2-40B4-BE49-F238E27FC236}">
                <a16:creationId xmlns:a16="http://schemas.microsoft.com/office/drawing/2014/main" id="{E211C08B-30F6-BDD7-E063-7757E935C00B}"/>
              </a:ext>
            </a:extLst>
          </p:cNvPr>
          <p:cNvPicPr>
            <a:picLocks noChangeAspect="1"/>
          </p:cNvPicPr>
          <p:nvPr/>
        </p:nvPicPr>
        <p:blipFill>
          <a:blip r:embed="rId3"/>
          <a:stretch>
            <a:fillRect/>
          </a:stretch>
        </p:blipFill>
        <p:spPr>
          <a:xfrm>
            <a:off x="329281" y="1111955"/>
            <a:ext cx="4612434" cy="4634089"/>
          </a:xfrm>
          <a:prstGeom prst="rect">
            <a:avLst/>
          </a:prstGeom>
          <a:ln>
            <a:solidFill>
              <a:schemeClr val="tx1"/>
            </a:solidFill>
          </a:ln>
        </p:spPr>
      </p:pic>
      <p:pic>
        <p:nvPicPr>
          <p:cNvPr id="7" name="Picture 6">
            <a:extLst>
              <a:ext uri="{FF2B5EF4-FFF2-40B4-BE49-F238E27FC236}">
                <a16:creationId xmlns:a16="http://schemas.microsoft.com/office/drawing/2014/main" id="{4034628A-5085-0A2D-72CE-86E7432F63D2}"/>
              </a:ext>
            </a:extLst>
          </p:cNvPr>
          <p:cNvPicPr>
            <a:picLocks noChangeAspect="1"/>
          </p:cNvPicPr>
          <p:nvPr/>
        </p:nvPicPr>
        <p:blipFill>
          <a:blip r:embed="rId4"/>
          <a:stretch>
            <a:fillRect/>
          </a:stretch>
        </p:blipFill>
        <p:spPr>
          <a:xfrm>
            <a:off x="4659493" y="1934046"/>
            <a:ext cx="4627565" cy="4649316"/>
          </a:xfrm>
          <a:prstGeom prst="rect">
            <a:avLst/>
          </a:prstGeom>
          <a:ln>
            <a:solidFill>
              <a:schemeClr val="tx1"/>
            </a:solidFill>
          </a:ln>
        </p:spPr>
      </p:pic>
      <p:pic>
        <p:nvPicPr>
          <p:cNvPr id="13" name="Picture 12">
            <a:extLst>
              <a:ext uri="{FF2B5EF4-FFF2-40B4-BE49-F238E27FC236}">
                <a16:creationId xmlns:a16="http://schemas.microsoft.com/office/drawing/2014/main" id="{91B4E151-51C2-795E-EBF5-6B2891A4194D}"/>
              </a:ext>
            </a:extLst>
          </p:cNvPr>
          <p:cNvPicPr>
            <a:picLocks noChangeAspect="1"/>
          </p:cNvPicPr>
          <p:nvPr/>
        </p:nvPicPr>
        <p:blipFill>
          <a:blip r:embed="rId5"/>
          <a:stretch>
            <a:fillRect/>
          </a:stretch>
        </p:blipFill>
        <p:spPr>
          <a:xfrm>
            <a:off x="9442403" y="2218841"/>
            <a:ext cx="2420316" cy="2420316"/>
          </a:xfrm>
          <a:prstGeom prst="rect">
            <a:avLst/>
          </a:prstGeom>
          <a:ln>
            <a:solidFill>
              <a:schemeClr val="tx1"/>
            </a:solidFill>
          </a:ln>
        </p:spPr>
      </p:pic>
    </p:spTree>
    <p:extLst>
      <p:ext uri="{BB962C8B-B14F-4D97-AF65-F5344CB8AC3E}">
        <p14:creationId xmlns:p14="http://schemas.microsoft.com/office/powerpoint/2010/main" val="16426311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IENC in the us</a:t>
            </a:r>
          </a:p>
        </p:txBody>
      </p:sp>
      <p:sp>
        <p:nvSpPr>
          <p:cNvPr id="4" name="Content Placeholder 2"/>
          <p:cNvSpPr txBox="1">
            <a:spLocks/>
          </p:cNvSpPr>
          <p:nvPr/>
        </p:nvSpPr>
        <p:spPr>
          <a:xfrm>
            <a:off x="218104" y="3467091"/>
            <a:ext cx="11658600" cy="2782880"/>
          </a:xfrm>
          <a:prstGeom prst="rect">
            <a:avLst/>
          </a:prstGeom>
        </p:spPr>
        <p:txBody>
          <a:bodyPr/>
          <a:lstStyle>
            <a:lvl1pPr marL="0" indent="0" algn="l" rtl="0" eaLnBrk="1" fontAlgn="base" hangingPunct="1">
              <a:spcBef>
                <a:spcPts val="0"/>
              </a:spcBef>
              <a:spcAft>
                <a:spcPct val="0"/>
              </a:spcAft>
              <a:buFont typeface="Arial" pitchFamily="34" charset="0"/>
              <a:defRPr sz="2100" kern="1200">
                <a:solidFill>
                  <a:schemeClr val="tx1">
                    <a:lumMod val="75000"/>
                    <a:lumOff val="25000"/>
                  </a:schemeClr>
                </a:solidFill>
                <a:latin typeface="Arial" pitchFamily="34" charset="0"/>
                <a:ea typeface="ＭＳ Ｐゴシック" charset="0"/>
                <a:cs typeface="Arial"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75000"/>
                    <a:lumOff val="25000"/>
                  </a:schemeClr>
                </a:solidFill>
                <a:latin typeface="Arial" pitchFamily="34" charset="0"/>
                <a:ea typeface="Arial" charset="0"/>
                <a:cs typeface="Arial"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75000"/>
                    <a:lumOff val="25000"/>
                  </a:schemeClr>
                </a:solidFill>
                <a:latin typeface="Arial" pitchFamily="34" charset="0"/>
                <a:ea typeface="Arial" charset="0"/>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a:lstStyle>
          <a:p>
            <a:r>
              <a:rPr lang="en-US" dirty="0"/>
              <a:t>eHydro</a:t>
            </a:r>
          </a:p>
          <a:p>
            <a:pPr lvl="1"/>
            <a:r>
              <a:rPr lang="en-US" dirty="0"/>
              <a:t>An enterprise </a:t>
            </a:r>
            <a:r>
              <a:rPr lang="en-US" sz="2000" dirty="0">
                <a:solidFill>
                  <a:srgbClr val="333333"/>
                </a:solidFill>
              </a:rPr>
              <a:t>Hydrographic Survey Processing within a GIS Framework</a:t>
            </a:r>
          </a:p>
          <a:p>
            <a:pPr lvl="1"/>
            <a:r>
              <a:rPr lang="en-US" dirty="0"/>
              <a:t>Mission:  </a:t>
            </a:r>
            <a:r>
              <a:rPr lang="en-US" sz="2000" dirty="0">
                <a:solidFill>
                  <a:srgbClr val="333333"/>
                </a:solidFill>
              </a:rPr>
              <a:t>To catalog, organize, and disseminate navigation related data efficiently and effectively</a:t>
            </a:r>
          </a:p>
          <a:p>
            <a:pPr lvl="1"/>
            <a:r>
              <a:rPr lang="en-US" dirty="0"/>
              <a:t>Feature Management:</a:t>
            </a:r>
          </a:p>
          <a:p>
            <a:pPr lvl="2"/>
            <a:r>
              <a:rPr lang="en-US" dirty="0"/>
              <a:t>National Channel Framework (coastal)</a:t>
            </a:r>
          </a:p>
          <a:p>
            <a:pPr lvl="2"/>
            <a:r>
              <a:rPr lang="en-US" dirty="0"/>
              <a:t>Hydrographic Surveys (XYZ, Bathymetry raster)</a:t>
            </a:r>
          </a:p>
          <a:p>
            <a:pPr lvl="2"/>
            <a:r>
              <a:rPr lang="en-US" dirty="0"/>
              <a:t>Reports (Channel Condition &amp; Channel Availability)</a:t>
            </a:r>
          </a:p>
          <a:p>
            <a:pPr lvl="1"/>
            <a:r>
              <a:rPr lang="en-US" dirty="0"/>
              <a:t>Provides unrestricted access to all USACE hydrographic survey data</a:t>
            </a:r>
          </a:p>
          <a:p>
            <a:pPr lvl="1"/>
            <a:r>
              <a:rPr lang="en-US" dirty="0">
                <a:hlinkClick r:id="rId2"/>
              </a:rPr>
              <a:t>https://navigation.usace.army.mil</a:t>
            </a:r>
            <a:r>
              <a:rPr lang="en-US" dirty="0"/>
              <a:t> </a:t>
            </a:r>
          </a:p>
          <a:p>
            <a:pPr lvl="2"/>
            <a:endParaRPr lang="en-US" dirty="0"/>
          </a:p>
          <a:p>
            <a:pPr marL="227013" lvl="2" indent="0">
              <a:buNone/>
            </a:pPr>
            <a:endParaRPr lang="en-US" dirty="0"/>
          </a:p>
        </p:txBody>
      </p:sp>
      <p:pic>
        <p:nvPicPr>
          <p:cNvPr id="3" name="Picture 2"/>
          <p:cNvPicPr>
            <a:picLocks noChangeAspect="1"/>
          </p:cNvPicPr>
          <p:nvPr/>
        </p:nvPicPr>
        <p:blipFill>
          <a:blip r:embed="rId3"/>
          <a:stretch>
            <a:fillRect/>
          </a:stretch>
        </p:blipFill>
        <p:spPr>
          <a:xfrm>
            <a:off x="97971" y="1033594"/>
            <a:ext cx="11996058" cy="2416349"/>
          </a:xfrm>
          <a:prstGeom prst="rect">
            <a:avLst/>
          </a:prstGeom>
        </p:spPr>
      </p:pic>
    </p:spTree>
    <p:extLst>
      <p:ext uri="{BB962C8B-B14F-4D97-AF65-F5344CB8AC3E}">
        <p14:creationId xmlns:p14="http://schemas.microsoft.com/office/powerpoint/2010/main" val="1385468592"/>
      </p:ext>
    </p:extLst>
  </p:cSld>
  <p:clrMapOvr>
    <a:masterClrMapping/>
  </p:clrMapOvr>
</p:sld>
</file>

<file path=ppt/theme/theme1.xml><?xml version="1.0" encoding="utf-8"?>
<a:theme xmlns:a="http://schemas.openxmlformats.org/drawingml/2006/main" name="Content Templates">
  <a:themeElements>
    <a:clrScheme name="USACE">
      <a:dk1>
        <a:srgbClr val="000000"/>
      </a:dk1>
      <a:lt1>
        <a:srgbClr val="83847A"/>
      </a:lt1>
      <a:dk2>
        <a:srgbClr val="FFFFFF"/>
      </a:dk2>
      <a:lt2>
        <a:srgbClr val="A3A3A3"/>
      </a:lt2>
      <a:accent1>
        <a:srgbClr val="82786F"/>
      </a:accent1>
      <a:accent2>
        <a:srgbClr val="6E8778"/>
      </a:accent2>
      <a:accent3>
        <a:srgbClr val="705C38"/>
      </a:accent3>
      <a:accent4>
        <a:srgbClr val="3E6682"/>
      </a:accent4>
      <a:accent5>
        <a:srgbClr val="663830"/>
      </a:accent5>
      <a:accent6>
        <a:srgbClr val="DF1F2E"/>
      </a:accent6>
      <a:hlink>
        <a:srgbClr val="3E6682"/>
      </a:hlink>
      <a:folHlink>
        <a:srgbClr val="DF1F2E"/>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4D202EBB-725C-4C87-B90A-DB065ED0BBF7}"/>
    </a:ext>
  </a:extLst>
</a:theme>
</file>

<file path=ppt/theme/theme2.xml><?xml version="1.0" encoding="utf-8"?>
<a:theme xmlns:a="http://schemas.openxmlformats.org/drawingml/2006/main" name="Chart Color Templates">
  <a:themeElements>
    <a:clrScheme name="USACE Charts">
      <a:dk1>
        <a:srgbClr val="000000"/>
      </a:dk1>
      <a:lt1>
        <a:srgbClr val="FFFFFF"/>
      </a:lt1>
      <a:dk2>
        <a:srgbClr val="3E6682"/>
      </a:dk2>
      <a:lt2>
        <a:srgbClr val="D9D9D9"/>
      </a:lt2>
      <a:accent1>
        <a:srgbClr val="50771B"/>
      </a:accent1>
      <a:accent2>
        <a:srgbClr val="FCAE3B"/>
      </a:accent2>
      <a:accent3>
        <a:srgbClr val="705C38"/>
      </a:accent3>
      <a:accent4>
        <a:srgbClr val="532476"/>
      </a:accent4>
      <a:accent5>
        <a:srgbClr val="DF1F2E"/>
      </a:accent5>
      <a:accent6>
        <a:srgbClr val="82786F"/>
      </a:accent6>
      <a:hlink>
        <a:srgbClr val="3E6682"/>
      </a:hlink>
      <a:folHlink>
        <a:srgbClr val="DF1F2E"/>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WDTemplate-LogosDown-2017.potx" id="{9FA1C32E-CDE2-4EA8-82A9-54FAA73D0B6D}" vid="{7A4F02DA-9F69-4CE8-8688-F5382440A1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494DD6335FB74FA95D5708E9003C46" ma:contentTypeVersion="3" ma:contentTypeDescription="Create a new document." ma:contentTypeScope="" ma:versionID="b29c6ea0647ea1d3b7c680325633ac6b">
  <xsd:schema xmlns:xsd="http://www.w3.org/2001/XMLSchema" xmlns:xs="http://www.w3.org/2001/XMLSchema" xmlns:p="http://schemas.microsoft.com/office/2006/metadata/properties" xmlns:ns2="e86c0487-b88b-44ab-bc5c-d94d479c6d81" targetNamespace="http://schemas.microsoft.com/office/2006/metadata/properties" ma:root="true" ma:fieldsID="b2a9f9dcf7a7ebef869bc36bff5edbf7" ns2:_="">
    <xsd:import namespace="e86c0487-b88b-44ab-bc5c-d94d479c6d81"/>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6c0487-b88b-44ab-bc5c-d94d479c6d8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79CCB6-86F6-4508-B6B4-CBA0C6B7B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6c0487-b88b-44ab-bc5c-d94d479c6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3.xml><?xml version="1.0" encoding="utf-8"?>
<ds:datastoreItem xmlns:ds="http://schemas.openxmlformats.org/officeDocument/2006/customXml" ds:itemID="{0B8C2CD5-50C2-4A7C-996A-3D6312B83669}">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e86c0487-b88b-44ab-bc5c-d94d479c6d8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8850</TotalTime>
  <Words>428</Words>
  <Application>Microsoft Office PowerPoint</Application>
  <PresentationFormat>Widescreen</PresentationFormat>
  <Paragraphs>81</Paragraphs>
  <Slides>10</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Content Templates</vt:lpstr>
      <vt:lpstr>Chart Color Templates</vt:lpstr>
      <vt:lpstr>Status of inland encS in the us</vt:lpstr>
      <vt:lpstr>Usace navigation mission</vt:lpstr>
      <vt:lpstr>Ienc coverage in the us</vt:lpstr>
      <vt:lpstr>Implementation of IENC in the us</vt:lpstr>
      <vt:lpstr>Chart maintenance on the cloud</vt:lpstr>
      <vt:lpstr>IENC Data Download Services</vt:lpstr>
      <vt:lpstr>Inland Waterway Carriage Requirement</vt:lpstr>
      <vt:lpstr>Ienc discrepancy reporter </vt:lpstr>
      <vt:lpstr>Implementation of IENC in the us</vt:lpstr>
      <vt:lpstr>Questions?</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ELW</dc:creator>
  <cp:lastModifiedBy>LaDue, Denise R CIV USARMY CEAGC (USA)</cp:lastModifiedBy>
  <cp:revision>380</cp:revision>
  <dcterms:created xsi:type="dcterms:W3CDTF">2017-02-20T05:10:01Z</dcterms:created>
  <dcterms:modified xsi:type="dcterms:W3CDTF">2024-10-15T03:28:53Z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0x01010065494DD6335FB74FA95D5708E9003C46</vt:lpwstr>
  </property>
</Properties>
</file>