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70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6" d="100"/>
          <a:sy n="86" d="100"/>
        </p:scale>
        <p:origin x="88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24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00188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571500" y="1976438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endParaRPr lang="en-US" sz="3750" dirty="0"/>
          </a:p>
        </p:txBody>
      </p:sp>
      <p:sp>
        <p:nvSpPr>
          <p:cNvPr id="5" name="Shape 2"/>
          <p:cNvSpPr/>
          <p:nvPr/>
        </p:nvSpPr>
        <p:spPr>
          <a:xfrm>
            <a:off x="571500" y="2976563"/>
            <a:ext cx="604838" cy="114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3"/>
          <p:cNvSpPr/>
          <p:nvPr/>
        </p:nvSpPr>
        <p:spPr>
          <a:xfrm>
            <a:off x="571500" y="3424238"/>
            <a:ext cx="8001000" cy="2190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25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</a:t>
            </a:r>
            <a:endParaRPr lang="en-US" sz="375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22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FFFFFF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610000">
                    <a:alpha val="5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2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探索‘人间’概念的起源与演变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1528763"/>
            <a:ext cx="17145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BB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1857375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人间起源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571500" y="2105025"/>
            <a:ext cx="17145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‘人间’概念源于古代哲学，指人类生活的社会与自然环境，强调人与天地万物的关系。</a:t>
            </a: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2667000" y="1528763"/>
            <a:ext cx="17145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BB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2667000" y="1857375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文化演变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2667000" y="2105025"/>
            <a:ext cx="1714500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在不同文化中，‘人间’含义各异，从宗教的善恶场域到文学的艺术空间，反映了人类对生活世界的认知变迁。</a:t>
            </a: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4762500" y="1528763"/>
            <a:ext cx="17145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BB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4762500" y="1857375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哲学视角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4762500" y="2105025"/>
            <a:ext cx="1714500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哲学家们从存在主义、唯物论等角度解读‘人间’，探讨人的本质、自由与责任，深化了对人类生存状态的理解。</a:t>
            </a: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6858000" y="1528763"/>
            <a:ext cx="17145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BB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200" dirty="0"/>
          </a:p>
        </p:txBody>
      </p:sp>
      <p:sp>
        <p:nvSpPr>
          <p:cNvPr id="16" name="Text 13"/>
          <p:cNvSpPr/>
          <p:nvPr/>
        </p:nvSpPr>
        <p:spPr>
          <a:xfrm>
            <a:off x="6858000" y="1857375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现代诠释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6858000" y="2105025"/>
            <a:ext cx="17145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现代社会，‘人间’概念融入科技、环保等新议题，成为探讨人类未来、生态平衡的重要视角。</a:t>
            </a:r>
            <a:endParaRPr lang="en-US" sz="1050" dirty="0"/>
          </a:p>
        </p:txBody>
      </p:sp>
      <p:sp>
        <p:nvSpPr>
          <p:cNvPr id="18" name="Text 15"/>
          <p:cNvSpPr/>
          <p:nvPr/>
        </p:nvSpPr>
        <p:spPr>
          <a:xfrm>
            <a:off x="571500" y="3533775"/>
            <a:ext cx="17145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BB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200" dirty="0"/>
          </a:p>
        </p:txBody>
      </p:sp>
      <p:sp>
        <p:nvSpPr>
          <p:cNvPr id="19" name="Text 16"/>
          <p:cNvSpPr/>
          <p:nvPr/>
        </p:nvSpPr>
        <p:spPr>
          <a:xfrm>
            <a:off x="571500" y="3862388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跨学科研究</a:t>
            </a:r>
            <a:endParaRPr lang="en-US" sz="1200" dirty="0"/>
          </a:p>
        </p:txBody>
      </p:sp>
      <p:sp>
        <p:nvSpPr>
          <p:cNvPr id="20" name="Text 17"/>
          <p:cNvSpPr/>
          <p:nvPr/>
        </p:nvSpPr>
        <p:spPr>
          <a:xfrm>
            <a:off x="571500" y="4110038"/>
            <a:ext cx="17145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跨学科研究中，‘人间’成为连接历史、艺术、科学的桥梁，展现了人类文明多元而复杂的面貌。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从不同文化视角理解‘人间’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09550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东方视角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343150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在东方文化中，‘人间’常被描绘为善恶交织的舞台，强调因果报应与道德修行，如佛教的六道轮回观念。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3365500" y="209550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西方视角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3365500" y="2343150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西方哲学则更多地将‘人间’视为理性与自由意志的试验场，如古希腊哲学中的理想国理念，强调人的理性与社会秩序。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6159500" y="209550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现代视角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6159500" y="2343150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现代社会，‘人间’被看作多元文化的交融之地，全球化背景下的人文关怀与跨文化交流成为理解‘人间’的新视角。</a:t>
            </a:r>
            <a:endParaRPr 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THANKS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3014663"/>
            <a:ext cx="604838" cy="114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3462337"/>
            <a:ext cx="8001000" cy="2190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25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全屏显示(16:9)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Shengran He (贺升燃)</cp:lastModifiedBy>
  <cp:revision>3</cp:revision>
  <dcterms:created xsi:type="dcterms:W3CDTF">2024-10-14T02:54:06Z</dcterms:created>
  <dcterms:modified xsi:type="dcterms:W3CDTF">2024-10-14T09:34:32Z</dcterms:modified>
</cp:coreProperties>
</file>