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3" r:id="rId5"/>
    <p:sldId id="259" r:id="rId6"/>
    <p:sldId id="270" r:id="rId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219" d="100"/>
          <a:sy n="219" d="100"/>
        </p:scale>
        <p:origin x="120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239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1500188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571500" y="1976438"/>
            <a:ext cx="80010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endParaRPr lang="en-US" sz="3750" dirty="0"/>
          </a:p>
        </p:txBody>
      </p:sp>
      <p:sp>
        <p:nvSpPr>
          <p:cNvPr id="5" name="Shape 2"/>
          <p:cNvSpPr/>
          <p:nvPr/>
        </p:nvSpPr>
        <p:spPr>
          <a:xfrm>
            <a:off x="571500" y="2976563"/>
            <a:ext cx="604838" cy="1143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6" name="Text 3"/>
          <p:cNvSpPr/>
          <p:nvPr/>
        </p:nvSpPr>
        <p:spPr>
          <a:xfrm>
            <a:off x="571500" y="3424238"/>
            <a:ext cx="8001000" cy="2190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725"/>
              </a:lnSpc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295275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3433763"/>
            <a:ext cx="1857375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content</a:t>
            </a:r>
            <a:endParaRPr lang="en-US" sz="3750" dirty="0"/>
          </a:p>
        </p:txBody>
      </p:sp>
      <p:sp>
        <p:nvSpPr>
          <p:cNvPr id="5" name="Text 2"/>
          <p:cNvSpPr/>
          <p:nvPr/>
        </p:nvSpPr>
        <p:spPr>
          <a:xfrm>
            <a:off x="571500" y="4176713"/>
            <a:ext cx="180975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目录</a:t>
            </a:r>
            <a:endParaRPr lang="en-US" sz="2250" dirty="0"/>
          </a:p>
        </p:txBody>
      </p:sp>
      <p:sp>
        <p:nvSpPr>
          <p:cNvPr id="8" name="Text 5"/>
          <p:cNvSpPr/>
          <p:nvPr/>
        </p:nvSpPr>
        <p:spPr>
          <a:xfrm>
            <a:off x="3990975" y="1621631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9" name="Text 6"/>
          <p:cNvSpPr/>
          <p:nvPr/>
        </p:nvSpPr>
        <p:spPr>
          <a:xfrm>
            <a:off x="3524250" y="1931194"/>
            <a:ext cx="352425" cy="3333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38"/>
              </a:lnSpc>
              <a:buNone/>
            </a:pPr>
            <a:endParaRPr lang="en-US" sz="1875" dirty="0"/>
          </a:p>
        </p:txBody>
      </p:sp>
      <p:sp>
        <p:nvSpPr>
          <p:cNvPr id="10" name="Text 7"/>
          <p:cNvSpPr/>
          <p:nvPr/>
        </p:nvSpPr>
        <p:spPr>
          <a:xfrm>
            <a:off x="3990975" y="2002631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3990975" y="2250281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4" name="Text 11"/>
          <p:cNvSpPr/>
          <p:nvPr/>
        </p:nvSpPr>
        <p:spPr>
          <a:xfrm>
            <a:off x="3990975" y="2878931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7" name="Text 14"/>
          <p:cNvSpPr/>
          <p:nvPr/>
        </p:nvSpPr>
        <p:spPr>
          <a:xfrm>
            <a:off x="3990975" y="3507581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000000">
              <a:alpha val="3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endParaRPr lang="en-US" sz="22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133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重点难点解析：深入剖析关键知识点与挑战点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7048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571500" y="2095500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课程目标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571500" y="2343150"/>
            <a:ext cx="1714500" cy="838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明确学习目标，确保学员掌握核心技能，提升专业素养，为后续深入学习奠定坚实基础。</a:t>
            </a:r>
            <a:endParaRPr lang="en-US" sz="1050" dirty="0"/>
          </a:p>
        </p:txBody>
      </p:sp>
      <p:sp>
        <p:nvSpPr>
          <p:cNvPr id="8" name="Text 5"/>
          <p:cNvSpPr/>
          <p:nvPr/>
        </p:nvSpPr>
        <p:spPr>
          <a:xfrm>
            <a:off x="2667000" y="2095500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关键知识点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2667000" y="2343150"/>
            <a:ext cx="1714500" cy="838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聚焦行业前沿理论与实践，深度解析复杂概念，通过案例分析，帮助学员理解并应用关键知识点。</a:t>
            </a:r>
            <a:endParaRPr lang="en-US" sz="1050" dirty="0"/>
          </a:p>
        </p:txBody>
      </p:sp>
      <p:sp>
        <p:nvSpPr>
          <p:cNvPr id="10" name="Text 7"/>
          <p:cNvSpPr/>
          <p:nvPr/>
        </p:nvSpPr>
        <p:spPr>
          <a:xfrm>
            <a:off x="4762500" y="2095500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难点突破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4762500" y="2343150"/>
            <a:ext cx="1714500" cy="838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针对学习中的挑战点，提供针对性策略，通过小组讨论、实操演练等方式，增强学员解决问题的能力。</a:t>
            </a:r>
            <a:endParaRPr lang="en-US" sz="1050" dirty="0"/>
          </a:p>
        </p:txBody>
      </p:sp>
      <p:sp>
        <p:nvSpPr>
          <p:cNvPr id="12" name="Text 9"/>
          <p:cNvSpPr/>
          <p:nvPr/>
        </p:nvSpPr>
        <p:spPr>
          <a:xfrm>
            <a:off x="6858000" y="2095500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评估反馈</a:t>
            </a:r>
            <a:endParaRPr lang="en-US" sz="1200" dirty="0"/>
          </a:p>
        </p:txBody>
      </p:sp>
      <p:sp>
        <p:nvSpPr>
          <p:cNvPr id="13" name="Text 10"/>
          <p:cNvSpPr/>
          <p:nvPr/>
        </p:nvSpPr>
        <p:spPr>
          <a:xfrm>
            <a:off x="6858000" y="2343150"/>
            <a:ext cx="1714500" cy="838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定期评估学员学习进度，及时调整教学计划，确保每位学员都能跟上课程节奏，达到预期的学习效果。</a:t>
            </a:r>
            <a:endParaRPr lang="en-US" sz="10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29125" y="285750"/>
            <a:ext cx="3238500" cy="8001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课程简介：探索培训主题的核心价值与目标</a:t>
            </a:r>
            <a:endParaRPr lang="en-US" sz="2250" dirty="0"/>
          </a:p>
        </p:txBody>
      </p:sp>
      <p:sp>
        <p:nvSpPr>
          <p:cNvPr id="6" name="Text 2"/>
          <p:cNvSpPr/>
          <p:nvPr/>
        </p:nvSpPr>
        <p:spPr>
          <a:xfrm>
            <a:off x="4429125" y="1143000"/>
            <a:ext cx="3238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131594" y="1352550"/>
            <a:ext cx="476250" cy="47625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429125" y="1943100"/>
            <a:ext cx="1881187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核心价值</a:t>
            </a:r>
            <a:endParaRPr lang="en-US" sz="1200" dirty="0"/>
          </a:p>
        </p:txBody>
      </p:sp>
      <p:sp>
        <p:nvSpPr>
          <p:cNvPr id="9" name="Text 4"/>
          <p:cNvSpPr/>
          <p:nvPr/>
        </p:nvSpPr>
        <p:spPr>
          <a:xfrm>
            <a:off x="4429125" y="2190750"/>
            <a:ext cx="1881187" cy="838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专业培训讲义旨在提升学员技能，通过深入讲解行业知识，培养解决问题的能力，实现个人与企业价值最大化。</a:t>
            </a:r>
            <a:endParaRPr lang="en-US" sz="10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393781" y="1352550"/>
            <a:ext cx="476250" cy="47625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691313" y="1943100"/>
            <a:ext cx="1881187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培训目标</a:t>
            </a:r>
            <a:endParaRPr lang="en-US" sz="1200" dirty="0"/>
          </a:p>
        </p:txBody>
      </p:sp>
      <p:sp>
        <p:nvSpPr>
          <p:cNvPr id="12" name="Text 6"/>
          <p:cNvSpPr/>
          <p:nvPr/>
        </p:nvSpPr>
        <p:spPr>
          <a:xfrm>
            <a:off x="6691313" y="2190750"/>
            <a:ext cx="1881187" cy="838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课程目标明确，聚焦于提高学员的专业素养，增强团队协作能力，确保每位参与者都能掌握关键技能，适应职场挑战。</a:t>
            </a:r>
            <a:endParaRPr lang="en-US" sz="10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131594" y="3219450"/>
            <a:ext cx="476250" cy="47625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4429125" y="3810000"/>
            <a:ext cx="1881187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课程概览</a:t>
            </a:r>
            <a:endParaRPr lang="en-US" sz="1200" dirty="0"/>
          </a:p>
        </p:txBody>
      </p:sp>
      <p:sp>
        <p:nvSpPr>
          <p:cNvPr id="15" name="Text 8"/>
          <p:cNvSpPr/>
          <p:nvPr/>
        </p:nvSpPr>
        <p:spPr>
          <a:xfrm>
            <a:off x="4429125" y="4057650"/>
            <a:ext cx="1881187" cy="1047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本课程涵盖理论与实践，从基础知识到高级应用，通过案例分析、互动讨论等形式，让学员全面掌握培训主题，达成学习目标。</a:t>
            </a:r>
            <a:endParaRPr lang="en-US" sz="10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014538"/>
            <a:ext cx="80010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THANKS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3014663"/>
            <a:ext cx="604838" cy="1143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3462337"/>
            <a:ext cx="8001000" cy="2190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725"/>
              </a:lnSpc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86</Words>
  <Application>Microsoft Office PowerPoint</Application>
  <PresentationFormat>全屏显示(16:9)</PresentationFormat>
  <Paragraphs>25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Microsoft YaHei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Shengran He (贺升燃)</cp:lastModifiedBy>
  <cp:revision>4</cp:revision>
  <dcterms:created xsi:type="dcterms:W3CDTF">2024-10-12T02:32:00Z</dcterms:created>
  <dcterms:modified xsi:type="dcterms:W3CDTF">2024-10-25T02:09:43Z</dcterms:modified>
</cp:coreProperties>
</file>