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1" r:id="rId6"/>
    <p:sldId id="27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97" d="100"/>
          <a:sy n="197" d="100"/>
        </p:scale>
        <p:origin x="12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46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85850"/>
            <a:ext cx="5486400" cy="2971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6" name="Shape 3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7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2745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85850"/>
            <a:ext cx="5486400" cy="2971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全屏显示(16:9)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Shengran He (贺升燃)</cp:lastModifiedBy>
  <cp:revision>7</cp:revision>
  <dcterms:created xsi:type="dcterms:W3CDTF">2024-10-14T02:14:17Z</dcterms:created>
  <dcterms:modified xsi:type="dcterms:W3CDTF">2024-10-25T02:35:05Z</dcterms:modified>
</cp:coreProperties>
</file>