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hild Eeg" initials="ME" lastIdx="1" clrIdx="0">
    <p:extLst>
      <p:ext uri="{19B8F6BF-5375-455C-9EA6-DF929625EA0E}">
        <p15:presenceInfo xmlns:p15="http://schemas.microsoft.com/office/powerpoint/2012/main" userId="Magnhild E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3D343-4156-ED3F-9EDF-836CEC9D97A5}" v="813" dt="2021-05-04T13:00:37.884"/>
    <p1510:client id="{EFB90E76-E090-F73D-349F-DA9053CD6857}" v="1757" dt="2021-05-04T11:25:26.312"/>
    <p1510:client id="{F60C6535-0B72-434D-BD9E-3A1125392E13}" v="864" dt="2021-05-04T11:36:5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c8e4cf8e93fe43d3307c0dc61dfe8ac4d617c24fabc9891901cc96888555fa6::" providerId="AD" clId="Web-{A6A3D343-4156-ED3F-9EDF-836CEC9D97A5}"/>
    <pc:docChg chg="modSld">
      <pc:chgData name="Guest User" userId="S::urn:spo:anon#7c8e4cf8e93fe43d3307c0dc61dfe8ac4d617c24fabc9891901cc96888555fa6::" providerId="AD" clId="Web-{A6A3D343-4156-ED3F-9EDF-836CEC9D97A5}" dt="2021-05-04T12:59:35.649" v="377" actId="20577"/>
      <pc:docMkLst>
        <pc:docMk/>
      </pc:docMkLst>
      <pc:sldChg chg="addSp modSp mod setBg">
        <pc:chgData name="Guest User" userId="S::urn:spo:anon#7c8e4cf8e93fe43d3307c0dc61dfe8ac4d617c24fabc9891901cc96888555fa6::" providerId="AD" clId="Web-{A6A3D343-4156-ED3F-9EDF-836CEC9D97A5}" dt="2021-05-04T11:21:55.700" v="193" actId="20577"/>
        <pc:sldMkLst>
          <pc:docMk/>
          <pc:sldMk cId="280590761" sldId="260"/>
        </pc:sldMkLst>
        <pc:spChg chg="mod">
          <ac:chgData name="Guest User" userId="S::urn:spo:anon#7c8e4cf8e93fe43d3307c0dc61dfe8ac4d617c24fabc9891901cc96888555fa6::" providerId="AD" clId="Web-{A6A3D343-4156-ED3F-9EDF-836CEC9D97A5}" dt="2021-05-04T11:21:18.324" v="184"/>
          <ac:spMkLst>
            <pc:docMk/>
            <pc:sldMk cId="280590761" sldId="260"/>
            <ac:spMk id="2" creationId="{B9805D4F-0FDB-430E-8B79-BB20F59F636A}"/>
          </ac:spMkLst>
        </pc:spChg>
        <pc:spChg chg="mod">
          <ac:chgData name="Guest User" userId="S::urn:spo:anon#7c8e4cf8e93fe43d3307c0dc61dfe8ac4d617c24fabc9891901cc96888555fa6::" providerId="AD" clId="Web-{A6A3D343-4156-ED3F-9EDF-836CEC9D97A5}" dt="2021-05-04T11:21:55.700" v="193" actId="20577"/>
          <ac:spMkLst>
            <pc:docMk/>
            <pc:sldMk cId="280590761" sldId="260"/>
            <ac:spMk id="3" creationId="{7D5758FC-06D9-4F02-8836-94C424FF4911}"/>
          </ac:spMkLst>
        </pc:spChg>
        <pc:spChg chg="add">
          <ac:chgData name="Guest User" userId="S::urn:spo:anon#7c8e4cf8e93fe43d3307c0dc61dfe8ac4d617c24fabc9891901cc96888555fa6::" providerId="AD" clId="Web-{A6A3D343-4156-ED3F-9EDF-836CEC9D97A5}" dt="2021-05-04T11:21:18.324" v="184"/>
          <ac:spMkLst>
            <pc:docMk/>
            <pc:sldMk cId="280590761" sldId="260"/>
            <ac:spMk id="9" creationId="{15F0A9D0-BB35-4CAB-B92D-E061B9D8E3BD}"/>
          </ac:spMkLst>
        </pc:spChg>
        <pc:picChg chg="add mod">
          <ac:chgData name="Guest User" userId="S::urn:spo:anon#7c8e4cf8e93fe43d3307c0dc61dfe8ac4d617c24fabc9891901cc96888555fa6::" providerId="AD" clId="Web-{A6A3D343-4156-ED3F-9EDF-836CEC9D97A5}" dt="2021-05-04T11:21:18.324" v="184"/>
          <ac:picMkLst>
            <pc:docMk/>
            <pc:sldMk cId="280590761" sldId="260"/>
            <ac:picMk id="4" creationId="{D51E0B00-5BDE-4BC0-845F-E7CCD11FE009}"/>
          </ac:picMkLst>
        </pc:pic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1" creationId="{52F5DE35-776B-4C7D-AF2E-514E68BDD2F6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3" creationId="{4A65E4E8-1272-4386-BDFE-0129D7A7E2D4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5" creationId="{A6515F51-DBC6-42B8-9C34-749F69BB6561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7" creationId="{873F5967-4993-405D-A3E6-84DCEFF44C2A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9" creationId="{A3A523CC-BD6C-4A0D-B9DB-1DC2CE1E22F0}"/>
          </ac:cxnSpMkLst>
        </pc:cxnChg>
      </pc:sldChg>
      <pc:sldChg chg="modSp">
        <pc:chgData name="Guest User" userId="S::urn:spo:anon#7c8e4cf8e93fe43d3307c0dc61dfe8ac4d617c24fabc9891901cc96888555fa6::" providerId="AD" clId="Web-{A6A3D343-4156-ED3F-9EDF-836CEC9D97A5}" dt="2021-05-04T12:59:35.649" v="377" actId="20577"/>
        <pc:sldMkLst>
          <pc:docMk/>
          <pc:sldMk cId="871627153" sldId="265"/>
        </pc:sldMkLst>
        <pc:spChg chg="mod">
          <ac:chgData name="Guest User" userId="S::urn:spo:anon#7c8e4cf8e93fe43d3307c0dc61dfe8ac4d617c24fabc9891901cc96888555fa6::" providerId="AD" clId="Web-{A6A3D343-4156-ED3F-9EDF-836CEC9D97A5}" dt="2021-05-04T12:59:35.649" v="377" actId="20577"/>
          <ac:spMkLst>
            <pc:docMk/>
            <pc:sldMk cId="871627153" sldId="265"/>
            <ac:spMk id="3" creationId="{60497A2E-8B1D-41F6-BCD5-96B072965EF2}"/>
          </ac:spMkLst>
        </pc:spChg>
      </pc:sldChg>
    </pc:docChg>
  </pc:docChgLst>
  <pc:docChgLst>
    <pc:chgData name="Guest User" userId="S::urn:spo:anon#7c8e4cf8e93fe43d3307c0dc61dfe8ac4d617c24fabc9891901cc96888555fa6::" providerId="AD" clId="Web-{EFB90E76-E090-F73D-349F-DA9053CD6857}"/>
    <pc:docChg chg="modSld">
      <pc:chgData name="Guest User" userId="S::urn:spo:anon#7c8e4cf8e93fe43d3307c0dc61dfe8ac4d617c24fabc9891901cc96888555fa6::" providerId="AD" clId="Web-{EFB90E76-E090-F73D-349F-DA9053CD6857}" dt="2021-05-04T11:38:52.018" v="851"/>
      <pc:docMkLst>
        <pc:docMk/>
      </pc:docMkLst>
      <pc:sldChg chg="modSp">
        <pc:chgData name="Guest User" userId="S::urn:spo:anon#7c8e4cf8e93fe43d3307c0dc61dfe8ac4d617c24fabc9891901cc96888555fa6::" providerId="AD" clId="Web-{EFB90E76-E090-F73D-349F-DA9053CD6857}" dt="2021-05-04T11:10:25.634" v="665" actId="20577"/>
        <pc:sldMkLst>
          <pc:docMk/>
          <pc:sldMk cId="3294013524" sldId="256"/>
        </pc:sldMkLst>
        <pc:spChg chg="mod">
          <ac:chgData name="Guest User" userId="S::urn:spo:anon#7c8e4cf8e93fe43d3307c0dc61dfe8ac4d617c24fabc9891901cc96888555fa6::" providerId="AD" clId="Web-{EFB90E76-E090-F73D-349F-DA9053CD6857}" dt="2021-05-04T11:10:25.634" v="665" actId="20577"/>
          <ac:spMkLst>
            <pc:docMk/>
            <pc:sldMk cId="3294013524" sldId="256"/>
            <ac:spMk id="3" creationId="{758CE592-BF55-4DC0-9AA7-ADE6D04F14A6}"/>
          </ac:spMkLst>
        </pc:spChg>
      </pc:sldChg>
      <pc:sldChg chg="modSp">
        <pc:chgData name="Guest User" userId="S::urn:spo:anon#7c8e4cf8e93fe43d3307c0dc61dfe8ac4d617c24fabc9891901cc96888555fa6::" providerId="AD" clId="Web-{EFB90E76-E090-F73D-349F-DA9053CD6857}" dt="2021-05-04T11:11:00.432" v="669" actId="20577"/>
        <pc:sldMkLst>
          <pc:docMk/>
          <pc:sldMk cId="1209310734" sldId="258"/>
        </pc:sldMkLst>
        <pc:graphicFrameChg chg="modGraphic">
          <ac:chgData name="Guest User" userId="S::urn:spo:anon#7c8e4cf8e93fe43d3307c0dc61dfe8ac4d617c24fabc9891901cc96888555fa6::" providerId="AD" clId="Web-{EFB90E76-E090-F73D-349F-DA9053CD6857}" dt="2021-05-04T11:11:00.432" v="669" actId="20577"/>
          <ac:graphicFrameMkLst>
            <pc:docMk/>
            <pc:sldMk cId="1209310734" sldId="258"/>
            <ac:graphicFrameMk id="40" creationId="{BE55562A-7414-4811-A67E-B80724EC5255}"/>
          </ac:graphicFrameMkLst>
        </pc:graphicFrameChg>
      </pc:sldChg>
      <pc:sldChg chg="modSp">
        <pc:chgData name="Guest User" userId="S::urn:spo:anon#7c8e4cf8e93fe43d3307c0dc61dfe8ac4d617c24fabc9891901cc96888555fa6::" providerId="AD" clId="Web-{EFB90E76-E090-F73D-349F-DA9053CD6857}" dt="2021-05-04T10:54:29.674" v="250" actId="20577"/>
        <pc:sldMkLst>
          <pc:docMk/>
          <pc:sldMk cId="2164567038" sldId="259"/>
        </pc:sldMkLst>
        <pc:spChg chg="mod">
          <ac:chgData name="Guest User" userId="S::urn:spo:anon#7c8e4cf8e93fe43d3307c0dc61dfe8ac4d617c24fabc9891901cc96888555fa6::" providerId="AD" clId="Web-{EFB90E76-E090-F73D-349F-DA9053CD6857}" dt="2021-05-04T10:54:29.674" v="250" actId="20577"/>
          <ac:spMkLst>
            <pc:docMk/>
            <pc:sldMk cId="2164567038" sldId="259"/>
            <ac:spMk id="3" creationId="{8A12E423-1881-4902-A353-AB0D62996A28}"/>
          </ac:spMkLst>
        </pc:spChg>
      </pc:sldChg>
      <pc:sldChg chg="addSp delSp modSp">
        <pc:chgData name="Guest User" userId="S::urn:spo:anon#7c8e4cf8e93fe43d3307c0dc61dfe8ac4d617c24fabc9891901cc96888555fa6::" providerId="AD" clId="Web-{EFB90E76-E090-F73D-349F-DA9053CD6857}" dt="2021-05-04T11:38:52.018" v="851"/>
        <pc:sldMkLst>
          <pc:docMk/>
          <pc:sldMk cId="280590761" sldId="260"/>
        </pc:sldMkLst>
        <pc:spChg chg="mo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2" creationId="{B9805D4F-0FDB-430E-8B79-BB20F59F636A}"/>
          </ac:spMkLst>
        </pc:spChg>
        <pc:spChg chg="mo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3" creationId="{7D5758FC-06D9-4F02-8836-94C424FF4911}"/>
          </ac:spMkLst>
        </pc:spChg>
        <pc:spChg chg="del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9" creationId="{15F0A9D0-BB35-4CAB-B92D-E061B9D8E3BD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24" creationId="{22171661-0838-4942-A149-8C1B789266A2}"/>
          </ac:spMkLst>
        </pc:spChg>
        <pc:picChg chg="mod">
          <ac:chgData name="Guest User" userId="S::urn:spo:anon#7c8e4cf8e93fe43d3307c0dc61dfe8ac4d617c24fabc9891901cc96888555fa6::" providerId="AD" clId="Web-{EFB90E76-E090-F73D-349F-DA9053CD6857}" dt="2021-05-04T11:38:52.018" v="851"/>
          <ac:picMkLst>
            <pc:docMk/>
            <pc:sldMk cId="280590761" sldId="260"/>
            <ac:picMk id="4" creationId="{D51E0B00-5BDE-4BC0-845F-E7CCD11FE009}"/>
          </ac:picMkLst>
        </pc:pic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1" creationId="{52F5DE35-776B-4C7D-AF2E-514E68BDD2F6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3" creationId="{4A65E4E8-1272-4386-BDFE-0129D7A7E2D4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5" creationId="{A6515F51-DBC6-42B8-9C34-749F69BB6561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7" creationId="{873F5967-4993-405D-A3E6-84DCEFF44C2A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9" creationId="{A3A523CC-BD6C-4A0D-B9DB-1DC2CE1E22F0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26" creationId="{BB04A404-AF1E-4EC9-AF7D-46C68BFCEBB6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28" creationId="{B1874503-FE8B-408C-ABAF-2B72BAC29666}"/>
          </ac:cxnSpMkLst>
        </pc:cxnChg>
      </pc:sldChg>
      <pc:sldChg chg="modSp">
        <pc:chgData name="Guest User" userId="S::urn:spo:anon#7c8e4cf8e93fe43d3307c0dc61dfe8ac4d617c24fabc9891901cc96888555fa6::" providerId="AD" clId="Web-{EFB90E76-E090-F73D-349F-DA9053CD6857}" dt="2021-05-04T11:09:59.884" v="651" actId="20577"/>
        <pc:sldMkLst>
          <pc:docMk/>
          <pc:sldMk cId="869984933" sldId="262"/>
        </pc:sldMkLst>
        <pc:graphicFrameChg chg="modGraphic">
          <ac:chgData name="Guest User" userId="S::urn:spo:anon#7c8e4cf8e93fe43d3307c0dc61dfe8ac4d617c24fabc9891901cc96888555fa6::" providerId="AD" clId="Web-{EFB90E76-E090-F73D-349F-DA9053CD6857}" dt="2021-05-04T11:09:59.884" v="651" actId="20577"/>
          <ac:graphicFrameMkLst>
            <pc:docMk/>
            <pc:sldMk cId="869984933" sldId="262"/>
            <ac:graphicFrameMk id="4" creationId="{2A71FB93-D4BF-4BA9-B6A5-56AA6273A1EF}"/>
          </ac:graphicFrameMkLst>
        </pc:graphicFrameChg>
      </pc:sldChg>
      <pc:sldChg chg="addSp modSp mod setBg">
        <pc:chgData name="Guest User" userId="S::urn:spo:anon#7c8e4cf8e93fe43d3307c0dc61dfe8ac4d617c24fabc9891901cc96888555fa6::" providerId="AD" clId="Web-{EFB90E76-E090-F73D-349F-DA9053CD6857}" dt="2021-05-04T11:25:26.312" v="850" actId="20577"/>
        <pc:sldMkLst>
          <pc:docMk/>
          <pc:sldMk cId="3868211684" sldId="263"/>
        </pc:sldMkLst>
        <pc:spChg chg="mo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2" creationId="{FB7CE765-A5EA-4AA8-8133-03DF7956D203}"/>
          </ac:spMkLst>
        </pc:spChg>
        <pc:spChg chg="mod">
          <ac:chgData name="Guest User" userId="S::urn:spo:anon#7c8e4cf8e93fe43d3307c0dc61dfe8ac4d617c24fabc9891901cc96888555fa6::" providerId="AD" clId="Web-{EFB90E76-E090-F73D-349F-DA9053CD6857}" dt="2021-05-04T11:25:26.312" v="850" actId="20577"/>
          <ac:spMkLst>
            <pc:docMk/>
            <pc:sldMk cId="3868211684" sldId="263"/>
            <ac:spMk id="3" creationId="{0B106F76-9E45-459C-98A4-8EFEA7779F1A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8" creationId="{81775E6C-9FE7-4AE4-ABE7-2568D95DEAE0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10" creationId="{6F1D8699-067D-4768-9F87-3E302B3797BC}"/>
          </ac:spMkLst>
        </pc:sp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2" creationId="{E8A66062-E0FE-4EE7-9840-EC05B87ACF47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4" creationId="{7A364443-B44B-44C9-B8C4-AED23CB62151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6" creationId="{B3087726-EFA7-48B6-8527-80902BB5587C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8" creationId="{384CA14D-52DC-4F3C-A1CE-235B99A179A8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20" creationId="{A3B4C179-2540-4304-9C9C-2AAAA53EFDC7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22" creationId="{C5950BAB-F521-4A52-A263-D105789771E6}"/>
          </ac:cxnSpMkLst>
        </pc:cxnChg>
      </pc:sldChg>
      <pc:sldChg chg="modSp">
        <pc:chgData name="Guest User" userId="S::urn:spo:anon#7c8e4cf8e93fe43d3307c0dc61dfe8ac4d617c24fabc9891901cc96888555fa6::" providerId="AD" clId="Web-{EFB90E76-E090-F73D-349F-DA9053CD6857}" dt="2021-05-04T11:02:42.092" v="345" actId="20577"/>
        <pc:sldMkLst>
          <pc:docMk/>
          <pc:sldMk cId="453881686" sldId="264"/>
        </pc:sldMkLst>
        <pc:spChg chg="mod">
          <ac:chgData name="Guest User" userId="S::urn:spo:anon#7c8e4cf8e93fe43d3307c0dc61dfe8ac4d617c24fabc9891901cc96888555fa6::" providerId="AD" clId="Web-{EFB90E76-E090-F73D-349F-DA9053CD6857}" dt="2021-05-04T11:02:42.092" v="345" actId="20577"/>
          <ac:spMkLst>
            <pc:docMk/>
            <pc:sldMk cId="453881686" sldId="264"/>
            <ac:spMk id="3" creationId="{2EEB95D4-62D9-4E18-9474-00BE442D1FB6}"/>
          </ac:spMkLst>
        </pc:spChg>
      </pc:sldChg>
    </pc:docChg>
  </pc:docChgLst>
  <pc:docChgLst>
    <pc:chgData name="Espen Holsen" userId="dd65bb7a-419e-491b-84e5-794023f8ba36" providerId="ADAL" clId="{F60C6535-0B72-434D-BD9E-3A1125392E13}"/>
    <pc:docChg chg="undo custSel modSld">
      <pc:chgData name="Espen Holsen" userId="dd65bb7a-419e-491b-84e5-794023f8ba36" providerId="ADAL" clId="{F60C6535-0B72-434D-BD9E-3A1125392E13}" dt="2021-05-04T11:36:56.118" v="863" actId="20577"/>
      <pc:docMkLst>
        <pc:docMk/>
      </pc:docMkLst>
      <pc:sldChg chg="modSp mod">
        <pc:chgData name="Espen Holsen" userId="dd65bb7a-419e-491b-84e5-794023f8ba36" providerId="ADAL" clId="{F60C6535-0B72-434D-BD9E-3A1125392E13}" dt="2021-05-04T10:43:32.019" v="6" actId="20577"/>
        <pc:sldMkLst>
          <pc:docMk/>
          <pc:sldMk cId="280590761" sldId="260"/>
        </pc:sldMkLst>
        <pc:spChg chg="mod">
          <ac:chgData name="Espen Holsen" userId="dd65bb7a-419e-491b-84e5-794023f8ba36" providerId="ADAL" clId="{F60C6535-0B72-434D-BD9E-3A1125392E13}" dt="2021-05-04T10:43:32.019" v="6" actId="20577"/>
          <ac:spMkLst>
            <pc:docMk/>
            <pc:sldMk cId="280590761" sldId="260"/>
            <ac:spMk id="2" creationId="{B9805D4F-0FDB-430E-8B79-BB20F59F636A}"/>
          </ac:spMkLst>
        </pc:spChg>
      </pc:sldChg>
      <pc:sldChg chg="modSp mod">
        <pc:chgData name="Espen Holsen" userId="dd65bb7a-419e-491b-84e5-794023f8ba36" providerId="ADAL" clId="{F60C6535-0B72-434D-BD9E-3A1125392E13}" dt="2021-05-04T11:28:06.640" v="860" actId="20577"/>
        <pc:sldMkLst>
          <pc:docMk/>
          <pc:sldMk cId="3460958261" sldId="261"/>
        </pc:sldMkLst>
        <pc:spChg chg="mod">
          <ac:chgData name="Espen Holsen" userId="dd65bb7a-419e-491b-84e5-794023f8ba36" providerId="ADAL" clId="{F60C6535-0B72-434D-BD9E-3A1125392E13}" dt="2021-05-04T10:43:46.232" v="27" actId="20577"/>
          <ac:spMkLst>
            <pc:docMk/>
            <pc:sldMk cId="3460958261" sldId="261"/>
            <ac:spMk id="2" creationId="{42CD69A4-AABA-4EF5-98CA-DACD27339CA8}"/>
          </ac:spMkLst>
        </pc:spChg>
        <pc:spChg chg="mod">
          <ac:chgData name="Espen Holsen" userId="dd65bb7a-419e-491b-84e5-794023f8ba36" providerId="ADAL" clId="{F60C6535-0B72-434D-BD9E-3A1125392E13}" dt="2021-05-04T11:28:06.640" v="860" actId="20577"/>
          <ac:spMkLst>
            <pc:docMk/>
            <pc:sldMk cId="3460958261" sldId="261"/>
            <ac:spMk id="3" creationId="{74C71632-6011-4D81-B652-C48A65E89F94}"/>
          </ac:spMkLst>
        </pc:spChg>
      </pc:sldChg>
      <pc:sldChg chg="modSp mod">
        <pc:chgData name="Espen Holsen" userId="dd65bb7a-419e-491b-84e5-794023f8ba36" providerId="ADAL" clId="{F60C6535-0B72-434D-BD9E-3A1125392E13}" dt="2021-05-04T11:36:56.118" v="863" actId="20577"/>
        <pc:sldMkLst>
          <pc:docMk/>
          <pc:sldMk cId="1748631428" sldId="266"/>
        </pc:sldMkLst>
        <pc:spChg chg="mod">
          <ac:chgData name="Espen Holsen" userId="dd65bb7a-419e-491b-84e5-794023f8ba36" providerId="ADAL" clId="{F60C6535-0B72-434D-BD9E-3A1125392E13}" dt="2021-05-04T11:36:56.118" v="863" actId="20577"/>
          <ac:spMkLst>
            <pc:docMk/>
            <pc:sldMk cId="1748631428" sldId="266"/>
            <ac:spMk id="3" creationId="{3A592D94-7354-4E6C-A7F7-417AA1A3BDF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D7C59-72C5-41B2-8B52-07A71751300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b-NO"/>
        </a:p>
      </dgm:t>
    </dgm:pt>
    <dgm:pt modelId="{D13C2F7B-4380-41D7-BC68-746FEC69A984}">
      <dgm:prSet/>
      <dgm:spPr/>
      <dgm:t>
        <a:bodyPr/>
        <a:lstStyle/>
        <a:p>
          <a:r>
            <a:rPr lang="nb-NO"/>
            <a:t>Generelt oppsett</a:t>
          </a:r>
        </a:p>
      </dgm:t>
    </dgm:pt>
    <dgm:pt modelId="{2A30D52F-3242-48ED-8D6E-A8BDC5F0FE1E}" type="parTrans" cxnId="{2F325E8B-B8FF-4727-80A8-36F2A9A684E7}">
      <dgm:prSet/>
      <dgm:spPr/>
      <dgm:t>
        <a:bodyPr/>
        <a:lstStyle/>
        <a:p>
          <a:endParaRPr lang="nb-NO"/>
        </a:p>
      </dgm:t>
    </dgm:pt>
    <dgm:pt modelId="{5E45D759-98F7-4E2F-B3BA-DB9713D7EB73}" type="sibTrans" cxnId="{2F325E8B-B8FF-4727-80A8-36F2A9A684E7}">
      <dgm:prSet/>
      <dgm:spPr/>
      <dgm:t>
        <a:bodyPr/>
        <a:lstStyle/>
        <a:p>
          <a:endParaRPr lang="nb-NO"/>
        </a:p>
      </dgm:t>
    </dgm:pt>
    <dgm:pt modelId="{6A0AC477-E43A-4F43-9DA6-6FAB57732AD9}">
      <dgm:prSet/>
      <dgm:spPr/>
      <dgm:t>
        <a:bodyPr/>
        <a:lstStyle/>
        <a:p>
          <a:r>
            <a:rPr lang="nb-NO"/>
            <a:t>ADC og </a:t>
          </a:r>
          <a:r>
            <a:rPr lang="nb-NO" err="1"/>
            <a:t>interrupt</a:t>
          </a:r>
          <a:endParaRPr lang="nb-NO"/>
        </a:p>
      </dgm:t>
    </dgm:pt>
    <dgm:pt modelId="{B1CFF129-066C-4078-8F8D-4B1A37A5BED9}" type="parTrans" cxnId="{F99A82ED-C2B5-4B9B-B5B1-9D5A31F9E828}">
      <dgm:prSet/>
      <dgm:spPr/>
      <dgm:t>
        <a:bodyPr/>
        <a:lstStyle/>
        <a:p>
          <a:endParaRPr lang="nb-NO"/>
        </a:p>
      </dgm:t>
    </dgm:pt>
    <dgm:pt modelId="{25EFE54A-5E1C-4750-9EC0-78C120F2C323}" type="sibTrans" cxnId="{F99A82ED-C2B5-4B9B-B5B1-9D5A31F9E828}">
      <dgm:prSet/>
      <dgm:spPr/>
      <dgm:t>
        <a:bodyPr/>
        <a:lstStyle/>
        <a:p>
          <a:endParaRPr lang="nb-NO"/>
        </a:p>
      </dgm:t>
    </dgm:pt>
    <dgm:pt modelId="{9937F0AB-7A88-4D4B-8EBC-8BCF86DC3686}">
      <dgm:prSet/>
      <dgm:spPr/>
      <dgm:t>
        <a:bodyPr/>
        <a:lstStyle/>
        <a:p>
          <a:pPr rtl="0"/>
          <a:r>
            <a:rPr lang="nb-NO" err="1"/>
            <a:t>Timere</a:t>
          </a:r>
          <a:r>
            <a:rPr lang="nb-NO">
              <a:latin typeface="Univers Condensed Light"/>
            </a:rPr>
            <a:t> og PWM</a:t>
          </a:r>
        </a:p>
      </dgm:t>
    </dgm:pt>
    <dgm:pt modelId="{B1CDEED1-0A94-413B-B959-AADB84209FDD}" type="parTrans" cxnId="{7DCF0590-141A-428D-BD12-C887040B1CC6}">
      <dgm:prSet/>
      <dgm:spPr/>
      <dgm:t>
        <a:bodyPr/>
        <a:lstStyle/>
        <a:p>
          <a:endParaRPr lang="nb-NO"/>
        </a:p>
      </dgm:t>
    </dgm:pt>
    <dgm:pt modelId="{813EA9CA-704B-42B5-86BE-318F60A0594F}" type="sibTrans" cxnId="{7DCF0590-141A-428D-BD12-C887040B1CC6}">
      <dgm:prSet/>
      <dgm:spPr/>
      <dgm:t>
        <a:bodyPr/>
        <a:lstStyle/>
        <a:p>
          <a:endParaRPr lang="nb-NO"/>
        </a:p>
      </dgm:t>
    </dgm:pt>
    <dgm:pt modelId="{3736C82A-F212-4A2E-865D-45A927126F61}">
      <dgm:prSet phldr="0"/>
      <dgm:spPr/>
      <dgm:t>
        <a:bodyPr/>
        <a:lstStyle/>
        <a:p>
          <a:pPr rtl="0"/>
          <a:r>
            <a:rPr lang="nb-NO">
              <a:latin typeface="Univers Condensed Light"/>
            </a:rPr>
            <a:t>Seriell kommunikasjon</a:t>
          </a:r>
          <a:endParaRPr lang="nb-NO"/>
        </a:p>
      </dgm:t>
    </dgm:pt>
    <dgm:pt modelId="{9C188C82-C831-4C94-AA1B-A068F277A464}" type="parTrans" cxnId="{AEB7A3CE-CE38-4456-B15A-38313705FE1F}">
      <dgm:prSet/>
      <dgm:spPr/>
      <dgm:t>
        <a:bodyPr/>
        <a:lstStyle/>
        <a:p>
          <a:endParaRPr lang="nb-NO"/>
        </a:p>
      </dgm:t>
    </dgm:pt>
    <dgm:pt modelId="{A9FDBA63-D371-4B83-BE76-B9AFD2E49ABA}" type="sibTrans" cxnId="{AEB7A3CE-CE38-4456-B15A-38313705FE1F}">
      <dgm:prSet/>
      <dgm:spPr/>
      <dgm:t>
        <a:bodyPr/>
        <a:lstStyle/>
        <a:p>
          <a:endParaRPr lang="nb-NO"/>
        </a:p>
      </dgm:t>
    </dgm:pt>
    <dgm:pt modelId="{1852EB94-E955-441C-80F0-AEC51A049AFC}">
      <dgm:prSet/>
      <dgm:spPr/>
      <dgm:t>
        <a:bodyPr/>
        <a:lstStyle/>
        <a:p>
          <a:r>
            <a:rPr lang="nb-NO"/>
            <a:t>Ideer til bruk og videre utvikling</a:t>
          </a:r>
        </a:p>
      </dgm:t>
    </dgm:pt>
    <dgm:pt modelId="{FBACB29B-DB73-49ED-B3C5-6B7D517DDAA7}" type="parTrans" cxnId="{E02AD2B6-0F78-4EDB-B955-2378B38E3D88}">
      <dgm:prSet/>
      <dgm:spPr/>
      <dgm:t>
        <a:bodyPr/>
        <a:lstStyle/>
        <a:p>
          <a:endParaRPr lang="nb-NO"/>
        </a:p>
      </dgm:t>
    </dgm:pt>
    <dgm:pt modelId="{BDB088B4-E138-4A7F-8F42-FE420D974D7D}" type="sibTrans" cxnId="{E02AD2B6-0F78-4EDB-B955-2378B38E3D88}">
      <dgm:prSet/>
      <dgm:spPr/>
      <dgm:t>
        <a:bodyPr/>
        <a:lstStyle/>
        <a:p>
          <a:endParaRPr lang="nb-NO"/>
        </a:p>
      </dgm:t>
    </dgm:pt>
    <dgm:pt modelId="{DB0FB1D1-517B-4108-A802-46254BDBC6FF}" type="pres">
      <dgm:prSet presAssocID="{3FCD7C59-72C5-41B2-8B52-07A717513006}" presName="linear" presStyleCnt="0">
        <dgm:presLayoutVars>
          <dgm:dir/>
          <dgm:animLvl val="lvl"/>
          <dgm:resizeHandles val="exact"/>
        </dgm:presLayoutVars>
      </dgm:prSet>
      <dgm:spPr/>
    </dgm:pt>
    <dgm:pt modelId="{E455890B-F44C-44CC-BD90-2F04979CA5B7}" type="pres">
      <dgm:prSet presAssocID="{D13C2F7B-4380-41D7-BC68-746FEC69A984}" presName="parentLin" presStyleCnt="0"/>
      <dgm:spPr/>
    </dgm:pt>
    <dgm:pt modelId="{3427C68F-1978-4733-A43B-5E292738C589}" type="pres">
      <dgm:prSet presAssocID="{D13C2F7B-4380-41D7-BC68-746FEC69A984}" presName="parentLeftMargin" presStyleLbl="node1" presStyleIdx="0" presStyleCnt="5"/>
      <dgm:spPr/>
    </dgm:pt>
    <dgm:pt modelId="{37949C2B-032D-4D29-8CF1-C5CC88847104}" type="pres">
      <dgm:prSet presAssocID="{D13C2F7B-4380-41D7-BC68-746FEC69A9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ACEF19-19D3-4DAE-A7D6-7D36117E75CD}" type="pres">
      <dgm:prSet presAssocID="{D13C2F7B-4380-41D7-BC68-746FEC69A984}" presName="negativeSpace" presStyleCnt="0"/>
      <dgm:spPr/>
    </dgm:pt>
    <dgm:pt modelId="{1A6F6E5D-4091-4958-B63D-5C9C2524F4C6}" type="pres">
      <dgm:prSet presAssocID="{D13C2F7B-4380-41D7-BC68-746FEC69A984}" presName="childText" presStyleLbl="conFgAcc1" presStyleIdx="0" presStyleCnt="5">
        <dgm:presLayoutVars>
          <dgm:bulletEnabled val="1"/>
        </dgm:presLayoutVars>
      </dgm:prSet>
      <dgm:spPr/>
    </dgm:pt>
    <dgm:pt modelId="{3A26E819-4EDE-45CB-B4A3-004780D42CF4}" type="pres">
      <dgm:prSet presAssocID="{5E45D759-98F7-4E2F-B3BA-DB9713D7EB73}" presName="spaceBetweenRectangles" presStyleCnt="0"/>
      <dgm:spPr/>
    </dgm:pt>
    <dgm:pt modelId="{75A8D94B-C6E5-412D-B539-7741C9890C4E}" type="pres">
      <dgm:prSet presAssocID="{6A0AC477-E43A-4F43-9DA6-6FAB57732AD9}" presName="parentLin" presStyleCnt="0"/>
      <dgm:spPr/>
    </dgm:pt>
    <dgm:pt modelId="{5A0C3BF1-47A2-4681-9983-8100D274F11E}" type="pres">
      <dgm:prSet presAssocID="{6A0AC477-E43A-4F43-9DA6-6FAB57732AD9}" presName="parentLeftMargin" presStyleLbl="node1" presStyleIdx="0" presStyleCnt="5"/>
      <dgm:spPr/>
    </dgm:pt>
    <dgm:pt modelId="{A7437473-2ECD-45F4-9701-54E6BBCC2FDA}" type="pres">
      <dgm:prSet presAssocID="{6A0AC477-E43A-4F43-9DA6-6FAB57732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F03B5-1844-40CE-96A0-31EFF8FCBC9D}" type="pres">
      <dgm:prSet presAssocID="{6A0AC477-E43A-4F43-9DA6-6FAB57732AD9}" presName="negativeSpace" presStyleCnt="0"/>
      <dgm:spPr/>
    </dgm:pt>
    <dgm:pt modelId="{9B828F14-4A48-4525-A221-61B652E73AF8}" type="pres">
      <dgm:prSet presAssocID="{6A0AC477-E43A-4F43-9DA6-6FAB57732AD9}" presName="childText" presStyleLbl="conFgAcc1" presStyleIdx="1" presStyleCnt="5">
        <dgm:presLayoutVars>
          <dgm:bulletEnabled val="1"/>
        </dgm:presLayoutVars>
      </dgm:prSet>
      <dgm:spPr/>
    </dgm:pt>
    <dgm:pt modelId="{09E10A92-7862-4476-8497-5645289645C6}" type="pres">
      <dgm:prSet presAssocID="{25EFE54A-5E1C-4750-9EC0-78C120F2C323}" presName="spaceBetweenRectangles" presStyleCnt="0"/>
      <dgm:spPr/>
    </dgm:pt>
    <dgm:pt modelId="{73FAFD07-E757-4BDA-A29E-DA1950A0ABC2}" type="pres">
      <dgm:prSet presAssocID="{9937F0AB-7A88-4D4B-8EBC-8BCF86DC3686}" presName="parentLin" presStyleCnt="0"/>
      <dgm:spPr/>
    </dgm:pt>
    <dgm:pt modelId="{9B21FC8A-EC83-462E-ADE9-F9E81DF4E1D5}" type="pres">
      <dgm:prSet presAssocID="{9937F0AB-7A88-4D4B-8EBC-8BCF86DC3686}" presName="parentLeftMargin" presStyleLbl="node1" presStyleIdx="1" presStyleCnt="5"/>
      <dgm:spPr/>
    </dgm:pt>
    <dgm:pt modelId="{B4FC50C9-F537-4008-B462-05BF52497AA2}" type="pres">
      <dgm:prSet presAssocID="{9937F0AB-7A88-4D4B-8EBC-8BCF86DC36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B74D2-BFA7-42A7-AE10-D564260544B1}" type="pres">
      <dgm:prSet presAssocID="{9937F0AB-7A88-4D4B-8EBC-8BCF86DC3686}" presName="negativeSpace" presStyleCnt="0"/>
      <dgm:spPr/>
    </dgm:pt>
    <dgm:pt modelId="{ED6E0634-2285-48F6-BA15-EC83296FB29C}" type="pres">
      <dgm:prSet presAssocID="{9937F0AB-7A88-4D4B-8EBC-8BCF86DC3686}" presName="childText" presStyleLbl="conFgAcc1" presStyleIdx="2" presStyleCnt="5">
        <dgm:presLayoutVars>
          <dgm:bulletEnabled val="1"/>
        </dgm:presLayoutVars>
      </dgm:prSet>
      <dgm:spPr/>
    </dgm:pt>
    <dgm:pt modelId="{9EF10B64-1557-43D7-8C2F-A9408A908B74}" type="pres">
      <dgm:prSet presAssocID="{813EA9CA-704B-42B5-86BE-318F60A0594F}" presName="spaceBetweenRectangles" presStyleCnt="0"/>
      <dgm:spPr/>
    </dgm:pt>
    <dgm:pt modelId="{9F8D11F3-0B98-40A8-B405-A157E49C18D2}" type="pres">
      <dgm:prSet presAssocID="{3736C82A-F212-4A2E-865D-45A927126F61}" presName="parentLin" presStyleCnt="0"/>
      <dgm:spPr/>
    </dgm:pt>
    <dgm:pt modelId="{6BEBCB5F-65E3-4D3E-B3FE-3EEB75867381}" type="pres">
      <dgm:prSet presAssocID="{3736C82A-F212-4A2E-865D-45A927126F61}" presName="parentLeftMargin" presStyleLbl="node1" presStyleIdx="2" presStyleCnt="5"/>
      <dgm:spPr/>
    </dgm:pt>
    <dgm:pt modelId="{891ACDFB-1E17-43BF-9A33-B1C5D9F739FC}" type="pres">
      <dgm:prSet presAssocID="{3736C82A-F212-4A2E-865D-45A927126F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4EB0D-AB9D-4328-974C-8BC5320E52FB}" type="pres">
      <dgm:prSet presAssocID="{3736C82A-F212-4A2E-865D-45A927126F61}" presName="negativeSpace" presStyleCnt="0"/>
      <dgm:spPr/>
    </dgm:pt>
    <dgm:pt modelId="{6F733612-54F2-44AE-985A-0B29015B4287}" type="pres">
      <dgm:prSet presAssocID="{3736C82A-F212-4A2E-865D-45A927126F61}" presName="childText" presStyleLbl="conFgAcc1" presStyleIdx="3" presStyleCnt="5">
        <dgm:presLayoutVars>
          <dgm:bulletEnabled val="1"/>
        </dgm:presLayoutVars>
      </dgm:prSet>
      <dgm:spPr/>
    </dgm:pt>
    <dgm:pt modelId="{000D7F0A-24E1-48D6-94AC-D2AC17FFA2E0}" type="pres">
      <dgm:prSet presAssocID="{A9FDBA63-D371-4B83-BE76-B9AFD2E49ABA}" presName="spaceBetweenRectangles" presStyleCnt="0"/>
      <dgm:spPr/>
    </dgm:pt>
    <dgm:pt modelId="{D3646C10-13E3-4E44-825B-CBBDABAD0D20}" type="pres">
      <dgm:prSet presAssocID="{1852EB94-E955-441C-80F0-AEC51A049AFC}" presName="parentLin" presStyleCnt="0"/>
      <dgm:spPr/>
    </dgm:pt>
    <dgm:pt modelId="{30F48C64-2A62-4295-87FE-15C61A4DF2C3}" type="pres">
      <dgm:prSet presAssocID="{1852EB94-E955-441C-80F0-AEC51A049AFC}" presName="parentLeftMargin" presStyleLbl="node1" presStyleIdx="3" presStyleCnt="5"/>
      <dgm:spPr/>
    </dgm:pt>
    <dgm:pt modelId="{DE6C0871-8F7E-4E35-A6CD-84DBC5ADABA0}" type="pres">
      <dgm:prSet presAssocID="{1852EB94-E955-441C-80F0-AEC51A049A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5490DA-2205-4192-A885-707AFB7A7792}" type="pres">
      <dgm:prSet presAssocID="{1852EB94-E955-441C-80F0-AEC51A049AFC}" presName="negativeSpace" presStyleCnt="0"/>
      <dgm:spPr/>
    </dgm:pt>
    <dgm:pt modelId="{9BA2B860-21A9-4BE7-B238-57460F6F7219}" type="pres">
      <dgm:prSet presAssocID="{1852EB94-E955-441C-80F0-AEC51A049A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653BF04-FEDD-4604-8563-17C5C3B98AE6}" type="presOf" srcId="{9937F0AB-7A88-4D4B-8EBC-8BCF86DC3686}" destId="{B4FC50C9-F537-4008-B462-05BF52497AA2}" srcOrd="1" destOrd="0" presId="urn:microsoft.com/office/officeart/2005/8/layout/list1"/>
    <dgm:cxn modelId="{A365F10E-0D76-4C0D-ADE4-48053A7031C5}" type="presOf" srcId="{6A0AC477-E43A-4F43-9DA6-6FAB57732AD9}" destId="{A7437473-2ECD-45F4-9701-54E6BBCC2FDA}" srcOrd="1" destOrd="0" presId="urn:microsoft.com/office/officeart/2005/8/layout/list1"/>
    <dgm:cxn modelId="{4BE8093D-06CA-4317-8185-D43B21A6E5D2}" type="presOf" srcId="{3FCD7C59-72C5-41B2-8B52-07A717513006}" destId="{DB0FB1D1-517B-4108-A802-46254BDBC6FF}" srcOrd="0" destOrd="0" presId="urn:microsoft.com/office/officeart/2005/8/layout/list1"/>
    <dgm:cxn modelId="{F1997A3E-FBCD-445C-AF3C-ED057EE6159A}" type="presOf" srcId="{9937F0AB-7A88-4D4B-8EBC-8BCF86DC3686}" destId="{9B21FC8A-EC83-462E-ADE9-F9E81DF4E1D5}" srcOrd="0" destOrd="0" presId="urn:microsoft.com/office/officeart/2005/8/layout/list1"/>
    <dgm:cxn modelId="{55EAD674-2B0B-4216-B4D7-83456FF3FF7A}" type="presOf" srcId="{1852EB94-E955-441C-80F0-AEC51A049AFC}" destId="{30F48C64-2A62-4295-87FE-15C61A4DF2C3}" srcOrd="0" destOrd="0" presId="urn:microsoft.com/office/officeart/2005/8/layout/list1"/>
    <dgm:cxn modelId="{920ADA81-CDC9-4D5A-844B-0F9E4B52A49F}" type="presOf" srcId="{1852EB94-E955-441C-80F0-AEC51A049AFC}" destId="{DE6C0871-8F7E-4E35-A6CD-84DBC5ADABA0}" srcOrd="1" destOrd="0" presId="urn:microsoft.com/office/officeart/2005/8/layout/list1"/>
    <dgm:cxn modelId="{2F325E8B-B8FF-4727-80A8-36F2A9A684E7}" srcId="{3FCD7C59-72C5-41B2-8B52-07A717513006}" destId="{D13C2F7B-4380-41D7-BC68-746FEC69A984}" srcOrd="0" destOrd="0" parTransId="{2A30D52F-3242-48ED-8D6E-A8BDC5F0FE1E}" sibTransId="{5E45D759-98F7-4E2F-B3BA-DB9713D7EB73}"/>
    <dgm:cxn modelId="{7DCF0590-141A-428D-BD12-C887040B1CC6}" srcId="{3FCD7C59-72C5-41B2-8B52-07A717513006}" destId="{9937F0AB-7A88-4D4B-8EBC-8BCF86DC3686}" srcOrd="2" destOrd="0" parTransId="{B1CDEED1-0A94-413B-B959-AADB84209FDD}" sibTransId="{813EA9CA-704B-42B5-86BE-318F60A0594F}"/>
    <dgm:cxn modelId="{2DD011A6-2101-4FAD-84C2-17A995B9D179}" type="presOf" srcId="{D13C2F7B-4380-41D7-BC68-746FEC69A984}" destId="{37949C2B-032D-4D29-8CF1-C5CC88847104}" srcOrd="1" destOrd="0" presId="urn:microsoft.com/office/officeart/2005/8/layout/list1"/>
    <dgm:cxn modelId="{A95762AF-3B6C-462A-AFAA-FE8AB4B276EA}" type="presOf" srcId="{6A0AC477-E43A-4F43-9DA6-6FAB57732AD9}" destId="{5A0C3BF1-47A2-4681-9983-8100D274F11E}" srcOrd="0" destOrd="0" presId="urn:microsoft.com/office/officeart/2005/8/layout/list1"/>
    <dgm:cxn modelId="{E02AD2B6-0F78-4EDB-B955-2378B38E3D88}" srcId="{3FCD7C59-72C5-41B2-8B52-07A717513006}" destId="{1852EB94-E955-441C-80F0-AEC51A049AFC}" srcOrd="4" destOrd="0" parTransId="{FBACB29B-DB73-49ED-B3C5-6B7D517DDAA7}" sibTransId="{BDB088B4-E138-4A7F-8F42-FE420D974D7D}"/>
    <dgm:cxn modelId="{22008CCB-909B-4866-8C40-A56A9B2CB100}" type="presOf" srcId="{3736C82A-F212-4A2E-865D-45A927126F61}" destId="{6BEBCB5F-65E3-4D3E-B3FE-3EEB75867381}" srcOrd="0" destOrd="0" presId="urn:microsoft.com/office/officeart/2005/8/layout/list1"/>
    <dgm:cxn modelId="{AEB7A3CE-CE38-4456-B15A-38313705FE1F}" srcId="{3FCD7C59-72C5-41B2-8B52-07A717513006}" destId="{3736C82A-F212-4A2E-865D-45A927126F61}" srcOrd="3" destOrd="0" parTransId="{9C188C82-C831-4C94-AA1B-A068F277A464}" sibTransId="{A9FDBA63-D371-4B83-BE76-B9AFD2E49ABA}"/>
    <dgm:cxn modelId="{55EE24E5-C121-4B84-99ED-523CE414FAD8}" type="presOf" srcId="{3736C82A-F212-4A2E-865D-45A927126F61}" destId="{891ACDFB-1E17-43BF-9A33-B1C5D9F739FC}" srcOrd="1" destOrd="0" presId="urn:microsoft.com/office/officeart/2005/8/layout/list1"/>
    <dgm:cxn modelId="{B8DB78E5-4CBE-41AF-A800-B5C6C32E8F77}" type="presOf" srcId="{D13C2F7B-4380-41D7-BC68-746FEC69A984}" destId="{3427C68F-1978-4733-A43B-5E292738C589}" srcOrd="0" destOrd="0" presId="urn:microsoft.com/office/officeart/2005/8/layout/list1"/>
    <dgm:cxn modelId="{F99A82ED-C2B5-4B9B-B5B1-9D5A31F9E828}" srcId="{3FCD7C59-72C5-41B2-8B52-07A717513006}" destId="{6A0AC477-E43A-4F43-9DA6-6FAB57732AD9}" srcOrd="1" destOrd="0" parTransId="{B1CFF129-066C-4078-8F8D-4B1A37A5BED9}" sibTransId="{25EFE54A-5E1C-4750-9EC0-78C120F2C323}"/>
    <dgm:cxn modelId="{EBE4CE27-337F-4F7A-938F-DEBFF57B9B03}" type="presParOf" srcId="{DB0FB1D1-517B-4108-A802-46254BDBC6FF}" destId="{E455890B-F44C-44CC-BD90-2F04979CA5B7}" srcOrd="0" destOrd="0" presId="urn:microsoft.com/office/officeart/2005/8/layout/list1"/>
    <dgm:cxn modelId="{ECD3F127-8BA5-4B37-8667-86223903EE07}" type="presParOf" srcId="{E455890B-F44C-44CC-BD90-2F04979CA5B7}" destId="{3427C68F-1978-4733-A43B-5E292738C589}" srcOrd="0" destOrd="0" presId="urn:microsoft.com/office/officeart/2005/8/layout/list1"/>
    <dgm:cxn modelId="{0D6873C3-682C-4C99-9DAB-11457662B4B0}" type="presParOf" srcId="{E455890B-F44C-44CC-BD90-2F04979CA5B7}" destId="{37949C2B-032D-4D29-8CF1-C5CC88847104}" srcOrd="1" destOrd="0" presId="urn:microsoft.com/office/officeart/2005/8/layout/list1"/>
    <dgm:cxn modelId="{957A0661-2EE3-4EDC-B37C-4486CDC9C052}" type="presParOf" srcId="{DB0FB1D1-517B-4108-A802-46254BDBC6FF}" destId="{23ACEF19-19D3-4DAE-A7D6-7D36117E75CD}" srcOrd="1" destOrd="0" presId="urn:microsoft.com/office/officeart/2005/8/layout/list1"/>
    <dgm:cxn modelId="{023165DF-7896-4090-8833-C57917691980}" type="presParOf" srcId="{DB0FB1D1-517B-4108-A802-46254BDBC6FF}" destId="{1A6F6E5D-4091-4958-B63D-5C9C2524F4C6}" srcOrd="2" destOrd="0" presId="urn:microsoft.com/office/officeart/2005/8/layout/list1"/>
    <dgm:cxn modelId="{A8A6678A-A664-48C9-86DE-B7058D856ACE}" type="presParOf" srcId="{DB0FB1D1-517B-4108-A802-46254BDBC6FF}" destId="{3A26E819-4EDE-45CB-B4A3-004780D42CF4}" srcOrd="3" destOrd="0" presId="urn:microsoft.com/office/officeart/2005/8/layout/list1"/>
    <dgm:cxn modelId="{4D808BA6-0011-430F-9113-36665D4A5583}" type="presParOf" srcId="{DB0FB1D1-517B-4108-A802-46254BDBC6FF}" destId="{75A8D94B-C6E5-412D-B539-7741C9890C4E}" srcOrd="4" destOrd="0" presId="urn:microsoft.com/office/officeart/2005/8/layout/list1"/>
    <dgm:cxn modelId="{84ED821B-E71F-4F84-968F-D119804136D3}" type="presParOf" srcId="{75A8D94B-C6E5-412D-B539-7741C9890C4E}" destId="{5A0C3BF1-47A2-4681-9983-8100D274F11E}" srcOrd="0" destOrd="0" presId="urn:microsoft.com/office/officeart/2005/8/layout/list1"/>
    <dgm:cxn modelId="{37782BBA-7E1D-4F14-9E3D-304B02C66BCB}" type="presParOf" srcId="{75A8D94B-C6E5-412D-B539-7741C9890C4E}" destId="{A7437473-2ECD-45F4-9701-54E6BBCC2FDA}" srcOrd="1" destOrd="0" presId="urn:microsoft.com/office/officeart/2005/8/layout/list1"/>
    <dgm:cxn modelId="{D2C18C8B-B3D6-4B6C-A5F5-D7ADF6751F76}" type="presParOf" srcId="{DB0FB1D1-517B-4108-A802-46254BDBC6FF}" destId="{2A7F03B5-1844-40CE-96A0-31EFF8FCBC9D}" srcOrd="5" destOrd="0" presId="urn:microsoft.com/office/officeart/2005/8/layout/list1"/>
    <dgm:cxn modelId="{5AF4F6D8-D339-4E80-B35D-4DFEF7108BE6}" type="presParOf" srcId="{DB0FB1D1-517B-4108-A802-46254BDBC6FF}" destId="{9B828F14-4A48-4525-A221-61B652E73AF8}" srcOrd="6" destOrd="0" presId="urn:microsoft.com/office/officeart/2005/8/layout/list1"/>
    <dgm:cxn modelId="{4FAD8E4B-3443-4BBA-A993-7D8E833CCFC3}" type="presParOf" srcId="{DB0FB1D1-517B-4108-A802-46254BDBC6FF}" destId="{09E10A92-7862-4476-8497-5645289645C6}" srcOrd="7" destOrd="0" presId="urn:microsoft.com/office/officeart/2005/8/layout/list1"/>
    <dgm:cxn modelId="{A601BB26-7D0E-420B-A9D6-6CEE813782A9}" type="presParOf" srcId="{DB0FB1D1-517B-4108-A802-46254BDBC6FF}" destId="{73FAFD07-E757-4BDA-A29E-DA1950A0ABC2}" srcOrd="8" destOrd="0" presId="urn:microsoft.com/office/officeart/2005/8/layout/list1"/>
    <dgm:cxn modelId="{73938F3C-8EEC-499F-9271-B9F068DEB817}" type="presParOf" srcId="{73FAFD07-E757-4BDA-A29E-DA1950A0ABC2}" destId="{9B21FC8A-EC83-462E-ADE9-F9E81DF4E1D5}" srcOrd="0" destOrd="0" presId="urn:microsoft.com/office/officeart/2005/8/layout/list1"/>
    <dgm:cxn modelId="{2B73D883-44C5-4016-9317-C82269B32360}" type="presParOf" srcId="{73FAFD07-E757-4BDA-A29E-DA1950A0ABC2}" destId="{B4FC50C9-F537-4008-B462-05BF52497AA2}" srcOrd="1" destOrd="0" presId="urn:microsoft.com/office/officeart/2005/8/layout/list1"/>
    <dgm:cxn modelId="{D018A04C-0093-440E-AD83-FC4D011EA63F}" type="presParOf" srcId="{DB0FB1D1-517B-4108-A802-46254BDBC6FF}" destId="{B88B74D2-BFA7-42A7-AE10-D564260544B1}" srcOrd="9" destOrd="0" presId="urn:microsoft.com/office/officeart/2005/8/layout/list1"/>
    <dgm:cxn modelId="{3854B2E2-94D2-4DBE-ADF3-CB6DAD46A823}" type="presParOf" srcId="{DB0FB1D1-517B-4108-A802-46254BDBC6FF}" destId="{ED6E0634-2285-48F6-BA15-EC83296FB29C}" srcOrd="10" destOrd="0" presId="urn:microsoft.com/office/officeart/2005/8/layout/list1"/>
    <dgm:cxn modelId="{167154F4-BC83-46F9-A32D-577497A28B9A}" type="presParOf" srcId="{DB0FB1D1-517B-4108-A802-46254BDBC6FF}" destId="{9EF10B64-1557-43D7-8C2F-A9408A908B74}" srcOrd="11" destOrd="0" presId="urn:microsoft.com/office/officeart/2005/8/layout/list1"/>
    <dgm:cxn modelId="{7DBB781E-70FB-48E1-94FE-FB63C67CCC49}" type="presParOf" srcId="{DB0FB1D1-517B-4108-A802-46254BDBC6FF}" destId="{9F8D11F3-0B98-40A8-B405-A157E49C18D2}" srcOrd="12" destOrd="0" presId="urn:microsoft.com/office/officeart/2005/8/layout/list1"/>
    <dgm:cxn modelId="{7826DB9F-8694-4689-9D75-1C54934F7775}" type="presParOf" srcId="{9F8D11F3-0B98-40A8-B405-A157E49C18D2}" destId="{6BEBCB5F-65E3-4D3E-B3FE-3EEB75867381}" srcOrd="0" destOrd="0" presId="urn:microsoft.com/office/officeart/2005/8/layout/list1"/>
    <dgm:cxn modelId="{C3A3FF47-085D-4398-BF58-7B26ED270A14}" type="presParOf" srcId="{9F8D11F3-0B98-40A8-B405-A157E49C18D2}" destId="{891ACDFB-1E17-43BF-9A33-B1C5D9F739FC}" srcOrd="1" destOrd="0" presId="urn:microsoft.com/office/officeart/2005/8/layout/list1"/>
    <dgm:cxn modelId="{28A2FAB9-358A-4E3E-A861-50BEE6D17D8A}" type="presParOf" srcId="{DB0FB1D1-517B-4108-A802-46254BDBC6FF}" destId="{EC74EB0D-AB9D-4328-974C-8BC5320E52FB}" srcOrd="13" destOrd="0" presId="urn:microsoft.com/office/officeart/2005/8/layout/list1"/>
    <dgm:cxn modelId="{6035E48D-C8C5-4CB2-8AAE-8C9245A7EDA5}" type="presParOf" srcId="{DB0FB1D1-517B-4108-A802-46254BDBC6FF}" destId="{6F733612-54F2-44AE-985A-0B29015B4287}" srcOrd="14" destOrd="0" presId="urn:microsoft.com/office/officeart/2005/8/layout/list1"/>
    <dgm:cxn modelId="{6EC753AA-FAF2-4A47-B9DE-3AFA703893BB}" type="presParOf" srcId="{DB0FB1D1-517B-4108-A802-46254BDBC6FF}" destId="{000D7F0A-24E1-48D6-94AC-D2AC17FFA2E0}" srcOrd="15" destOrd="0" presId="urn:microsoft.com/office/officeart/2005/8/layout/list1"/>
    <dgm:cxn modelId="{8AABC03D-29D4-44CE-B411-4EA2F96E485C}" type="presParOf" srcId="{DB0FB1D1-517B-4108-A802-46254BDBC6FF}" destId="{D3646C10-13E3-4E44-825B-CBBDABAD0D20}" srcOrd="16" destOrd="0" presId="urn:microsoft.com/office/officeart/2005/8/layout/list1"/>
    <dgm:cxn modelId="{7A8D0DB1-7814-44CB-A167-B14264AF7802}" type="presParOf" srcId="{D3646C10-13E3-4E44-825B-CBBDABAD0D20}" destId="{30F48C64-2A62-4295-87FE-15C61A4DF2C3}" srcOrd="0" destOrd="0" presId="urn:microsoft.com/office/officeart/2005/8/layout/list1"/>
    <dgm:cxn modelId="{00F20E4C-4FCA-40E0-BB06-AE013D1B3A5D}" type="presParOf" srcId="{D3646C10-13E3-4E44-825B-CBBDABAD0D20}" destId="{DE6C0871-8F7E-4E35-A6CD-84DBC5ADABA0}" srcOrd="1" destOrd="0" presId="urn:microsoft.com/office/officeart/2005/8/layout/list1"/>
    <dgm:cxn modelId="{0A4F4492-A7E9-45C2-903F-2590BA0689F0}" type="presParOf" srcId="{DB0FB1D1-517B-4108-A802-46254BDBC6FF}" destId="{835490DA-2205-4192-A885-707AFB7A7792}" srcOrd="17" destOrd="0" presId="urn:microsoft.com/office/officeart/2005/8/layout/list1"/>
    <dgm:cxn modelId="{491BDAE3-BEF2-462D-9460-E5536FC0B8F3}" type="presParOf" srcId="{DB0FB1D1-517B-4108-A802-46254BDBC6FF}" destId="{9BA2B860-21A9-4BE7-B238-57460F6F72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CB7C7-9D7A-4B91-9A47-08A16B31F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C2F98-BD9B-47FA-9BD4-9DB5809BCE5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To sensorer: Potensiometer og temperatursensor, en motorvifte.</a:t>
          </a:r>
          <a:endParaRPr lang="en-US">
            <a:latin typeface="Univers Condensed Light"/>
          </a:endParaRPr>
        </a:p>
      </dgm:t>
    </dgm:pt>
    <dgm:pt modelId="{FA735122-22A8-43F3-9EF9-6E04412FD32E}" type="parTrans" cxnId="{D5260822-795A-468F-801A-7767EBAACD1F}">
      <dgm:prSet/>
      <dgm:spPr/>
      <dgm:t>
        <a:bodyPr/>
        <a:lstStyle/>
        <a:p>
          <a:endParaRPr lang="en-US"/>
        </a:p>
      </dgm:t>
    </dgm:pt>
    <dgm:pt modelId="{B3BEABB0-3433-4CEB-8DC5-759AB5553F06}" type="sibTrans" cxnId="{D5260822-795A-468F-801A-7767EBAACD1F}">
      <dgm:prSet/>
      <dgm:spPr/>
      <dgm:t>
        <a:bodyPr/>
        <a:lstStyle/>
        <a:p>
          <a:endParaRPr lang="en-US"/>
        </a:p>
      </dgm:t>
    </dgm:pt>
    <dgm:pt modelId="{E49452C4-6CA5-472F-9564-D7953627AB4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ADC for måling av sensorverdier.</a:t>
          </a:r>
          <a:endParaRPr lang="en-US">
            <a:latin typeface="Univers Condensed Light"/>
          </a:endParaRPr>
        </a:p>
      </dgm:t>
    </dgm:pt>
    <dgm:pt modelId="{AC003CD8-BBE8-4D28-A509-EAB9B10C90E5}" type="parTrans" cxnId="{6A11A860-39A2-4C5F-8DD5-60F54BCE62B2}">
      <dgm:prSet/>
      <dgm:spPr/>
      <dgm:t>
        <a:bodyPr/>
        <a:lstStyle/>
        <a:p>
          <a:endParaRPr lang="en-US"/>
        </a:p>
      </dgm:t>
    </dgm:pt>
    <dgm:pt modelId="{06908E27-B403-49A2-A014-3A312E724D30}" type="sibTrans" cxnId="{6A11A860-39A2-4C5F-8DD5-60F54BCE62B2}">
      <dgm:prSet/>
      <dgm:spPr/>
      <dgm:t>
        <a:bodyPr/>
        <a:lstStyle/>
        <a:p>
          <a:endParaRPr lang="en-US"/>
        </a:p>
      </dgm:t>
    </dgm:pt>
    <dgm:pt modelId="{F690E143-9675-42F2-B6FA-8C587885BA2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Temperatur </a:t>
          </a:r>
          <a:r>
            <a:rPr lang="nb-NO" err="1">
              <a:latin typeface="Univers Condensed Light"/>
            </a:rPr>
            <a:t>printes</a:t>
          </a:r>
          <a:r>
            <a:rPr lang="nb-NO">
              <a:latin typeface="Univers Condensed Light"/>
            </a:rPr>
            <a:t> til </a:t>
          </a:r>
          <a:r>
            <a:rPr lang="nb-NO" err="1">
              <a:latin typeface="Univers Condensed Light"/>
            </a:rPr>
            <a:t>serial</a:t>
          </a:r>
          <a:r>
            <a:rPr lang="nb-NO">
              <a:latin typeface="Univers Condensed Light"/>
            </a:rPr>
            <a:t> monitor via USART.</a:t>
          </a:r>
          <a:endParaRPr lang="en-US">
            <a:latin typeface="Univers Condensed Light"/>
          </a:endParaRPr>
        </a:p>
      </dgm:t>
    </dgm:pt>
    <dgm:pt modelId="{A47C42FA-DC3B-493F-A07F-05D78EDC50D2}" type="parTrans" cxnId="{0D287B46-8453-47DA-91F2-C7253B90FC22}">
      <dgm:prSet/>
      <dgm:spPr/>
      <dgm:t>
        <a:bodyPr/>
        <a:lstStyle/>
        <a:p>
          <a:endParaRPr lang="en-US"/>
        </a:p>
      </dgm:t>
    </dgm:pt>
    <dgm:pt modelId="{4B2C8E94-5A89-4F88-A5F8-4B553001432F}" type="sibTrans" cxnId="{0D287B46-8453-47DA-91F2-C7253B90FC22}">
      <dgm:prSet/>
      <dgm:spPr/>
      <dgm:t>
        <a:bodyPr/>
        <a:lstStyle/>
        <a:p>
          <a:endParaRPr lang="en-US"/>
        </a:p>
      </dgm:t>
    </dgm:pt>
    <dgm:pt modelId="{A5C0CD43-C3BB-4A83-8F96-ED64C3473ED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Dersom potensiometeret går over 30% av maksverdi skrus viftemotoren seg på.</a:t>
          </a:r>
          <a:endParaRPr lang="en-US">
            <a:latin typeface="Univers Condensed Light"/>
          </a:endParaRPr>
        </a:p>
      </dgm:t>
    </dgm:pt>
    <dgm:pt modelId="{236A9BAE-5E0F-41E0-86CD-950B496B4F92}" type="parTrans" cxnId="{A2698349-E36F-4F45-A60C-ED60A322E7B1}">
      <dgm:prSet/>
      <dgm:spPr/>
      <dgm:t>
        <a:bodyPr/>
        <a:lstStyle/>
        <a:p>
          <a:endParaRPr lang="en-US"/>
        </a:p>
      </dgm:t>
    </dgm:pt>
    <dgm:pt modelId="{5181878A-5C23-4BF3-8236-489733362826}" type="sibTrans" cxnId="{A2698349-E36F-4F45-A60C-ED60A322E7B1}">
      <dgm:prSet/>
      <dgm:spPr/>
      <dgm:t>
        <a:bodyPr/>
        <a:lstStyle/>
        <a:p>
          <a:endParaRPr lang="en-US"/>
        </a:p>
      </dgm:t>
    </dgm:pt>
    <dgm:pt modelId="{908E52F1-287B-4FCE-9317-CA95DDC41FF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Timer som styrer PWM for å drive viftemotoren.</a:t>
          </a:r>
          <a:endParaRPr lang="en-US">
            <a:latin typeface="Univers Condensed Light"/>
          </a:endParaRPr>
        </a:p>
      </dgm:t>
    </dgm:pt>
    <dgm:pt modelId="{1D645EFD-50AD-408F-AADB-B38ECA82A646}" type="parTrans" cxnId="{376806E0-FD41-4743-A8EE-5669046EE9EF}">
      <dgm:prSet/>
      <dgm:spPr/>
      <dgm:t>
        <a:bodyPr/>
        <a:lstStyle/>
        <a:p>
          <a:endParaRPr lang="en-US"/>
        </a:p>
      </dgm:t>
    </dgm:pt>
    <dgm:pt modelId="{7BBF2BA6-EF92-4FC8-84D0-91FE84F1995B}" type="sibTrans" cxnId="{376806E0-FD41-4743-A8EE-5669046EE9EF}">
      <dgm:prSet/>
      <dgm:spPr/>
      <dgm:t>
        <a:bodyPr/>
        <a:lstStyle/>
        <a:p>
          <a:endParaRPr lang="en-US"/>
        </a:p>
      </dgm:t>
    </dgm:pt>
    <dgm:pt modelId="{C8DDD2D6-5587-4F98-954B-5EC34EA049F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Verdien på temperatursensoren styrer hastigheten på viften.</a:t>
          </a:r>
        </a:p>
      </dgm:t>
    </dgm:pt>
    <dgm:pt modelId="{6416B632-1395-4BFA-8DB3-60A60158E5FF}" type="parTrans" cxnId="{F91A74AB-93A3-4838-A130-7C5D7B2003FE}">
      <dgm:prSet/>
      <dgm:spPr/>
      <dgm:t>
        <a:bodyPr/>
        <a:lstStyle/>
        <a:p>
          <a:endParaRPr lang="nb-NO"/>
        </a:p>
      </dgm:t>
    </dgm:pt>
    <dgm:pt modelId="{F954E754-E8C6-424C-98E1-595BA3315317}" type="sibTrans" cxnId="{F91A74AB-93A3-4838-A130-7C5D7B2003FE}">
      <dgm:prSet/>
      <dgm:spPr/>
      <dgm:t>
        <a:bodyPr/>
        <a:lstStyle/>
        <a:p>
          <a:endParaRPr lang="nb-NO"/>
        </a:p>
      </dgm:t>
    </dgm:pt>
    <dgm:pt modelId="{1E4F4770-0214-4367-8076-1C8ECA3B779A}" type="pres">
      <dgm:prSet presAssocID="{6FBCB7C7-9D7A-4B91-9A47-08A16B31FA49}" presName="root" presStyleCnt="0">
        <dgm:presLayoutVars>
          <dgm:dir/>
          <dgm:resizeHandles val="exact"/>
        </dgm:presLayoutVars>
      </dgm:prSet>
      <dgm:spPr/>
    </dgm:pt>
    <dgm:pt modelId="{F97DF8E7-B974-4E56-AB63-50A30B4270A5}" type="pres">
      <dgm:prSet presAssocID="{116C2F98-BD9B-47FA-9BD4-9DB5809BCE51}" presName="compNode" presStyleCnt="0"/>
      <dgm:spPr/>
    </dgm:pt>
    <dgm:pt modelId="{63952E9F-6368-4E2F-8BF9-60484A08FCEB}" type="pres">
      <dgm:prSet presAssocID="{116C2F98-BD9B-47FA-9BD4-9DB5809BCE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 med heldekkende fyll"/>
        </a:ext>
      </dgm:extLst>
    </dgm:pt>
    <dgm:pt modelId="{55B3C4ED-690F-49DE-8460-BF7816DCB5E6}" type="pres">
      <dgm:prSet presAssocID="{116C2F98-BD9B-47FA-9BD4-9DB5809BCE51}" presName="spaceRect" presStyleCnt="0"/>
      <dgm:spPr/>
    </dgm:pt>
    <dgm:pt modelId="{F87ED836-AEC9-4765-829A-BC03827A84A9}" type="pres">
      <dgm:prSet presAssocID="{116C2F98-BD9B-47FA-9BD4-9DB5809BCE51}" presName="textRect" presStyleLbl="revTx" presStyleIdx="0" presStyleCnt="6">
        <dgm:presLayoutVars>
          <dgm:chMax val="1"/>
          <dgm:chPref val="1"/>
        </dgm:presLayoutVars>
      </dgm:prSet>
      <dgm:spPr/>
    </dgm:pt>
    <dgm:pt modelId="{B939AF64-7202-4297-AA0B-A001918B4D74}" type="pres">
      <dgm:prSet presAssocID="{B3BEABB0-3433-4CEB-8DC5-759AB5553F06}" presName="sibTrans" presStyleCnt="0"/>
      <dgm:spPr/>
    </dgm:pt>
    <dgm:pt modelId="{CCC28B40-791F-406C-9A66-E19A689AD44E}" type="pres">
      <dgm:prSet presAssocID="{E49452C4-6CA5-472F-9564-D7953627AB41}" presName="compNode" presStyleCnt="0"/>
      <dgm:spPr/>
    </dgm:pt>
    <dgm:pt modelId="{C69F332D-1B2D-4E9B-9B9B-BFCC8AD593BC}" type="pres">
      <dgm:prSet presAssocID="{E49452C4-6CA5-472F-9564-D7953627AB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ær kontur"/>
        </a:ext>
      </dgm:extLst>
    </dgm:pt>
    <dgm:pt modelId="{7E7DFA6D-40E8-4FC0-BF2B-A7F3A0F1611F}" type="pres">
      <dgm:prSet presAssocID="{E49452C4-6CA5-472F-9564-D7953627AB41}" presName="spaceRect" presStyleCnt="0"/>
      <dgm:spPr/>
    </dgm:pt>
    <dgm:pt modelId="{63683878-75BD-4171-B1EB-C8FBA85BABD5}" type="pres">
      <dgm:prSet presAssocID="{E49452C4-6CA5-472F-9564-D7953627AB41}" presName="textRect" presStyleLbl="revTx" presStyleIdx="1" presStyleCnt="6">
        <dgm:presLayoutVars>
          <dgm:chMax val="1"/>
          <dgm:chPref val="1"/>
        </dgm:presLayoutVars>
      </dgm:prSet>
      <dgm:spPr/>
    </dgm:pt>
    <dgm:pt modelId="{C672893A-52AD-48AD-B3D9-FF88B5AEE488}" type="pres">
      <dgm:prSet presAssocID="{06908E27-B403-49A2-A014-3A312E724D30}" presName="sibTrans" presStyleCnt="0"/>
      <dgm:spPr/>
    </dgm:pt>
    <dgm:pt modelId="{C39AC7D0-0FB7-4FE1-947F-BF9F0A122584}" type="pres">
      <dgm:prSet presAssocID="{F690E143-9675-42F2-B6FA-8C587885BA24}" presName="compNode" presStyleCnt="0"/>
      <dgm:spPr/>
    </dgm:pt>
    <dgm:pt modelId="{7E49A597-7207-4BE4-8C91-F258E308EB07}" type="pres">
      <dgm:prSet presAssocID="{F690E143-9675-42F2-B6FA-8C587885BA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V med heldekkende fyll"/>
        </a:ext>
      </dgm:extLst>
    </dgm:pt>
    <dgm:pt modelId="{4E09384E-5BC6-4316-92AF-4A7318C99E47}" type="pres">
      <dgm:prSet presAssocID="{F690E143-9675-42F2-B6FA-8C587885BA24}" presName="spaceRect" presStyleCnt="0"/>
      <dgm:spPr/>
    </dgm:pt>
    <dgm:pt modelId="{79A743F9-18DE-4882-8E4B-94B2C09036F6}" type="pres">
      <dgm:prSet presAssocID="{F690E143-9675-42F2-B6FA-8C587885BA24}" presName="textRect" presStyleLbl="revTx" presStyleIdx="2" presStyleCnt="6">
        <dgm:presLayoutVars>
          <dgm:chMax val="1"/>
          <dgm:chPref val="1"/>
        </dgm:presLayoutVars>
      </dgm:prSet>
      <dgm:spPr/>
    </dgm:pt>
    <dgm:pt modelId="{8FF62388-5888-40D2-9AD5-EE6B8D289136}" type="pres">
      <dgm:prSet presAssocID="{4B2C8E94-5A89-4F88-A5F8-4B553001432F}" presName="sibTrans" presStyleCnt="0"/>
      <dgm:spPr/>
    </dgm:pt>
    <dgm:pt modelId="{A37203F5-C0D4-44F0-9EE8-BD388B9177F4}" type="pres">
      <dgm:prSet presAssocID="{A5C0CD43-C3BB-4A83-8F96-ED64C3473ED9}" presName="compNode" presStyleCnt="0"/>
      <dgm:spPr/>
    </dgm:pt>
    <dgm:pt modelId="{3117BE02-2BD2-4042-BEAE-061E518B5839}" type="pres">
      <dgm:prSet presAssocID="{A5C0CD43-C3BB-4A83-8F96-ED64C3473E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arsel med heldekkende fyll"/>
        </a:ext>
      </dgm:extLst>
    </dgm:pt>
    <dgm:pt modelId="{B4F17F9E-1E61-4E6E-8BD4-0DAB8C1138A5}" type="pres">
      <dgm:prSet presAssocID="{A5C0CD43-C3BB-4A83-8F96-ED64C3473ED9}" presName="spaceRect" presStyleCnt="0"/>
      <dgm:spPr/>
    </dgm:pt>
    <dgm:pt modelId="{E9C14CC2-B08C-444F-8F71-E10662452CDB}" type="pres">
      <dgm:prSet presAssocID="{A5C0CD43-C3BB-4A83-8F96-ED64C3473ED9}" presName="textRect" presStyleLbl="revTx" presStyleIdx="3" presStyleCnt="6">
        <dgm:presLayoutVars>
          <dgm:chMax val="1"/>
          <dgm:chPref val="1"/>
        </dgm:presLayoutVars>
      </dgm:prSet>
      <dgm:spPr/>
    </dgm:pt>
    <dgm:pt modelId="{70672191-E264-4993-B4F0-43DD0BB4F407}" type="pres">
      <dgm:prSet presAssocID="{5181878A-5C23-4BF3-8236-489733362826}" presName="sibTrans" presStyleCnt="0"/>
      <dgm:spPr/>
    </dgm:pt>
    <dgm:pt modelId="{5C37F6F0-F9A5-4590-BDFB-A167A314929E}" type="pres">
      <dgm:prSet presAssocID="{908E52F1-287B-4FCE-9317-CA95DDC41FFC}" presName="compNode" presStyleCnt="0"/>
      <dgm:spPr/>
    </dgm:pt>
    <dgm:pt modelId="{272445EA-711A-4D70-9B65-2C07B6CF9747}" type="pres">
      <dgm:prSet presAssocID="{908E52F1-287B-4FCE-9317-CA95DDC41F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okke med heldekkende fyll"/>
        </a:ext>
      </dgm:extLst>
    </dgm:pt>
    <dgm:pt modelId="{113B861E-3511-4375-BB30-47F6B5E93132}" type="pres">
      <dgm:prSet presAssocID="{908E52F1-287B-4FCE-9317-CA95DDC41FFC}" presName="spaceRect" presStyleCnt="0"/>
      <dgm:spPr/>
    </dgm:pt>
    <dgm:pt modelId="{9F3280A7-FBF0-4AC2-BBE1-2200A34538E1}" type="pres">
      <dgm:prSet presAssocID="{908E52F1-287B-4FCE-9317-CA95DDC41FFC}" presName="textRect" presStyleLbl="revTx" presStyleIdx="4" presStyleCnt="6">
        <dgm:presLayoutVars>
          <dgm:chMax val="1"/>
          <dgm:chPref val="1"/>
        </dgm:presLayoutVars>
      </dgm:prSet>
      <dgm:spPr/>
    </dgm:pt>
    <dgm:pt modelId="{D293C3B1-79DC-480B-B914-83CAC9926649}" type="pres">
      <dgm:prSet presAssocID="{7BBF2BA6-EF92-4FC8-84D0-91FE84F1995B}" presName="sibTrans" presStyleCnt="0"/>
      <dgm:spPr/>
    </dgm:pt>
    <dgm:pt modelId="{20783943-55C5-48B0-A91D-46660B5A663E}" type="pres">
      <dgm:prSet presAssocID="{C8DDD2D6-5587-4F98-954B-5EC34EA049FD}" presName="compNode" presStyleCnt="0"/>
      <dgm:spPr/>
    </dgm:pt>
    <dgm:pt modelId="{4CBA5E0C-E557-43E5-B4E0-6FB6C437D624}" type="pres">
      <dgm:prSet presAssocID="{C8DDD2D6-5587-4F98-954B-5EC34EA049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ometer med heldekkende fyll"/>
        </a:ext>
      </dgm:extLst>
    </dgm:pt>
    <dgm:pt modelId="{51749618-3ADA-4B2B-9D0B-724FE8282097}" type="pres">
      <dgm:prSet presAssocID="{C8DDD2D6-5587-4F98-954B-5EC34EA049FD}" presName="spaceRect" presStyleCnt="0"/>
      <dgm:spPr/>
    </dgm:pt>
    <dgm:pt modelId="{C3EF24FE-59D1-42CA-B0BC-B80C601BB47D}" type="pres">
      <dgm:prSet presAssocID="{C8DDD2D6-5587-4F98-954B-5EC34EA049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A142B12-B9A7-4F32-BA56-78CDF8501836}" type="presOf" srcId="{908E52F1-287B-4FCE-9317-CA95DDC41FFC}" destId="{9F3280A7-FBF0-4AC2-BBE1-2200A34538E1}" srcOrd="0" destOrd="0" presId="urn:microsoft.com/office/officeart/2018/2/layout/IconLabelList"/>
    <dgm:cxn modelId="{D5260822-795A-468F-801A-7767EBAACD1F}" srcId="{6FBCB7C7-9D7A-4B91-9A47-08A16B31FA49}" destId="{116C2F98-BD9B-47FA-9BD4-9DB5809BCE51}" srcOrd="0" destOrd="0" parTransId="{FA735122-22A8-43F3-9EF9-6E04412FD32E}" sibTransId="{B3BEABB0-3433-4CEB-8DC5-759AB5553F06}"/>
    <dgm:cxn modelId="{6A11A860-39A2-4C5F-8DD5-60F54BCE62B2}" srcId="{6FBCB7C7-9D7A-4B91-9A47-08A16B31FA49}" destId="{E49452C4-6CA5-472F-9564-D7953627AB41}" srcOrd="1" destOrd="0" parTransId="{AC003CD8-BBE8-4D28-A509-EAB9B10C90E5}" sibTransId="{06908E27-B403-49A2-A014-3A312E724D30}"/>
    <dgm:cxn modelId="{96912145-AEDA-4FE5-BA5A-C4E51BC0514D}" type="presOf" srcId="{E49452C4-6CA5-472F-9564-D7953627AB41}" destId="{63683878-75BD-4171-B1EB-C8FBA85BABD5}" srcOrd="0" destOrd="0" presId="urn:microsoft.com/office/officeart/2018/2/layout/IconLabelList"/>
    <dgm:cxn modelId="{0D287B46-8453-47DA-91F2-C7253B90FC22}" srcId="{6FBCB7C7-9D7A-4B91-9A47-08A16B31FA49}" destId="{F690E143-9675-42F2-B6FA-8C587885BA24}" srcOrd="2" destOrd="0" parTransId="{A47C42FA-DC3B-493F-A07F-05D78EDC50D2}" sibTransId="{4B2C8E94-5A89-4F88-A5F8-4B553001432F}"/>
    <dgm:cxn modelId="{A2698349-E36F-4F45-A60C-ED60A322E7B1}" srcId="{6FBCB7C7-9D7A-4B91-9A47-08A16B31FA49}" destId="{A5C0CD43-C3BB-4A83-8F96-ED64C3473ED9}" srcOrd="3" destOrd="0" parTransId="{236A9BAE-5E0F-41E0-86CD-950B496B4F92}" sibTransId="{5181878A-5C23-4BF3-8236-489733362826}"/>
    <dgm:cxn modelId="{ECC3DB95-BBFA-4449-98F1-9F20D077C3D3}" type="presOf" srcId="{6FBCB7C7-9D7A-4B91-9A47-08A16B31FA49}" destId="{1E4F4770-0214-4367-8076-1C8ECA3B779A}" srcOrd="0" destOrd="0" presId="urn:microsoft.com/office/officeart/2018/2/layout/IconLabelList"/>
    <dgm:cxn modelId="{8A3D9A9A-B8DA-442A-B7D9-F77F5D9FCB51}" type="presOf" srcId="{116C2F98-BD9B-47FA-9BD4-9DB5809BCE51}" destId="{F87ED836-AEC9-4765-829A-BC03827A84A9}" srcOrd="0" destOrd="0" presId="urn:microsoft.com/office/officeart/2018/2/layout/IconLabelList"/>
    <dgm:cxn modelId="{F91A74AB-93A3-4838-A130-7C5D7B2003FE}" srcId="{6FBCB7C7-9D7A-4B91-9A47-08A16B31FA49}" destId="{C8DDD2D6-5587-4F98-954B-5EC34EA049FD}" srcOrd="5" destOrd="0" parTransId="{6416B632-1395-4BFA-8DB3-60A60158E5FF}" sibTransId="{F954E754-E8C6-424C-98E1-595BA3315317}"/>
    <dgm:cxn modelId="{A91D9BB5-CF67-460A-B6ED-F639DDCDFEA1}" type="presOf" srcId="{A5C0CD43-C3BB-4A83-8F96-ED64C3473ED9}" destId="{E9C14CC2-B08C-444F-8F71-E10662452CDB}" srcOrd="0" destOrd="0" presId="urn:microsoft.com/office/officeart/2018/2/layout/IconLabelList"/>
    <dgm:cxn modelId="{376806E0-FD41-4743-A8EE-5669046EE9EF}" srcId="{6FBCB7C7-9D7A-4B91-9A47-08A16B31FA49}" destId="{908E52F1-287B-4FCE-9317-CA95DDC41FFC}" srcOrd="4" destOrd="0" parTransId="{1D645EFD-50AD-408F-AADB-B38ECA82A646}" sibTransId="{7BBF2BA6-EF92-4FC8-84D0-91FE84F1995B}"/>
    <dgm:cxn modelId="{4DE9BCE2-2E07-4F7A-A00B-20E102742A1A}" type="presOf" srcId="{C8DDD2D6-5587-4F98-954B-5EC34EA049FD}" destId="{C3EF24FE-59D1-42CA-B0BC-B80C601BB47D}" srcOrd="0" destOrd="0" presId="urn:microsoft.com/office/officeart/2018/2/layout/IconLabelList"/>
    <dgm:cxn modelId="{1138A0FE-1D7D-46D8-9CC9-236C0F641692}" type="presOf" srcId="{F690E143-9675-42F2-B6FA-8C587885BA24}" destId="{79A743F9-18DE-4882-8E4B-94B2C09036F6}" srcOrd="0" destOrd="0" presId="urn:microsoft.com/office/officeart/2018/2/layout/IconLabelList"/>
    <dgm:cxn modelId="{9098B298-52FA-4D5F-AC5D-D494950EC5BD}" type="presParOf" srcId="{1E4F4770-0214-4367-8076-1C8ECA3B779A}" destId="{F97DF8E7-B974-4E56-AB63-50A30B4270A5}" srcOrd="0" destOrd="0" presId="urn:microsoft.com/office/officeart/2018/2/layout/IconLabelList"/>
    <dgm:cxn modelId="{B9324051-6607-405C-B665-D9A1DA068E85}" type="presParOf" srcId="{F97DF8E7-B974-4E56-AB63-50A30B4270A5}" destId="{63952E9F-6368-4E2F-8BF9-60484A08FCEB}" srcOrd="0" destOrd="0" presId="urn:microsoft.com/office/officeart/2018/2/layout/IconLabelList"/>
    <dgm:cxn modelId="{7E84EAF5-C496-4AD4-9FF7-464A09E028D1}" type="presParOf" srcId="{F97DF8E7-B974-4E56-AB63-50A30B4270A5}" destId="{55B3C4ED-690F-49DE-8460-BF7816DCB5E6}" srcOrd="1" destOrd="0" presId="urn:microsoft.com/office/officeart/2018/2/layout/IconLabelList"/>
    <dgm:cxn modelId="{4A478231-02E8-434D-A97E-788544440D80}" type="presParOf" srcId="{F97DF8E7-B974-4E56-AB63-50A30B4270A5}" destId="{F87ED836-AEC9-4765-829A-BC03827A84A9}" srcOrd="2" destOrd="0" presId="urn:microsoft.com/office/officeart/2018/2/layout/IconLabelList"/>
    <dgm:cxn modelId="{0EC5F3BE-9E45-4595-A182-7196D5676319}" type="presParOf" srcId="{1E4F4770-0214-4367-8076-1C8ECA3B779A}" destId="{B939AF64-7202-4297-AA0B-A001918B4D74}" srcOrd="1" destOrd="0" presId="urn:microsoft.com/office/officeart/2018/2/layout/IconLabelList"/>
    <dgm:cxn modelId="{E35F1F82-D9C2-44C6-AC5D-FEEDDF766F27}" type="presParOf" srcId="{1E4F4770-0214-4367-8076-1C8ECA3B779A}" destId="{CCC28B40-791F-406C-9A66-E19A689AD44E}" srcOrd="2" destOrd="0" presId="urn:microsoft.com/office/officeart/2018/2/layout/IconLabelList"/>
    <dgm:cxn modelId="{CAF34ACF-6804-4CEA-B450-1D3653E439D7}" type="presParOf" srcId="{CCC28B40-791F-406C-9A66-E19A689AD44E}" destId="{C69F332D-1B2D-4E9B-9B9B-BFCC8AD593BC}" srcOrd="0" destOrd="0" presId="urn:microsoft.com/office/officeart/2018/2/layout/IconLabelList"/>
    <dgm:cxn modelId="{AF1CF665-68E5-4BD6-B5B6-FEC2ED176CC0}" type="presParOf" srcId="{CCC28B40-791F-406C-9A66-E19A689AD44E}" destId="{7E7DFA6D-40E8-4FC0-BF2B-A7F3A0F1611F}" srcOrd="1" destOrd="0" presId="urn:microsoft.com/office/officeart/2018/2/layout/IconLabelList"/>
    <dgm:cxn modelId="{B198E98B-4D15-4B9B-B476-35DBE9F2981F}" type="presParOf" srcId="{CCC28B40-791F-406C-9A66-E19A689AD44E}" destId="{63683878-75BD-4171-B1EB-C8FBA85BABD5}" srcOrd="2" destOrd="0" presId="urn:microsoft.com/office/officeart/2018/2/layout/IconLabelList"/>
    <dgm:cxn modelId="{D7578AB0-14BF-4A04-B957-428CFD629C91}" type="presParOf" srcId="{1E4F4770-0214-4367-8076-1C8ECA3B779A}" destId="{C672893A-52AD-48AD-B3D9-FF88B5AEE488}" srcOrd="3" destOrd="0" presId="urn:microsoft.com/office/officeart/2018/2/layout/IconLabelList"/>
    <dgm:cxn modelId="{0DCA92DB-6D58-46C7-BE87-898E3038263E}" type="presParOf" srcId="{1E4F4770-0214-4367-8076-1C8ECA3B779A}" destId="{C39AC7D0-0FB7-4FE1-947F-BF9F0A122584}" srcOrd="4" destOrd="0" presId="urn:microsoft.com/office/officeart/2018/2/layout/IconLabelList"/>
    <dgm:cxn modelId="{A0F51EB2-8A42-4483-BA89-8AFA8758C23E}" type="presParOf" srcId="{C39AC7D0-0FB7-4FE1-947F-BF9F0A122584}" destId="{7E49A597-7207-4BE4-8C91-F258E308EB07}" srcOrd="0" destOrd="0" presId="urn:microsoft.com/office/officeart/2018/2/layout/IconLabelList"/>
    <dgm:cxn modelId="{733B7472-8A77-4B72-A0DC-BF72C82A4103}" type="presParOf" srcId="{C39AC7D0-0FB7-4FE1-947F-BF9F0A122584}" destId="{4E09384E-5BC6-4316-92AF-4A7318C99E47}" srcOrd="1" destOrd="0" presId="urn:microsoft.com/office/officeart/2018/2/layout/IconLabelList"/>
    <dgm:cxn modelId="{87118CE1-28C1-4070-9BF6-C9FFE048CB0F}" type="presParOf" srcId="{C39AC7D0-0FB7-4FE1-947F-BF9F0A122584}" destId="{79A743F9-18DE-4882-8E4B-94B2C09036F6}" srcOrd="2" destOrd="0" presId="urn:microsoft.com/office/officeart/2018/2/layout/IconLabelList"/>
    <dgm:cxn modelId="{1DED6A8F-C3CC-428B-ACF3-DF85D45E6D23}" type="presParOf" srcId="{1E4F4770-0214-4367-8076-1C8ECA3B779A}" destId="{8FF62388-5888-40D2-9AD5-EE6B8D289136}" srcOrd="5" destOrd="0" presId="urn:microsoft.com/office/officeart/2018/2/layout/IconLabelList"/>
    <dgm:cxn modelId="{09B264F6-3393-445D-8C9C-F493B3BB5961}" type="presParOf" srcId="{1E4F4770-0214-4367-8076-1C8ECA3B779A}" destId="{A37203F5-C0D4-44F0-9EE8-BD388B9177F4}" srcOrd="6" destOrd="0" presId="urn:microsoft.com/office/officeart/2018/2/layout/IconLabelList"/>
    <dgm:cxn modelId="{581B2734-6D35-4C20-A664-00E2BD62AE9C}" type="presParOf" srcId="{A37203F5-C0D4-44F0-9EE8-BD388B9177F4}" destId="{3117BE02-2BD2-4042-BEAE-061E518B5839}" srcOrd="0" destOrd="0" presId="urn:microsoft.com/office/officeart/2018/2/layout/IconLabelList"/>
    <dgm:cxn modelId="{505FE22E-7A1D-456E-A5DF-9FAEF23E4CA6}" type="presParOf" srcId="{A37203F5-C0D4-44F0-9EE8-BD388B9177F4}" destId="{B4F17F9E-1E61-4E6E-8BD4-0DAB8C1138A5}" srcOrd="1" destOrd="0" presId="urn:microsoft.com/office/officeart/2018/2/layout/IconLabelList"/>
    <dgm:cxn modelId="{72630DDE-23D3-43C3-999A-EF5DCE646F46}" type="presParOf" srcId="{A37203F5-C0D4-44F0-9EE8-BD388B9177F4}" destId="{E9C14CC2-B08C-444F-8F71-E10662452CDB}" srcOrd="2" destOrd="0" presId="urn:microsoft.com/office/officeart/2018/2/layout/IconLabelList"/>
    <dgm:cxn modelId="{A2C70411-2869-41FA-AD88-CB0435935A0B}" type="presParOf" srcId="{1E4F4770-0214-4367-8076-1C8ECA3B779A}" destId="{70672191-E264-4993-B4F0-43DD0BB4F407}" srcOrd="7" destOrd="0" presId="urn:microsoft.com/office/officeart/2018/2/layout/IconLabelList"/>
    <dgm:cxn modelId="{A9F14E37-F2BD-4618-90C8-6C5B0C99FBED}" type="presParOf" srcId="{1E4F4770-0214-4367-8076-1C8ECA3B779A}" destId="{5C37F6F0-F9A5-4590-BDFB-A167A314929E}" srcOrd="8" destOrd="0" presId="urn:microsoft.com/office/officeart/2018/2/layout/IconLabelList"/>
    <dgm:cxn modelId="{1EE55B2B-8261-480C-B5E8-1E8878552433}" type="presParOf" srcId="{5C37F6F0-F9A5-4590-BDFB-A167A314929E}" destId="{272445EA-711A-4D70-9B65-2C07B6CF9747}" srcOrd="0" destOrd="0" presId="urn:microsoft.com/office/officeart/2018/2/layout/IconLabelList"/>
    <dgm:cxn modelId="{804C7FC6-76D1-4D38-922A-CA76C838A9EB}" type="presParOf" srcId="{5C37F6F0-F9A5-4590-BDFB-A167A314929E}" destId="{113B861E-3511-4375-BB30-47F6B5E93132}" srcOrd="1" destOrd="0" presId="urn:microsoft.com/office/officeart/2018/2/layout/IconLabelList"/>
    <dgm:cxn modelId="{E71A6A97-8660-44C9-9897-32161AF33F8B}" type="presParOf" srcId="{5C37F6F0-F9A5-4590-BDFB-A167A314929E}" destId="{9F3280A7-FBF0-4AC2-BBE1-2200A34538E1}" srcOrd="2" destOrd="0" presId="urn:microsoft.com/office/officeart/2018/2/layout/IconLabelList"/>
    <dgm:cxn modelId="{972B6E63-7926-427D-958B-875198FACCDB}" type="presParOf" srcId="{1E4F4770-0214-4367-8076-1C8ECA3B779A}" destId="{D293C3B1-79DC-480B-B914-83CAC9926649}" srcOrd="9" destOrd="0" presId="urn:microsoft.com/office/officeart/2018/2/layout/IconLabelList"/>
    <dgm:cxn modelId="{E8C65DD2-82EA-4EFE-9414-E7DB4120ED07}" type="presParOf" srcId="{1E4F4770-0214-4367-8076-1C8ECA3B779A}" destId="{20783943-55C5-48B0-A91D-46660B5A663E}" srcOrd="10" destOrd="0" presId="urn:microsoft.com/office/officeart/2018/2/layout/IconLabelList"/>
    <dgm:cxn modelId="{980FC8AD-D025-4610-9CE0-93894AC3DA0B}" type="presParOf" srcId="{20783943-55C5-48B0-A91D-46660B5A663E}" destId="{4CBA5E0C-E557-43E5-B4E0-6FB6C437D624}" srcOrd="0" destOrd="0" presId="urn:microsoft.com/office/officeart/2018/2/layout/IconLabelList"/>
    <dgm:cxn modelId="{22535884-3503-46FF-8EB4-5316AA358909}" type="presParOf" srcId="{20783943-55C5-48B0-A91D-46660B5A663E}" destId="{51749618-3ADA-4B2B-9D0B-724FE8282097}" srcOrd="1" destOrd="0" presId="urn:microsoft.com/office/officeart/2018/2/layout/IconLabelList"/>
    <dgm:cxn modelId="{D8E55539-2112-488C-9A6D-FD3D2D3749E8}" type="presParOf" srcId="{20783943-55C5-48B0-A91D-46660B5A663E}" destId="{C3EF24FE-59D1-42CA-B0BC-B80C601BB4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6E5D-4091-4958-B63D-5C9C2524F4C6}">
      <dsp:nvSpPr>
        <dsp:cNvPr id="0" name=""/>
        <dsp:cNvSpPr/>
      </dsp:nvSpPr>
      <dsp:spPr>
        <a:xfrm>
          <a:off x="0" y="68898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9C2B-032D-4D29-8CF1-C5CC88847104}">
      <dsp:nvSpPr>
        <dsp:cNvPr id="0" name=""/>
        <dsp:cNvSpPr/>
      </dsp:nvSpPr>
      <dsp:spPr>
        <a:xfrm>
          <a:off x="272902" y="349500"/>
          <a:ext cx="382063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Generelt oppsett</a:t>
          </a:r>
        </a:p>
      </dsp:txBody>
      <dsp:txXfrm>
        <a:off x="306046" y="382644"/>
        <a:ext cx="3754344" cy="612672"/>
      </dsp:txXfrm>
    </dsp:sp>
    <dsp:sp modelId="{9B828F14-4A48-4525-A221-61B652E73AF8}">
      <dsp:nvSpPr>
        <dsp:cNvPr id="0" name=""/>
        <dsp:cNvSpPr/>
      </dsp:nvSpPr>
      <dsp:spPr>
        <a:xfrm>
          <a:off x="0" y="173226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7473-2ECD-45F4-9701-54E6BBCC2FDA}">
      <dsp:nvSpPr>
        <dsp:cNvPr id="0" name=""/>
        <dsp:cNvSpPr/>
      </dsp:nvSpPr>
      <dsp:spPr>
        <a:xfrm>
          <a:off x="272902" y="1392780"/>
          <a:ext cx="382063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ADC og </a:t>
          </a:r>
          <a:r>
            <a:rPr lang="nb-NO" sz="2300" kern="1200" err="1"/>
            <a:t>interrupt</a:t>
          </a:r>
          <a:endParaRPr lang="nb-NO" sz="2300" kern="1200"/>
        </a:p>
      </dsp:txBody>
      <dsp:txXfrm>
        <a:off x="306046" y="1425924"/>
        <a:ext cx="3754344" cy="612672"/>
      </dsp:txXfrm>
    </dsp:sp>
    <dsp:sp modelId="{ED6E0634-2285-48F6-BA15-EC83296FB29C}">
      <dsp:nvSpPr>
        <dsp:cNvPr id="0" name=""/>
        <dsp:cNvSpPr/>
      </dsp:nvSpPr>
      <dsp:spPr>
        <a:xfrm>
          <a:off x="0" y="277554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0C9-F537-4008-B462-05BF52497AA2}">
      <dsp:nvSpPr>
        <dsp:cNvPr id="0" name=""/>
        <dsp:cNvSpPr/>
      </dsp:nvSpPr>
      <dsp:spPr>
        <a:xfrm>
          <a:off x="272902" y="2436060"/>
          <a:ext cx="382063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err="1"/>
            <a:t>Timere</a:t>
          </a:r>
          <a:r>
            <a:rPr lang="nb-NO" sz="2300" kern="1200">
              <a:latin typeface="Univers Condensed Light"/>
            </a:rPr>
            <a:t> og PWM</a:t>
          </a:r>
        </a:p>
      </dsp:txBody>
      <dsp:txXfrm>
        <a:off x="306046" y="2469204"/>
        <a:ext cx="3754344" cy="612672"/>
      </dsp:txXfrm>
    </dsp:sp>
    <dsp:sp modelId="{6F733612-54F2-44AE-985A-0B29015B4287}">
      <dsp:nvSpPr>
        <dsp:cNvPr id="0" name=""/>
        <dsp:cNvSpPr/>
      </dsp:nvSpPr>
      <dsp:spPr>
        <a:xfrm>
          <a:off x="0" y="381882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CDFB-1E17-43BF-9A33-B1C5D9F739FC}">
      <dsp:nvSpPr>
        <dsp:cNvPr id="0" name=""/>
        <dsp:cNvSpPr/>
      </dsp:nvSpPr>
      <dsp:spPr>
        <a:xfrm>
          <a:off x="272902" y="3479340"/>
          <a:ext cx="382063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>
              <a:latin typeface="Univers Condensed Light"/>
            </a:rPr>
            <a:t>Seriell kommunikasjon</a:t>
          </a:r>
          <a:endParaRPr lang="nb-NO" sz="2300" kern="1200"/>
        </a:p>
      </dsp:txBody>
      <dsp:txXfrm>
        <a:off x="306046" y="3512484"/>
        <a:ext cx="3754344" cy="612672"/>
      </dsp:txXfrm>
    </dsp:sp>
    <dsp:sp modelId="{9BA2B860-21A9-4BE7-B238-57460F6F7219}">
      <dsp:nvSpPr>
        <dsp:cNvPr id="0" name=""/>
        <dsp:cNvSpPr/>
      </dsp:nvSpPr>
      <dsp:spPr>
        <a:xfrm>
          <a:off x="0" y="486210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C0871-8F7E-4E35-A6CD-84DBC5ADABA0}">
      <dsp:nvSpPr>
        <dsp:cNvPr id="0" name=""/>
        <dsp:cNvSpPr/>
      </dsp:nvSpPr>
      <dsp:spPr>
        <a:xfrm>
          <a:off x="272902" y="4522620"/>
          <a:ext cx="382063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Ideer til bruk og videre utvikling</a:t>
          </a:r>
        </a:p>
      </dsp:txBody>
      <dsp:txXfrm>
        <a:off x="306046" y="4555764"/>
        <a:ext cx="375434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2E9F-6368-4E2F-8BF9-60484A08FCEB}">
      <dsp:nvSpPr>
        <dsp:cNvPr id="0" name=""/>
        <dsp:cNvSpPr/>
      </dsp:nvSpPr>
      <dsp:spPr>
        <a:xfrm>
          <a:off x="466752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836-AEC9-4765-829A-BC03827A84A9}">
      <dsp:nvSpPr>
        <dsp:cNvPr id="0" name=""/>
        <dsp:cNvSpPr/>
      </dsp:nvSpPr>
      <dsp:spPr>
        <a:xfrm>
          <a:off x="27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To sensorer: Potensiometer og temperatursensor, en motorvifte.</a:t>
          </a:r>
          <a:endParaRPr lang="en-US" sz="1300" kern="1200">
            <a:latin typeface="Univers Condensed Light"/>
          </a:endParaRPr>
        </a:p>
      </dsp:txBody>
      <dsp:txXfrm>
        <a:off x="272" y="1995188"/>
        <a:ext cx="1696289" cy="678515"/>
      </dsp:txXfrm>
    </dsp:sp>
    <dsp:sp modelId="{C69F332D-1B2D-4E9B-9B9B-BFCC8AD593BC}">
      <dsp:nvSpPr>
        <dsp:cNvPr id="0" name=""/>
        <dsp:cNvSpPr/>
      </dsp:nvSpPr>
      <dsp:spPr>
        <a:xfrm>
          <a:off x="245989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3878-75BD-4171-B1EB-C8FBA85BABD5}">
      <dsp:nvSpPr>
        <dsp:cNvPr id="0" name=""/>
        <dsp:cNvSpPr/>
      </dsp:nvSpPr>
      <dsp:spPr>
        <a:xfrm>
          <a:off x="199341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ADC for måling av sensorverdier.</a:t>
          </a:r>
          <a:endParaRPr lang="en-US" sz="1300" kern="1200">
            <a:latin typeface="Univers Condensed Light"/>
          </a:endParaRPr>
        </a:p>
      </dsp:txBody>
      <dsp:txXfrm>
        <a:off x="1993412" y="1995188"/>
        <a:ext cx="1696289" cy="678515"/>
      </dsp:txXfrm>
    </dsp:sp>
    <dsp:sp modelId="{7E49A597-7207-4BE4-8C91-F258E308EB07}">
      <dsp:nvSpPr>
        <dsp:cNvPr id="0" name=""/>
        <dsp:cNvSpPr/>
      </dsp:nvSpPr>
      <dsp:spPr>
        <a:xfrm>
          <a:off x="445303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43F9-18DE-4882-8E4B-94B2C09036F6}">
      <dsp:nvSpPr>
        <dsp:cNvPr id="0" name=""/>
        <dsp:cNvSpPr/>
      </dsp:nvSpPr>
      <dsp:spPr>
        <a:xfrm>
          <a:off x="398655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Temperatur </a:t>
          </a:r>
          <a:r>
            <a:rPr lang="nb-NO" sz="1300" kern="1200" err="1">
              <a:latin typeface="Univers Condensed Light"/>
            </a:rPr>
            <a:t>printes</a:t>
          </a:r>
          <a:r>
            <a:rPr lang="nb-NO" sz="1300" kern="1200">
              <a:latin typeface="Univers Condensed Light"/>
            </a:rPr>
            <a:t> til </a:t>
          </a:r>
          <a:r>
            <a:rPr lang="nb-NO" sz="1300" kern="1200" err="1">
              <a:latin typeface="Univers Condensed Light"/>
            </a:rPr>
            <a:t>serial</a:t>
          </a:r>
          <a:r>
            <a:rPr lang="nb-NO" sz="1300" kern="1200">
              <a:latin typeface="Univers Condensed Light"/>
            </a:rPr>
            <a:t> monitor via USART.</a:t>
          </a:r>
          <a:endParaRPr lang="en-US" sz="1300" kern="1200">
            <a:latin typeface="Univers Condensed Light"/>
          </a:endParaRPr>
        </a:p>
      </dsp:txBody>
      <dsp:txXfrm>
        <a:off x="3986552" y="1995188"/>
        <a:ext cx="1696289" cy="678515"/>
      </dsp:txXfrm>
    </dsp:sp>
    <dsp:sp modelId="{3117BE02-2BD2-4042-BEAE-061E518B5839}">
      <dsp:nvSpPr>
        <dsp:cNvPr id="0" name=""/>
        <dsp:cNvSpPr/>
      </dsp:nvSpPr>
      <dsp:spPr>
        <a:xfrm>
          <a:off x="466752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4CC2-B08C-444F-8F71-E10662452CDB}">
      <dsp:nvSpPr>
        <dsp:cNvPr id="0" name=""/>
        <dsp:cNvSpPr/>
      </dsp:nvSpPr>
      <dsp:spPr>
        <a:xfrm>
          <a:off x="27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Dersom potensiometeret går over 30% av maksverdi skrus viftemotoren seg på.</a:t>
          </a:r>
          <a:endParaRPr lang="en-US" sz="1300" kern="1200">
            <a:latin typeface="Univers Condensed Light"/>
          </a:endParaRPr>
        </a:p>
      </dsp:txBody>
      <dsp:txXfrm>
        <a:off x="272" y="4159174"/>
        <a:ext cx="1696289" cy="678515"/>
      </dsp:txXfrm>
    </dsp:sp>
    <dsp:sp modelId="{272445EA-711A-4D70-9B65-2C07B6CF9747}">
      <dsp:nvSpPr>
        <dsp:cNvPr id="0" name=""/>
        <dsp:cNvSpPr/>
      </dsp:nvSpPr>
      <dsp:spPr>
        <a:xfrm>
          <a:off x="245989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80A7-FBF0-4AC2-BBE1-2200A34538E1}">
      <dsp:nvSpPr>
        <dsp:cNvPr id="0" name=""/>
        <dsp:cNvSpPr/>
      </dsp:nvSpPr>
      <dsp:spPr>
        <a:xfrm>
          <a:off x="199341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Timer som styrer PWM for å drive viftemotoren.</a:t>
          </a:r>
          <a:endParaRPr lang="en-US" sz="1300" kern="1200">
            <a:latin typeface="Univers Condensed Light"/>
          </a:endParaRPr>
        </a:p>
      </dsp:txBody>
      <dsp:txXfrm>
        <a:off x="1993412" y="4159174"/>
        <a:ext cx="1696289" cy="678515"/>
      </dsp:txXfrm>
    </dsp:sp>
    <dsp:sp modelId="{4CBA5E0C-E557-43E5-B4E0-6FB6C437D624}">
      <dsp:nvSpPr>
        <dsp:cNvPr id="0" name=""/>
        <dsp:cNvSpPr/>
      </dsp:nvSpPr>
      <dsp:spPr>
        <a:xfrm>
          <a:off x="445303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24FE-59D1-42CA-B0BC-B80C601BB47D}">
      <dsp:nvSpPr>
        <dsp:cNvPr id="0" name=""/>
        <dsp:cNvSpPr/>
      </dsp:nvSpPr>
      <dsp:spPr>
        <a:xfrm>
          <a:off x="398655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Verdien på temperatursensoren styrer hastigheten på viften.</a:t>
          </a:r>
        </a:p>
      </dsp:txBody>
      <dsp:txXfrm>
        <a:off x="3986552" y="4159174"/>
        <a:ext cx="1696289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ktroniske komponenter på hvit bakgrunn">
            <a:extLst>
              <a:ext uri="{FF2B5EF4-FFF2-40B4-BE49-F238E27FC236}">
                <a16:creationId xmlns:a16="http://schemas.microsoft.com/office/drawing/2014/main" id="{9D9DBFC3-C187-48D2-A271-33D1A298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FCF9A8-40FB-4D35-9CDC-01CDFA34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nb-NO">
                <a:solidFill>
                  <a:srgbClr val="FFFFFF"/>
                </a:solidFill>
              </a:rPr>
              <a:t>Prosjekt IELET2111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CE592-BF55-4DC0-9AA7-ADE6D04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b-NO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B7CE765-A5EA-4AA8-8133-03DF7956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/>
          </a:bodyPr>
          <a:lstStyle/>
          <a:p>
            <a:r>
              <a:rPr lang="nb-NO"/>
              <a:t>Ideer til bruk og videre utvikling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106F76-9E45-459C-98A4-8EFEA777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211294"/>
            <a:ext cx="9299688" cy="38697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Dette er et avkjølingsprogram. Programmet overvåker både temperatur, og mekanisk endring som resultat av økt temperatur. </a:t>
            </a:r>
            <a:endParaRPr lang="en-US"/>
          </a:p>
          <a:p>
            <a:r>
              <a:rPr lang="nb-NO"/>
              <a:t>Sammenhengen mellom temperaturmålingen og viftehastigheten fungerer i praksis likt som en CPU-vifte i en PC. En kan se for seg å videreutvikle/tilpasse programmet til å brukes i denne typen elektronikk.</a:t>
            </a:r>
          </a:p>
          <a:p>
            <a:r>
              <a:rPr lang="nb-NO"/>
              <a:t>Programmet er laget for å lett kunne legge til flere inputkanaler i ADC-avlesningen. Det eneste som trengs er å legge til en ekstra case i Switch-case-strukturen i ISR-funksjonen. Man må i så fall også lage en annen metode for svitsjing av inputkanaler som for eksempel en for-løkke.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226C7AB-EF0A-42FC-B722-7B388B6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nb-NO"/>
              <a:t>Innhold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A71FB93-D4BF-4BA9-B6A5-56AA6273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03494"/>
              </p:ext>
            </p:extLst>
          </p:nvPr>
        </p:nvGraphicFramePr>
        <p:xfrm>
          <a:off x="5895753" y="533400"/>
          <a:ext cx="5458046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97A15BB3-E63D-48E7-A51A-E12F206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640441" cy="4724400"/>
          </a:xfrm>
        </p:spPr>
        <p:txBody>
          <a:bodyPr anchor="ctr">
            <a:normAutofit/>
          </a:bodyPr>
          <a:lstStyle/>
          <a:p>
            <a:r>
              <a:rPr lang="nb-NO"/>
              <a:t>Generelt oppsett: </a:t>
            </a:r>
            <a:r>
              <a:rPr lang="nb-NO" sz="2800"/>
              <a:t>kjøleprogram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Plassholder for innhold 2">
            <a:extLst>
              <a:ext uri="{FF2B5EF4-FFF2-40B4-BE49-F238E27FC236}">
                <a16:creationId xmlns:a16="http://schemas.microsoft.com/office/drawing/2014/main" id="{BE55562A-7414-4811-A67E-B80724EC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08832"/>
              </p:ext>
            </p:extLst>
          </p:nvPr>
        </p:nvGraphicFramePr>
        <p:xfrm>
          <a:off x="5797686" y="533399"/>
          <a:ext cx="5683114" cy="57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3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8FA12-2905-40E2-8E33-8A0A25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ADC og </a:t>
            </a:r>
            <a:r>
              <a:rPr lang="nb-NO" err="1"/>
              <a:t>interrupt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E423-1881-4902-A353-AB0D629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/>
              <a:t>Analog to digital </a:t>
            </a:r>
            <a:r>
              <a:rPr lang="nb-NO" err="1"/>
              <a:t>converter</a:t>
            </a:r>
            <a:r>
              <a:rPr lang="nb-NO"/>
              <a:t> nødvendig for å lese sensorene.</a:t>
            </a:r>
          </a:p>
          <a:p>
            <a:r>
              <a:rPr lang="nb-NO"/>
              <a:t>ADC kan kun lese en sensor av gangen. </a:t>
            </a:r>
            <a:r>
              <a:rPr lang="nb-NO" err="1"/>
              <a:t>Toggler</a:t>
            </a:r>
            <a:r>
              <a:rPr lang="nb-NO"/>
              <a:t> mellom de to sensorpinnene etter hver avlesning. </a:t>
            </a:r>
          </a:p>
          <a:p>
            <a:r>
              <a:rPr lang="nb-NO" err="1"/>
              <a:t>Interruptfunksjon</a:t>
            </a:r>
            <a:r>
              <a:rPr lang="nb-NO"/>
              <a:t> trigges med </a:t>
            </a:r>
            <a:r>
              <a:rPr lang="nb-NO" err="1"/>
              <a:t>ADC_vect</a:t>
            </a:r>
            <a:r>
              <a:rPr lang="nb-NO"/>
              <a:t>. Dette betyr den trigges når ADC-konverteringen er ferdig, altså ved hver konvertering. </a:t>
            </a:r>
          </a:p>
          <a:p>
            <a:r>
              <a:rPr lang="nb-NO"/>
              <a:t>Switch-case inne i </a:t>
            </a:r>
            <a:r>
              <a:rPr lang="nb-NO" err="1"/>
              <a:t>interrupt</a:t>
            </a:r>
            <a:r>
              <a:rPr lang="nb-NO"/>
              <a:t>-funksjonen. Sjekker hvilken pin som er blitt lest av og lagrer avlesningsverdi. </a:t>
            </a:r>
            <a:r>
              <a:rPr lang="nb-NO" err="1"/>
              <a:t>Toggler</a:t>
            </a:r>
            <a:r>
              <a:rPr lang="nb-NO"/>
              <a:t> inngangspinne før neste avlesning. </a:t>
            </a:r>
          </a:p>
          <a:p>
            <a:r>
              <a:rPr lang="nb-NO"/>
              <a:t>Leser av sensorverdi med ADC-registeret. Bruker right </a:t>
            </a:r>
            <a:r>
              <a:rPr lang="nb-NO" err="1"/>
              <a:t>adjusting</a:t>
            </a:r>
            <a:r>
              <a:rPr lang="nb-NO"/>
              <a:t> resultatbits som </a:t>
            </a:r>
            <a:r>
              <a:rPr lang="nb-NO" err="1"/>
              <a:t>default</a:t>
            </a:r>
            <a:r>
              <a:rPr lang="nb-NO"/>
              <a:t>. </a:t>
            </a:r>
          </a:p>
          <a:p>
            <a:r>
              <a:rPr lang="nb-NO"/>
              <a:t>Bruker </a:t>
            </a:r>
            <a:r>
              <a:rPr lang="nb-NO" err="1"/>
              <a:t>prescaler</a:t>
            </a:r>
            <a:r>
              <a:rPr lang="nb-NO"/>
              <a:t> på 128, dette gir 125 kHz.</a:t>
            </a:r>
          </a:p>
        </p:txBody>
      </p:sp>
    </p:spTree>
    <p:extLst>
      <p:ext uri="{BB962C8B-B14F-4D97-AF65-F5344CB8AC3E}">
        <p14:creationId xmlns:p14="http://schemas.microsoft.com/office/powerpoint/2010/main" val="21645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2CD9D51-A362-4994-9CD1-5105885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nb-NO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B95D4-62D9-4E18-9474-00BE442D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/>
              <a:t>Finner ingen løsning der ADC kan kjøre parallelt med to sensorer. Derfor må hver sensor leses etter hverandre. </a:t>
            </a:r>
          </a:p>
          <a:p>
            <a:pPr>
              <a:lnSpc>
                <a:spcPct val="90000"/>
              </a:lnSpc>
            </a:pPr>
            <a:r>
              <a:rPr lang="nb-NO" err="1"/>
              <a:t>Interrupt</a:t>
            </a:r>
            <a:r>
              <a:rPr lang="nb-NO"/>
              <a:t> er hardware-basert. Kan derfor ikke bruke spesifiserte tilfeller for å trigge </a:t>
            </a:r>
            <a:r>
              <a:rPr lang="nb-NO" err="1"/>
              <a:t>interrupten</a:t>
            </a:r>
            <a:r>
              <a:rPr lang="nb-NO"/>
              <a:t> som en if-</a:t>
            </a:r>
            <a:r>
              <a:rPr lang="nb-NO" err="1"/>
              <a:t>else</a:t>
            </a:r>
            <a:r>
              <a:rPr lang="nb-NO"/>
              <a:t>-løsning. Kan kun bruke </a:t>
            </a:r>
            <a:r>
              <a:rPr lang="nb-NO" err="1"/>
              <a:t>interrupt</a:t>
            </a:r>
            <a:r>
              <a:rPr lang="nb-NO"/>
              <a:t>-vektorene som eksisterer fra før av. </a:t>
            </a:r>
          </a:p>
          <a:p>
            <a:pPr>
              <a:lnSpc>
                <a:spcPct val="90000"/>
              </a:lnSpc>
            </a:pPr>
            <a:r>
              <a:rPr lang="nb-NO"/>
              <a:t>ISR(</a:t>
            </a:r>
            <a:r>
              <a:rPr lang="nb-NO" err="1"/>
              <a:t>ADC_vect</a:t>
            </a:r>
            <a:r>
              <a:rPr lang="nb-NO"/>
              <a:t>) trigges når konverteringen er ferdig. Må derfor sortere hvilke verdier som er relevante </a:t>
            </a:r>
            <a:r>
              <a:rPr lang="nb-NO" i="1"/>
              <a:t>etter</a:t>
            </a:r>
            <a:r>
              <a:rPr lang="nb-NO"/>
              <a:t>  </a:t>
            </a:r>
            <a:r>
              <a:rPr lang="nb-NO" err="1"/>
              <a:t>interrupten</a:t>
            </a:r>
            <a:r>
              <a:rPr lang="nb-NO"/>
              <a:t>.</a:t>
            </a:r>
          </a:p>
          <a:p>
            <a:pPr>
              <a:lnSpc>
                <a:spcPct val="90000"/>
              </a:lnSpc>
            </a:pPr>
            <a:r>
              <a:rPr lang="nb-NO"/>
              <a:t>Mest praktisk å da lese hvilken pinne som trigget </a:t>
            </a:r>
            <a:r>
              <a:rPr lang="nb-NO" err="1"/>
              <a:t>interrupten</a:t>
            </a:r>
            <a:r>
              <a:rPr lang="nb-NO"/>
              <a:t> og sortere basert på dette.</a:t>
            </a:r>
          </a:p>
          <a:p>
            <a:pPr>
              <a:lnSpc>
                <a:spcPct val="90000"/>
              </a:lnSpc>
            </a:pPr>
            <a:r>
              <a:rPr lang="nb-NO"/>
              <a:t>Anbefalt å ha så korte ISR-funksjoner som mulig. Switch-case-strukturen er likevel relativt kort.</a:t>
            </a:r>
          </a:p>
          <a:p>
            <a:pPr>
              <a:lnSpc>
                <a:spcPct val="90000"/>
              </a:lnSpc>
            </a:pPr>
            <a:r>
              <a:rPr lang="nb-NO"/>
              <a:t>Anbefalt å bruke frekvens på 50-200 kHz for full oppløsning. Lavere frekvens betyr mer nøyaktighet.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9805D4F-0FDB-430E-8B79-BB20F59F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nb-NO" err="1"/>
              <a:t>Timere</a:t>
            </a:r>
            <a:r>
              <a:rPr lang="nb-NO"/>
              <a:t> og PWM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5758FC-06D9-4F02-8836-94C424FF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err="1"/>
              <a:t>Timere</a:t>
            </a:r>
            <a:r>
              <a:rPr lang="nb-NO"/>
              <a:t> og PWM brukes for å drive viftemotoren</a:t>
            </a:r>
          </a:p>
          <a:p>
            <a:r>
              <a:rPr lang="nb-NO"/>
              <a:t>En timer er nødvendig for å generere et PWM signal på OCR0A</a:t>
            </a:r>
          </a:p>
          <a:p>
            <a:r>
              <a:rPr lang="nb-NO"/>
              <a:t>En timer lar oss variere PWM signal fra 0V-5V</a:t>
            </a:r>
          </a:p>
          <a:p>
            <a:r>
              <a:rPr lang="nb-NO"/>
              <a:t>De fleste vifter drives på 12V, ikke 5V (--)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51E0B00-5BDE-4BC0-845F-E7CCD11F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00296"/>
            <a:ext cx="5562600" cy="36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6500B-5D3C-4A24-8C30-EA71C16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497A2E-8B1D-41F6-BCD5-96B0729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Man vil kunne variere utgangsspenning basert på temperatur</a:t>
            </a:r>
            <a:endParaRPr lang="nb-NO" dirty="0"/>
          </a:p>
          <a:p>
            <a:r>
              <a:rPr lang="nb-NO"/>
              <a:t>Lite elektronikk/kode er nødvendig</a:t>
            </a:r>
          </a:p>
          <a:p>
            <a:r>
              <a:rPr lang="nb-NO"/>
              <a:t>Kan drive så mange vifter som nødvendig (realistisk sett) i et system</a:t>
            </a:r>
          </a:p>
          <a:p>
            <a:r>
              <a:rPr lang="nb-NO"/>
              <a:t>Samme utgangssignal kan brukes ved flere spenningsnivåer på grunn av forsterkerkrets</a:t>
            </a:r>
            <a:endParaRPr lang="nb-NO" dirty="0"/>
          </a:p>
          <a:p>
            <a:r>
              <a:rPr lang="nb-NO"/>
              <a:t>Lett å bruke, håndtere og modifisere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16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D69A4-AABA-4EF5-98CA-DACD2733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Seriell kommunikasjon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71632-6011-4D81-B652-C48A65E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USART nødvendig for å kommunisere mellom  ATmega328P og PC</a:t>
            </a:r>
          </a:p>
          <a:p>
            <a:r>
              <a:rPr lang="nb-NO"/>
              <a:t>Det er lagd et bibliotek for å sende og motta tekst og tall mellom -32,768 to 32,767</a:t>
            </a:r>
          </a:p>
          <a:p>
            <a:r>
              <a:rPr lang="nb-NO"/>
              <a:t>Funksjonene for tekst bruker pekere for å iterere gjennom minneadressene</a:t>
            </a:r>
          </a:p>
          <a:p>
            <a:r>
              <a:rPr lang="nb-NO"/>
              <a:t>Alle funksjonene er avhengig av NULL-terminering på en eller annen måte </a:t>
            </a:r>
          </a:p>
          <a:p>
            <a:r>
              <a:rPr lang="nb-NO"/>
              <a:t>Valgt en BAUD-rate på 9600</a:t>
            </a:r>
          </a:p>
          <a:p>
            <a:r>
              <a:rPr lang="nb-NO"/>
              <a:t>Bruker </a:t>
            </a:r>
            <a:r>
              <a:rPr lang="en-US"/>
              <a:t> 8 data bits </a:t>
            </a:r>
            <a:r>
              <a:rPr lang="en-US" err="1"/>
              <a:t>og</a:t>
            </a:r>
            <a:r>
              <a:rPr lang="en-US"/>
              <a:t> 1 stop bit</a:t>
            </a:r>
          </a:p>
          <a:p>
            <a:r>
              <a:rPr lang="en-US" err="1"/>
              <a:t>ATmega</a:t>
            </a:r>
            <a:r>
              <a:rPr lang="en-US"/>
              <a:t> sender </a:t>
            </a:r>
            <a:r>
              <a:rPr lang="en-US" err="1"/>
              <a:t>temperatur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nb-NO"/>
              <a:t>avleses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seriellmonitor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PC</a:t>
            </a:r>
          </a:p>
          <a:p>
            <a:r>
              <a:rPr lang="nb-NO"/>
              <a:t>Terskelverdi kan endres via seriellmonitor</a:t>
            </a:r>
          </a:p>
        </p:txBody>
      </p:sp>
    </p:spTree>
    <p:extLst>
      <p:ext uri="{BB962C8B-B14F-4D97-AF65-F5344CB8AC3E}">
        <p14:creationId xmlns:p14="http://schemas.microsoft.com/office/powerpoint/2010/main" val="34609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F1C6-6B4C-42AC-A750-F063A51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92D94-7354-4E6C-A7F7-417AA1A3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USART er veldig enkelt å sette opp og bruke i forhold til å bruke I2C</a:t>
            </a:r>
          </a:p>
          <a:p>
            <a:r>
              <a:rPr lang="nb-NO"/>
              <a:t>BAUD-raten er mer enn rask nok for denne applikasjonen</a:t>
            </a:r>
          </a:p>
          <a:p>
            <a:r>
              <a:rPr lang="nb-NO"/>
              <a:t>Ved å lage et bibliotek er det enkelt å utvide prosjektet, for eksempel med flere sensornoder snakker sammen med seriellkommunikasjon</a:t>
            </a:r>
          </a:p>
        </p:txBody>
      </p:sp>
    </p:spTree>
    <p:extLst>
      <p:ext uri="{BB962C8B-B14F-4D97-AF65-F5344CB8AC3E}">
        <p14:creationId xmlns:p14="http://schemas.microsoft.com/office/powerpoint/2010/main" val="174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AngleLinesVTI</vt:lpstr>
      <vt:lpstr>Prosjekt IELET2111</vt:lpstr>
      <vt:lpstr>Innhold</vt:lpstr>
      <vt:lpstr>Generelt oppsett: kjøleprogram</vt:lpstr>
      <vt:lpstr>ADC og interrupt</vt:lpstr>
      <vt:lpstr>Hvorfor denne løsningen?</vt:lpstr>
      <vt:lpstr>Timere og PWM</vt:lpstr>
      <vt:lpstr>Hvorfor denne løsningen?</vt:lpstr>
      <vt:lpstr>Seriell kommunikasjon</vt:lpstr>
      <vt:lpstr>Hvorfor denne løsningen?</vt:lpstr>
      <vt:lpstr>Ideer til bruk og videre utvikling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IELET2111</dc:title>
  <dc:creator>Magnhild Eeg</dc:creator>
  <cp:revision>27</cp:revision>
  <dcterms:created xsi:type="dcterms:W3CDTF">2021-04-26T11:29:09Z</dcterms:created>
  <dcterms:modified xsi:type="dcterms:W3CDTF">2021-05-04T13:00:38Z</dcterms:modified>
</cp:coreProperties>
</file>