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nhild Eeg" initials="ME" lastIdx="1" clrIdx="0">
    <p:extLst>
      <p:ext uri="{19B8F6BF-5375-455C-9EA6-DF929625EA0E}">
        <p15:presenceInfo xmlns:p15="http://schemas.microsoft.com/office/powerpoint/2012/main" userId="Magnhild Ee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D7C59-72C5-41B2-8B52-07A71751300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nb-NO"/>
        </a:p>
      </dgm:t>
    </dgm:pt>
    <dgm:pt modelId="{D13C2F7B-4380-41D7-BC68-746FEC69A984}">
      <dgm:prSet/>
      <dgm:spPr/>
      <dgm:t>
        <a:bodyPr/>
        <a:lstStyle/>
        <a:p>
          <a:r>
            <a:rPr lang="nb-NO"/>
            <a:t>Generelt oppsett</a:t>
          </a:r>
        </a:p>
      </dgm:t>
    </dgm:pt>
    <dgm:pt modelId="{2A30D52F-3242-48ED-8D6E-A8BDC5F0FE1E}" type="parTrans" cxnId="{2F325E8B-B8FF-4727-80A8-36F2A9A684E7}">
      <dgm:prSet/>
      <dgm:spPr/>
      <dgm:t>
        <a:bodyPr/>
        <a:lstStyle/>
        <a:p>
          <a:endParaRPr lang="nb-NO"/>
        </a:p>
      </dgm:t>
    </dgm:pt>
    <dgm:pt modelId="{5E45D759-98F7-4E2F-B3BA-DB9713D7EB73}" type="sibTrans" cxnId="{2F325E8B-B8FF-4727-80A8-36F2A9A684E7}">
      <dgm:prSet/>
      <dgm:spPr/>
      <dgm:t>
        <a:bodyPr/>
        <a:lstStyle/>
        <a:p>
          <a:endParaRPr lang="nb-NO"/>
        </a:p>
      </dgm:t>
    </dgm:pt>
    <dgm:pt modelId="{6A0AC477-E43A-4F43-9DA6-6FAB57732AD9}">
      <dgm:prSet/>
      <dgm:spPr/>
      <dgm:t>
        <a:bodyPr/>
        <a:lstStyle/>
        <a:p>
          <a:r>
            <a:rPr lang="nb-NO" dirty="0"/>
            <a:t>ADC og </a:t>
          </a:r>
          <a:r>
            <a:rPr lang="nb-NO" dirty="0" err="1"/>
            <a:t>interrupt</a:t>
          </a:r>
          <a:endParaRPr lang="nb-NO" dirty="0"/>
        </a:p>
      </dgm:t>
    </dgm:pt>
    <dgm:pt modelId="{B1CFF129-066C-4078-8F8D-4B1A37A5BED9}" type="parTrans" cxnId="{F99A82ED-C2B5-4B9B-B5B1-9D5A31F9E828}">
      <dgm:prSet/>
      <dgm:spPr/>
      <dgm:t>
        <a:bodyPr/>
        <a:lstStyle/>
        <a:p>
          <a:endParaRPr lang="nb-NO"/>
        </a:p>
      </dgm:t>
    </dgm:pt>
    <dgm:pt modelId="{25EFE54A-5E1C-4750-9EC0-78C120F2C323}" type="sibTrans" cxnId="{F99A82ED-C2B5-4B9B-B5B1-9D5A31F9E828}">
      <dgm:prSet/>
      <dgm:spPr/>
      <dgm:t>
        <a:bodyPr/>
        <a:lstStyle/>
        <a:p>
          <a:endParaRPr lang="nb-NO"/>
        </a:p>
      </dgm:t>
    </dgm:pt>
    <dgm:pt modelId="{9937F0AB-7A88-4D4B-8EBC-8BCF86DC3686}">
      <dgm:prSet/>
      <dgm:spPr/>
      <dgm:t>
        <a:bodyPr/>
        <a:lstStyle/>
        <a:p>
          <a:r>
            <a:rPr lang="nb-NO"/>
            <a:t>Timere</a:t>
          </a:r>
        </a:p>
      </dgm:t>
    </dgm:pt>
    <dgm:pt modelId="{B1CDEED1-0A94-413B-B959-AADB84209FDD}" type="parTrans" cxnId="{7DCF0590-141A-428D-BD12-C887040B1CC6}">
      <dgm:prSet/>
      <dgm:spPr/>
      <dgm:t>
        <a:bodyPr/>
        <a:lstStyle/>
        <a:p>
          <a:endParaRPr lang="nb-NO"/>
        </a:p>
      </dgm:t>
    </dgm:pt>
    <dgm:pt modelId="{813EA9CA-704B-42B5-86BE-318F60A0594F}" type="sibTrans" cxnId="{7DCF0590-141A-428D-BD12-C887040B1CC6}">
      <dgm:prSet/>
      <dgm:spPr/>
      <dgm:t>
        <a:bodyPr/>
        <a:lstStyle/>
        <a:p>
          <a:endParaRPr lang="nb-NO"/>
        </a:p>
      </dgm:t>
    </dgm:pt>
    <dgm:pt modelId="{3736C82A-F212-4A2E-865D-45A927126F61}">
      <dgm:prSet/>
      <dgm:spPr/>
      <dgm:t>
        <a:bodyPr/>
        <a:lstStyle/>
        <a:p>
          <a:r>
            <a:rPr lang="nb-NO"/>
            <a:t>SPI</a:t>
          </a:r>
        </a:p>
      </dgm:t>
    </dgm:pt>
    <dgm:pt modelId="{9C188C82-C831-4C94-AA1B-A068F277A464}" type="parTrans" cxnId="{AEB7A3CE-CE38-4456-B15A-38313705FE1F}">
      <dgm:prSet/>
      <dgm:spPr/>
      <dgm:t>
        <a:bodyPr/>
        <a:lstStyle/>
        <a:p>
          <a:endParaRPr lang="nb-NO"/>
        </a:p>
      </dgm:t>
    </dgm:pt>
    <dgm:pt modelId="{A9FDBA63-D371-4B83-BE76-B9AFD2E49ABA}" type="sibTrans" cxnId="{AEB7A3CE-CE38-4456-B15A-38313705FE1F}">
      <dgm:prSet/>
      <dgm:spPr/>
      <dgm:t>
        <a:bodyPr/>
        <a:lstStyle/>
        <a:p>
          <a:endParaRPr lang="nb-NO"/>
        </a:p>
      </dgm:t>
    </dgm:pt>
    <dgm:pt modelId="{1852EB94-E955-441C-80F0-AEC51A049AFC}">
      <dgm:prSet/>
      <dgm:spPr/>
      <dgm:t>
        <a:bodyPr/>
        <a:lstStyle/>
        <a:p>
          <a:r>
            <a:rPr lang="nb-NO"/>
            <a:t>Ideer til bruk og videre utvikling</a:t>
          </a:r>
        </a:p>
      </dgm:t>
    </dgm:pt>
    <dgm:pt modelId="{FBACB29B-DB73-49ED-B3C5-6B7D517DDAA7}" type="parTrans" cxnId="{E02AD2B6-0F78-4EDB-B955-2378B38E3D88}">
      <dgm:prSet/>
      <dgm:spPr/>
      <dgm:t>
        <a:bodyPr/>
        <a:lstStyle/>
        <a:p>
          <a:endParaRPr lang="nb-NO"/>
        </a:p>
      </dgm:t>
    </dgm:pt>
    <dgm:pt modelId="{BDB088B4-E138-4A7F-8F42-FE420D974D7D}" type="sibTrans" cxnId="{E02AD2B6-0F78-4EDB-B955-2378B38E3D88}">
      <dgm:prSet/>
      <dgm:spPr/>
      <dgm:t>
        <a:bodyPr/>
        <a:lstStyle/>
        <a:p>
          <a:endParaRPr lang="nb-NO"/>
        </a:p>
      </dgm:t>
    </dgm:pt>
    <dgm:pt modelId="{DB0FB1D1-517B-4108-A802-46254BDBC6FF}" type="pres">
      <dgm:prSet presAssocID="{3FCD7C59-72C5-41B2-8B52-07A717513006}" presName="linear" presStyleCnt="0">
        <dgm:presLayoutVars>
          <dgm:dir/>
          <dgm:animLvl val="lvl"/>
          <dgm:resizeHandles val="exact"/>
        </dgm:presLayoutVars>
      </dgm:prSet>
      <dgm:spPr/>
    </dgm:pt>
    <dgm:pt modelId="{E455890B-F44C-44CC-BD90-2F04979CA5B7}" type="pres">
      <dgm:prSet presAssocID="{D13C2F7B-4380-41D7-BC68-746FEC69A984}" presName="parentLin" presStyleCnt="0"/>
      <dgm:spPr/>
    </dgm:pt>
    <dgm:pt modelId="{3427C68F-1978-4733-A43B-5E292738C589}" type="pres">
      <dgm:prSet presAssocID="{D13C2F7B-4380-41D7-BC68-746FEC69A984}" presName="parentLeftMargin" presStyleLbl="node1" presStyleIdx="0" presStyleCnt="5"/>
      <dgm:spPr/>
    </dgm:pt>
    <dgm:pt modelId="{37949C2B-032D-4D29-8CF1-C5CC88847104}" type="pres">
      <dgm:prSet presAssocID="{D13C2F7B-4380-41D7-BC68-746FEC69A9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3ACEF19-19D3-4DAE-A7D6-7D36117E75CD}" type="pres">
      <dgm:prSet presAssocID="{D13C2F7B-4380-41D7-BC68-746FEC69A984}" presName="negativeSpace" presStyleCnt="0"/>
      <dgm:spPr/>
    </dgm:pt>
    <dgm:pt modelId="{1A6F6E5D-4091-4958-B63D-5C9C2524F4C6}" type="pres">
      <dgm:prSet presAssocID="{D13C2F7B-4380-41D7-BC68-746FEC69A984}" presName="childText" presStyleLbl="conFgAcc1" presStyleIdx="0" presStyleCnt="5">
        <dgm:presLayoutVars>
          <dgm:bulletEnabled val="1"/>
        </dgm:presLayoutVars>
      </dgm:prSet>
      <dgm:spPr/>
    </dgm:pt>
    <dgm:pt modelId="{3A26E819-4EDE-45CB-B4A3-004780D42CF4}" type="pres">
      <dgm:prSet presAssocID="{5E45D759-98F7-4E2F-B3BA-DB9713D7EB73}" presName="spaceBetweenRectangles" presStyleCnt="0"/>
      <dgm:spPr/>
    </dgm:pt>
    <dgm:pt modelId="{75A8D94B-C6E5-412D-B539-7741C9890C4E}" type="pres">
      <dgm:prSet presAssocID="{6A0AC477-E43A-4F43-9DA6-6FAB57732AD9}" presName="parentLin" presStyleCnt="0"/>
      <dgm:spPr/>
    </dgm:pt>
    <dgm:pt modelId="{5A0C3BF1-47A2-4681-9983-8100D274F11E}" type="pres">
      <dgm:prSet presAssocID="{6A0AC477-E43A-4F43-9DA6-6FAB57732AD9}" presName="parentLeftMargin" presStyleLbl="node1" presStyleIdx="0" presStyleCnt="5"/>
      <dgm:spPr/>
    </dgm:pt>
    <dgm:pt modelId="{A7437473-2ECD-45F4-9701-54E6BBCC2FDA}" type="pres">
      <dgm:prSet presAssocID="{6A0AC477-E43A-4F43-9DA6-6FAB57732A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7F03B5-1844-40CE-96A0-31EFF8FCBC9D}" type="pres">
      <dgm:prSet presAssocID="{6A0AC477-E43A-4F43-9DA6-6FAB57732AD9}" presName="negativeSpace" presStyleCnt="0"/>
      <dgm:spPr/>
    </dgm:pt>
    <dgm:pt modelId="{9B828F14-4A48-4525-A221-61B652E73AF8}" type="pres">
      <dgm:prSet presAssocID="{6A0AC477-E43A-4F43-9DA6-6FAB57732AD9}" presName="childText" presStyleLbl="conFgAcc1" presStyleIdx="1" presStyleCnt="5">
        <dgm:presLayoutVars>
          <dgm:bulletEnabled val="1"/>
        </dgm:presLayoutVars>
      </dgm:prSet>
      <dgm:spPr/>
    </dgm:pt>
    <dgm:pt modelId="{09E10A92-7862-4476-8497-5645289645C6}" type="pres">
      <dgm:prSet presAssocID="{25EFE54A-5E1C-4750-9EC0-78C120F2C323}" presName="spaceBetweenRectangles" presStyleCnt="0"/>
      <dgm:spPr/>
    </dgm:pt>
    <dgm:pt modelId="{73FAFD07-E757-4BDA-A29E-DA1950A0ABC2}" type="pres">
      <dgm:prSet presAssocID="{9937F0AB-7A88-4D4B-8EBC-8BCF86DC3686}" presName="parentLin" presStyleCnt="0"/>
      <dgm:spPr/>
    </dgm:pt>
    <dgm:pt modelId="{9B21FC8A-EC83-462E-ADE9-F9E81DF4E1D5}" type="pres">
      <dgm:prSet presAssocID="{9937F0AB-7A88-4D4B-8EBC-8BCF86DC3686}" presName="parentLeftMargin" presStyleLbl="node1" presStyleIdx="1" presStyleCnt="5"/>
      <dgm:spPr/>
    </dgm:pt>
    <dgm:pt modelId="{B4FC50C9-F537-4008-B462-05BF52497AA2}" type="pres">
      <dgm:prSet presAssocID="{9937F0AB-7A88-4D4B-8EBC-8BCF86DC36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8B74D2-BFA7-42A7-AE10-D564260544B1}" type="pres">
      <dgm:prSet presAssocID="{9937F0AB-7A88-4D4B-8EBC-8BCF86DC3686}" presName="negativeSpace" presStyleCnt="0"/>
      <dgm:spPr/>
    </dgm:pt>
    <dgm:pt modelId="{ED6E0634-2285-48F6-BA15-EC83296FB29C}" type="pres">
      <dgm:prSet presAssocID="{9937F0AB-7A88-4D4B-8EBC-8BCF86DC3686}" presName="childText" presStyleLbl="conFgAcc1" presStyleIdx="2" presStyleCnt="5">
        <dgm:presLayoutVars>
          <dgm:bulletEnabled val="1"/>
        </dgm:presLayoutVars>
      </dgm:prSet>
      <dgm:spPr/>
    </dgm:pt>
    <dgm:pt modelId="{9EF10B64-1557-43D7-8C2F-A9408A908B74}" type="pres">
      <dgm:prSet presAssocID="{813EA9CA-704B-42B5-86BE-318F60A0594F}" presName="spaceBetweenRectangles" presStyleCnt="0"/>
      <dgm:spPr/>
    </dgm:pt>
    <dgm:pt modelId="{9F8D11F3-0B98-40A8-B405-A157E49C18D2}" type="pres">
      <dgm:prSet presAssocID="{3736C82A-F212-4A2E-865D-45A927126F61}" presName="parentLin" presStyleCnt="0"/>
      <dgm:spPr/>
    </dgm:pt>
    <dgm:pt modelId="{6BEBCB5F-65E3-4D3E-B3FE-3EEB75867381}" type="pres">
      <dgm:prSet presAssocID="{3736C82A-F212-4A2E-865D-45A927126F61}" presName="parentLeftMargin" presStyleLbl="node1" presStyleIdx="2" presStyleCnt="5"/>
      <dgm:spPr/>
    </dgm:pt>
    <dgm:pt modelId="{891ACDFB-1E17-43BF-9A33-B1C5D9F739FC}" type="pres">
      <dgm:prSet presAssocID="{3736C82A-F212-4A2E-865D-45A927126F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4EB0D-AB9D-4328-974C-8BC5320E52FB}" type="pres">
      <dgm:prSet presAssocID="{3736C82A-F212-4A2E-865D-45A927126F61}" presName="negativeSpace" presStyleCnt="0"/>
      <dgm:spPr/>
    </dgm:pt>
    <dgm:pt modelId="{6F733612-54F2-44AE-985A-0B29015B4287}" type="pres">
      <dgm:prSet presAssocID="{3736C82A-F212-4A2E-865D-45A927126F61}" presName="childText" presStyleLbl="conFgAcc1" presStyleIdx="3" presStyleCnt="5">
        <dgm:presLayoutVars>
          <dgm:bulletEnabled val="1"/>
        </dgm:presLayoutVars>
      </dgm:prSet>
      <dgm:spPr/>
    </dgm:pt>
    <dgm:pt modelId="{000D7F0A-24E1-48D6-94AC-D2AC17FFA2E0}" type="pres">
      <dgm:prSet presAssocID="{A9FDBA63-D371-4B83-BE76-B9AFD2E49ABA}" presName="spaceBetweenRectangles" presStyleCnt="0"/>
      <dgm:spPr/>
    </dgm:pt>
    <dgm:pt modelId="{D3646C10-13E3-4E44-825B-CBBDABAD0D20}" type="pres">
      <dgm:prSet presAssocID="{1852EB94-E955-441C-80F0-AEC51A049AFC}" presName="parentLin" presStyleCnt="0"/>
      <dgm:spPr/>
    </dgm:pt>
    <dgm:pt modelId="{30F48C64-2A62-4295-87FE-15C61A4DF2C3}" type="pres">
      <dgm:prSet presAssocID="{1852EB94-E955-441C-80F0-AEC51A049AFC}" presName="parentLeftMargin" presStyleLbl="node1" presStyleIdx="3" presStyleCnt="5"/>
      <dgm:spPr/>
    </dgm:pt>
    <dgm:pt modelId="{DE6C0871-8F7E-4E35-A6CD-84DBC5ADABA0}" type="pres">
      <dgm:prSet presAssocID="{1852EB94-E955-441C-80F0-AEC51A049AF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35490DA-2205-4192-A885-707AFB7A7792}" type="pres">
      <dgm:prSet presAssocID="{1852EB94-E955-441C-80F0-AEC51A049AFC}" presName="negativeSpace" presStyleCnt="0"/>
      <dgm:spPr/>
    </dgm:pt>
    <dgm:pt modelId="{9BA2B860-21A9-4BE7-B238-57460F6F7219}" type="pres">
      <dgm:prSet presAssocID="{1852EB94-E955-441C-80F0-AEC51A049AF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407F80F-A3CA-4C4C-A3E5-138586CF7790}" type="presOf" srcId="{3736C82A-F212-4A2E-865D-45A927126F61}" destId="{6BEBCB5F-65E3-4D3E-B3FE-3EEB75867381}" srcOrd="0" destOrd="0" presId="urn:microsoft.com/office/officeart/2005/8/layout/list1"/>
    <dgm:cxn modelId="{457FA129-1C75-42D7-9274-2B9CE032B564}" type="presOf" srcId="{3736C82A-F212-4A2E-865D-45A927126F61}" destId="{891ACDFB-1E17-43BF-9A33-B1C5D9F739FC}" srcOrd="1" destOrd="0" presId="urn:microsoft.com/office/officeart/2005/8/layout/list1"/>
    <dgm:cxn modelId="{523FAA36-94B2-4D74-94A0-AF9A8F6203D7}" type="presOf" srcId="{9937F0AB-7A88-4D4B-8EBC-8BCF86DC3686}" destId="{B4FC50C9-F537-4008-B462-05BF52497AA2}" srcOrd="1" destOrd="0" presId="urn:microsoft.com/office/officeart/2005/8/layout/list1"/>
    <dgm:cxn modelId="{4BE8093D-06CA-4317-8185-D43B21A6E5D2}" type="presOf" srcId="{3FCD7C59-72C5-41B2-8B52-07A717513006}" destId="{DB0FB1D1-517B-4108-A802-46254BDBC6FF}" srcOrd="0" destOrd="0" presId="urn:microsoft.com/office/officeart/2005/8/layout/list1"/>
    <dgm:cxn modelId="{9CB9E763-A6C7-415F-A474-0653F33E93AE}" type="presOf" srcId="{D13C2F7B-4380-41D7-BC68-746FEC69A984}" destId="{37949C2B-032D-4D29-8CF1-C5CC88847104}" srcOrd="1" destOrd="0" presId="urn:microsoft.com/office/officeart/2005/8/layout/list1"/>
    <dgm:cxn modelId="{13118546-EAA4-4273-8405-567921BF88E8}" type="presOf" srcId="{9937F0AB-7A88-4D4B-8EBC-8BCF86DC3686}" destId="{9B21FC8A-EC83-462E-ADE9-F9E81DF4E1D5}" srcOrd="0" destOrd="0" presId="urn:microsoft.com/office/officeart/2005/8/layout/list1"/>
    <dgm:cxn modelId="{B88BA66E-D70A-4CAC-8F61-85C245BE5F7D}" type="presOf" srcId="{D13C2F7B-4380-41D7-BC68-746FEC69A984}" destId="{3427C68F-1978-4733-A43B-5E292738C589}" srcOrd="0" destOrd="0" presId="urn:microsoft.com/office/officeart/2005/8/layout/list1"/>
    <dgm:cxn modelId="{2F325E8B-B8FF-4727-80A8-36F2A9A684E7}" srcId="{3FCD7C59-72C5-41B2-8B52-07A717513006}" destId="{D13C2F7B-4380-41D7-BC68-746FEC69A984}" srcOrd="0" destOrd="0" parTransId="{2A30D52F-3242-48ED-8D6E-A8BDC5F0FE1E}" sibTransId="{5E45D759-98F7-4E2F-B3BA-DB9713D7EB73}"/>
    <dgm:cxn modelId="{7DCF0590-141A-428D-BD12-C887040B1CC6}" srcId="{3FCD7C59-72C5-41B2-8B52-07A717513006}" destId="{9937F0AB-7A88-4D4B-8EBC-8BCF86DC3686}" srcOrd="2" destOrd="0" parTransId="{B1CDEED1-0A94-413B-B959-AADB84209FDD}" sibTransId="{813EA9CA-704B-42B5-86BE-318F60A0594F}"/>
    <dgm:cxn modelId="{BADF6792-7829-402B-BE95-928B0D350160}" type="presOf" srcId="{6A0AC477-E43A-4F43-9DA6-6FAB57732AD9}" destId="{5A0C3BF1-47A2-4681-9983-8100D274F11E}" srcOrd="0" destOrd="0" presId="urn:microsoft.com/office/officeart/2005/8/layout/list1"/>
    <dgm:cxn modelId="{1E6A779A-B02B-4686-86C3-E072DE9AFB62}" type="presOf" srcId="{1852EB94-E955-441C-80F0-AEC51A049AFC}" destId="{DE6C0871-8F7E-4E35-A6CD-84DBC5ADABA0}" srcOrd="1" destOrd="0" presId="urn:microsoft.com/office/officeart/2005/8/layout/list1"/>
    <dgm:cxn modelId="{E02AD2B6-0F78-4EDB-B955-2378B38E3D88}" srcId="{3FCD7C59-72C5-41B2-8B52-07A717513006}" destId="{1852EB94-E955-441C-80F0-AEC51A049AFC}" srcOrd="4" destOrd="0" parTransId="{FBACB29B-DB73-49ED-B3C5-6B7D517DDAA7}" sibTransId="{BDB088B4-E138-4A7F-8F42-FE420D974D7D}"/>
    <dgm:cxn modelId="{76A50AC9-CBE0-49F0-8DDF-9BA9B40FECA8}" type="presOf" srcId="{1852EB94-E955-441C-80F0-AEC51A049AFC}" destId="{30F48C64-2A62-4295-87FE-15C61A4DF2C3}" srcOrd="0" destOrd="0" presId="urn:microsoft.com/office/officeart/2005/8/layout/list1"/>
    <dgm:cxn modelId="{AEB7A3CE-CE38-4456-B15A-38313705FE1F}" srcId="{3FCD7C59-72C5-41B2-8B52-07A717513006}" destId="{3736C82A-F212-4A2E-865D-45A927126F61}" srcOrd="3" destOrd="0" parTransId="{9C188C82-C831-4C94-AA1B-A068F277A464}" sibTransId="{A9FDBA63-D371-4B83-BE76-B9AFD2E49ABA}"/>
    <dgm:cxn modelId="{F99A82ED-C2B5-4B9B-B5B1-9D5A31F9E828}" srcId="{3FCD7C59-72C5-41B2-8B52-07A717513006}" destId="{6A0AC477-E43A-4F43-9DA6-6FAB57732AD9}" srcOrd="1" destOrd="0" parTransId="{B1CFF129-066C-4078-8F8D-4B1A37A5BED9}" sibTransId="{25EFE54A-5E1C-4750-9EC0-78C120F2C323}"/>
    <dgm:cxn modelId="{07D5DCF2-324E-4835-A876-70C4B2C8439C}" type="presOf" srcId="{6A0AC477-E43A-4F43-9DA6-6FAB57732AD9}" destId="{A7437473-2ECD-45F4-9701-54E6BBCC2FDA}" srcOrd="1" destOrd="0" presId="urn:microsoft.com/office/officeart/2005/8/layout/list1"/>
    <dgm:cxn modelId="{3D1C0918-0307-4C43-91D1-99A8DEE20208}" type="presParOf" srcId="{DB0FB1D1-517B-4108-A802-46254BDBC6FF}" destId="{E455890B-F44C-44CC-BD90-2F04979CA5B7}" srcOrd="0" destOrd="0" presId="urn:microsoft.com/office/officeart/2005/8/layout/list1"/>
    <dgm:cxn modelId="{20883454-1A54-46D4-A6CF-9A3F0D88D88F}" type="presParOf" srcId="{E455890B-F44C-44CC-BD90-2F04979CA5B7}" destId="{3427C68F-1978-4733-A43B-5E292738C589}" srcOrd="0" destOrd="0" presId="urn:microsoft.com/office/officeart/2005/8/layout/list1"/>
    <dgm:cxn modelId="{9FF95CA9-17FD-4C7F-B1F5-908D5B29E63D}" type="presParOf" srcId="{E455890B-F44C-44CC-BD90-2F04979CA5B7}" destId="{37949C2B-032D-4D29-8CF1-C5CC88847104}" srcOrd="1" destOrd="0" presId="urn:microsoft.com/office/officeart/2005/8/layout/list1"/>
    <dgm:cxn modelId="{25101924-560D-476D-9F9E-B556953A9771}" type="presParOf" srcId="{DB0FB1D1-517B-4108-A802-46254BDBC6FF}" destId="{23ACEF19-19D3-4DAE-A7D6-7D36117E75CD}" srcOrd="1" destOrd="0" presId="urn:microsoft.com/office/officeart/2005/8/layout/list1"/>
    <dgm:cxn modelId="{3768D60D-CBA9-4F5D-9196-4104021AF318}" type="presParOf" srcId="{DB0FB1D1-517B-4108-A802-46254BDBC6FF}" destId="{1A6F6E5D-4091-4958-B63D-5C9C2524F4C6}" srcOrd="2" destOrd="0" presId="urn:microsoft.com/office/officeart/2005/8/layout/list1"/>
    <dgm:cxn modelId="{A4918911-FC2D-4C86-BD3F-847D0AC447A4}" type="presParOf" srcId="{DB0FB1D1-517B-4108-A802-46254BDBC6FF}" destId="{3A26E819-4EDE-45CB-B4A3-004780D42CF4}" srcOrd="3" destOrd="0" presId="urn:microsoft.com/office/officeart/2005/8/layout/list1"/>
    <dgm:cxn modelId="{466E5FB7-A23B-4909-8BB3-B91849ED8829}" type="presParOf" srcId="{DB0FB1D1-517B-4108-A802-46254BDBC6FF}" destId="{75A8D94B-C6E5-412D-B539-7741C9890C4E}" srcOrd="4" destOrd="0" presId="urn:microsoft.com/office/officeart/2005/8/layout/list1"/>
    <dgm:cxn modelId="{F9A1F018-9ACB-481E-B72C-E4D2627FE3F4}" type="presParOf" srcId="{75A8D94B-C6E5-412D-B539-7741C9890C4E}" destId="{5A0C3BF1-47A2-4681-9983-8100D274F11E}" srcOrd="0" destOrd="0" presId="urn:microsoft.com/office/officeart/2005/8/layout/list1"/>
    <dgm:cxn modelId="{44E9A295-0925-49C7-9A46-6FB62A7EA5C4}" type="presParOf" srcId="{75A8D94B-C6E5-412D-B539-7741C9890C4E}" destId="{A7437473-2ECD-45F4-9701-54E6BBCC2FDA}" srcOrd="1" destOrd="0" presId="urn:microsoft.com/office/officeart/2005/8/layout/list1"/>
    <dgm:cxn modelId="{ED4CAE33-AEB0-4561-A2B2-A00025135882}" type="presParOf" srcId="{DB0FB1D1-517B-4108-A802-46254BDBC6FF}" destId="{2A7F03B5-1844-40CE-96A0-31EFF8FCBC9D}" srcOrd="5" destOrd="0" presId="urn:microsoft.com/office/officeart/2005/8/layout/list1"/>
    <dgm:cxn modelId="{E08398B8-E6B6-49F0-B09D-C35F064B3AE0}" type="presParOf" srcId="{DB0FB1D1-517B-4108-A802-46254BDBC6FF}" destId="{9B828F14-4A48-4525-A221-61B652E73AF8}" srcOrd="6" destOrd="0" presId="urn:microsoft.com/office/officeart/2005/8/layout/list1"/>
    <dgm:cxn modelId="{E42C9138-8E18-4689-B22F-7E00AF113522}" type="presParOf" srcId="{DB0FB1D1-517B-4108-A802-46254BDBC6FF}" destId="{09E10A92-7862-4476-8497-5645289645C6}" srcOrd="7" destOrd="0" presId="urn:microsoft.com/office/officeart/2005/8/layout/list1"/>
    <dgm:cxn modelId="{B44753B6-7BCE-4597-A924-62C566C85AB6}" type="presParOf" srcId="{DB0FB1D1-517B-4108-A802-46254BDBC6FF}" destId="{73FAFD07-E757-4BDA-A29E-DA1950A0ABC2}" srcOrd="8" destOrd="0" presId="urn:microsoft.com/office/officeart/2005/8/layout/list1"/>
    <dgm:cxn modelId="{6CB99C03-D1EF-454D-ABC6-1C7478B648B2}" type="presParOf" srcId="{73FAFD07-E757-4BDA-A29E-DA1950A0ABC2}" destId="{9B21FC8A-EC83-462E-ADE9-F9E81DF4E1D5}" srcOrd="0" destOrd="0" presId="urn:microsoft.com/office/officeart/2005/8/layout/list1"/>
    <dgm:cxn modelId="{A34DE9AA-9359-4CDB-AE89-4179028E4E2F}" type="presParOf" srcId="{73FAFD07-E757-4BDA-A29E-DA1950A0ABC2}" destId="{B4FC50C9-F537-4008-B462-05BF52497AA2}" srcOrd="1" destOrd="0" presId="urn:microsoft.com/office/officeart/2005/8/layout/list1"/>
    <dgm:cxn modelId="{8E378260-E8DF-478B-8A0E-7BCED6201538}" type="presParOf" srcId="{DB0FB1D1-517B-4108-A802-46254BDBC6FF}" destId="{B88B74D2-BFA7-42A7-AE10-D564260544B1}" srcOrd="9" destOrd="0" presId="urn:microsoft.com/office/officeart/2005/8/layout/list1"/>
    <dgm:cxn modelId="{712EF78A-E763-4A4B-A6B7-F9AF5996EC88}" type="presParOf" srcId="{DB0FB1D1-517B-4108-A802-46254BDBC6FF}" destId="{ED6E0634-2285-48F6-BA15-EC83296FB29C}" srcOrd="10" destOrd="0" presId="urn:microsoft.com/office/officeart/2005/8/layout/list1"/>
    <dgm:cxn modelId="{1CDBBBF3-90D8-4A16-98A8-1329C2855DE9}" type="presParOf" srcId="{DB0FB1D1-517B-4108-A802-46254BDBC6FF}" destId="{9EF10B64-1557-43D7-8C2F-A9408A908B74}" srcOrd="11" destOrd="0" presId="urn:microsoft.com/office/officeart/2005/8/layout/list1"/>
    <dgm:cxn modelId="{D59E38C8-F739-45BC-AA9C-6983A5168F08}" type="presParOf" srcId="{DB0FB1D1-517B-4108-A802-46254BDBC6FF}" destId="{9F8D11F3-0B98-40A8-B405-A157E49C18D2}" srcOrd="12" destOrd="0" presId="urn:microsoft.com/office/officeart/2005/8/layout/list1"/>
    <dgm:cxn modelId="{842A26D1-C218-4CD1-86BC-5B6CA608BC2D}" type="presParOf" srcId="{9F8D11F3-0B98-40A8-B405-A157E49C18D2}" destId="{6BEBCB5F-65E3-4D3E-B3FE-3EEB75867381}" srcOrd="0" destOrd="0" presId="urn:microsoft.com/office/officeart/2005/8/layout/list1"/>
    <dgm:cxn modelId="{AA6D88D2-547A-480F-908B-FE64DFEAB1B8}" type="presParOf" srcId="{9F8D11F3-0B98-40A8-B405-A157E49C18D2}" destId="{891ACDFB-1E17-43BF-9A33-B1C5D9F739FC}" srcOrd="1" destOrd="0" presId="urn:microsoft.com/office/officeart/2005/8/layout/list1"/>
    <dgm:cxn modelId="{FBB169A4-426D-43AC-92CE-7F47396C8557}" type="presParOf" srcId="{DB0FB1D1-517B-4108-A802-46254BDBC6FF}" destId="{EC74EB0D-AB9D-4328-974C-8BC5320E52FB}" srcOrd="13" destOrd="0" presId="urn:microsoft.com/office/officeart/2005/8/layout/list1"/>
    <dgm:cxn modelId="{C7A3E517-07BA-4381-88AF-C2133CE85A85}" type="presParOf" srcId="{DB0FB1D1-517B-4108-A802-46254BDBC6FF}" destId="{6F733612-54F2-44AE-985A-0B29015B4287}" srcOrd="14" destOrd="0" presId="urn:microsoft.com/office/officeart/2005/8/layout/list1"/>
    <dgm:cxn modelId="{713C12E4-459C-4695-8914-0FD4D769D88E}" type="presParOf" srcId="{DB0FB1D1-517B-4108-A802-46254BDBC6FF}" destId="{000D7F0A-24E1-48D6-94AC-D2AC17FFA2E0}" srcOrd="15" destOrd="0" presId="urn:microsoft.com/office/officeart/2005/8/layout/list1"/>
    <dgm:cxn modelId="{8FD787E5-D491-4873-B19B-743FD314E31E}" type="presParOf" srcId="{DB0FB1D1-517B-4108-A802-46254BDBC6FF}" destId="{D3646C10-13E3-4E44-825B-CBBDABAD0D20}" srcOrd="16" destOrd="0" presId="urn:microsoft.com/office/officeart/2005/8/layout/list1"/>
    <dgm:cxn modelId="{731717CB-8A0A-482A-B8F4-2D6F480BE15A}" type="presParOf" srcId="{D3646C10-13E3-4E44-825B-CBBDABAD0D20}" destId="{30F48C64-2A62-4295-87FE-15C61A4DF2C3}" srcOrd="0" destOrd="0" presId="urn:microsoft.com/office/officeart/2005/8/layout/list1"/>
    <dgm:cxn modelId="{C733748F-A2E8-4B78-AF42-BBAC50AD48FA}" type="presParOf" srcId="{D3646C10-13E3-4E44-825B-CBBDABAD0D20}" destId="{DE6C0871-8F7E-4E35-A6CD-84DBC5ADABA0}" srcOrd="1" destOrd="0" presId="urn:microsoft.com/office/officeart/2005/8/layout/list1"/>
    <dgm:cxn modelId="{E719EBC0-6CB9-4AF2-8A45-644F595E03C2}" type="presParOf" srcId="{DB0FB1D1-517B-4108-A802-46254BDBC6FF}" destId="{835490DA-2205-4192-A885-707AFB7A7792}" srcOrd="17" destOrd="0" presId="urn:microsoft.com/office/officeart/2005/8/layout/list1"/>
    <dgm:cxn modelId="{1A35ECBE-9DAA-427E-BF00-31DC76C072DB}" type="presParOf" srcId="{DB0FB1D1-517B-4108-A802-46254BDBC6FF}" destId="{9BA2B860-21A9-4BE7-B238-57460F6F721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CB7C7-9D7A-4B91-9A47-08A16B31FA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C2F98-BD9B-47FA-9BD4-9DB5809BCE5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To sensorer: Potensiometer og temperatursensor</a:t>
          </a:r>
          <a:endParaRPr lang="en-US"/>
        </a:p>
      </dgm:t>
    </dgm:pt>
    <dgm:pt modelId="{FA735122-22A8-43F3-9EF9-6E04412FD32E}" type="parTrans" cxnId="{D5260822-795A-468F-801A-7767EBAACD1F}">
      <dgm:prSet/>
      <dgm:spPr/>
      <dgm:t>
        <a:bodyPr/>
        <a:lstStyle/>
        <a:p>
          <a:endParaRPr lang="en-US"/>
        </a:p>
      </dgm:t>
    </dgm:pt>
    <dgm:pt modelId="{B3BEABB0-3433-4CEB-8DC5-759AB5553F06}" type="sibTrans" cxnId="{D5260822-795A-468F-801A-7767EBAACD1F}">
      <dgm:prSet/>
      <dgm:spPr/>
      <dgm:t>
        <a:bodyPr/>
        <a:lstStyle/>
        <a:p>
          <a:endParaRPr lang="en-US"/>
        </a:p>
      </dgm:t>
    </dgm:pt>
    <dgm:pt modelId="{E49452C4-6CA5-472F-9564-D7953627AB4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ADC for måling av sensorverdier.</a:t>
          </a:r>
          <a:endParaRPr lang="en-US"/>
        </a:p>
      </dgm:t>
    </dgm:pt>
    <dgm:pt modelId="{AC003CD8-BBE8-4D28-A509-EAB9B10C90E5}" type="parTrans" cxnId="{6A11A860-39A2-4C5F-8DD5-60F54BCE62B2}">
      <dgm:prSet/>
      <dgm:spPr/>
      <dgm:t>
        <a:bodyPr/>
        <a:lstStyle/>
        <a:p>
          <a:endParaRPr lang="en-US"/>
        </a:p>
      </dgm:t>
    </dgm:pt>
    <dgm:pt modelId="{06908E27-B403-49A2-A014-3A312E724D30}" type="sibTrans" cxnId="{6A11A860-39A2-4C5F-8DD5-60F54BCE62B2}">
      <dgm:prSet/>
      <dgm:spPr/>
      <dgm:t>
        <a:bodyPr/>
        <a:lstStyle/>
        <a:p>
          <a:endParaRPr lang="en-US"/>
        </a:p>
      </dgm:t>
    </dgm:pt>
    <dgm:pt modelId="{F690E143-9675-42F2-B6FA-8C587885BA24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Konvertering av sensorverdi til temperatur.</a:t>
          </a:r>
          <a:endParaRPr lang="en-US"/>
        </a:p>
      </dgm:t>
    </dgm:pt>
    <dgm:pt modelId="{A47C42FA-DC3B-493F-A07F-05D78EDC50D2}" type="parTrans" cxnId="{0D287B46-8453-47DA-91F2-C7253B90FC22}">
      <dgm:prSet/>
      <dgm:spPr/>
      <dgm:t>
        <a:bodyPr/>
        <a:lstStyle/>
        <a:p>
          <a:endParaRPr lang="en-US"/>
        </a:p>
      </dgm:t>
    </dgm:pt>
    <dgm:pt modelId="{4B2C8E94-5A89-4F88-A5F8-4B553001432F}" type="sibTrans" cxnId="{0D287B46-8453-47DA-91F2-C7253B90FC22}">
      <dgm:prSet/>
      <dgm:spPr/>
      <dgm:t>
        <a:bodyPr/>
        <a:lstStyle/>
        <a:p>
          <a:endParaRPr lang="en-US"/>
        </a:p>
      </dgm:t>
    </dgm:pt>
    <dgm:pt modelId="{A5C0CD43-C3BB-4A83-8F96-ED64C3473ED9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Temperatur printes til serial monitor.</a:t>
          </a:r>
          <a:endParaRPr lang="en-US"/>
        </a:p>
      </dgm:t>
    </dgm:pt>
    <dgm:pt modelId="{236A9BAE-5E0F-41E0-86CD-950B496B4F92}" type="parTrans" cxnId="{A2698349-E36F-4F45-A60C-ED60A322E7B1}">
      <dgm:prSet/>
      <dgm:spPr/>
      <dgm:t>
        <a:bodyPr/>
        <a:lstStyle/>
        <a:p>
          <a:endParaRPr lang="en-US"/>
        </a:p>
      </dgm:t>
    </dgm:pt>
    <dgm:pt modelId="{5181878A-5C23-4BF3-8236-489733362826}" type="sibTrans" cxnId="{A2698349-E36F-4F45-A60C-ED60A322E7B1}">
      <dgm:prSet/>
      <dgm:spPr/>
      <dgm:t>
        <a:bodyPr/>
        <a:lstStyle/>
        <a:p>
          <a:endParaRPr lang="en-US"/>
        </a:p>
      </dgm:t>
    </dgm:pt>
    <dgm:pt modelId="{908E52F1-287B-4FCE-9317-CA95DDC41FF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Interrupt dersom potensiometeret trigges. </a:t>
          </a:r>
          <a:endParaRPr lang="en-US"/>
        </a:p>
      </dgm:t>
    </dgm:pt>
    <dgm:pt modelId="{1D645EFD-50AD-408F-AADB-B38ECA82A646}" type="parTrans" cxnId="{376806E0-FD41-4743-A8EE-5669046EE9EF}">
      <dgm:prSet/>
      <dgm:spPr/>
      <dgm:t>
        <a:bodyPr/>
        <a:lstStyle/>
        <a:p>
          <a:endParaRPr lang="en-US"/>
        </a:p>
      </dgm:t>
    </dgm:pt>
    <dgm:pt modelId="{7BBF2BA6-EF92-4FC8-84D0-91FE84F1995B}" type="sibTrans" cxnId="{376806E0-FD41-4743-A8EE-5669046EE9EF}">
      <dgm:prSet/>
      <dgm:spPr/>
      <dgm:t>
        <a:bodyPr/>
        <a:lstStyle/>
        <a:p>
          <a:endParaRPr lang="en-US"/>
        </a:p>
      </dgm:t>
    </dgm:pt>
    <dgm:pt modelId="{1E4F4770-0214-4367-8076-1C8ECA3B779A}" type="pres">
      <dgm:prSet presAssocID="{6FBCB7C7-9D7A-4B91-9A47-08A16B31FA49}" presName="root" presStyleCnt="0">
        <dgm:presLayoutVars>
          <dgm:dir/>
          <dgm:resizeHandles val="exact"/>
        </dgm:presLayoutVars>
      </dgm:prSet>
      <dgm:spPr/>
    </dgm:pt>
    <dgm:pt modelId="{F97DF8E7-B974-4E56-AB63-50A30B4270A5}" type="pres">
      <dgm:prSet presAssocID="{116C2F98-BD9B-47FA-9BD4-9DB5809BCE51}" presName="compNode" presStyleCnt="0"/>
      <dgm:spPr/>
    </dgm:pt>
    <dgm:pt modelId="{63952E9F-6368-4E2F-8BF9-60484A08FCEB}" type="pres">
      <dgm:prSet presAssocID="{116C2F98-BD9B-47FA-9BD4-9DB5809BCE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sessor med heldekkende fyll"/>
        </a:ext>
      </dgm:extLst>
    </dgm:pt>
    <dgm:pt modelId="{55B3C4ED-690F-49DE-8460-BF7816DCB5E6}" type="pres">
      <dgm:prSet presAssocID="{116C2F98-BD9B-47FA-9BD4-9DB5809BCE51}" presName="spaceRect" presStyleCnt="0"/>
      <dgm:spPr/>
    </dgm:pt>
    <dgm:pt modelId="{F87ED836-AEC9-4765-829A-BC03827A84A9}" type="pres">
      <dgm:prSet presAssocID="{116C2F98-BD9B-47FA-9BD4-9DB5809BCE51}" presName="textRect" presStyleLbl="revTx" presStyleIdx="0" presStyleCnt="5">
        <dgm:presLayoutVars>
          <dgm:chMax val="1"/>
          <dgm:chPref val="1"/>
        </dgm:presLayoutVars>
      </dgm:prSet>
      <dgm:spPr/>
    </dgm:pt>
    <dgm:pt modelId="{B939AF64-7202-4297-AA0B-A001918B4D74}" type="pres">
      <dgm:prSet presAssocID="{B3BEABB0-3433-4CEB-8DC5-759AB5553F06}" presName="sibTrans" presStyleCnt="0"/>
      <dgm:spPr/>
    </dgm:pt>
    <dgm:pt modelId="{CCC28B40-791F-406C-9A66-E19A689AD44E}" type="pres">
      <dgm:prSet presAssocID="{E49452C4-6CA5-472F-9564-D7953627AB41}" presName="compNode" presStyleCnt="0"/>
      <dgm:spPr/>
    </dgm:pt>
    <dgm:pt modelId="{C69F332D-1B2D-4E9B-9B9B-BFCC8AD593BC}" type="pres">
      <dgm:prSet presAssocID="{E49452C4-6CA5-472F-9564-D7953627AB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ær kontur"/>
        </a:ext>
      </dgm:extLst>
    </dgm:pt>
    <dgm:pt modelId="{7E7DFA6D-40E8-4FC0-BF2B-A7F3A0F1611F}" type="pres">
      <dgm:prSet presAssocID="{E49452C4-6CA5-472F-9564-D7953627AB41}" presName="spaceRect" presStyleCnt="0"/>
      <dgm:spPr/>
    </dgm:pt>
    <dgm:pt modelId="{63683878-75BD-4171-B1EB-C8FBA85BABD5}" type="pres">
      <dgm:prSet presAssocID="{E49452C4-6CA5-472F-9564-D7953627AB41}" presName="textRect" presStyleLbl="revTx" presStyleIdx="1" presStyleCnt="5">
        <dgm:presLayoutVars>
          <dgm:chMax val="1"/>
          <dgm:chPref val="1"/>
        </dgm:presLayoutVars>
      </dgm:prSet>
      <dgm:spPr/>
    </dgm:pt>
    <dgm:pt modelId="{C672893A-52AD-48AD-B3D9-FF88B5AEE488}" type="pres">
      <dgm:prSet presAssocID="{06908E27-B403-49A2-A014-3A312E724D30}" presName="sibTrans" presStyleCnt="0"/>
      <dgm:spPr/>
    </dgm:pt>
    <dgm:pt modelId="{C39AC7D0-0FB7-4FE1-947F-BF9F0A122584}" type="pres">
      <dgm:prSet presAssocID="{F690E143-9675-42F2-B6FA-8C587885BA24}" presName="compNode" presStyleCnt="0"/>
      <dgm:spPr/>
    </dgm:pt>
    <dgm:pt modelId="{7E49A597-7207-4BE4-8C91-F258E308EB07}" type="pres">
      <dgm:prSet presAssocID="{F690E143-9675-42F2-B6FA-8C587885BA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ometer med heldekkende fyll"/>
        </a:ext>
      </dgm:extLst>
    </dgm:pt>
    <dgm:pt modelId="{4E09384E-5BC6-4316-92AF-4A7318C99E47}" type="pres">
      <dgm:prSet presAssocID="{F690E143-9675-42F2-B6FA-8C587885BA24}" presName="spaceRect" presStyleCnt="0"/>
      <dgm:spPr/>
    </dgm:pt>
    <dgm:pt modelId="{79A743F9-18DE-4882-8E4B-94B2C09036F6}" type="pres">
      <dgm:prSet presAssocID="{F690E143-9675-42F2-B6FA-8C587885BA24}" presName="textRect" presStyleLbl="revTx" presStyleIdx="2" presStyleCnt="5">
        <dgm:presLayoutVars>
          <dgm:chMax val="1"/>
          <dgm:chPref val="1"/>
        </dgm:presLayoutVars>
      </dgm:prSet>
      <dgm:spPr/>
    </dgm:pt>
    <dgm:pt modelId="{8FF62388-5888-40D2-9AD5-EE6B8D289136}" type="pres">
      <dgm:prSet presAssocID="{4B2C8E94-5A89-4F88-A5F8-4B553001432F}" presName="sibTrans" presStyleCnt="0"/>
      <dgm:spPr/>
    </dgm:pt>
    <dgm:pt modelId="{A37203F5-C0D4-44F0-9EE8-BD388B9177F4}" type="pres">
      <dgm:prSet presAssocID="{A5C0CD43-C3BB-4A83-8F96-ED64C3473ED9}" presName="compNode" presStyleCnt="0"/>
      <dgm:spPr/>
    </dgm:pt>
    <dgm:pt modelId="{3117BE02-2BD2-4042-BEAE-061E518B5839}" type="pres">
      <dgm:prSet presAssocID="{A5C0CD43-C3BB-4A83-8F96-ED64C3473E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V med heldekkende fyll"/>
        </a:ext>
      </dgm:extLst>
    </dgm:pt>
    <dgm:pt modelId="{B4F17F9E-1E61-4E6E-8BD4-0DAB8C1138A5}" type="pres">
      <dgm:prSet presAssocID="{A5C0CD43-C3BB-4A83-8F96-ED64C3473ED9}" presName="spaceRect" presStyleCnt="0"/>
      <dgm:spPr/>
    </dgm:pt>
    <dgm:pt modelId="{E9C14CC2-B08C-444F-8F71-E10662452CDB}" type="pres">
      <dgm:prSet presAssocID="{A5C0CD43-C3BB-4A83-8F96-ED64C3473ED9}" presName="textRect" presStyleLbl="revTx" presStyleIdx="3" presStyleCnt="5">
        <dgm:presLayoutVars>
          <dgm:chMax val="1"/>
          <dgm:chPref val="1"/>
        </dgm:presLayoutVars>
      </dgm:prSet>
      <dgm:spPr/>
    </dgm:pt>
    <dgm:pt modelId="{70672191-E264-4993-B4F0-43DD0BB4F407}" type="pres">
      <dgm:prSet presAssocID="{5181878A-5C23-4BF3-8236-489733362826}" presName="sibTrans" presStyleCnt="0"/>
      <dgm:spPr/>
    </dgm:pt>
    <dgm:pt modelId="{5C37F6F0-F9A5-4590-BDFB-A167A314929E}" type="pres">
      <dgm:prSet presAssocID="{908E52F1-287B-4FCE-9317-CA95DDC41FFC}" presName="compNode" presStyleCnt="0"/>
      <dgm:spPr/>
    </dgm:pt>
    <dgm:pt modelId="{272445EA-711A-4D70-9B65-2C07B6CF9747}" type="pres">
      <dgm:prSet presAssocID="{908E52F1-287B-4FCE-9317-CA95DDC41F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arsel med heldekkende fyll"/>
        </a:ext>
      </dgm:extLst>
    </dgm:pt>
    <dgm:pt modelId="{113B861E-3511-4375-BB30-47F6B5E93132}" type="pres">
      <dgm:prSet presAssocID="{908E52F1-287B-4FCE-9317-CA95DDC41FFC}" presName="spaceRect" presStyleCnt="0"/>
      <dgm:spPr/>
    </dgm:pt>
    <dgm:pt modelId="{9F3280A7-FBF0-4AC2-BBE1-2200A34538E1}" type="pres">
      <dgm:prSet presAssocID="{908E52F1-287B-4FCE-9317-CA95DDC41FF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5260822-795A-468F-801A-7767EBAACD1F}" srcId="{6FBCB7C7-9D7A-4B91-9A47-08A16B31FA49}" destId="{116C2F98-BD9B-47FA-9BD4-9DB5809BCE51}" srcOrd="0" destOrd="0" parTransId="{FA735122-22A8-43F3-9EF9-6E04412FD32E}" sibTransId="{B3BEABB0-3433-4CEB-8DC5-759AB5553F06}"/>
    <dgm:cxn modelId="{FFEA0D2E-8431-4453-8794-9B7597EF5019}" type="presOf" srcId="{A5C0CD43-C3BB-4A83-8F96-ED64C3473ED9}" destId="{E9C14CC2-B08C-444F-8F71-E10662452CDB}" srcOrd="0" destOrd="0" presId="urn:microsoft.com/office/officeart/2018/2/layout/IconLabelList"/>
    <dgm:cxn modelId="{6A11A860-39A2-4C5F-8DD5-60F54BCE62B2}" srcId="{6FBCB7C7-9D7A-4B91-9A47-08A16B31FA49}" destId="{E49452C4-6CA5-472F-9564-D7953627AB41}" srcOrd="1" destOrd="0" parTransId="{AC003CD8-BBE8-4D28-A509-EAB9B10C90E5}" sibTransId="{06908E27-B403-49A2-A014-3A312E724D30}"/>
    <dgm:cxn modelId="{0D287B46-8453-47DA-91F2-C7253B90FC22}" srcId="{6FBCB7C7-9D7A-4B91-9A47-08A16B31FA49}" destId="{F690E143-9675-42F2-B6FA-8C587885BA24}" srcOrd="2" destOrd="0" parTransId="{A47C42FA-DC3B-493F-A07F-05D78EDC50D2}" sibTransId="{4B2C8E94-5A89-4F88-A5F8-4B553001432F}"/>
    <dgm:cxn modelId="{A2698349-E36F-4F45-A60C-ED60A322E7B1}" srcId="{6FBCB7C7-9D7A-4B91-9A47-08A16B31FA49}" destId="{A5C0CD43-C3BB-4A83-8F96-ED64C3473ED9}" srcOrd="3" destOrd="0" parTransId="{236A9BAE-5E0F-41E0-86CD-950B496B4F92}" sibTransId="{5181878A-5C23-4BF3-8236-489733362826}"/>
    <dgm:cxn modelId="{ECC3DB95-BBFA-4449-98F1-9F20D077C3D3}" type="presOf" srcId="{6FBCB7C7-9D7A-4B91-9A47-08A16B31FA49}" destId="{1E4F4770-0214-4367-8076-1C8ECA3B779A}" srcOrd="0" destOrd="0" presId="urn:microsoft.com/office/officeart/2018/2/layout/IconLabelList"/>
    <dgm:cxn modelId="{9A0B24A8-7068-4E0A-AAFE-AADF39BD3260}" type="presOf" srcId="{E49452C4-6CA5-472F-9564-D7953627AB41}" destId="{63683878-75BD-4171-B1EB-C8FBA85BABD5}" srcOrd="0" destOrd="0" presId="urn:microsoft.com/office/officeart/2018/2/layout/IconLabelList"/>
    <dgm:cxn modelId="{4683ECB3-F5C0-4EA5-AC33-159DDB799903}" type="presOf" srcId="{116C2F98-BD9B-47FA-9BD4-9DB5809BCE51}" destId="{F87ED836-AEC9-4765-829A-BC03827A84A9}" srcOrd="0" destOrd="0" presId="urn:microsoft.com/office/officeart/2018/2/layout/IconLabelList"/>
    <dgm:cxn modelId="{D2DF30D7-259C-4633-AB54-51A74F37DEC3}" type="presOf" srcId="{F690E143-9675-42F2-B6FA-8C587885BA24}" destId="{79A743F9-18DE-4882-8E4B-94B2C09036F6}" srcOrd="0" destOrd="0" presId="urn:microsoft.com/office/officeart/2018/2/layout/IconLabelList"/>
    <dgm:cxn modelId="{376806E0-FD41-4743-A8EE-5669046EE9EF}" srcId="{6FBCB7C7-9D7A-4B91-9A47-08A16B31FA49}" destId="{908E52F1-287B-4FCE-9317-CA95DDC41FFC}" srcOrd="4" destOrd="0" parTransId="{1D645EFD-50AD-408F-AADB-B38ECA82A646}" sibTransId="{7BBF2BA6-EF92-4FC8-84D0-91FE84F1995B}"/>
    <dgm:cxn modelId="{E62FB2FB-82C9-4440-9FB8-392B21423B05}" type="presOf" srcId="{908E52F1-287B-4FCE-9317-CA95DDC41FFC}" destId="{9F3280A7-FBF0-4AC2-BBE1-2200A34538E1}" srcOrd="0" destOrd="0" presId="urn:microsoft.com/office/officeart/2018/2/layout/IconLabelList"/>
    <dgm:cxn modelId="{009C22AF-226E-4703-A6EA-0562E60B2EC4}" type="presParOf" srcId="{1E4F4770-0214-4367-8076-1C8ECA3B779A}" destId="{F97DF8E7-B974-4E56-AB63-50A30B4270A5}" srcOrd="0" destOrd="0" presId="urn:microsoft.com/office/officeart/2018/2/layout/IconLabelList"/>
    <dgm:cxn modelId="{C3BDEF19-F99F-42F5-9138-83C1AD37D5D9}" type="presParOf" srcId="{F97DF8E7-B974-4E56-AB63-50A30B4270A5}" destId="{63952E9F-6368-4E2F-8BF9-60484A08FCEB}" srcOrd="0" destOrd="0" presId="urn:microsoft.com/office/officeart/2018/2/layout/IconLabelList"/>
    <dgm:cxn modelId="{4265976F-5C65-410E-9D98-514B1CBCC4A9}" type="presParOf" srcId="{F97DF8E7-B974-4E56-AB63-50A30B4270A5}" destId="{55B3C4ED-690F-49DE-8460-BF7816DCB5E6}" srcOrd="1" destOrd="0" presId="urn:microsoft.com/office/officeart/2018/2/layout/IconLabelList"/>
    <dgm:cxn modelId="{46583B82-4BA5-40C3-A42E-22A396CFDC48}" type="presParOf" srcId="{F97DF8E7-B974-4E56-AB63-50A30B4270A5}" destId="{F87ED836-AEC9-4765-829A-BC03827A84A9}" srcOrd="2" destOrd="0" presId="urn:microsoft.com/office/officeart/2018/2/layout/IconLabelList"/>
    <dgm:cxn modelId="{5CB26740-10F3-4A30-845B-D6CE1DD37EC3}" type="presParOf" srcId="{1E4F4770-0214-4367-8076-1C8ECA3B779A}" destId="{B939AF64-7202-4297-AA0B-A001918B4D74}" srcOrd="1" destOrd="0" presId="urn:microsoft.com/office/officeart/2018/2/layout/IconLabelList"/>
    <dgm:cxn modelId="{DA8319E3-27F6-4CBD-9C98-A16F319376D4}" type="presParOf" srcId="{1E4F4770-0214-4367-8076-1C8ECA3B779A}" destId="{CCC28B40-791F-406C-9A66-E19A689AD44E}" srcOrd="2" destOrd="0" presId="urn:microsoft.com/office/officeart/2018/2/layout/IconLabelList"/>
    <dgm:cxn modelId="{435CC236-A231-4957-AC69-86B092716D9C}" type="presParOf" srcId="{CCC28B40-791F-406C-9A66-E19A689AD44E}" destId="{C69F332D-1B2D-4E9B-9B9B-BFCC8AD593BC}" srcOrd="0" destOrd="0" presId="urn:microsoft.com/office/officeart/2018/2/layout/IconLabelList"/>
    <dgm:cxn modelId="{05F8A03D-481B-4D77-8E9F-EBB6689A4E2C}" type="presParOf" srcId="{CCC28B40-791F-406C-9A66-E19A689AD44E}" destId="{7E7DFA6D-40E8-4FC0-BF2B-A7F3A0F1611F}" srcOrd="1" destOrd="0" presId="urn:microsoft.com/office/officeart/2018/2/layout/IconLabelList"/>
    <dgm:cxn modelId="{054DB74E-6903-439A-A0B4-8FE90E3C6D08}" type="presParOf" srcId="{CCC28B40-791F-406C-9A66-E19A689AD44E}" destId="{63683878-75BD-4171-B1EB-C8FBA85BABD5}" srcOrd="2" destOrd="0" presId="urn:microsoft.com/office/officeart/2018/2/layout/IconLabelList"/>
    <dgm:cxn modelId="{E1A08D9A-150E-46F6-87C7-0D78F3620E6A}" type="presParOf" srcId="{1E4F4770-0214-4367-8076-1C8ECA3B779A}" destId="{C672893A-52AD-48AD-B3D9-FF88B5AEE488}" srcOrd="3" destOrd="0" presId="urn:microsoft.com/office/officeart/2018/2/layout/IconLabelList"/>
    <dgm:cxn modelId="{944BAF62-188E-45AB-86BF-A2F378EC5C89}" type="presParOf" srcId="{1E4F4770-0214-4367-8076-1C8ECA3B779A}" destId="{C39AC7D0-0FB7-4FE1-947F-BF9F0A122584}" srcOrd="4" destOrd="0" presId="urn:microsoft.com/office/officeart/2018/2/layout/IconLabelList"/>
    <dgm:cxn modelId="{71B01B59-8190-4A34-93E1-671F02B7242B}" type="presParOf" srcId="{C39AC7D0-0FB7-4FE1-947F-BF9F0A122584}" destId="{7E49A597-7207-4BE4-8C91-F258E308EB07}" srcOrd="0" destOrd="0" presId="urn:microsoft.com/office/officeart/2018/2/layout/IconLabelList"/>
    <dgm:cxn modelId="{DA0237E4-3E72-4AA4-9B54-8651343B54E5}" type="presParOf" srcId="{C39AC7D0-0FB7-4FE1-947F-BF9F0A122584}" destId="{4E09384E-5BC6-4316-92AF-4A7318C99E47}" srcOrd="1" destOrd="0" presId="urn:microsoft.com/office/officeart/2018/2/layout/IconLabelList"/>
    <dgm:cxn modelId="{45F8B6C3-356D-4A71-8460-62CD86738AAD}" type="presParOf" srcId="{C39AC7D0-0FB7-4FE1-947F-BF9F0A122584}" destId="{79A743F9-18DE-4882-8E4B-94B2C09036F6}" srcOrd="2" destOrd="0" presId="urn:microsoft.com/office/officeart/2018/2/layout/IconLabelList"/>
    <dgm:cxn modelId="{D3ED0460-CD0D-4F9B-8721-DBF47AFE5016}" type="presParOf" srcId="{1E4F4770-0214-4367-8076-1C8ECA3B779A}" destId="{8FF62388-5888-40D2-9AD5-EE6B8D289136}" srcOrd="5" destOrd="0" presId="urn:microsoft.com/office/officeart/2018/2/layout/IconLabelList"/>
    <dgm:cxn modelId="{72CF413E-53FE-4701-A47D-A0CC5842F66D}" type="presParOf" srcId="{1E4F4770-0214-4367-8076-1C8ECA3B779A}" destId="{A37203F5-C0D4-44F0-9EE8-BD388B9177F4}" srcOrd="6" destOrd="0" presId="urn:microsoft.com/office/officeart/2018/2/layout/IconLabelList"/>
    <dgm:cxn modelId="{18093926-7C79-413A-A9E4-9003E1BD6508}" type="presParOf" srcId="{A37203F5-C0D4-44F0-9EE8-BD388B9177F4}" destId="{3117BE02-2BD2-4042-BEAE-061E518B5839}" srcOrd="0" destOrd="0" presId="urn:microsoft.com/office/officeart/2018/2/layout/IconLabelList"/>
    <dgm:cxn modelId="{DD42F718-E4F8-454C-8C0B-E986B65D7676}" type="presParOf" srcId="{A37203F5-C0D4-44F0-9EE8-BD388B9177F4}" destId="{B4F17F9E-1E61-4E6E-8BD4-0DAB8C1138A5}" srcOrd="1" destOrd="0" presId="urn:microsoft.com/office/officeart/2018/2/layout/IconLabelList"/>
    <dgm:cxn modelId="{8701DF3D-8131-46FE-9D2C-3828C7EB4485}" type="presParOf" srcId="{A37203F5-C0D4-44F0-9EE8-BD388B9177F4}" destId="{E9C14CC2-B08C-444F-8F71-E10662452CDB}" srcOrd="2" destOrd="0" presId="urn:microsoft.com/office/officeart/2018/2/layout/IconLabelList"/>
    <dgm:cxn modelId="{A03B55C7-7134-4464-BD37-4EB7B47B5CEE}" type="presParOf" srcId="{1E4F4770-0214-4367-8076-1C8ECA3B779A}" destId="{70672191-E264-4993-B4F0-43DD0BB4F407}" srcOrd="7" destOrd="0" presId="urn:microsoft.com/office/officeart/2018/2/layout/IconLabelList"/>
    <dgm:cxn modelId="{841919BA-1117-43E6-9BD4-C502C3438DC6}" type="presParOf" srcId="{1E4F4770-0214-4367-8076-1C8ECA3B779A}" destId="{5C37F6F0-F9A5-4590-BDFB-A167A314929E}" srcOrd="8" destOrd="0" presId="urn:microsoft.com/office/officeart/2018/2/layout/IconLabelList"/>
    <dgm:cxn modelId="{D0C6FB94-12BB-4B94-8236-2F2507A4FAF9}" type="presParOf" srcId="{5C37F6F0-F9A5-4590-BDFB-A167A314929E}" destId="{272445EA-711A-4D70-9B65-2C07B6CF9747}" srcOrd="0" destOrd="0" presId="urn:microsoft.com/office/officeart/2018/2/layout/IconLabelList"/>
    <dgm:cxn modelId="{698FB393-A922-4D12-8147-1C118BFB0417}" type="presParOf" srcId="{5C37F6F0-F9A5-4590-BDFB-A167A314929E}" destId="{113B861E-3511-4375-BB30-47F6B5E93132}" srcOrd="1" destOrd="0" presId="urn:microsoft.com/office/officeart/2018/2/layout/IconLabelList"/>
    <dgm:cxn modelId="{3B43AF93-5CA2-4E08-B945-31025CC5E8DE}" type="presParOf" srcId="{5C37F6F0-F9A5-4590-BDFB-A167A314929E}" destId="{9F3280A7-FBF0-4AC2-BBE1-2200A34538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F6E5D-4091-4958-B63D-5C9C2524F4C6}">
      <dsp:nvSpPr>
        <dsp:cNvPr id="0" name=""/>
        <dsp:cNvSpPr/>
      </dsp:nvSpPr>
      <dsp:spPr>
        <a:xfrm>
          <a:off x="0" y="68898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49C2B-032D-4D29-8CF1-C5CC88847104}">
      <dsp:nvSpPr>
        <dsp:cNvPr id="0" name=""/>
        <dsp:cNvSpPr/>
      </dsp:nvSpPr>
      <dsp:spPr>
        <a:xfrm>
          <a:off x="272902" y="349500"/>
          <a:ext cx="382063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Generelt oppsett</a:t>
          </a:r>
        </a:p>
      </dsp:txBody>
      <dsp:txXfrm>
        <a:off x="306046" y="382644"/>
        <a:ext cx="3754344" cy="612672"/>
      </dsp:txXfrm>
    </dsp:sp>
    <dsp:sp modelId="{9B828F14-4A48-4525-A221-61B652E73AF8}">
      <dsp:nvSpPr>
        <dsp:cNvPr id="0" name=""/>
        <dsp:cNvSpPr/>
      </dsp:nvSpPr>
      <dsp:spPr>
        <a:xfrm>
          <a:off x="0" y="173226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37473-2ECD-45F4-9701-54E6BBCC2FDA}">
      <dsp:nvSpPr>
        <dsp:cNvPr id="0" name=""/>
        <dsp:cNvSpPr/>
      </dsp:nvSpPr>
      <dsp:spPr>
        <a:xfrm>
          <a:off x="272902" y="1392780"/>
          <a:ext cx="382063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 dirty="0"/>
            <a:t>ADC og </a:t>
          </a:r>
          <a:r>
            <a:rPr lang="nb-NO" sz="2300" kern="1200" dirty="0" err="1"/>
            <a:t>interrupt</a:t>
          </a:r>
          <a:endParaRPr lang="nb-NO" sz="2300" kern="1200" dirty="0"/>
        </a:p>
      </dsp:txBody>
      <dsp:txXfrm>
        <a:off x="306046" y="1425924"/>
        <a:ext cx="3754344" cy="612672"/>
      </dsp:txXfrm>
    </dsp:sp>
    <dsp:sp modelId="{ED6E0634-2285-48F6-BA15-EC83296FB29C}">
      <dsp:nvSpPr>
        <dsp:cNvPr id="0" name=""/>
        <dsp:cNvSpPr/>
      </dsp:nvSpPr>
      <dsp:spPr>
        <a:xfrm>
          <a:off x="0" y="277554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C50C9-F537-4008-B462-05BF52497AA2}">
      <dsp:nvSpPr>
        <dsp:cNvPr id="0" name=""/>
        <dsp:cNvSpPr/>
      </dsp:nvSpPr>
      <dsp:spPr>
        <a:xfrm>
          <a:off x="272902" y="2436060"/>
          <a:ext cx="382063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Timere</a:t>
          </a:r>
        </a:p>
      </dsp:txBody>
      <dsp:txXfrm>
        <a:off x="306046" y="2469204"/>
        <a:ext cx="3754344" cy="612672"/>
      </dsp:txXfrm>
    </dsp:sp>
    <dsp:sp modelId="{6F733612-54F2-44AE-985A-0B29015B4287}">
      <dsp:nvSpPr>
        <dsp:cNvPr id="0" name=""/>
        <dsp:cNvSpPr/>
      </dsp:nvSpPr>
      <dsp:spPr>
        <a:xfrm>
          <a:off x="0" y="381882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ACDFB-1E17-43BF-9A33-B1C5D9F739FC}">
      <dsp:nvSpPr>
        <dsp:cNvPr id="0" name=""/>
        <dsp:cNvSpPr/>
      </dsp:nvSpPr>
      <dsp:spPr>
        <a:xfrm>
          <a:off x="272902" y="3479340"/>
          <a:ext cx="382063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SPI</a:t>
          </a:r>
        </a:p>
      </dsp:txBody>
      <dsp:txXfrm>
        <a:off x="306046" y="3512484"/>
        <a:ext cx="3754344" cy="612672"/>
      </dsp:txXfrm>
    </dsp:sp>
    <dsp:sp modelId="{9BA2B860-21A9-4BE7-B238-57460F6F7219}">
      <dsp:nvSpPr>
        <dsp:cNvPr id="0" name=""/>
        <dsp:cNvSpPr/>
      </dsp:nvSpPr>
      <dsp:spPr>
        <a:xfrm>
          <a:off x="0" y="4862100"/>
          <a:ext cx="545804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C0871-8F7E-4E35-A6CD-84DBC5ADABA0}">
      <dsp:nvSpPr>
        <dsp:cNvPr id="0" name=""/>
        <dsp:cNvSpPr/>
      </dsp:nvSpPr>
      <dsp:spPr>
        <a:xfrm>
          <a:off x="272902" y="4522620"/>
          <a:ext cx="3820632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11" tIns="0" rIns="14441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Ideer til bruk og videre utvikling</a:t>
          </a:r>
        </a:p>
      </dsp:txBody>
      <dsp:txXfrm>
        <a:off x="306046" y="4555764"/>
        <a:ext cx="375434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2E9F-6368-4E2F-8BF9-60484A08FCEB}">
      <dsp:nvSpPr>
        <dsp:cNvPr id="0" name=""/>
        <dsp:cNvSpPr/>
      </dsp:nvSpPr>
      <dsp:spPr>
        <a:xfrm>
          <a:off x="466752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ED836-AEC9-4765-829A-BC03827A84A9}">
      <dsp:nvSpPr>
        <dsp:cNvPr id="0" name=""/>
        <dsp:cNvSpPr/>
      </dsp:nvSpPr>
      <dsp:spPr>
        <a:xfrm>
          <a:off x="27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To sensorer: Potensiometer og temperatursensor</a:t>
          </a:r>
          <a:endParaRPr lang="en-US" sz="1400" kern="1200"/>
        </a:p>
      </dsp:txBody>
      <dsp:txXfrm>
        <a:off x="272" y="1995188"/>
        <a:ext cx="1696289" cy="678515"/>
      </dsp:txXfrm>
    </dsp:sp>
    <dsp:sp modelId="{C69F332D-1B2D-4E9B-9B9B-BFCC8AD593BC}">
      <dsp:nvSpPr>
        <dsp:cNvPr id="0" name=""/>
        <dsp:cNvSpPr/>
      </dsp:nvSpPr>
      <dsp:spPr>
        <a:xfrm>
          <a:off x="245989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83878-75BD-4171-B1EB-C8FBA85BABD5}">
      <dsp:nvSpPr>
        <dsp:cNvPr id="0" name=""/>
        <dsp:cNvSpPr/>
      </dsp:nvSpPr>
      <dsp:spPr>
        <a:xfrm>
          <a:off x="199341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ADC for måling av sensorverdier.</a:t>
          </a:r>
          <a:endParaRPr lang="en-US" sz="1400" kern="1200"/>
        </a:p>
      </dsp:txBody>
      <dsp:txXfrm>
        <a:off x="1993412" y="1995188"/>
        <a:ext cx="1696289" cy="678515"/>
      </dsp:txXfrm>
    </dsp:sp>
    <dsp:sp modelId="{7E49A597-7207-4BE4-8C91-F258E308EB07}">
      <dsp:nvSpPr>
        <dsp:cNvPr id="0" name=""/>
        <dsp:cNvSpPr/>
      </dsp:nvSpPr>
      <dsp:spPr>
        <a:xfrm>
          <a:off x="4453031" y="933790"/>
          <a:ext cx="763330" cy="763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43F9-18DE-4882-8E4B-94B2C09036F6}">
      <dsp:nvSpPr>
        <dsp:cNvPr id="0" name=""/>
        <dsp:cNvSpPr/>
      </dsp:nvSpPr>
      <dsp:spPr>
        <a:xfrm>
          <a:off x="3986552" y="1995188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Konvertering av sensorverdi til temperatur.</a:t>
          </a:r>
          <a:endParaRPr lang="en-US" sz="1400" kern="1200"/>
        </a:p>
      </dsp:txBody>
      <dsp:txXfrm>
        <a:off x="3986552" y="1995188"/>
        <a:ext cx="1696289" cy="678515"/>
      </dsp:txXfrm>
    </dsp:sp>
    <dsp:sp modelId="{3117BE02-2BD2-4042-BEAE-061E518B5839}">
      <dsp:nvSpPr>
        <dsp:cNvPr id="0" name=""/>
        <dsp:cNvSpPr/>
      </dsp:nvSpPr>
      <dsp:spPr>
        <a:xfrm>
          <a:off x="1463322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4CC2-B08C-444F-8F71-E10662452CDB}">
      <dsp:nvSpPr>
        <dsp:cNvPr id="0" name=""/>
        <dsp:cNvSpPr/>
      </dsp:nvSpPr>
      <dsp:spPr>
        <a:xfrm>
          <a:off x="99684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Temperatur printes til serial monitor.</a:t>
          </a:r>
          <a:endParaRPr lang="en-US" sz="1400" kern="1200"/>
        </a:p>
      </dsp:txBody>
      <dsp:txXfrm>
        <a:off x="996842" y="4159174"/>
        <a:ext cx="1696289" cy="678515"/>
      </dsp:txXfrm>
    </dsp:sp>
    <dsp:sp modelId="{272445EA-711A-4D70-9B65-2C07B6CF9747}">
      <dsp:nvSpPr>
        <dsp:cNvPr id="0" name=""/>
        <dsp:cNvSpPr/>
      </dsp:nvSpPr>
      <dsp:spPr>
        <a:xfrm>
          <a:off x="3456461" y="3097776"/>
          <a:ext cx="763330" cy="763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80A7-FBF0-4AC2-BBE1-2200A34538E1}">
      <dsp:nvSpPr>
        <dsp:cNvPr id="0" name=""/>
        <dsp:cNvSpPr/>
      </dsp:nvSpPr>
      <dsp:spPr>
        <a:xfrm>
          <a:off x="2989982" y="4159174"/>
          <a:ext cx="1696289" cy="67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Interrupt dersom potensiometeret trigges. </a:t>
          </a:r>
          <a:endParaRPr lang="en-US" sz="1400" kern="1200"/>
        </a:p>
      </dsp:txBody>
      <dsp:txXfrm>
        <a:off x="2989982" y="4159174"/>
        <a:ext cx="1696289" cy="67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3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ktroniske komponenter på hvit bakgrunn">
            <a:extLst>
              <a:ext uri="{FF2B5EF4-FFF2-40B4-BE49-F238E27FC236}">
                <a16:creationId xmlns:a16="http://schemas.microsoft.com/office/drawing/2014/main" id="{9D9DBFC3-C187-48D2-A271-33D1A298A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4FCF9A8-40FB-4D35-9CDC-01CDFA345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871538"/>
            <a:ext cx="6515100" cy="3202921"/>
          </a:xfrm>
        </p:spPr>
        <p:txBody>
          <a:bodyPr>
            <a:normAutofit/>
          </a:bodyPr>
          <a:lstStyle/>
          <a:p>
            <a:pPr algn="l"/>
            <a:r>
              <a:rPr lang="nb-NO">
                <a:solidFill>
                  <a:srgbClr val="FFFFFF"/>
                </a:solidFill>
              </a:rPr>
              <a:t>Prosjekt IELET2111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58CE592-BF55-4DC0-9AA7-ADE6D04F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464424"/>
            <a:ext cx="5208493" cy="1057834"/>
          </a:xfrm>
        </p:spPr>
        <p:txBody>
          <a:bodyPr>
            <a:normAutofit/>
          </a:bodyPr>
          <a:lstStyle/>
          <a:p>
            <a:pPr algn="l"/>
            <a:endParaRPr lang="nb-NO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7CE765-A5EA-4AA8-8133-03DF7956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Ideer til bruk og videre utvikling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106F76-9E45-459C-98A4-8EFEA777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82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226C7AB-EF0A-42FC-B722-7B388B67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nb-NO" dirty="0"/>
              <a:t>Innhold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2A71FB93-D4BF-4BA9-B6A5-56AA6273A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03494"/>
              </p:ext>
            </p:extLst>
          </p:nvPr>
        </p:nvGraphicFramePr>
        <p:xfrm>
          <a:off x="5895753" y="533400"/>
          <a:ext cx="5458046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8AAE0423-BDD0-446E-8E7E-AD39C661C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954"/>
            <a:ext cx="12192000" cy="68510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1F4B48C8-2A0F-488D-AD2B-83022385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7150" y="0"/>
            <a:ext cx="75549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tel 1">
            <a:extLst>
              <a:ext uri="{FF2B5EF4-FFF2-40B4-BE49-F238E27FC236}">
                <a16:creationId xmlns:a16="http://schemas.microsoft.com/office/drawing/2014/main" id="{97A15BB3-E63D-48E7-A51A-E12F2061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31" y="1102360"/>
            <a:ext cx="3812717" cy="4724400"/>
          </a:xfrm>
        </p:spPr>
        <p:txBody>
          <a:bodyPr anchor="ctr">
            <a:normAutofit/>
          </a:bodyPr>
          <a:lstStyle/>
          <a:p>
            <a:r>
              <a:rPr lang="nb-NO" dirty="0"/>
              <a:t>Generelt oppsett</a:t>
            </a:r>
          </a:p>
        </p:txBody>
      </p:sp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C6BEB5BD-6C08-40C8-8912-A7FAB7C4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94040" y="0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Plassholder for innhold 2">
            <a:extLst>
              <a:ext uri="{FF2B5EF4-FFF2-40B4-BE49-F238E27FC236}">
                <a16:creationId xmlns:a16="http://schemas.microsoft.com/office/drawing/2014/main" id="{BE55562A-7414-4811-A67E-B80724EC5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616203"/>
              </p:ext>
            </p:extLst>
          </p:nvPr>
        </p:nvGraphicFramePr>
        <p:xfrm>
          <a:off x="5797686" y="533399"/>
          <a:ext cx="5683114" cy="5771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3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28FA12-2905-40E2-8E33-8A0A25DE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ADC og </a:t>
            </a:r>
            <a:r>
              <a:rPr lang="nb-NO" dirty="0" err="1"/>
              <a:t>interrupt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12E423-1881-4902-A353-AB0D6299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Analog to digital </a:t>
            </a:r>
            <a:r>
              <a:rPr lang="nb-NO" dirty="0" err="1"/>
              <a:t>converter</a:t>
            </a:r>
            <a:r>
              <a:rPr lang="nb-NO" dirty="0"/>
              <a:t> nødvendig for å lese sensorene.</a:t>
            </a:r>
          </a:p>
          <a:p>
            <a:r>
              <a:rPr lang="nb-NO" dirty="0"/>
              <a:t>ADC kan kun lese en sensor av gangen. </a:t>
            </a:r>
            <a:r>
              <a:rPr lang="nb-NO" dirty="0" err="1"/>
              <a:t>Toggler</a:t>
            </a:r>
            <a:r>
              <a:rPr lang="nb-NO" dirty="0"/>
              <a:t> mellom de to sensorpinnene kontinuerlig. </a:t>
            </a:r>
          </a:p>
          <a:p>
            <a:r>
              <a:rPr lang="nb-NO" dirty="0"/>
              <a:t>Kort main-funksjon. </a:t>
            </a:r>
            <a:r>
              <a:rPr lang="nb-NO" dirty="0" err="1"/>
              <a:t>Initialiserer</a:t>
            </a:r>
            <a:r>
              <a:rPr lang="nb-NO" dirty="0"/>
              <a:t> og kjører første ADC-konvertering en gang.</a:t>
            </a:r>
          </a:p>
          <a:p>
            <a:r>
              <a:rPr lang="nb-NO" dirty="0"/>
              <a:t>Lengre </a:t>
            </a:r>
            <a:r>
              <a:rPr lang="nb-NO" dirty="0" err="1"/>
              <a:t>interrupt</a:t>
            </a:r>
            <a:r>
              <a:rPr lang="nb-NO" dirty="0"/>
              <a:t> funksjon. Trigges med </a:t>
            </a:r>
            <a:r>
              <a:rPr lang="nb-NO" dirty="0" err="1"/>
              <a:t>ADC_vect</a:t>
            </a:r>
            <a:r>
              <a:rPr lang="nb-NO" dirty="0"/>
              <a:t>. Dette betyr den trigges når ADC-konverteringen er ferdig, altså ved hver konvertering. </a:t>
            </a:r>
          </a:p>
          <a:p>
            <a:r>
              <a:rPr lang="nb-NO" dirty="0"/>
              <a:t>Switch-case inne i </a:t>
            </a:r>
            <a:r>
              <a:rPr lang="nb-NO" dirty="0" err="1"/>
              <a:t>interrupt</a:t>
            </a:r>
            <a:r>
              <a:rPr lang="nb-NO" dirty="0"/>
              <a:t>-funksjonen. Sjekker hvilken pin som er blitt lest av. Dersom det er temperatursensoren, går programmet videre. Dersom det er potensiometeret, stopper programmet.</a:t>
            </a:r>
          </a:p>
          <a:p>
            <a:r>
              <a:rPr lang="nb-NO" dirty="0"/>
              <a:t>Trigger ny ADC-konvertering etter </a:t>
            </a:r>
            <a:r>
              <a:rPr lang="nb-NO" dirty="0" err="1"/>
              <a:t>switch</a:t>
            </a:r>
            <a:r>
              <a:rPr lang="nb-NO" dirty="0"/>
              <a:t>-casen. Dvs. programmet looper inne i </a:t>
            </a:r>
            <a:r>
              <a:rPr lang="nb-NO" dirty="0" err="1"/>
              <a:t>interrupt</a:t>
            </a:r>
            <a:r>
              <a:rPr lang="nb-NO" dirty="0"/>
              <a:t>-funksjonen, ikke inne i main-funksjonen.</a:t>
            </a:r>
          </a:p>
        </p:txBody>
      </p:sp>
    </p:spTree>
    <p:extLst>
      <p:ext uri="{BB962C8B-B14F-4D97-AF65-F5344CB8AC3E}">
        <p14:creationId xmlns:p14="http://schemas.microsoft.com/office/powerpoint/2010/main" val="21645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2CD9D51-A362-4994-9CD1-51058859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EB95D4-62D9-4E18-9474-00BE442D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b-NO" dirty="0"/>
              <a:t>Finner ingen løsning der ADC kan kjøre parallelt med to sensorer. Derfor må hver sensor leses etter hverandre. </a:t>
            </a:r>
          </a:p>
          <a:p>
            <a:pPr>
              <a:lnSpc>
                <a:spcPct val="90000"/>
              </a:lnSpc>
            </a:pPr>
            <a:r>
              <a:rPr lang="nb-NO" dirty="0" err="1"/>
              <a:t>Interrupt</a:t>
            </a:r>
            <a:r>
              <a:rPr lang="nb-NO" dirty="0"/>
              <a:t> er hardware-basert. Kan derfor ikke bruke spesifiserte tilfeller for å trigge </a:t>
            </a:r>
            <a:r>
              <a:rPr lang="nb-NO" dirty="0" err="1"/>
              <a:t>interrupten</a:t>
            </a:r>
            <a:r>
              <a:rPr lang="nb-NO" dirty="0"/>
              <a:t> som en if-</a:t>
            </a:r>
            <a:r>
              <a:rPr lang="nb-NO" dirty="0" err="1"/>
              <a:t>else</a:t>
            </a:r>
            <a:r>
              <a:rPr lang="nb-NO" dirty="0"/>
              <a:t>-løsning. Kan kun bruke </a:t>
            </a:r>
            <a:r>
              <a:rPr lang="nb-NO" dirty="0" err="1"/>
              <a:t>interrupt</a:t>
            </a:r>
            <a:r>
              <a:rPr lang="nb-NO" dirty="0"/>
              <a:t>-vektorene som eksisterer fra før av. </a:t>
            </a:r>
          </a:p>
          <a:p>
            <a:pPr>
              <a:lnSpc>
                <a:spcPct val="90000"/>
              </a:lnSpc>
            </a:pPr>
            <a:r>
              <a:rPr lang="nb-NO" dirty="0"/>
              <a:t>ISR(</a:t>
            </a:r>
            <a:r>
              <a:rPr lang="nb-NO" dirty="0" err="1"/>
              <a:t>ADC_vect</a:t>
            </a:r>
            <a:r>
              <a:rPr lang="nb-NO" dirty="0"/>
              <a:t>) trigges når konverteringen er ferdig. Kan ikke spesifisere noe nærmere enn det. Må derfor sortere hvilke verdier som er relevante </a:t>
            </a:r>
            <a:r>
              <a:rPr lang="nb-NO" i="1" dirty="0"/>
              <a:t>etter</a:t>
            </a:r>
            <a:r>
              <a:rPr lang="nb-NO" dirty="0"/>
              <a:t>  </a:t>
            </a:r>
            <a:r>
              <a:rPr lang="nb-NO" dirty="0" err="1"/>
              <a:t>interrupten</a:t>
            </a:r>
            <a:r>
              <a:rPr lang="nb-NO" dirty="0"/>
              <a:t>.</a:t>
            </a:r>
          </a:p>
          <a:p>
            <a:pPr>
              <a:lnSpc>
                <a:spcPct val="90000"/>
              </a:lnSpc>
            </a:pPr>
            <a:r>
              <a:rPr lang="nb-NO" dirty="0"/>
              <a:t>Mest praktisk å da lese hvilken pinne som trigget </a:t>
            </a:r>
            <a:r>
              <a:rPr lang="nb-NO" dirty="0" err="1"/>
              <a:t>interrupten</a:t>
            </a:r>
            <a:r>
              <a:rPr lang="nb-NO" dirty="0"/>
              <a:t> og sortere basert på dette.</a:t>
            </a:r>
          </a:p>
          <a:p>
            <a:pPr>
              <a:lnSpc>
                <a:spcPct val="90000"/>
              </a:lnSpc>
            </a:pPr>
            <a:r>
              <a:rPr lang="nb-NO" dirty="0"/>
              <a:t>Anbefalt å ha så korte ISR-funksjoner som mulig. Switch-case-strukturen er likevel relativt kort.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8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805D4F-0FDB-430E-8B79-BB20F59F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Timere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5758FC-06D9-4F02-8836-94C424FF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96500B-5D3C-4A24-8C30-EA71C169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497A2E-8B1D-41F6-BCD5-96B07296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162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CD69A4-AABA-4EF5-98CA-DACD2733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C71632-6011-4D81-B652-C48A65E8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9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C7F1C6-6B4C-42AC-A750-F063A51D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denne løsningen?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592D94-7354-4E6C-A7F7-417AA1A3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86314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1B3022"/>
      </a:dk2>
      <a:lt2>
        <a:srgbClr val="F1F0F3"/>
      </a:lt2>
      <a:accent1>
        <a:srgbClr val="A0A47C"/>
      </a:accent1>
      <a:accent2>
        <a:srgbClr val="8CA772"/>
      </a:accent2>
      <a:accent3>
        <a:srgbClr val="83A980"/>
      </a:accent3>
      <a:accent4>
        <a:srgbClr val="75AC88"/>
      </a:accent4>
      <a:accent5>
        <a:srgbClr val="7EA79D"/>
      </a:accent5>
      <a:accent6>
        <a:srgbClr val="78A7B0"/>
      </a:accent6>
      <a:hlink>
        <a:srgbClr val="756FB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Arial</vt:lpstr>
      <vt:lpstr>Univers Condensed Light</vt:lpstr>
      <vt:lpstr>Walbaum Display Light</vt:lpstr>
      <vt:lpstr>AngleLinesVTI</vt:lpstr>
      <vt:lpstr>Prosjekt IELET2111</vt:lpstr>
      <vt:lpstr>Innhold</vt:lpstr>
      <vt:lpstr>Generelt oppsett</vt:lpstr>
      <vt:lpstr>ADC og interrupt</vt:lpstr>
      <vt:lpstr>Hvorfor denne løsningen?</vt:lpstr>
      <vt:lpstr>Timere</vt:lpstr>
      <vt:lpstr>Hvorfor denne løsningen?</vt:lpstr>
      <vt:lpstr>SPI</vt:lpstr>
      <vt:lpstr>Hvorfor denne løsningen?</vt:lpstr>
      <vt:lpstr>Ideer til bruk og videre utvikling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 IELET2111</dc:title>
  <dc:creator>Magnhild Eeg</dc:creator>
  <cp:lastModifiedBy>Magnhild Eeg</cp:lastModifiedBy>
  <cp:revision>11</cp:revision>
  <dcterms:created xsi:type="dcterms:W3CDTF">2021-04-26T11:29:09Z</dcterms:created>
  <dcterms:modified xsi:type="dcterms:W3CDTF">2021-04-26T13:16:44Z</dcterms:modified>
</cp:coreProperties>
</file>