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/>
    <p:restoredTop sz="94697"/>
  </p:normalViewPr>
  <p:slideViewPr>
    <p:cSldViewPr snapToGrid="0" snapToObjects="1">
      <p:cViewPr varScale="1">
        <p:scale>
          <a:sx n="85" d="100"/>
          <a:sy n="85" d="100"/>
        </p:scale>
        <p:origin x="1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42CC6-AA02-E24B-B8EA-CF526F62EFA1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D05F1679-F8CE-9245-B6BC-EEAB387A6902}">
      <dgm:prSet phldrT="[Text]"/>
      <dgm:spPr/>
      <dgm:t>
        <a:bodyPr/>
        <a:lstStyle/>
        <a:p>
          <a:r>
            <a:rPr lang="en-US" dirty="0" smtClean="0"/>
            <a:t>Raw event log</a:t>
          </a:r>
          <a:endParaRPr lang="en-US" dirty="0"/>
        </a:p>
      </dgm:t>
    </dgm:pt>
    <dgm:pt modelId="{7BB12F6F-DAA9-E848-B87D-87622F1897F9}" type="parTrans" cxnId="{EB5C761D-C6BF-364E-A731-C90917707D67}">
      <dgm:prSet/>
      <dgm:spPr/>
      <dgm:t>
        <a:bodyPr/>
        <a:lstStyle/>
        <a:p>
          <a:endParaRPr lang="en-US"/>
        </a:p>
      </dgm:t>
    </dgm:pt>
    <dgm:pt modelId="{92B73A0C-F8EA-6745-A072-7616E8D5FF0C}" type="sibTrans" cxnId="{EB5C761D-C6BF-364E-A731-C90917707D67}">
      <dgm:prSet/>
      <dgm:spPr/>
      <dgm:t>
        <a:bodyPr/>
        <a:lstStyle/>
        <a:p>
          <a:endParaRPr lang="en-US"/>
        </a:p>
      </dgm:t>
    </dgm:pt>
    <dgm:pt modelId="{FA1A32BC-0070-8745-8CEF-FC14C4399553}">
      <dgm:prSet phldrT="[Text]"/>
      <dgm:spPr/>
      <dgm:t>
        <a:bodyPr/>
        <a:lstStyle/>
        <a:p>
          <a:r>
            <a:rPr lang="en-US" dirty="0" smtClean="0"/>
            <a:t>Multivariate</a:t>
          </a:r>
          <a:r>
            <a:rPr lang="en-US" baseline="0" dirty="0" smtClean="0"/>
            <a:t> A</a:t>
          </a:r>
          <a:r>
            <a:rPr lang="en-US" dirty="0" smtClean="0"/>
            <a:t>nomaly Detection</a:t>
          </a:r>
          <a:endParaRPr lang="en-US" dirty="0"/>
        </a:p>
      </dgm:t>
    </dgm:pt>
    <dgm:pt modelId="{67E12CC4-6E44-004F-87F6-69EB6566592B}" type="parTrans" cxnId="{97CC64D3-DEB7-F744-9A6D-EB05E7048E17}">
      <dgm:prSet/>
      <dgm:spPr/>
      <dgm:t>
        <a:bodyPr/>
        <a:lstStyle/>
        <a:p>
          <a:endParaRPr lang="en-US"/>
        </a:p>
      </dgm:t>
    </dgm:pt>
    <dgm:pt modelId="{E91C4752-B18A-6F44-A51D-4376341E61CF}" type="sibTrans" cxnId="{97CC64D3-DEB7-F744-9A6D-EB05E7048E17}">
      <dgm:prSet/>
      <dgm:spPr/>
      <dgm:t>
        <a:bodyPr/>
        <a:lstStyle/>
        <a:p>
          <a:endParaRPr lang="en-US"/>
        </a:p>
      </dgm:t>
    </dgm:pt>
    <dgm:pt modelId="{FCC44213-2277-F948-B2DB-650C6664256E}">
      <dgm:prSet phldrT="[Text]"/>
      <dgm:spPr/>
      <dgm:t>
        <a:bodyPr/>
        <a:lstStyle/>
        <a:p>
          <a:r>
            <a:rPr lang="en-US" dirty="0" smtClean="0"/>
            <a:t>Event Log Reconstruction</a:t>
          </a:r>
          <a:endParaRPr lang="en-US" dirty="0"/>
        </a:p>
      </dgm:t>
    </dgm:pt>
    <dgm:pt modelId="{3C1FCAC7-0962-344C-941D-3DB4ECE18E9E}" type="parTrans" cxnId="{EA87F0E4-976F-1145-9F7D-519A5C58D18A}">
      <dgm:prSet/>
      <dgm:spPr/>
      <dgm:t>
        <a:bodyPr/>
        <a:lstStyle/>
        <a:p>
          <a:endParaRPr lang="en-US"/>
        </a:p>
      </dgm:t>
    </dgm:pt>
    <dgm:pt modelId="{ACFB9DDD-12ED-FF48-AE32-7504934D71A7}" type="sibTrans" cxnId="{EA87F0E4-976F-1145-9F7D-519A5C58D18A}">
      <dgm:prSet/>
      <dgm:spPr/>
      <dgm:t>
        <a:bodyPr/>
        <a:lstStyle/>
        <a:p>
          <a:endParaRPr lang="en-US"/>
        </a:p>
      </dgm:t>
    </dgm:pt>
    <dgm:pt modelId="{01C7BCFE-5DF3-9244-8A78-101B034D1BFF}">
      <dgm:prSet/>
      <dgm:spPr/>
      <dgm:t>
        <a:bodyPr/>
        <a:lstStyle/>
        <a:p>
          <a:r>
            <a:rPr lang="en-US" dirty="0" smtClean="0"/>
            <a:t>Improved event log</a:t>
          </a:r>
          <a:endParaRPr lang="en-US" dirty="0"/>
        </a:p>
      </dgm:t>
    </dgm:pt>
    <dgm:pt modelId="{A28C1367-B9B5-6A48-8183-567AC4EF80BA}" type="parTrans" cxnId="{5DA7363D-2F03-0543-9EB7-31360DDCBFF6}">
      <dgm:prSet/>
      <dgm:spPr/>
      <dgm:t>
        <a:bodyPr/>
        <a:lstStyle/>
        <a:p>
          <a:endParaRPr lang="en-US"/>
        </a:p>
      </dgm:t>
    </dgm:pt>
    <dgm:pt modelId="{A8FBCF3D-B113-4744-85E2-41ABB67BFDE9}" type="sibTrans" cxnId="{5DA7363D-2F03-0543-9EB7-31360DDCBFF6}">
      <dgm:prSet/>
      <dgm:spPr/>
      <dgm:t>
        <a:bodyPr/>
        <a:lstStyle/>
        <a:p>
          <a:endParaRPr lang="en-US"/>
        </a:p>
      </dgm:t>
    </dgm:pt>
    <dgm:pt modelId="{B0015350-13BF-DE4F-99EB-95F554D5A5DF}" type="pres">
      <dgm:prSet presAssocID="{1E742CC6-AA02-E24B-B8EA-CF526F62EFA1}" presName="Name0" presStyleCnt="0">
        <dgm:presLayoutVars>
          <dgm:dir/>
          <dgm:resizeHandles val="exact"/>
        </dgm:presLayoutVars>
      </dgm:prSet>
      <dgm:spPr/>
    </dgm:pt>
    <dgm:pt modelId="{DA55541A-9C1C-9D4F-80DD-CCA79FAC0144}" type="pres">
      <dgm:prSet presAssocID="{D05F1679-F8CE-9245-B6BC-EEAB387A690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90CB5-6388-B445-B54A-80A54AD1387C}" type="pres">
      <dgm:prSet presAssocID="{92B73A0C-F8EA-6745-A072-7616E8D5FF0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DE2D81C-516D-7E4D-A88E-2BF620ABD60A}" type="pres">
      <dgm:prSet presAssocID="{92B73A0C-F8EA-6745-A072-7616E8D5FF0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CBE6C1C-189F-0744-9EB3-81DEF64708B7}" type="pres">
      <dgm:prSet presAssocID="{FA1A32BC-0070-8745-8CEF-FC14C439955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368C45-C64D-3648-A58D-8CA2F21FEEED}" type="pres">
      <dgm:prSet presAssocID="{E91C4752-B18A-6F44-A51D-4376341E61C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736EB9F-311B-F141-909C-D7AD3ECEF2CB}" type="pres">
      <dgm:prSet presAssocID="{E91C4752-B18A-6F44-A51D-4376341E61C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597744E-0648-EE49-A4B7-01AD5917C4D9}" type="pres">
      <dgm:prSet presAssocID="{FCC44213-2277-F948-B2DB-650C6664256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A11AE5-8729-3742-B763-81FD38670C58}" type="pres">
      <dgm:prSet presAssocID="{ACFB9DDD-12ED-FF48-AE32-7504934D71A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7AFE6F9-4DE7-7F4B-9907-1ED79D43B0B3}" type="pres">
      <dgm:prSet presAssocID="{ACFB9DDD-12ED-FF48-AE32-7504934D71A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66B3058-6678-D240-BAA6-9979C3946C35}" type="pres">
      <dgm:prSet presAssocID="{01C7BCFE-5DF3-9244-8A78-101B034D1BF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5C761D-C6BF-364E-A731-C90917707D67}" srcId="{1E742CC6-AA02-E24B-B8EA-CF526F62EFA1}" destId="{D05F1679-F8CE-9245-B6BC-EEAB387A6902}" srcOrd="0" destOrd="0" parTransId="{7BB12F6F-DAA9-E848-B87D-87622F1897F9}" sibTransId="{92B73A0C-F8EA-6745-A072-7616E8D5FF0C}"/>
    <dgm:cxn modelId="{44A9F30B-4C42-8A43-ACD7-BAB31B564416}" type="presOf" srcId="{92B73A0C-F8EA-6745-A072-7616E8D5FF0C}" destId="{16090CB5-6388-B445-B54A-80A54AD1387C}" srcOrd="0" destOrd="0" presId="urn:microsoft.com/office/officeart/2005/8/layout/process1"/>
    <dgm:cxn modelId="{8F4CDB24-3ED2-AE4C-9BF1-64374950B408}" type="presOf" srcId="{01C7BCFE-5DF3-9244-8A78-101B034D1BFF}" destId="{C66B3058-6678-D240-BAA6-9979C3946C35}" srcOrd="0" destOrd="0" presId="urn:microsoft.com/office/officeart/2005/8/layout/process1"/>
    <dgm:cxn modelId="{97CC64D3-DEB7-F744-9A6D-EB05E7048E17}" srcId="{1E742CC6-AA02-E24B-B8EA-CF526F62EFA1}" destId="{FA1A32BC-0070-8745-8CEF-FC14C4399553}" srcOrd="1" destOrd="0" parTransId="{67E12CC4-6E44-004F-87F6-69EB6566592B}" sibTransId="{E91C4752-B18A-6F44-A51D-4376341E61CF}"/>
    <dgm:cxn modelId="{5DA7363D-2F03-0543-9EB7-31360DDCBFF6}" srcId="{1E742CC6-AA02-E24B-B8EA-CF526F62EFA1}" destId="{01C7BCFE-5DF3-9244-8A78-101B034D1BFF}" srcOrd="3" destOrd="0" parTransId="{A28C1367-B9B5-6A48-8183-567AC4EF80BA}" sibTransId="{A8FBCF3D-B113-4744-85E2-41ABB67BFDE9}"/>
    <dgm:cxn modelId="{8CCEE549-EC82-B546-B349-7F13E812ABC3}" type="presOf" srcId="{D05F1679-F8CE-9245-B6BC-EEAB387A6902}" destId="{DA55541A-9C1C-9D4F-80DD-CCA79FAC0144}" srcOrd="0" destOrd="0" presId="urn:microsoft.com/office/officeart/2005/8/layout/process1"/>
    <dgm:cxn modelId="{EA87F0E4-976F-1145-9F7D-519A5C58D18A}" srcId="{1E742CC6-AA02-E24B-B8EA-CF526F62EFA1}" destId="{FCC44213-2277-F948-B2DB-650C6664256E}" srcOrd="2" destOrd="0" parTransId="{3C1FCAC7-0962-344C-941D-3DB4ECE18E9E}" sibTransId="{ACFB9DDD-12ED-FF48-AE32-7504934D71A7}"/>
    <dgm:cxn modelId="{4ADF145C-A84D-4B48-A402-A75847AF9671}" type="presOf" srcId="{ACFB9DDD-12ED-FF48-AE32-7504934D71A7}" destId="{27AFE6F9-4DE7-7F4B-9907-1ED79D43B0B3}" srcOrd="1" destOrd="0" presId="urn:microsoft.com/office/officeart/2005/8/layout/process1"/>
    <dgm:cxn modelId="{0C9D104B-344F-BF4E-A2C4-A80210576839}" type="presOf" srcId="{FA1A32BC-0070-8745-8CEF-FC14C4399553}" destId="{FCBE6C1C-189F-0744-9EB3-81DEF64708B7}" srcOrd="0" destOrd="0" presId="urn:microsoft.com/office/officeart/2005/8/layout/process1"/>
    <dgm:cxn modelId="{C842D465-8D3D-5343-8E09-2E4C71BE7401}" type="presOf" srcId="{ACFB9DDD-12ED-FF48-AE32-7504934D71A7}" destId="{ADA11AE5-8729-3742-B763-81FD38670C58}" srcOrd="0" destOrd="0" presId="urn:microsoft.com/office/officeart/2005/8/layout/process1"/>
    <dgm:cxn modelId="{04F02F2D-E676-B147-A4B7-44E87403A3EE}" type="presOf" srcId="{1E742CC6-AA02-E24B-B8EA-CF526F62EFA1}" destId="{B0015350-13BF-DE4F-99EB-95F554D5A5DF}" srcOrd="0" destOrd="0" presId="urn:microsoft.com/office/officeart/2005/8/layout/process1"/>
    <dgm:cxn modelId="{FD26CC6D-091F-3F47-9B45-B8F260E8978A}" type="presOf" srcId="{FCC44213-2277-F948-B2DB-650C6664256E}" destId="{D597744E-0648-EE49-A4B7-01AD5917C4D9}" srcOrd="0" destOrd="0" presId="urn:microsoft.com/office/officeart/2005/8/layout/process1"/>
    <dgm:cxn modelId="{FDD68CE0-171B-AB40-B1C7-06E5C1531B1C}" type="presOf" srcId="{E91C4752-B18A-6F44-A51D-4376341E61CF}" destId="{F736EB9F-311B-F141-909C-D7AD3ECEF2CB}" srcOrd="1" destOrd="0" presId="urn:microsoft.com/office/officeart/2005/8/layout/process1"/>
    <dgm:cxn modelId="{E1A82EFF-7465-9047-B0FE-51692987DAD9}" type="presOf" srcId="{92B73A0C-F8EA-6745-A072-7616E8D5FF0C}" destId="{EDE2D81C-516D-7E4D-A88E-2BF620ABD60A}" srcOrd="1" destOrd="0" presId="urn:microsoft.com/office/officeart/2005/8/layout/process1"/>
    <dgm:cxn modelId="{6A3BBEFC-3859-3B4D-A816-4C85B225F35F}" type="presOf" srcId="{E91C4752-B18A-6F44-A51D-4376341E61CF}" destId="{04368C45-C64D-3648-A58D-8CA2F21FEEED}" srcOrd="0" destOrd="0" presId="urn:microsoft.com/office/officeart/2005/8/layout/process1"/>
    <dgm:cxn modelId="{916DF09B-BBFD-3640-99BD-9AD5C3CCDEAF}" type="presParOf" srcId="{B0015350-13BF-DE4F-99EB-95F554D5A5DF}" destId="{DA55541A-9C1C-9D4F-80DD-CCA79FAC0144}" srcOrd="0" destOrd="0" presId="urn:microsoft.com/office/officeart/2005/8/layout/process1"/>
    <dgm:cxn modelId="{01B512BC-FE61-1C47-9AB2-44607419F938}" type="presParOf" srcId="{B0015350-13BF-DE4F-99EB-95F554D5A5DF}" destId="{16090CB5-6388-B445-B54A-80A54AD1387C}" srcOrd="1" destOrd="0" presId="urn:microsoft.com/office/officeart/2005/8/layout/process1"/>
    <dgm:cxn modelId="{F1A4B08B-C396-8441-A881-A0C52D74B685}" type="presParOf" srcId="{16090CB5-6388-B445-B54A-80A54AD1387C}" destId="{EDE2D81C-516D-7E4D-A88E-2BF620ABD60A}" srcOrd="0" destOrd="0" presId="urn:microsoft.com/office/officeart/2005/8/layout/process1"/>
    <dgm:cxn modelId="{9A285CED-04B7-604B-9542-1E4BDEC7FEAD}" type="presParOf" srcId="{B0015350-13BF-DE4F-99EB-95F554D5A5DF}" destId="{FCBE6C1C-189F-0744-9EB3-81DEF64708B7}" srcOrd="2" destOrd="0" presId="urn:microsoft.com/office/officeart/2005/8/layout/process1"/>
    <dgm:cxn modelId="{A26565E2-F4C4-544D-8472-EF2B4FA9711B}" type="presParOf" srcId="{B0015350-13BF-DE4F-99EB-95F554D5A5DF}" destId="{04368C45-C64D-3648-A58D-8CA2F21FEEED}" srcOrd="3" destOrd="0" presId="urn:microsoft.com/office/officeart/2005/8/layout/process1"/>
    <dgm:cxn modelId="{31A37ECF-51EA-A340-A9FB-567B966C565C}" type="presParOf" srcId="{04368C45-C64D-3648-A58D-8CA2F21FEEED}" destId="{F736EB9F-311B-F141-909C-D7AD3ECEF2CB}" srcOrd="0" destOrd="0" presId="urn:microsoft.com/office/officeart/2005/8/layout/process1"/>
    <dgm:cxn modelId="{F3B32466-A882-E24F-B288-8BCB77ED60B6}" type="presParOf" srcId="{B0015350-13BF-DE4F-99EB-95F554D5A5DF}" destId="{D597744E-0648-EE49-A4B7-01AD5917C4D9}" srcOrd="4" destOrd="0" presId="urn:microsoft.com/office/officeart/2005/8/layout/process1"/>
    <dgm:cxn modelId="{D1348448-8DDC-554A-A687-F553F009C62E}" type="presParOf" srcId="{B0015350-13BF-DE4F-99EB-95F554D5A5DF}" destId="{ADA11AE5-8729-3742-B763-81FD38670C58}" srcOrd="5" destOrd="0" presId="urn:microsoft.com/office/officeart/2005/8/layout/process1"/>
    <dgm:cxn modelId="{00F18724-3902-0B4C-B7E4-594DCB3C763C}" type="presParOf" srcId="{ADA11AE5-8729-3742-B763-81FD38670C58}" destId="{27AFE6F9-4DE7-7F4B-9907-1ED79D43B0B3}" srcOrd="0" destOrd="0" presId="urn:microsoft.com/office/officeart/2005/8/layout/process1"/>
    <dgm:cxn modelId="{6B353510-9F4E-E44A-A2CB-7245F610DF2C}" type="presParOf" srcId="{B0015350-13BF-DE4F-99EB-95F554D5A5DF}" destId="{C66B3058-6678-D240-BAA6-9979C3946C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5541A-9C1C-9D4F-80DD-CCA79FAC0144}">
      <dsp:nvSpPr>
        <dsp:cNvPr id="0" name=""/>
        <dsp:cNvSpPr/>
      </dsp:nvSpPr>
      <dsp:spPr>
        <a:xfrm>
          <a:off x="3571" y="123600"/>
          <a:ext cx="1561703" cy="93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Raw event log</a:t>
          </a:r>
          <a:endParaRPr lang="en-US" sz="1700" kern="1200" dirty="0"/>
        </a:p>
      </dsp:txBody>
      <dsp:txXfrm>
        <a:off x="31015" y="151044"/>
        <a:ext cx="1506815" cy="882133"/>
      </dsp:txXfrm>
    </dsp:sp>
    <dsp:sp modelId="{16090CB5-6388-B445-B54A-80A54AD1387C}">
      <dsp:nvSpPr>
        <dsp:cNvPr id="0" name=""/>
        <dsp:cNvSpPr/>
      </dsp:nvSpPr>
      <dsp:spPr>
        <a:xfrm>
          <a:off x="1721445" y="398460"/>
          <a:ext cx="331081" cy="387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21445" y="475920"/>
        <a:ext cx="231757" cy="232382"/>
      </dsp:txXfrm>
    </dsp:sp>
    <dsp:sp modelId="{FCBE6C1C-189F-0744-9EB3-81DEF64708B7}">
      <dsp:nvSpPr>
        <dsp:cNvPr id="0" name=""/>
        <dsp:cNvSpPr/>
      </dsp:nvSpPr>
      <dsp:spPr>
        <a:xfrm>
          <a:off x="2189956" y="123600"/>
          <a:ext cx="1561703" cy="93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Multivariate</a:t>
          </a:r>
          <a:r>
            <a:rPr lang="en-US" sz="1700" kern="1200" baseline="0" dirty="0" smtClean="0"/>
            <a:t> A</a:t>
          </a:r>
          <a:r>
            <a:rPr lang="en-US" sz="1700" kern="1200" dirty="0" smtClean="0"/>
            <a:t>nomaly Detection</a:t>
          </a:r>
          <a:endParaRPr lang="en-US" sz="1700" kern="1200" dirty="0"/>
        </a:p>
      </dsp:txBody>
      <dsp:txXfrm>
        <a:off x="2217400" y="151044"/>
        <a:ext cx="1506815" cy="882133"/>
      </dsp:txXfrm>
    </dsp:sp>
    <dsp:sp modelId="{04368C45-C64D-3648-A58D-8CA2F21FEEED}">
      <dsp:nvSpPr>
        <dsp:cNvPr id="0" name=""/>
        <dsp:cNvSpPr/>
      </dsp:nvSpPr>
      <dsp:spPr>
        <a:xfrm>
          <a:off x="3907829" y="398460"/>
          <a:ext cx="331081" cy="387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07829" y="475920"/>
        <a:ext cx="231757" cy="232382"/>
      </dsp:txXfrm>
    </dsp:sp>
    <dsp:sp modelId="{D597744E-0648-EE49-A4B7-01AD5917C4D9}">
      <dsp:nvSpPr>
        <dsp:cNvPr id="0" name=""/>
        <dsp:cNvSpPr/>
      </dsp:nvSpPr>
      <dsp:spPr>
        <a:xfrm>
          <a:off x="4376340" y="123600"/>
          <a:ext cx="1561703" cy="93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Event Log Reconstruction</a:t>
          </a:r>
          <a:endParaRPr lang="en-US" sz="1700" kern="1200" dirty="0"/>
        </a:p>
      </dsp:txBody>
      <dsp:txXfrm>
        <a:off x="4403784" y="151044"/>
        <a:ext cx="1506815" cy="882133"/>
      </dsp:txXfrm>
    </dsp:sp>
    <dsp:sp modelId="{ADA11AE5-8729-3742-B763-81FD38670C58}">
      <dsp:nvSpPr>
        <dsp:cNvPr id="0" name=""/>
        <dsp:cNvSpPr/>
      </dsp:nvSpPr>
      <dsp:spPr>
        <a:xfrm>
          <a:off x="6094214" y="398460"/>
          <a:ext cx="331081" cy="387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094214" y="475920"/>
        <a:ext cx="231757" cy="232382"/>
      </dsp:txXfrm>
    </dsp:sp>
    <dsp:sp modelId="{C66B3058-6678-D240-BAA6-9979C3946C35}">
      <dsp:nvSpPr>
        <dsp:cNvPr id="0" name=""/>
        <dsp:cNvSpPr/>
      </dsp:nvSpPr>
      <dsp:spPr>
        <a:xfrm>
          <a:off x="6562724" y="123600"/>
          <a:ext cx="1561703" cy="93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Improved event log</a:t>
          </a:r>
          <a:endParaRPr lang="en-US" sz="1700" kern="1200" dirty="0"/>
        </a:p>
      </dsp:txBody>
      <dsp:txXfrm>
        <a:off x="6590168" y="151044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4F18-C8F3-CB47-B564-8DB8FBCF2224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3713-B872-1E49-8D2A-E31D855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6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4F18-C8F3-CB47-B564-8DB8FBCF2224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3713-B872-1E49-8D2A-E31D855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4F18-C8F3-CB47-B564-8DB8FBCF2224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3713-B872-1E49-8D2A-E31D855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2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4F18-C8F3-CB47-B564-8DB8FBCF2224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3713-B872-1E49-8D2A-E31D855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9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4F18-C8F3-CB47-B564-8DB8FBCF2224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3713-B872-1E49-8D2A-E31D855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4F18-C8F3-CB47-B564-8DB8FBCF2224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3713-B872-1E49-8D2A-E31D855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4F18-C8F3-CB47-B564-8DB8FBCF2224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3713-B872-1E49-8D2A-E31D855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6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4F18-C8F3-CB47-B564-8DB8FBCF2224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3713-B872-1E49-8D2A-E31D855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4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4F18-C8F3-CB47-B564-8DB8FBCF2224}" type="datetimeFigureOut">
              <a:rPr lang="en-US" smtClean="0"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3713-B872-1E49-8D2A-E31D855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9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4F18-C8F3-CB47-B564-8DB8FBCF2224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3713-B872-1E49-8D2A-E31D855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0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4F18-C8F3-CB47-B564-8DB8FBCF2224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3713-B872-1E49-8D2A-E31D855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1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4F18-C8F3-CB47-B564-8DB8FBCF2224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3713-B872-1E49-8D2A-E31D855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0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Neural computing for event log quality improvement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880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9566" y="442667"/>
            <a:ext cx="5951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Event log reconstruction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66" y="1757805"/>
            <a:ext cx="8064500" cy="280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4262" y="1244184"/>
            <a:ext cx="103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962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5867750"/>
              </p:ext>
            </p:extLst>
          </p:nvPr>
        </p:nvGraphicFramePr>
        <p:xfrm>
          <a:off x="2032000" y="2863121"/>
          <a:ext cx="8128000" cy="1184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9566" y="442667"/>
            <a:ext cx="2068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9188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9566" y="442667"/>
            <a:ext cx="2068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Dataset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82" y="1324081"/>
            <a:ext cx="6755963" cy="24648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9565" y="4116339"/>
            <a:ext cx="2068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mtClean="0"/>
              <a:t>Approach</a:t>
            </a:r>
            <a:endParaRPr lang="en-US" sz="3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71522" y="4871803"/>
            <a:ext cx="81823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/>
              <a:t>Autoencoder</a:t>
            </a:r>
            <a:r>
              <a:rPr lang="en-US" sz="2500" dirty="0" smtClean="0"/>
              <a:t> and its variants</a:t>
            </a:r>
            <a:endParaRPr lang="en-US" sz="2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10" y="1337822"/>
            <a:ext cx="4114800" cy="24511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150309" y="2428407"/>
            <a:ext cx="485931" cy="449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9566" y="442667"/>
            <a:ext cx="5951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Multivariate </a:t>
            </a:r>
            <a:r>
              <a:rPr lang="en-US" sz="3000" b="1" smtClean="0"/>
              <a:t>anomaly detection</a:t>
            </a:r>
            <a:endParaRPr lang="en-US" sz="3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24262" y="1244184"/>
            <a:ext cx="473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to introduce anomalous data?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96813" y="1848606"/>
            <a:ext cx="96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Activity</a:t>
            </a:r>
            <a:endParaRPr 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1803189" y="4009298"/>
            <a:ext cx="135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Timestamp</a:t>
            </a:r>
            <a:endParaRPr lang="en-US" b="1" dirty="0"/>
          </a:p>
        </p:txBody>
      </p:sp>
      <p:sp>
        <p:nvSpPr>
          <p:cNvPr id="12" name="Right Arrow 11"/>
          <p:cNvSpPr/>
          <p:nvPr/>
        </p:nvSpPr>
        <p:spPr>
          <a:xfrm>
            <a:off x="7150310" y="5156616"/>
            <a:ext cx="584617" cy="363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8" y="2286251"/>
            <a:ext cx="5199291" cy="134394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980" y="4666801"/>
            <a:ext cx="7002261" cy="13892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69" y="4666802"/>
            <a:ext cx="4252731" cy="1389226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122256" y="2217938"/>
            <a:ext cx="2314833" cy="1503189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0189463" y="4622430"/>
            <a:ext cx="2002538" cy="1433597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141626" y="4109174"/>
            <a:ext cx="504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  <a:r>
              <a:rPr lang="en-US" dirty="0" smtClean="0"/>
              <a:t> RANDOM(1, 2) * </a:t>
            </a:r>
            <a:r>
              <a:rPr lang="en-US" b="1" dirty="0" smtClean="0"/>
              <a:t>MEAN + STANDARD DEVIATION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70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9566" y="442667"/>
            <a:ext cx="5951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Multivariate </a:t>
            </a:r>
            <a:r>
              <a:rPr lang="en-US" sz="3000" b="1" smtClean="0"/>
              <a:t>anomaly detection</a:t>
            </a:r>
            <a:endParaRPr lang="en-US" sz="3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24262" y="1244184"/>
            <a:ext cx="473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treatment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45" y="1817754"/>
            <a:ext cx="4137284" cy="15154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331" y="1767060"/>
            <a:ext cx="4075273" cy="156618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886793" y="2563318"/>
            <a:ext cx="2128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96656" y="2042604"/>
            <a:ext cx="169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hot encode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73656" y="2649889"/>
            <a:ext cx="169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Standardization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9645" y="3682125"/>
            <a:ext cx="185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Zero padding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47" y="4570655"/>
            <a:ext cx="4804273" cy="94572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44" y="4600636"/>
            <a:ext cx="4823182" cy="94572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677560" y="4051457"/>
            <a:ext cx="82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Case 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65012" y="4051457"/>
            <a:ext cx="82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9566" y="442667"/>
            <a:ext cx="5951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Multivariate </a:t>
            </a:r>
            <a:r>
              <a:rPr lang="en-US" sz="3000" b="1" smtClean="0"/>
              <a:t>anomaly detection</a:t>
            </a:r>
            <a:endParaRPr lang="en-US" sz="3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22089" y="955968"/>
            <a:ext cx="330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Anomalous Activity Detector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227350" y="1815809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7350" y="3205751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7350" y="2510780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34386" y="1815809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34386" y="3205751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34386" y="2510780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641422" y="1815809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41422" y="3205751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641422" y="2510780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97638" y="1815809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97638" y="3205751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97638" y="2510780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04674" y="1815809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304674" y="3205751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304674" y="2510780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11710" y="1815809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011710" y="3205751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011710" y="2510780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94478" y="1381096"/>
            <a:ext cx="84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550168" y="1381096"/>
            <a:ext cx="223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Reconstructed input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277131" y="2758117"/>
            <a:ext cx="869429" cy="1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47680" y="2083377"/>
            <a:ext cx="221854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MAE</a:t>
            </a:r>
          </a:p>
          <a:p>
            <a:pPr algn="ctr"/>
            <a:r>
              <a:rPr lang="en-US" dirty="0" smtClean="0"/>
              <a:t>(reconstruction error)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347680" y="3025685"/>
            <a:ext cx="22185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Threshold</a:t>
            </a:r>
            <a:endParaRPr lang="en-US" dirty="0"/>
          </a:p>
        </p:txBody>
      </p:sp>
      <p:cxnSp>
        <p:nvCxnSpPr>
          <p:cNvPr id="46" name="Straight Arrow Connector 45"/>
          <p:cNvCxnSpPr>
            <a:endCxn id="54" idx="2"/>
          </p:cNvCxnSpPr>
          <p:nvPr/>
        </p:nvCxnSpPr>
        <p:spPr>
          <a:xfrm flipV="1">
            <a:off x="9731115" y="2134583"/>
            <a:ext cx="584617" cy="59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" idx="2"/>
          </p:cNvCxnSpPr>
          <p:nvPr/>
        </p:nvCxnSpPr>
        <p:spPr>
          <a:xfrm>
            <a:off x="9724870" y="2729708"/>
            <a:ext cx="590862" cy="47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934386" y="4859273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34386" y="6249215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34386" y="5554244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94478" y="4333991"/>
            <a:ext cx="84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550168" y="4333991"/>
            <a:ext cx="223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Reconstructed input</a:t>
            </a:r>
            <a:endParaRPr lang="en-US" b="1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6412043" y="5752622"/>
            <a:ext cx="869429" cy="1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482592" y="5077882"/>
            <a:ext cx="221854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AE</a:t>
            </a:r>
          </a:p>
          <a:p>
            <a:pPr algn="ctr"/>
            <a:r>
              <a:rPr lang="en-US" dirty="0" smtClean="0"/>
              <a:t>(reconstruction error)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482592" y="6020190"/>
            <a:ext cx="22185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Threshold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9866027" y="5057651"/>
            <a:ext cx="449705" cy="66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9859782" y="5724213"/>
            <a:ext cx="455950" cy="47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426910" y="4808423"/>
            <a:ext cx="12529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Normal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0474378" y="5962234"/>
            <a:ext cx="12529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Abnormal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94610" y="3874089"/>
            <a:ext cx="330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Anomalous Time Detector</a:t>
            </a:r>
            <a:endParaRPr lang="en-US" b="1" dirty="0"/>
          </a:p>
        </p:txBody>
      </p:sp>
      <p:sp>
        <p:nvSpPr>
          <p:cNvPr id="89" name="Oval 88"/>
          <p:cNvSpPr/>
          <p:nvPr/>
        </p:nvSpPr>
        <p:spPr>
          <a:xfrm>
            <a:off x="4304674" y="4859273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304674" y="6249215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304674" y="5554244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0315732" y="2919062"/>
            <a:ext cx="567128" cy="573377"/>
            <a:chOff x="10180821" y="764498"/>
            <a:chExt cx="567128" cy="573377"/>
          </a:xfrm>
        </p:grpSpPr>
        <p:sp>
          <p:nvSpPr>
            <p:cNvPr id="2" name="Oval 1"/>
            <p:cNvSpPr/>
            <p:nvPr/>
          </p:nvSpPr>
          <p:spPr>
            <a:xfrm>
              <a:off x="10180821" y="764498"/>
              <a:ext cx="567128" cy="57337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305114" y="881510"/>
              <a:ext cx="408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" charset="0"/>
                  <a:ea typeface="Cambria" charset="0"/>
                  <a:cs typeface="Cambria" charset="0"/>
                </a:rPr>
                <a:t>N</a:t>
              </a:r>
              <a:endParaRPr lang="en-US" dirty="0">
                <a:latin typeface="Cambria" charset="0"/>
                <a:ea typeface="Cambria" charset="0"/>
                <a:cs typeface="Cambria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315732" y="1847894"/>
            <a:ext cx="567128" cy="573377"/>
            <a:chOff x="10180821" y="764498"/>
            <a:chExt cx="567128" cy="573377"/>
          </a:xfrm>
        </p:grpSpPr>
        <p:sp>
          <p:nvSpPr>
            <p:cNvPr id="54" name="Oval 53"/>
            <p:cNvSpPr/>
            <p:nvPr/>
          </p:nvSpPr>
          <p:spPr>
            <a:xfrm>
              <a:off x="10180821" y="764498"/>
              <a:ext cx="567128" cy="57337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305114" y="881510"/>
              <a:ext cx="408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" charset="0"/>
                  <a:ea typeface="Cambria" charset="0"/>
                  <a:cs typeface="Cambria" charset="0"/>
                </a:rPr>
                <a:t>A</a:t>
              </a:r>
              <a:endParaRPr lang="en-US" dirty="0">
                <a:latin typeface="Cambria" charset="0"/>
                <a:ea typeface="Cambria" charset="0"/>
                <a:cs typeface="Cambri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6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9566" y="442667"/>
            <a:ext cx="5951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Multivariate </a:t>
            </a:r>
            <a:r>
              <a:rPr lang="en-US" sz="3000" b="1" smtClean="0"/>
              <a:t>anomaly detection</a:t>
            </a:r>
            <a:endParaRPr lang="en-US" sz="3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24262" y="1244184"/>
            <a:ext cx="103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021" y="2095819"/>
            <a:ext cx="5486400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66" y="2095819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9566" y="442667"/>
            <a:ext cx="5951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Event log reconstruction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4282" y="1139253"/>
            <a:ext cx="473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to introduce missing data?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93889" y="1693889"/>
            <a:ext cx="786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Randomly delete data points with the </a:t>
            </a:r>
            <a:r>
              <a:rPr lang="en-US" dirty="0" err="1" smtClean="0"/>
              <a:t>missingness</a:t>
            </a:r>
            <a:r>
              <a:rPr lang="en-US" dirty="0" smtClean="0"/>
              <a:t> ratio = 30%/35%/40%/50%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74" y="2432570"/>
            <a:ext cx="10058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9566" y="442667"/>
            <a:ext cx="5951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Event log reconstruction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917699"/>
            <a:ext cx="10246750" cy="3074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4262" y="1244184"/>
            <a:ext cx="103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247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131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Cambria</vt:lpstr>
      <vt:lpstr>Arial</vt:lpstr>
      <vt:lpstr>Office Theme</vt:lpstr>
      <vt:lpstr>Neural computing for event log quality improvement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computing for event log quality improvement</dc:title>
  <dc:creator>hoangnguyen3892@gmail.com</dc:creator>
  <cp:lastModifiedBy>hoangnguyen3892@gmail.com</cp:lastModifiedBy>
  <cp:revision>24</cp:revision>
  <dcterms:created xsi:type="dcterms:W3CDTF">2017-11-14T08:36:06Z</dcterms:created>
  <dcterms:modified xsi:type="dcterms:W3CDTF">2017-12-05T15:53:04Z</dcterms:modified>
</cp:coreProperties>
</file>