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886"/>
  </p:normalViewPr>
  <p:slideViewPr>
    <p:cSldViewPr snapToGrid="0" snapToObjects="1">
      <p:cViewPr>
        <p:scale>
          <a:sx n="77" d="100"/>
          <a:sy n="77" d="100"/>
        </p:scale>
        <p:origin x="16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E279-5777-074D-88F9-44177869E12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B647-DA1B-5047-B1EF-A432A2ED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920"/>
              </p:ext>
            </p:extLst>
          </p:nvPr>
        </p:nvGraphicFramePr>
        <p:xfrm>
          <a:off x="248171" y="1373241"/>
          <a:ext cx="2959724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931"/>
                <a:gridCol w="739931"/>
                <a:gridCol w="739931"/>
                <a:gridCol w="739931"/>
              </a:tblGrid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tst</a:t>
                      </a:r>
                      <a:endParaRPr lang="en-US" b="1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1237"/>
              </p:ext>
            </p:extLst>
          </p:nvPr>
        </p:nvGraphicFramePr>
        <p:xfrm>
          <a:off x="3654890" y="1373241"/>
          <a:ext cx="4134858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9143"/>
                <a:gridCol w="689143"/>
                <a:gridCol w="689143"/>
                <a:gridCol w="689143"/>
                <a:gridCol w="689143"/>
                <a:gridCol w="689143"/>
              </a:tblGrid>
              <a:tr h="417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tst</a:t>
                      </a:r>
                      <a:endParaRPr lang="en-US" dirty="0" smtClean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-0.42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-1.09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12750"/>
              </p:ext>
            </p:extLst>
          </p:nvPr>
        </p:nvGraphicFramePr>
        <p:xfrm>
          <a:off x="9172729" y="137324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-0.42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58795"/>
              </p:ext>
            </p:extLst>
          </p:nvPr>
        </p:nvGraphicFramePr>
        <p:xfrm>
          <a:off x="9172729" y="284810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01754" y="137324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1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1754" y="284810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15" y="1373241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e1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4315" y="1764742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321" y="212531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e4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4315" y="361516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e3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901" y="502490"/>
            <a:ext cx="11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Event log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5052" y="225491"/>
            <a:ext cx="269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Standardisation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of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attributes “act” (discrete)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and “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tst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” (continuous)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55960" y="502490"/>
            <a:ext cx="225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Input of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autoencoder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2" y="2582539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96" y="1158141"/>
            <a:ext cx="1401546" cy="82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292894" y="2296089"/>
            <a:ext cx="1189038" cy="6397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latin typeface="Cambria" charset="0"/>
                <a:ea typeface="Cambria" charset="0"/>
                <a:cs typeface="Cambria" charset="0"/>
              </a:rPr>
              <a:t>Pre-processing</a:t>
            </a:r>
          </a:p>
        </p:txBody>
      </p:sp>
      <p:sp>
        <p:nvSpPr>
          <p:cNvPr id="20" name="Freeform 19"/>
          <p:cNvSpPr/>
          <p:nvPr/>
        </p:nvSpPr>
        <p:spPr>
          <a:xfrm>
            <a:off x="8754507" y="2296089"/>
            <a:ext cx="1279525" cy="64135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Anomaly 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Detectors</a:t>
            </a:r>
            <a:endParaRPr lang="en-US" sz="13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26539" y="2298501"/>
            <a:ext cx="1096963" cy="64135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Multivariate 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Anomaly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Detection</a:t>
            </a:r>
            <a:endParaRPr lang="en-US" sz="13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628333" y="2296089"/>
            <a:ext cx="828675" cy="6397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>
                <a:latin typeface="Cambria" charset="0"/>
                <a:ea typeface="Cambria" charset="0"/>
                <a:cs typeface="Cambria" charset="0"/>
              </a:rPr>
              <a:t>Model </a:t>
            </a:r>
            <a:br>
              <a:rPr lang="en-US" sz="1300" b="1">
                <a:latin typeface="Cambria" charset="0"/>
                <a:ea typeface="Cambria" charset="0"/>
                <a:cs typeface="Cambria" charset="0"/>
              </a:rPr>
            </a:br>
            <a:r>
              <a:rPr lang="en-US" sz="1300" b="1">
                <a:latin typeface="Cambria" charset="0"/>
                <a:ea typeface="Cambria" charset="0"/>
                <a:cs typeface="Cambria" charset="0"/>
              </a:rPr>
              <a:t>Training</a:t>
            </a:r>
          </a:p>
        </p:txBody>
      </p:sp>
      <p:pic>
        <p:nvPicPr>
          <p:cNvPr id="2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57" y="2350764"/>
            <a:ext cx="119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95" y="2068189"/>
            <a:ext cx="1171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66" y="2582539"/>
            <a:ext cx="1187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41" y="2350764"/>
            <a:ext cx="119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78" y="2068189"/>
            <a:ext cx="1171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traight Connector 29"/>
          <p:cNvSpPr/>
          <p:nvPr/>
        </p:nvSpPr>
        <p:spPr>
          <a:xfrm>
            <a:off x="685540" y="1742429"/>
            <a:ext cx="0" cy="2746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623" y="681979"/>
            <a:ext cx="983580" cy="406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Event log</a:t>
            </a:r>
            <a:br>
              <a:rPr lang="en-US" sz="1050" b="1" dirty="0">
                <a:latin typeface="Cambria" charset="0"/>
                <a:ea typeface="Cambria" charset="0"/>
                <a:cs typeface="Cambria" charset="0"/>
              </a:rPr>
            </a:b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(low quality)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43032" y="681979"/>
            <a:ext cx="1425433" cy="406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Event log</a:t>
            </a:r>
            <a:br>
              <a:rPr lang="en-US" sz="1050" b="1" dirty="0">
                <a:latin typeface="Cambria" charset="0"/>
                <a:ea typeface="Cambria" charset="0"/>
                <a:cs typeface="Cambria" charset="0"/>
              </a:rPr>
            </a:br>
            <a:r>
              <a:rPr lang="en-US" sz="1050" b="1" dirty="0" smtClean="0">
                <a:latin typeface="Cambria" charset="0"/>
                <a:ea typeface="Cambria" charset="0"/>
                <a:cs typeface="Cambria" charset="0"/>
              </a:rPr>
              <a:t>(Anomaly removed)</a:t>
            </a:r>
            <a:endParaRPr lang="en-US" sz="105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7963" y="1946497"/>
            <a:ext cx="1293024" cy="56447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Trained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Model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 smtClean="0">
                <a:latin typeface="Cambria" charset="0"/>
                <a:ea typeface="Cambria" charset="0"/>
                <a:cs typeface="Cambria" charset="0"/>
              </a:rPr>
              <a:t>(VAE, AE, LSTMAE)</a:t>
            </a:r>
            <a:endParaRPr lang="en-US" sz="105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5114" y="1822126"/>
            <a:ext cx="1024361" cy="24874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Input matrices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8203" y="1823714"/>
            <a:ext cx="1113488" cy="24874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>
                <a:latin typeface="Cambria" charset="0"/>
                <a:ea typeface="Cambria" charset="0"/>
                <a:cs typeface="Cambria" charset="0"/>
              </a:rPr>
              <a:t>Output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158962"/>
            <a:ext cx="1231900" cy="868840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19" idx="1"/>
            <a:endCxn id="24" idx="1"/>
          </p:cNvCxnSpPr>
          <p:nvPr/>
        </p:nvCxnSpPr>
        <p:spPr>
          <a:xfrm>
            <a:off x="1481932" y="2615971"/>
            <a:ext cx="504825" cy="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3"/>
            <a:endCxn id="23" idx="3"/>
          </p:cNvCxnSpPr>
          <p:nvPr/>
        </p:nvCxnSpPr>
        <p:spPr>
          <a:xfrm flipV="1">
            <a:off x="3180557" y="2615971"/>
            <a:ext cx="447776" cy="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1"/>
            <a:endCxn id="22" idx="3"/>
          </p:cNvCxnSpPr>
          <p:nvPr/>
        </p:nvCxnSpPr>
        <p:spPr>
          <a:xfrm>
            <a:off x="4457008" y="2615971"/>
            <a:ext cx="1169531" cy="3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1"/>
            <a:endCxn id="27" idx="1"/>
          </p:cNvCxnSpPr>
          <p:nvPr/>
        </p:nvCxnSpPr>
        <p:spPr>
          <a:xfrm flipV="1">
            <a:off x="6723502" y="2619052"/>
            <a:ext cx="406139" cy="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  <a:endCxn id="20" idx="3"/>
          </p:cNvCxnSpPr>
          <p:nvPr/>
        </p:nvCxnSpPr>
        <p:spPr>
          <a:xfrm flipV="1">
            <a:off x="8323441" y="2616764"/>
            <a:ext cx="431066" cy="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" idx="2"/>
            <a:endCxn id="19" idx="0"/>
          </p:cNvCxnSpPr>
          <p:nvPr/>
        </p:nvCxnSpPr>
        <p:spPr>
          <a:xfrm>
            <a:off x="887413" y="2027802"/>
            <a:ext cx="0" cy="26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20" idx="0"/>
          </p:cNvCxnSpPr>
          <p:nvPr/>
        </p:nvCxnSpPr>
        <p:spPr>
          <a:xfrm>
            <a:off x="9394269" y="1982701"/>
            <a:ext cx="1" cy="31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7" idx="2"/>
            <a:endCxn id="22" idx="2"/>
          </p:cNvCxnSpPr>
          <p:nvPr/>
        </p:nvCxnSpPr>
        <p:spPr>
          <a:xfrm rot="5400000" flipH="1" flipV="1">
            <a:off x="4351223" y="1281029"/>
            <a:ext cx="164975" cy="3482620"/>
          </a:xfrm>
          <a:prstGeom prst="bentConnector3">
            <a:avLst>
              <a:gd name="adj1" fmla="val -1385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2" y="2582539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292894" y="2296089"/>
            <a:ext cx="1189038" cy="6397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latin typeface="Cambria" charset="0"/>
                <a:ea typeface="Cambria" charset="0"/>
                <a:cs typeface="Cambria" charset="0"/>
              </a:rPr>
              <a:t>Pre-processing</a:t>
            </a:r>
          </a:p>
        </p:txBody>
      </p:sp>
      <p:sp>
        <p:nvSpPr>
          <p:cNvPr id="20" name="Freeform 19"/>
          <p:cNvSpPr/>
          <p:nvPr/>
        </p:nvSpPr>
        <p:spPr>
          <a:xfrm>
            <a:off x="8754507" y="2296089"/>
            <a:ext cx="1279525" cy="64135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Post-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processing</a:t>
            </a:r>
            <a:endParaRPr lang="en-US" sz="13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26539" y="2298501"/>
            <a:ext cx="1287936" cy="63735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Event Log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latin typeface="Cambria" charset="0"/>
                <a:ea typeface="Cambria" charset="0"/>
                <a:cs typeface="Cambria" charset="0"/>
              </a:rPr>
              <a:t> Reconstruction</a:t>
            </a:r>
            <a:endParaRPr lang="en-US" sz="13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628333" y="2296089"/>
            <a:ext cx="828675" cy="63976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>
                <a:latin typeface="Cambria" charset="0"/>
                <a:ea typeface="Cambria" charset="0"/>
                <a:cs typeface="Cambria" charset="0"/>
              </a:rPr>
              <a:t>Model </a:t>
            </a:r>
            <a:br>
              <a:rPr lang="en-US" sz="1300" b="1">
                <a:latin typeface="Cambria" charset="0"/>
                <a:ea typeface="Cambria" charset="0"/>
                <a:cs typeface="Cambria" charset="0"/>
              </a:rPr>
            </a:br>
            <a:r>
              <a:rPr lang="en-US" sz="1300" b="1">
                <a:latin typeface="Cambria" charset="0"/>
                <a:ea typeface="Cambria" charset="0"/>
                <a:cs typeface="Cambria" charset="0"/>
              </a:rPr>
              <a:t>Training</a:t>
            </a:r>
          </a:p>
        </p:txBody>
      </p:sp>
      <p:pic>
        <p:nvPicPr>
          <p:cNvPr id="2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57" y="2350764"/>
            <a:ext cx="119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95" y="2068189"/>
            <a:ext cx="1171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66" y="2582539"/>
            <a:ext cx="1187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41" y="2350764"/>
            <a:ext cx="119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78" y="2068189"/>
            <a:ext cx="1171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95623" y="681979"/>
            <a:ext cx="983580" cy="406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Event log</a:t>
            </a:r>
            <a:br>
              <a:rPr lang="en-US" sz="1050" b="1" dirty="0">
                <a:latin typeface="Cambria" charset="0"/>
                <a:ea typeface="Cambria" charset="0"/>
                <a:cs typeface="Cambria" charset="0"/>
              </a:rPr>
            </a:b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(low quality)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60277" y="681979"/>
            <a:ext cx="1190945" cy="406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b="1" dirty="0">
                <a:latin typeface="Cambria" charset="0"/>
                <a:ea typeface="Cambria" charset="0"/>
                <a:cs typeface="Cambria" charset="0"/>
              </a:rPr>
              <a:t>Event log</a:t>
            </a:r>
            <a:br>
              <a:rPr lang="en-US" sz="1050" b="1" dirty="0">
                <a:latin typeface="Cambria" charset="0"/>
                <a:ea typeface="Cambria" charset="0"/>
                <a:cs typeface="Cambria" charset="0"/>
              </a:rPr>
            </a:br>
            <a:r>
              <a:rPr lang="en-US" sz="1050" b="1" dirty="0" smtClean="0">
                <a:latin typeface="Cambria" charset="0"/>
                <a:ea typeface="Cambria" charset="0"/>
                <a:cs typeface="Cambria" charset="0"/>
              </a:rPr>
              <a:t>(Reconstructed)</a:t>
            </a:r>
            <a:endParaRPr lang="en-US" sz="105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7963" y="1946497"/>
            <a:ext cx="1293024" cy="56447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Trained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Model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 smtClean="0">
                <a:latin typeface="Cambria" charset="0"/>
                <a:ea typeface="Cambria" charset="0"/>
                <a:cs typeface="Cambria" charset="0"/>
              </a:rPr>
              <a:t>(VAE, AE, LSTMAE)</a:t>
            </a:r>
            <a:endParaRPr lang="en-US" sz="105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5114" y="1822126"/>
            <a:ext cx="1024361" cy="24874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 dirty="0">
                <a:latin typeface="Cambria" charset="0"/>
                <a:ea typeface="Cambria" charset="0"/>
                <a:cs typeface="Cambria" charset="0"/>
              </a:rPr>
              <a:t>Input matrices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8203" y="1823714"/>
            <a:ext cx="1113488" cy="24874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50"/>
            </a:pPr>
            <a:r>
              <a:rPr lang="en-US" sz="1050">
                <a:latin typeface="Cambria" charset="0"/>
                <a:ea typeface="Cambria" charset="0"/>
                <a:cs typeface="Cambria" charset="0"/>
              </a:rPr>
              <a:t>Output matrices</a:t>
            </a:r>
          </a:p>
        </p:txBody>
      </p:sp>
      <p:cxnSp>
        <p:nvCxnSpPr>
          <p:cNvPr id="44" name="Straight Arrow Connector 43"/>
          <p:cNvCxnSpPr>
            <a:stCxn id="19" idx="1"/>
            <a:endCxn id="24" idx="1"/>
          </p:cNvCxnSpPr>
          <p:nvPr/>
        </p:nvCxnSpPr>
        <p:spPr>
          <a:xfrm>
            <a:off x="1481932" y="2615971"/>
            <a:ext cx="504825" cy="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3"/>
            <a:endCxn id="23" idx="3"/>
          </p:cNvCxnSpPr>
          <p:nvPr/>
        </p:nvCxnSpPr>
        <p:spPr>
          <a:xfrm flipV="1">
            <a:off x="3180557" y="2615971"/>
            <a:ext cx="447776" cy="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1"/>
            <a:endCxn id="22" idx="3"/>
          </p:cNvCxnSpPr>
          <p:nvPr/>
        </p:nvCxnSpPr>
        <p:spPr>
          <a:xfrm>
            <a:off x="4457008" y="2615971"/>
            <a:ext cx="1169531" cy="1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1"/>
            <a:endCxn id="27" idx="1"/>
          </p:cNvCxnSpPr>
          <p:nvPr/>
        </p:nvCxnSpPr>
        <p:spPr>
          <a:xfrm>
            <a:off x="6914475" y="2617177"/>
            <a:ext cx="215166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  <a:endCxn id="20" idx="3"/>
          </p:cNvCxnSpPr>
          <p:nvPr/>
        </p:nvCxnSpPr>
        <p:spPr>
          <a:xfrm flipV="1">
            <a:off x="8323441" y="2616764"/>
            <a:ext cx="431066" cy="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2"/>
            <a:endCxn id="19" idx="0"/>
          </p:cNvCxnSpPr>
          <p:nvPr/>
        </p:nvCxnSpPr>
        <p:spPr>
          <a:xfrm>
            <a:off x="887413" y="1982701"/>
            <a:ext cx="0" cy="31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2"/>
            <a:endCxn id="20" idx="0"/>
          </p:cNvCxnSpPr>
          <p:nvPr/>
        </p:nvCxnSpPr>
        <p:spPr>
          <a:xfrm>
            <a:off x="9394269" y="2084986"/>
            <a:ext cx="1" cy="211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7" idx="2"/>
            <a:endCxn id="22" idx="2"/>
          </p:cNvCxnSpPr>
          <p:nvPr/>
        </p:nvCxnSpPr>
        <p:spPr>
          <a:xfrm rot="5400000" flipH="1" flipV="1">
            <a:off x="4396967" y="1231286"/>
            <a:ext cx="168974" cy="3578106"/>
          </a:xfrm>
          <a:prstGeom prst="bentConnector3">
            <a:avLst>
              <a:gd name="adj1" fmla="val -1352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" y="1158141"/>
            <a:ext cx="1401546" cy="82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33" y="1158141"/>
            <a:ext cx="1338472" cy="9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4772" y="964276"/>
            <a:ext cx="10673541" cy="2743200"/>
            <a:chOff x="199506" y="1246909"/>
            <a:chExt cx="10624725" cy="3158836"/>
          </a:xfrm>
        </p:grpSpPr>
        <p:sp>
          <p:nvSpPr>
            <p:cNvPr id="62" name="TextBox 61"/>
            <p:cNvSpPr txBox="1"/>
            <p:nvPr/>
          </p:nvSpPr>
          <p:spPr>
            <a:xfrm>
              <a:off x="8638393" y="3209428"/>
              <a:ext cx="131356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Threshold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0257103" y="3029714"/>
              <a:ext cx="567128" cy="573377"/>
              <a:chOff x="10180821" y="764498"/>
              <a:chExt cx="567128" cy="57337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0180821" y="764498"/>
                <a:ext cx="567128" cy="57337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05114" y="881510"/>
                <a:ext cx="40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" charset="0"/>
                    <a:ea typeface="Cambria" charset="0"/>
                    <a:cs typeface="Cambria" charset="0"/>
                  </a:rPr>
                  <a:t>N</a:t>
                </a:r>
                <a:endParaRPr lang="en-US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257103" y="1958546"/>
              <a:ext cx="567128" cy="573377"/>
              <a:chOff x="10180821" y="764498"/>
              <a:chExt cx="567128" cy="57337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0180821" y="764498"/>
                <a:ext cx="567128" cy="57337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0305114" y="881510"/>
                <a:ext cx="40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charset="0"/>
                    <a:ea typeface="Cambria" charset="0"/>
                    <a:cs typeface="Cambria" charset="0"/>
                  </a:rPr>
                  <a:t>A</a:t>
                </a:r>
              </a:p>
            </p:txBody>
          </p:sp>
        </p:grpSp>
        <p:cxnSp>
          <p:nvCxnSpPr>
            <p:cNvPr id="155" name="Straight Arrow Connector 154"/>
            <p:cNvCxnSpPr>
              <a:stCxn id="158" idx="3"/>
              <a:endCxn id="75" idx="2"/>
            </p:cNvCxnSpPr>
            <p:nvPr/>
          </p:nvCxnSpPr>
          <p:spPr>
            <a:xfrm flipV="1">
              <a:off x="8672746" y="2245235"/>
              <a:ext cx="1584357" cy="57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8" idx="3"/>
              <a:endCxn id="72" idx="2"/>
            </p:cNvCxnSpPr>
            <p:nvPr/>
          </p:nvCxnSpPr>
          <p:spPr>
            <a:xfrm>
              <a:off x="8672746" y="2824617"/>
              <a:ext cx="1584357" cy="49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6747719" y="2352845"/>
              <a:ext cx="1925027" cy="9435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charset="0"/>
                  <a:ea typeface="Cambria" charset="0"/>
                  <a:cs typeface="Cambria" charset="0"/>
                </a:rPr>
                <a:t>MAE</a:t>
              </a:r>
            </a:p>
            <a:p>
              <a:pPr algn="ctr"/>
              <a:r>
                <a:rPr lang="en-US" dirty="0">
                  <a:latin typeface="Cambria" charset="0"/>
                  <a:ea typeface="Cambria" charset="0"/>
                  <a:cs typeface="Cambria" charset="0"/>
                </a:rPr>
                <a:t>(reconstruction error)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24343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4343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24343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131379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131379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131379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38415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838415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838415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946738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946738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946738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653774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653774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653774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360810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360810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360810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1471" y="1476906"/>
              <a:ext cx="846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64180" y="1504315"/>
              <a:ext cx="164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latin typeface="Cambria" charset="0"/>
                  <a:ea typeface="Cambria" charset="0"/>
                  <a:cs typeface="Cambria" charset="0"/>
                </a:rPr>
                <a:t>Recon </a:t>
              </a:r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9506" y="1246909"/>
              <a:ext cx="5041835" cy="315883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endCxn id="158" idx="1"/>
            </p:cNvCxnSpPr>
            <p:nvPr/>
          </p:nvCxnSpPr>
          <p:spPr>
            <a:xfrm flipV="1">
              <a:off x="5241341" y="2824617"/>
              <a:ext cx="1506378" cy="1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781396" y="3787789"/>
            <a:ext cx="10806545" cy="2712764"/>
            <a:chOff x="199506" y="1245199"/>
            <a:chExt cx="10724475" cy="3160546"/>
          </a:xfrm>
        </p:grpSpPr>
        <p:sp>
          <p:nvSpPr>
            <p:cNvPr id="107" name="Oval 106"/>
            <p:cNvSpPr/>
            <p:nvPr/>
          </p:nvSpPr>
          <p:spPr>
            <a:xfrm>
              <a:off x="424343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24343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424343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1131379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131379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131379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838415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1838415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1838415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946738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946738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946738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653774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653774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653774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360810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4360810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4360810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1471" y="1476906"/>
              <a:ext cx="846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64180" y="1504315"/>
              <a:ext cx="164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latin typeface="Cambria" charset="0"/>
                  <a:ea typeface="Cambria" charset="0"/>
                  <a:cs typeface="Cambria" charset="0"/>
                </a:rPr>
                <a:t>Recon </a:t>
              </a:r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994728">
              <a:off x="8733183" y="3074900"/>
              <a:ext cx="1313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Matched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0356853" y="3029714"/>
              <a:ext cx="567128" cy="573377"/>
              <a:chOff x="10180821" y="764498"/>
              <a:chExt cx="567128" cy="573377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10180821" y="764498"/>
                <a:ext cx="567128" cy="57337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305114" y="881510"/>
                <a:ext cx="40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" charset="0"/>
                    <a:ea typeface="Cambria" charset="0"/>
                    <a:cs typeface="Cambria" charset="0"/>
                  </a:rPr>
                  <a:t>N</a:t>
                </a:r>
                <a:endParaRPr lang="en-US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56853" y="1958546"/>
              <a:ext cx="567128" cy="573377"/>
              <a:chOff x="10180821" y="764498"/>
              <a:chExt cx="567128" cy="573377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0180821" y="764498"/>
                <a:ext cx="567128" cy="57337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05114" y="881510"/>
                <a:ext cx="40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charset="0"/>
                    <a:ea typeface="Cambria" charset="0"/>
                    <a:cs typeface="Cambria" charset="0"/>
                  </a:rPr>
                  <a:t>A</a:t>
                </a:r>
              </a:p>
            </p:txBody>
          </p:sp>
        </p:grpSp>
        <p:cxnSp>
          <p:nvCxnSpPr>
            <p:cNvPr id="130" name="Straight Arrow Connector 129"/>
            <p:cNvCxnSpPr>
              <a:stCxn id="141" idx="3"/>
            </p:cNvCxnSpPr>
            <p:nvPr/>
          </p:nvCxnSpPr>
          <p:spPr>
            <a:xfrm flipV="1">
              <a:off x="8915760" y="2245235"/>
              <a:ext cx="1441093" cy="58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41" idx="3"/>
            </p:cNvCxnSpPr>
            <p:nvPr/>
          </p:nvCxnSpPr>
          <p:spPr>
            <a:xfrm>
              <a:off x="8915760" y="2825472"/>
              <a:ext cx="1441093" cy="49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unded Rectangle 131"/>
            <p:cNvSpPr/>
            <p:nvPr/>
          </p:nvSpPr>
          <p:spPr>
            <a:xfrm>
              <a:off x="199506" y="1246909"/>
              <a:ext cx="5041835" cy="315883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endCxn id="141" idx="1"/>
            </p:cNvCxnSpPr>
            <p:nvPr/>
          </p:nvCxnSpPr>
          <p:spPr>
            <a:xfrm flipV="1">
              <a:off x="5241341" y="2825472"/>
              <a:ext cx="725410" cy="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5966751" y="1245199"/>
              <a:ext cx="2949009" cy="316054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0312375">
              <a:off x="8843886" y="2166784"/>
              <a:ext cx="1313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Unmatched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033306" y="1504315"/>
              <a:ext cx="137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 label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93205" y="1504315"/>
              <a:ext cx="142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latin typeface="Cambria" charset="0"/>
                  <a:ea typeface="Cambria" charset="0"/>
                  <a:cs typeface="Cambria" charset="0"/>
                </a:rPr>
                <a:t>Recon </a:t>
              </a:r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label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446816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446816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6446816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7859923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7859923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7859923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94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507" y="1245199"/>
            <a:ext cx="10656916" cy="2445652"/>
            <a:chOff x="199506" y="1245199"/>
            <a:chExt cx="10724475" cy="3160546"/>
          </a:xfrm>
        </p:grpSpPr>
        <p:sp>
          <p:nvSpPr>
            <p:cNvPr id="30" name="Oval 29"/>
            <p:cNvSpPr/>
            <p:nvPr/>
          </p:nvSpPr>
          <p:spPr>
            <a:xfrm>
              <a:off x="424343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24343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24343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131379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131379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131379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838415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838415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838415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946738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946738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946738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653774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653774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653774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360810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360810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60810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1471" y="1476906"/>
              <a:ext cx="846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64180" y="1504315"/>
              <a:ext cx="164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latin typeface="Cambria" charset="0"/>
                  <a:ea typeface="Cambria" charset="0"/>
                  <a:cs typeface="Cambria" charset="0"/>
                </a:rPr>
                <a:t>Recon </a:t>
              </a:r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994728">
              <a:off x="8733183" y="3074900"/>
              <a:ext cx="1313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Matched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0356853" y="3029714"/>
              <a:ext cx="567128" cy="573377"/>
              <a:chOff x="10180821" y="764498"/>
              <a:chExt cx="567128" cy="57337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0180821" y="764498"/>
                <a:ext cx="567128" cy="57337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05114" y="881510"/>
                <a:ext cx="40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" charset="0"/>
                    <a:ea typeface="Cambria" charset="0"/>
                    <a:cs typeface="Cambria" charset="0"/>
                  </a:rPr>
                  <a:t>N</a:t>
                </a:r>
                <a:endParaRPr lang="en-US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356853" y="1958546"/>
              <a:ext cx="567128" cy="573377"/>
              <a:chOff x="10180821" y="764498"/>
              <a:chExt cx="567128" cy="57337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0180821" y="764498"/>
                <a:ext cx="567128" cy="57337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0305114" y="881510"/>
                <a:ext cx="40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charset="0"/>
                    <a:ea typeface="Cambria" charset="0"/>
                    <a:cs typeface="Cambria" charset="0"/>
                  </a:rPr>
                  <a:t>A</a:t>
                </a:r>
              </a:p>
            </p:txBody>
          </p:sp>
        </p:grpSp>
        <p:cxnSp>
          <p:nvCxnSpPr>
            <p:cNvPr id="155" name="Straight Arrow Connector 154"/>
            <p:cNvCxnSpPr>
              <a:stCxn id="37" idx="3"/>
              <a:endCxn id="75" idx="2"/>
            </p:cNvCxnSpPr>
            <p:nvPr/>
          </p:nvCxnSpPr>
          <p:spPr>
            <a:xfrm flipV="1">
              <a:off x="8915760" y="2245235"/>
              <a:ext cx="1441093" cy="58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37" idx="3"/>
              <a:endCxn id="72" idx="2"/>
            </p:cNvCxnSpPr>
            <p:nvPr/>
          </p:nvCxnSpPr>
          <p:spPr>
            <a:xfrm>
              <a:off x="8915760" y="2825472"/>
              <a:ext cx="1441093" cy="49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ounded Rectangle 168"/>
            <p:cNvSpPr/>
            <p:nvPr/>
          </p:nvSpPr>
          <p:spPr>
            <a:xfrm>
              <a:off x="199506" y="1246909"/>
              <a:ext cx="5041835" cy="315883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>
              <a:stCxn id="169" idx="3"/>
              <a:endCxn id="37" idx="1"/>
            </p:cNvCxnSpPr>
            <p:nvPr/>
          </p:nvCxnSpPr>
          <p:spPr>
            <a:xfrm flipV="1">
              <a:off x="5241341" y="2825472"/>
              <a:ext cx="725410" cy="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5966751" y="1245199"/>
              <a:ext cx="2949009" cy="316054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20312375">
              <a:off x="8843886" y="2166784"/>
              <a:ext cx="1313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Unmatched</a:t>
              </a:r>
              <a:endParaRPr lang="en-US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33306" y="1504315"/>
              <a:ext cx="137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Input label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93205" y="1504315"/>
              <a:ext cx="142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latin typeface="Cambria" charset="0"/>
                  <a:ea typeface="Cambria" charset="0"/>
                  <a:cs typeface="Cambria" charset="0"/>
                </a:rPr>
                <a:t>Recon </a:t>
              </a:r>
              <a:r>
                <a:rPr lang="en-US" b="1" dirty="0" smtClean="0">
                  <a:latin typeface="Cambria" charset="0"/>
                  <a:ea typeface="Cambria" charset="0"/>
                  <a:cs typeface="Cambria" charset="0"/>
                </a:rPr>
                <a:t>label</a:t>
              </a:r>
              <a:endParaRPr lang="en-US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446816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446816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446816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859923" y="2131052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859923" y="3520994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859923" y="2826023"/>
              <a:ext cx="464696" cy="494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40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189</Words>
  <Application>Microsoft Macintosh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hoangnguyen3892@gmail.com</dc:creator>
  <cp:lastModifiedBy>hoangnguyen3892@gmail.com</cp:lastModifiedBy>
  <cp:revision>16</cp:revision>
  <dcterms:created xsi:type="dcterms:W3CDTF">2017-11-16T15:36:48Z</dcterms:created>
  <dcterms:modified xsi:type="dcterms:W3CDTF">2017-12-05T13:05:51Z</dcterms:modified>
</cp:coreProperties>
</file>