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B5"/>
    <a:srgbClr val="E98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719"/>
  </p:normalViewPr>
  <p:slideViewPr>
    <p:cSldViewPr snapToGrid="0" snapToObjects="1">
      <p:cViewPr>
        <p:scale>
          <a:sx n="78" d="100"/>
          <a:sy n="78" d="100"/>
        </p:scale>
        <p:origin x="16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FA5F-86E3-EE47-89C1-7B326912958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E380-E4C2-BC4E-B227-9BA92B30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7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1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1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D6F2-0B40-1843-8195-4033A9BD729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10" Type="http://schemas.openxmlformats.org/officeDocument/2006/relationships/image" Target="../media/image150.png"/><Relationship Id="rId11" Type="http://schemas.openxmlformats.org/officeDocument/2006/relationships/image" Target="../media/image160.png"/><Relationship Id="rId12" Type="http://schemas.openxmlformats.org/officeDocument/2006/relationships/image" Target="../media/image17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00.png"/><Relationship Id="rId16" Type="http://schemas.openxmlformats.org/officeDocument/2006/relationships/image" Target="../media/image210.png"/><Relationship Id="rId17" Type="http://schemas.openxmlformats.org/officeDocument/2006/relationships/image" Target="../media/image220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7" Type="http://schemas.openxmlformats.org/officeDocument/2006/relationships/image" Target="../media/image120.png"/><Relationship Id="rId8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154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00938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2925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7167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5046" y="2443389"/>
            <a:ext cx="374754" cy="16788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114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705005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9659" y="3098172"/>
            <a:ext cx="38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X’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3908" y="1289148"/>
            <a:ext cx="149901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3318" y="1873764"/>
            <a:ext cx="2071769" cy="5696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23868" y="4691912"/>
            <a:ext cx="143905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37679" y="4122288"/>
            <a:ext cx="2047408" cy="5696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10126" y="1289148"/>
            <a:ext cx="1445926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70781" y="1873764"/>
            <a:ext cx="1465599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37679" y="1873761"/>
            <a:ext cx="2102058" cy="22485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44553" y="2497107"/>
            <a:ext cx="2059113" cy="219480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59841" y="1873759"/>
            <a:ext cx="2167326" cy="5696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025109" y="4122285"/>
            <a:ext cx="2102058" cy="56962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2443389"/>
            <a:ext cx="2107367" cy="224852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052434" y="1873759"/>
            <a:ext cx="2009465" cy="22485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01921" y="1289148"/>
            <a:ext cx="1480438" cy="5846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01921" y="4691904"/>
            <a:ext cx="1472472" cy="5846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501921" y="1289148"/>
            <a:ext cx="1480438" cy="3402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01921" y="1873756"/>
            <a:ext cx="1472472" cy="34027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99412" y="559736"/>
            <a:ext cx="1684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Input layer</a:t>
            </a:r>
            <a:endParaRPr lang="en-US" sz="25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6288" y="573563"/>
            <a:ext cx="2166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Output layer</a:t>
            </a:r>
            <a:endParaRPr lang="en-US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5430090" y="1507193"/>
            <a:ext cx="918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Code</a:t>
            </a:r>
            <a:endParaRPr lang="en-US" sz="2500" dirty="0"/>
          </a:p>
        </p:txBody>
      </p:sp>
      <p:sp>
        <p:nvSpPr>
          <p:cNvPr id="65" name="Left Bracket 64"/>
          <p:cNvSpPr/>
          <p:nvPr/>
        </p:nvSpPr>
        <p:spPr>
          <a:xfrm rot="16200000">
            <a:off x="3147934" y="3642609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09537" y="5772009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Encoder</a:t>
            </a:r>
            <a:endParaRPr lang="en-US" sz="2500"/>
          </a:p>
        </p:txBody>
      </p:sp>
      <p:sp>
        <p:nvSpPr>
          <p:cNvPr id="68" name="TextBox 67"/>
          <p:cNvSpPr txBox="1"/>
          <p:nvPr/>
        </p:nvSpPr>
        <p:spPr>
          <a:xfrm>
            <a:off x="7573779" y="5771991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Decoder</a:t>
            </a:r>
            <a:endParaRPr lang="en-US" sz="2500" dirty="0"/>
          </a:p>
        </p:txBody>
      </p:sp>
      <p:sp>
        <p:nvSpPr>
          <p:cNvPr id="69" name="Left Bracket 68"/>
          <p:cNvSpPr/>
          <p:nvPr/>
        </p:nvSpPr>
        <p:spPr>
          <a:xfrm rot="16200000">
            <a:off x="5838982" y="5216169"/>
            <a:ext cx="101187" cy="9189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 rot="16200000">
            <a:off x="8530032" y="3642596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19076" y="5771991"/>
            <a:ext cx="1601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Bottleneck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52086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657726" y="1040000"/>
            <a:ext cx="11438352" cy="3458604"/>
            <a:chOff x="657726" y="1040000"/>
            <a:chExt cx="11438352" cy="3458604"/>
          </a:xfrm>
        </p:grpSpPr>
        <p:sp>
          <p:nvSpPr>
            <p:cNvPr id="2" name="Rounded Rectangle 1"/>
            <p:cNvSpPr/>
            <p:nvPr/>
          </p:nvSpPr>
          <p:spPr>
            <a:xfrm>
              <a:off x="866274" y="2486526"/>
              <a:ext cx="834189" cy="481263"/>
            </a:xfrm>
            <a:prstGeom prst="round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charset="0"/>
                  <a:ea typeface="Cambria" charset="0"/>
                  <a:cs typeface="Cambria" charset="0"/>
                </a:rPr>
                <a:t>H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002631" y="3866147"/>
              <a:ext cx="561474" cy="561474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X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02631" y="1040000"/>
              <a:ext cx="561474" cy="561474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O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cxnSp>
          <p:nvCxnSpPr>
            <p:cNvPr id="20" name="Straight Arrow Connector 19"/>
            <p:cNvCxnSpPr>
              <a:stCxn id="3" idx="0"/>
              <a:endCxn id="2" idx="2"/>
            </p:cNvCxnSpPr>
            <p:nvPr/>
          </p:nvCxnSpPr>
          <p:spPr>
            <a:xfrm flipV="1">
              <a:off x="1283368" y="2967789"/>
              <a:ext cx="1" cy="898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0"/>
              <a:endCxn id="17" idx="4"/>
            </p:cNvCxnSpPr>
            <p:nvPr/>
          </p:nvCxnSpPr>
          <p:spPr>
            <a:xfrm flipH="1" flipV="1">
              <a:off x="1283368" y="1601474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1946" y="3244639"/>
                  <a:ext cx="601579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46" y="3244639"/>
                  <a:ext cx="6015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57726" y="1688126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26" y="1688126"/>
                  <a:ext cx="62564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27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81200" y="2301860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301860"/>
                  <a:ext cx="62564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ight Arrow 52"/>
            <p:cNvSpPr/>
            <p:nvPr/>
          </p:nvSpPr>
          <p:spPr>
            <a:xfrm>
              <a:off x="2839786" y="2514509"/>
              <a:ext cx="774700" cy="425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4386" y="2952507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ambria" charset="0"/>
                  <a:ea typeface="Cambria" charset="0"/>
                  <a:cs typeface="Cambria" charset="0"/>
                </a:rPr>
                <a:t>Unfold</a:t>
              </a:r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ounded Rectangle 54"/>
                <p:cNvSpPr/>
                <p:nvPr/>
              </p:nvSpPr>
              <p:spPr>
                <a:xfrm>
                  <a:off x="4753809" y="2486526"/>
                  <a:ext cx="834189" cy="481263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55" name="Rounded 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809" y="2486526"/>
                  <a:ext cx="834189" cy="481263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ounded Rectangle 55"/>
                <p:cNvSpPr/>
                <p:nvPr/>
              </p:nvSpPr>
              <p:spPr>
                <a:xfrm>
                  <a:off x="6433551" y="2486526"/>
                  <a:ext cx="834189" cy="481263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56" name="Rounded 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51" y="2486526"/>
                  <a:ext cx="834189" cy="481263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8111955" y="2499831"/>
                  <a:ext cx="834189" cy="481263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955" y="2499831"/>
                  <a:ext cx="834189" cy="481263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endCxn id="55" idx="1"/>
            </p:cNvCxnSpPr>
            <p:nvPr/>
          </p:nvCxnSpPr>
          <p:spPr>
            <a:xfrm>
              <a:off x="3924300" y="2727158"/>
              <a:ext cx="8295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6" idx="1"/>
            </p:cNvCxnSpPr>
            <p:nvPr/>
          </p:nvCxnSpPr>
          <p:spPr>
            <a:xfrm>
              <a:off x="5587998" y="2727158"/>
              <a:ext cx="8455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6" idx="3"/>
              <a:endCxn id="57" idx="1"/>
            </p:cNvCxnSpPr>
            <p:nvPr/>
          </p:nvCxnSpPr>
          <p:spPr>
            <a:xfrm>
              <a:off x="7267740" y="2727158"/>
              <a:ext cx="844215" cy="13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4890166" y="1040000"/>
                  <a:ext cx="561474" cy="561474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166" y="1040000"/>
                  <a:ext cx="561474" cy="5614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6569908" y="1040000"/>
                  <a:ext cx="561474" cy="561474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908" y="1040000"/>
                  <a:ext cx="561474" cy="561474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/>
                <p:nvPr/>
              </p:nvSpPr>
              <p:spPr>
                <a:xfrm>
                  <a:off x="8249649" y="1040000"/>
                  <a:ext cx="561474" cy="561474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649" y="1040000"/>
                  <a:ext cx="561474" cy="561474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4890166" y="3852841"/>
                  <a:ext cx="561474" cy="56147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166" y="3852841"/>
                  <a:ext cx="561474" cy="561474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/>
                <p:cNvSpPr/>
                <p:nvPr/>
              </p:nvSpPr>
              <p:spPr>
                <a:xfrm>
                  <a:off x="6569908" y="3866147"/>
                  <a:ext cx="561474" cy="56147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75" name="Oval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908" y="3866147"/>
                  <a:ext cx="561474" cy="561474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8248312" y="3877092"/>
                  <a:ext cx="561474" cy="56147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312" y="3877092"/>
                  <a:ext cx="561474" cy="561474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73" idx="0"/>
              <a:endCxn id="55" idx="2"/>
            </p:cNvCxnSpPr>
            <p:nvPr/>
          </p:nvCxnSpPr>
          <p:spPr>
            <a:xfrm flipV="1">
              <a:off x="5170903" y="2967789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5" idx="0"/>
              <a:endCxn id="69" idx="4"/>
            </p:cNvCxnSpPr>
            <p:nvPr/>
          </p:nvCxnSpPr>
          <p:spPr>
            <a:xfrm flipH="1" flipV="1">
              <a:off x="5170903" y="1601474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6" idx="0"/>
              <a:endCxn id="71" idx="4"/>
            </p:cNvCxnSpPr>
            <p:nvPr/>
          </p:nvCxnSpPr>
          <p:spPr>
            <a:xfrm flipH="1" flipV="1">
              <a:off x="6850645" y="1601474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5" idx="0"/>
              <a:endCxn id="56" idx="2"/>
            </p:cNvCxnSpPr>
            <p:nvPr/>
          </p:nvCxnSpPr>
          <p:spPr>
            <a:xfrm flipV="1">
              <a:off x="6850645" y="2967789"/>
              <a:ext cx="1" cy="898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7" idx="0"/>
              <a:endCxn id="72" idx="4"/>
            </p:cNvCxnSpPr>
            <p:nvPr/>
          </p:nvCxnSpPr>
          <p:spPr>
            <a:xfrm flipV="1">
              <a:off x="8529050" y="1601474"/>
              <a:ext cx="1336" cy="8983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0"/>
              <a:endCxn id="57" idx="2"/>
            </p:cNvCxnSpPr>
            <p:nvPr/>
          </p:nvCxnSpPr>
          <p:spPr>
            <a:xfrm flipV="1">
              <a:off x="8529049" y="2981094"/>
              <a:ext cx="1" cy="895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477083" y="3250717"/>
                  <a:ext cx="601579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83" y="3250717"/>
                  <a:ext cx="60157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42786" y="3256853"/>
                  <a:ext cx="601579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786" y="3256853"/>
                  <a:ext cx="6015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809158" y="3256853"/>
                  <a:ext cx="601579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158" y="3256853"/>
                  <a:ext cx="60157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930649" y="2289557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49" y="2289557"/>
                  <a:ext cx="625642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695614" y="2289557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614" y="2289557"/>
                  <a:ext cx="62564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7495002" y="2283858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02" y="2283858"/>
                  <a:ext cx="62564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477083" y="1780916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83" y="1780916"/>
                  <a:ext cx="62564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118723" y="1780310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723" y="1780310"/>
                  <a:ext cx="62564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797127" y="1780310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27" y="1780310"/>
                  <a:ext cx="62564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9568946" y="3636830"/>
              <a:ext cx="10805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latin typeface="Cambria" charset="0"/>
                  <a:ea typeface="Cambria" charset="0"/>
                  <a:cs typeface="Cambria" charset="0"/>
                </a:rPr>
                <a:t> . . .  </a:t>
              </a:r>
              <a:endParaRPr lang="en-US" sz="50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cxnSp>
          <p:nvCxnSpPr>
            <p:cNvPr id="114" name="Elbow Connector 113"/>
            <p:cNvCxnSpPr>
              <a:stCxn id="2" idx="3"/>
            </p:cNvCxnSpPr>
            <p:nvPr/>
          </p:nvCxnSpPr>
          <p:spPr>
            <a:xfrm flipH="1" flipV="1">
              <a:off x="1386976" y="2149642"/>
              <a:ext cx="313487" cy="577516"/>
            </a:xfrm>
            <a:prstGeom prst="bentConnector4">
              <a:avLst>
                <a:gd name="adj1" fmla="val -89127"/>
                <a:gd name="adj2" fmla="val 99421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endCxn id="2" idx="1"/>
            </p:cNvCxnSpPr>
            <p:nvPr/>
          </p:nvCxnSpPr>
          <p:spPr>
            <a:xfrm rot="5400000">
              <a:off x="742618" y="2273299"/>
              <a:ext cx="577516" cy="330203"/>
            </a:xfrm>
            <a:prstGeom prst="bentConnector4">
              <a:avLst>
                <a:gd name="adj1" fmla="val 2778"/>
                <a:gd name="adj2" fmla="val 190864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ounded Rectangle 131"/>
                <p:cNvSpPr/>
                <p:nvPr/>
              </p:nvSpPr>
              <p:spPr>
                <a:xfrm>
                  <a:off x="11261889" y="2515612"/>
                  <a:ext cx="834189" cy="481263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2" name="Rounded 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1889" y="2515612"/>
                  <a:ext cx="834189" cy="481263"/>
                </a:xfrm>
                <a:prstGeom prst="round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/>
                <p:nvPr/>
              </p:nvSpPr>
              <p:spPr>
                <a:xfrm>
                  <a:off x="11398246" y="1069086"/>
                  <a:ext cx="561474" cy="561474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8246" y="1069086"/>
                  <a:ext cx="561474" cy="561474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11398246" y="3881927"/>
                  <a:ext cx="561474" cy="56147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8246" y="3881927"/>
                  <a:ext cx="561474" cy="561474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H="1" flipV="1">
              <a:off x="11678983" y="1630560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11678983" y="2996875"/>
              <a:ext cx="1" cy="885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11011228" y="3273513"/>
                  <a:ext cx="601579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228" y="3273513"/>
                  <a:ext cx="60157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7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10531974" y="2312944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974" y="2312944"/>
                  <a:ext cx="62564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49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0987165" y="1809396"/>
                  <a:ext cx="62564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h𝑜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charset="0"/>
                    <a:ea typeface="Cambria" charset="0"/>
                    <a:cs typeface="Cambria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7165" y="1809396"/>
                  <a:ext cx="62564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57" idx="3"/>
              <a:endCxn id="132" idx="1"/>
            </p:cNvCxnSpPr>
            <p:nvPr/>
          </p:nvCxnSpPr>
          <p:spPr>
            <a:xfrm>
              <a:off x="8946144" y="2740463"/>
              <a:ext cx="2315745" cy="15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2" idx="0"/>
            <a:endCxn id="39" idx="3"/>
          </p:cNvCxnSpPr>
          <p:nvPr/>
        </p:nvCxnSpPr>
        <p:spPr>
          <a:xfrm flipV="1">
            <a:off x="4605723" y="2312344"/>
            <a:ext cx="395469" cy="4907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5"/>
            <a:endCxn id="37" idx="0"/>
          </p:cNvCxnSpPr>
          <p:nvPr/>
        </p:nvCxnSpPr>
        <p:spPr>
          <a:xfrm>
            <a:off x="5478175" y="2312344"/>
            <a:ext cx="436691" cy="4880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268444" y="2803076"/>
            <a:ext cx="674557" cy="674558"/>
            <a:chOff x="3897443" y="3507698"/>
            <a:chExt cx="674557" cy="674558"/>
          </a:xfrm>
        </p:grpSpPr>
        <p:sp>
          <p:nvSpPr>
            <p:cNvPr id="2" name="Oval 1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02405" y="1736573"/>
            <a:ext cx="674557" cy="674558"/>
            <a:chOff x="4902405" y="1736573"/>
            <a:chExt cx="674557" cy="674558"/>
          </a:xfrm>
        </p:grpSpPr>
        <p:sp>
          <p:nvSpPr>
            <p:cNvPr id="39" name="Oval 3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77587" y="2800365"/>
            <a:ext cx="795729" cy="674558"/>
            <a:chOff x="5919865" y="3507698"/>
            <a:chExt cx="795729" cy="674558"/>
          </a:xfrm>
        </p:grpSpPr>
        <p:sp>
          <p:nvSpPr>
            <p:cNvPr id="37" name="Oval 36"/>
            <p:cNvSpPr/>
            <p:nvPr/>
          </p:nvSpPr>
          <p:spPr>
            <a:xfrm>
              <a:off x="5919865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3495" y="3657600"/>
              <a:ext cx="61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X’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506510" y="237304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46225" y="231839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44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2" idx="6"/>
            <a:endCxn id="16" idx="2"/>
          </p:cNvCxnSpPr>
          <p:nvPr/>
        </p:nvCxnSpPr>
        <p:spPr>
          <a:xfrm flipV="1">
            <a:off x="2540577" y="1652045"/>
            <a:ext cx="1177720" cy="5167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866020" y="183153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66020" y="2766504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18297" y="131476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18298" y="225245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18299" y="319013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55691" y="977487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22" name="Straight Arrow Connector 21"/>
          <p:cNvCxnSpPr>
            <a:stCxn id="2" idx="6"/>
            <a:endCxn id="17" idx="2"/>
          </p:cNvCxnSpPr>
          <p:nvPr/>
        </p:nvCxnSpPr>
        <p:spPr>
          <a:xfrm>
            <a:off x="2540577" y="2168810"/>
            <a:ext cx="1177721" cy="4209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6"/>
            <a:endCxn id="18" idx="2"/>
          </p:cNvCxnSpPr>
          <p:nvPr/>
        </p:nvCxnSpPr>
        <p:spPr>
          <a:xfrm>
            <a:off x="2540577" y="2168810"/>
            <a:ext cx="1177722" cy="13586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  <a:endCxn id="16" idx="2"/>
          </p:cNvCxnSpPr>
          <p:nvPr/>
        </p:nvCxnSpPr>
        <p:spPr>
          <a:xfrm flipV="1">
            <a:off x="2540577" y="1652045"/>
            <a:ext cx="1177720" cy="14517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6"/>
            <a:endCxn id="17" idx="2"/>
          </p:cNvCxnSpPr>
          <p:nvPr/>
        </p:nvCxnSpPr>
        <p:spPr>
          <a:xfrm flipV="1">
            <a:off x="2540577" y="2589731"/>
            <a:ext cx="1177721" cy="5140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6"/>
            <a:endCxn id="18" idx="2"/>
          </p:cNvCxnSpPr>
          <p:nvPr/>
        </p:nvCxnSpPr>
        <p:spPr>
          <a:xfrm>
            <a:off x="2540577" y="3103783"/>
            <a:ext cx="1177722" cy="423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6"/>
            <a:endCxn id="19" idx="2"/>
          </p:cNvCxnSpPr>
          <p:nvPr/>
        </p:nvCxnSpPr>
        <p:spPr>
          <a:xfrm flipV="1">
            <a:off x="4392854" y="1314766"/>
            <a:ext cx="1162837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19" idx="2"/>
          </p:cNvCxnSpPr>
          <p:nvPr/>
        </p:nvCxnSpPr>
        <p:spPr>
          <a:xfrm flipV="1">
            <a:off x="4392855" y="1314766"/>
            <a:ext cx="1162836" cy="1274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6"/>
            <a:endCxn id="19" idx="2"/>
          </p:cNvCxnSpPr>
          <p:nvPr/>
        </p:nvCxnSpPr>
        <p:spPr>
          <a:xfrm flipV="1">
            <a:off x="4392856" y="1314766"/>
            <a:ext cx="1162835" cy="22126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72754" y="4327408"/>
            <a:ext cx="146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Input node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75954" y="4368283"/>
            <a:ext cx="15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Hidden node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95934" y="4327408"/>
            <a:ext cx="146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Output node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555691" y="188467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570577" y="278653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570577" y="369372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15" name="Straight Arrow Connector 114"/>
          <p:cNvCxnSpPr>
            <a:stCxn id="16" idx="6"/>
            <a:endCxn id="108" idx="2"/>
          </p:cNvCxnSpPr>
          <p:nvPr/>
        </p:nvCxnSpPr>
        <p:spPr>
          <a:xfrm>
            <a:off x="4392854" y="1652045"/>
            <a:ext cx="1162837" cy="5699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" idx="6"/>
            <a:endCxn id="113" idx="2"/>
          </p:cNvCxnSpPr>
          <p:nvPr/>
        </p:nvCxnSpPr>
        <p:spPr>
          <a:xfrm>
            <a:off x="4392854" y="1652045"/>
            <a:ext cx="1177723" cy="14717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6" idx="6"/>
            <a:endCxn id="114" idx="2"/>
          </p:cNvCxnSpPr>
          <p:nvPr/>
        </p:nvCxnSpPr>
        <p:spPr>
          <a:xfrm>
            <a:off x="4392854" y="1652045"/>
            <a:ext cx="1177723" cy="23789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7" idx="6"/>
            <a:endCxn id="108" idx="2"/>
          </p:cNvCxnSpPr>
          <p:nvPr/>
        </p:nvCxnSpPr>
        <p:spPr>
          <a:xfrm flipV="1">
            <a:off x="4392855" y="2221955"/>
            <a:ext cx="1162836" cy="3677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7" idx="6"/>
            <a:endCxn id="113" idx="2"/>
          </p:cNvCxnSpPr>
          <p:nvPr/>
        </p:nvCxnSpPr>
        <p:spPr>
          <a:xfrm>
            <a:off x="4392855" y="2589731"/>
            <a:ext cx="1177722" cy="5340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7" idx="6"/>
            <a:endCxn id="114" idx="2"/>
          </p:cNvCxnSpPr>
          <p:nvPr/>
        </p:nvCxnSpPr>
        <p:spPr>
          <a:xfrm>
            <a:off x="4392855" y="2589731"/>
            <a:ext cx="1177722" cy="14412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" idx="6"/>
            <a:endCxn id="113" idx="2"/>
          </p:cNvCxnSpPr>
          <p:nvPr/>
        </p:nvCxnSpPr>
        <p:spPr>
          <a:xfrm flipV="1">
            <a:off x="4392856" y="3123815"/>
            <a:ext cx="1177721" cy="4036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" idx="6"/>
            <a:endCxn id="114" idx="2"/>
          </p:cNvCxnSpPr>
          <p:nvPr/>
        </p:nvCxnSpPr>
        <p:spPr>
          <a:xfrm>
            <a:off x="4392856" y="3527417"/>
            <a:ext cx="1177721" cy="5035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9" idx="6"/>
            <a:endCxn id="141" idx="2"/>
          </p:cNvCxnSpPr>
          <p:nvPr/>
        </p:nvCxnSpPr>
        <p:spPr>
          <a:xfrm>
            <a:off x="6230248" y="1314766"/>
            <a:ext cx="1162835" cy="1274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7393083" y="225245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45" name="Straight Arrow Connector 144"/>
          <p:cNvCxnSpPr>
            <a:stCxn id="108" idx="6"/>
            <a:endCxn id="141" idx="2"/>
          </p:cNvCxnSpPr>
          <p:nvPr/>
        </p:nvCxnSpPr>
        <p:spPr>
          <a:xfrm>
            <a:off x="6230248" y="2221955"/>
            <a:ext cx="1162835" cy="3677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3" idx="6"/>
            <a:endCxn id="141" idx="2"/>
          </p:cNvCxnSpPr>
          <p:nvPr/>
        </p:nvCxnSpPr>
        <p:spPr>
          <a:xfrm flipV="1">
            <a:off x="6245134" y="2589731"/>
            <a:ext cx="1147949" cy="5340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4" idx="6"/>
            <a:endCxn id="141" idx="2"/>
          </p:cNvCxnSpPr>
          <p:nvPr/>
        </p:nvCxnSpPr>
        <p:spPr>
          <a:xfrm flipV="1">
            <a:off x="6245134" y="2589731"/>
            <a:ext cx="1147949" cy="14412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44189" y="4092230"/>
            <a:ext cx="674557" cy="674558"/>
            <a:chOff x="3897443" y="3507698"/>
            <a:chExt cx="674557" cy="674558"/>
          </a:xfrm>
        </p:grpSpPr>
        <p:sp>
          <p:nvSpPr>
            <p:cNvPr id="16" name="Oval 15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4188" y="2336179"/>
            <a:ext cx="674557" cy="674558"/>
            <a:chOff x="4902405" y="1736573"/>
            <a:chExt cx="674557" cy="674558"/>
          </a:xfrm>
        </p:grpSpPr>
        <p:sp>
          <p:nvSpPr>
            <p:cNvPr id="19" name="Oval 1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601980" y="1663908"/>
            <a:ext cx="1558977" cy="380750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17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268" r="-26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9" idx="4"/>
            <a:endCxn id="16" idx="0"/>
          </p:cNvCxnSpPr>
          <p:nvPr/>
        </p:nvCxnSpPr>
        <p:spPr>
          <a:xfrm>
            <a:off x="5381467" y="3010737"/>
            <a:ext cx="1" cy="10814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6" idx="7"/>
          </p:cNvCxnSpPr>
          <p:nvPr/>
        </p:nvCxnSpPr>
        <p:spPr>
          <a:xfrm flipH="1">
            <a:off x="5619959" y="2872687"/>
            <a:ext cx="1820785" cy="13183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19" idx="6"/>
          </p:cNvCxnSpPr>
          <p:nvPr/>
        </p:nvCxnSpPr>
        <p:spPr>
          <a:xfrm flipH="1" flipV="1">
            <a:off x="5718745" y="2673458"/>
            <a:ext cx="1596452" cy="145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9" idx="2"/>
          </p:cNvCxnSpPr>
          <p:nvPr/>
        </p:nvCxnSpPr>
        <p:spPr>
          <a:xfrm flipV="1">
            <a:off x="3613343" y="2673458"/>
            <a:ext cx="1430845" cy="4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5075419" y="2804982"/>
            <a:ext cx="1" cy="1756051"/>
          </a:xfrm>
          <a:prstGeom prst="curvedConnector3">
            <a:avLst>
              <a:gd name="adj1" fmla="val 22860100000"/>
            </a:avLst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409663" y="64449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09663" y="145646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09663" y="2268429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09663" y="3080397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09663" y="389236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76069" y="111918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6068" y="193115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6067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6066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6"/>
            <a:endCxn id="35" idx="2"/>
          </p:cNvCxnSpPr>
          <p:nvPr/>
        </p:nvCxnSpPr>
        <p:spPr>
          <a:xfrm>
            <a:off x="3084220" y="981772"/>
            <a:ext cx="991849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6"/>
            <a:endCxn id="37" idx="2"/>
          </p:cNvCxnSpPr>
          <p:nvPr/>
        </p:nvCxnSpPr>
        <p:spPr>
          <a:xfrm>
            <a:off x="3084220" y="981772"/>
            <a:ext cx="991848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8" idx="2"/>
          </p:cNvCxnSpPr>
          <p:nvPr/>
        </p:nvCxnSpPr>
        <p:spPr>
          <a:xfrm>
            <a:off x="3084220" y="981772"/>
            <a:ext cx="991847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6"/>
            <a:endCxn id="39" idx="2"/>
          </p:cNvCxnSpPr>
          <p:nvPr/>
        </p:nvCxnSpPr>
        <p:spPr>
          <a:xfrm>
            <a:off x="3084220" y="981772"/>
            <a:ext cx="991846" cy="2910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6"/>
            <a:endCxn id="35" idx="2"/>
          </p:cNvCxnSpPr>
          <p:nvPr/>
        </p:nvCxnSpPr>
        <p:spPr>
          <a:xfrm flipV="1">
            <a:off x="3084220" y="1456461"/>
            <a:ext cx="991849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6"/>
            <a:endCxn id="37" idx="2"/>
          </p:cNvCxnSpPr>
          <p:nvPr/>
        </p:nvCxnSpPr>
        <p:spPr>
          <a:xfrm flipV="1">
            <a:off x="3084220" y="2268429"/>
            <a:ext cx="991848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6"/>
            <a:endCxn id="38" idx="2"/>
          </p:cNvCxnSpPr>
          <p:nvPr/>
        </p:nvCxnSpPr>
        <p:spPr>
          <a:xfrm flipV="1">
            <a:off x="3084220" y="3080397"/>
            <a:ext cx="991847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6"/>
            <a:endCxn id="39" idx="2"/>
          </p:cNvCxnSpPr>
          <p:nvPr/>
        </p:nvCxnSpPr>
        <p:spPr>
          <a:xfrm flipV="1">
            <a:off x="3084220" y="3892365"/>
            <a:ext cx="991846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0" idx="6"/>
            <a:endCxn id="37" idx="2"/>
          </p:cNvCxnSpPr>
          <p:nvPr/>
        </p:nvCxnSpPr>
        <p:spPr>
          <a:xfrm>
            <a:off x="3084220" y="1793740"/>
            <a:ext cx="991848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6"/>
            <a:endCxn id="38" idx="2"/>
          </p:cNvCxnSpPr>
          <p:nvPr/>
        </p:nvCxnSpPr>
        <p:spPr>
          <a:xfrm>
            <a:off x="3084220" y="1793740"/>
            <a:ext cx="991847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6"/>
            <a:endCxn id="39" idx="2"/>
          </p:cNvCxnSpPr>
          <p:nvPr/>
        </p:nvCxnSpPr>
        <p:spPr>
          <a:xfrm>
            <a:off x="3084220" y="1793740"/>
            <a:ext cx="991846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6"/>
            <a:endCxn id="35" idx="2"/>
          </p:cNvCxnSpPr>
          <p:nvPr/>
        </p:nvCxnSpPr>
        <p:spPr>
          <a:xfrm flipV="1">
            <a:off x="3084220" y="1456461"/>
            <a:ext cx="991849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6"/>
            <a:endCxn id="38" idx="2"/>
          </p:cNvCxnSpPr>
          <p:nvPr/>
        </p:nvCxnSpPr>
        <p:spPr>
          <a:xfrm>
            <a:off x="3084220" y="2605708"/>
            <a:ext cx="991847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6"/>
            <a:endCxn id="39" idx="2"/>
          </p:cNvCxnSpPr>
          <p:nvPr/>
        </p:nvCxnSpPr>
        <p:spPr>
          <a:xfrm>
            <a:off x="3084220" y="2605708"/>
            <a:ext cx="991846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5" idx="2"/>
          </p:cNvCxnSpPr>
          <p:nvPr/>
        </p:nvCxnSpPr>
        <p:spPr>
          <a:xfrm flipV="1">
            <a:off x="3084220" y="1456461"/>
            <a:ext cx="991849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6"/>
            <a:endCxn id="37" idx="2"/>
          </p:cNvCxnSpPr>
          <p:nvPr/>
        </p:nvCxnSpPr>
        <p:spPr>
          <a:xfrm flipV="1">
            <a:off x="3084220" y="2268429"/>
            <a:ext cx="991848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3" idx="6"/>
            <a:endCxn id="39" idx="2"/>
          </p:cNvCxnSpPr>
          <p:nvPr/>
        </p:nvCxnSpPr>
        <p:spPr>
          <a:xfrm>
            <a:off x="3084220" y="3417676"/>
            <a:ext cx="991846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6"/>
            <a:endCxn id="35" idx="2"/>
          </p:cNvCxnSpPr>
          <p:nvPr/>
        </p:nvCxnSpPr>
        <p:spPr>
          <a:xfrm flipV="1">
            <a:off x="3084220" y="1456461"/>
            <a:ext cx="991849" cy="2773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6"/>
            <a:endCxn id="37" idx="2"/>
          </p:cNvCxnSpPr>
          <p:nvPr/>
        </p:nvCxnSpPr>
        <p:spPr>
          <a:xfrm flipV="1">
            <a:off x="3084220" y="2268429"/>
            <a:ext cx="991848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4" idx="6"/>
            <a:endCxn id="38" idx="2"/>
          </p:cNvCxnSpPr>
          <p:nvPr/>
        </p:nvCxnSpPr>
        <p:spPr>
          <a:xfrm flipV="1">
            <a:off x="3084220" y="3080397"/>
            <a:ext cx="991847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777521" y="781903"/>
            <a:ext cx="1304145" cy="37024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98" idx="3"/>
            <a:endCxn id="115" idx="1"/>
          </p:cNvCxnSpPr>
          <p:nvPr/>
        </p:nvCxnSpPr>
        <p:spPr>
          <a:xfrm flipV="1">
            <a:off x="5081666" y="1525166"/>
            <a:ext cx="991849" cy="11079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3"/>
            <a:endCxn id="118" idx="1"/>
          </p:cNvCxnSpPr>
          <p:nvPr/>
        </p:nvCxnSpPr>
        <p:spPr>
          <a:xfrm>
            <a:off x="5081666" y="2633148"/>
            <a:ext cx="1005598" cy="8532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444459" y="198603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444459" y="279800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44459" y="1986032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073514" y="78190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073515" y="159387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073515" y="781903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087263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87264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087264" y="274311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087263" y="477303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87264" y="558500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6087264" y="477303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15" idx="3"/>
            <a:endCxn id="112" idx="1"/>
          </p:cNvCxnSpPr>
          <p:nvPr/>
        </p:nvCxnSpPr>
        <p:spPr>
          <a:xfrm>
            <a:off x="6748072" y="1525166"/>
            <a:ext cx="1696387" cy="12041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8" idx="3"/>
            <a:endCxn id="112" idx="1"/>
          </p:cNvCxnSpPr>
          <p:nvPr/>
        </p:nvCxnSpPr>
        <p:spPr>
          <a:xfrm flipV="1">
            <a:off x="6761821" y="2729295"/>
            <a:ext cx="1682638" cy="7570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3"/>
            <a:endCxn id="112" idx="1"/>
          </p:cNvCxnSpPr>
          <p:nvPr/>
        </p:nvCxnSpPr>
        <p:spPr>
          <a:xfrm flipV="1">
            <a:off x="6761821" y="2729295"/>
            <a:ext cx="1682638" cy="27870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2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38" y="1650958"/>
            <a:ext cx="1933731" cy="20524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969115" y="1978964"/>
            <a:ext cx="612099" cy="140657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9305" y="1464303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69305" y="2920847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69305" y="4327425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" idx="3"/>
            <a:endCxn id="8" idx="2"/>
          </p:cNvCxnSpPr>
          <p:nvPr/>
        </p:nvCxnSpPr>
        <p:spPr>
          <a:xfrm flipV="1">
            <a:off x="2257269" y="1928998"/>
            <a:ext cx="2612036" cy="7481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61" idx="2"/>
          </p:cNvCxnSpPr>
          <p:nvPr/>
        </p:nvCxnSpPr>
        <p:spPr>
          <a:xfrm>
            <a:off x="2257269" y="2677186"/>
            <a:ext cx="2612036" cy="708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6"/>
            <a:endCxn id="60" idx="1"/>
          </p:cNvCxnSpPr>
          <p:nvPr/>
        </p:nvCxnSpPr>
        <p:spPr>
          <a:xfrm>
            <a:off x="5678773" y="1928998"/>
            <a:ext cx="3290342" cy="7532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0" idx="1"/>
          </p:cNvCxnSpPr>
          <p:nvPr/>
        </p:nvCxnSpPr>
        <p:spPr>
          <a:xfrm flipV="1">
            <a:off x="5678773" y="2682253"/>
            <a:ext cx="3290342" cy="703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0" idx="1"/>
          </p:cNvCxnSpPr>
          <p:nvPr/>
        </p:nvCxnSpPr>
        <p:spPr>
          <a:xfrm flipV="1">
            <a:off x="5678773" y="2682253"/>
            <a:ext cx="3290342" cy="21098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281" y="2393689"/>
            <a:ext cx="139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500" r="-2500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(0, 1)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114021" y="2393689"/>
            <a:ext cx="35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z</a:t>
            </a:r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7714938" y="1243729"/>
            <a:ext cx="323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Sampled latent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5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8224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2662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7100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293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8731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24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662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7100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4293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8731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224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2662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7100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4293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8731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224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2662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7100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4293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8731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24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2662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7100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4293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8731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28026" y="2023673"/>
            <a:ext cx="1" cy="418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8026" y="3552109"/>
            <a:ext cx="144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ongest length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360352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-21242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60647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91048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64129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8567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53005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0198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934636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64129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58567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53005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40198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34636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64129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58567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53005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40198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34636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129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58567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53005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40198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934636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64129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58567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3005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40198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4636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619405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237811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19700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550101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8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9389876" y="549215"/>
                <a:ext cx="38363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76" y="549215"/>
                <a:ext cx="383631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10383902" y="1615058"/>
                <a:ext cx="34355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𝒄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902" y="1615058"/>
                <a:ext cx="343556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985962" y="1234821"/>
            <a:ext cx="8048822" cy="3937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10352074" y="4450442"/>
                <a:ext cx="38363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074" y="4450442"/>
                <a:ext cx="383631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/>
          <p:cNvSpPr/>
          <p:nvPr/>
        </p:nvSpPr>
        <p:spPr>
          <a:xfrm>
            <a:off x="3871537" y="1550658"/>
            <a:ext cx="504000" cy="504000"/>
          </a:xfrm>
          <a:prstGeom prst="ellipse">
            <a:avLst/>
          </a:prstGeom>
          <a:solidFill>
            <a:srgbClr val="FFB8B5"/>
          </a:solidFill>
          <a:ln>
            <a:solidFill>
              <a:srgbClr val="E9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∗</a:t>
            </a:r>
            <a:endParaRPr lang="en-US" sz="25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273511" y="1550658"/>
            <a:ext cx="504000" cy="504000"/>
          </a:xfrm>
          <a:prstGeom prst="ellipse">
            <a:avLst/>
          </a:prstGeom>
          <a:solidFill>
            <a:srgbClr val="FFB8B5"/>
          </a:solidFill>
          <a:ln>
            <a:solidFill>
              <a:srgbClr val="E9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+</a:t>
            </a:r>
            <a:endParaRPr lang="en-US" sz="25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3871537" y="3550891"/>
                <a:ext cx="522000" cy="52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50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𝜎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37" y="3550891"/>
                <a:ext cx="522000" cy="52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5076134" y="3550891"/>
                <a:ext cx="522000" cy="52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50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𝜎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34" y="3550891"/>
                <a:ext cx="522000" cy="52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7488154" y="3549732"/>
                <a:ext cx="522000" cy="52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50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𝜎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54" y="3549732"/>
                <a:ext cx="522000" cy="52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6207672" y="3561467"/>
                <a:ext cx="661932" cy="52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𝑡𝑎𝑛h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72" y="3561467"/>
                <a:ext cx="661932" cy="5220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Oval 134"/>
              <p:cNvSpPr/>
              <p:nvPr/>
            </p:nvSpPr>
            <p:spPr>
              <a:xfrm>
                <a:off x="8562991" y="2098841"/>
                <a:ext cx="756000" cy="504000"/>
              </a:xfrm>
              <a:prstGeom prst="ellipse">
                <a:avLst/>
              </a:prstGeom>
              <a:solidFill>
                <a:srgbClr val="FFB8B5"/>
              </a:solidFill>
              <a:ln>
                <a:solidFill>
                  <a:srgbClr val="E98D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m:t>𝑡𝑎𝑛h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5" name="Oval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91" y="2098841"/>
                <a:ext cx="756000" cy="504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E98D9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/>
          <p:cNvSpPr/>
          <p:nvPr/>
        </p:nvSpPr>
        <p:spPr>
          <a:xfrm>
            <a:off x="6283557" y="2550195"/>
            <a:ext cx="504000" cy="504000"/>
          </a:xfrm>
          <a:prstGeom prst="ellipse">
            <a:avLst/>
          </a:prstGeom>
          <a:solidFill>
            <a:srgbClr val="FFB8B5"/>
          </a:solidFill>
          <a:ln>
            <a:solidFill>
              <a:srgbClr val="E9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∗</a:t>
            </a:r>
            <a:endParaRPr lang="en-US" sz="25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3570503" y="2685674"/>
                <a:ext cx="362792" cy="426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𝒇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03" y="2685674"/>
                <a:ext cx="362792" cy="426463"/>
              </a:xfrm>
              <a:prstGeom prst="rect">
                <a:avLst/>
              </a:prstGeom>
              <a:blipFill rotWithShape="0">
                <a:blip r:embed="rId11"/>
                <a:stretch>
                  <a:fillRect l="-32203" r="-678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5737873" y="2266159"/>
                <a:ext cx="30027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𝒊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873" y="2266159"/>
                <a:ext cx="300275" cy="3847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6776097" y="3075782"/>
                <a:ext cx="398058" cy="426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𝒈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97" y="3075782"/>
                <a:ext cx="398058" cy="426463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6154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8052310" y="2632101"/>
                <a:ext cx="36599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𝒐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10" y="2632101"/>
                <a:ext cx="365998" cy="384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ounded Rectangle 140"/>
          <p:cNvSpPr/>
          <p:nvPr/>
        </p:nvSpPr>
        <p:spPr>
          <a:xfrm>
            <a:off x="2383004" y="4414598"/>
            <a:ext cx="1160295" cy="471728"/>
          </a:xfrm>
          <a:prstGeom prst="roundRect">
            <a:avLst/>
          </a:prstGeom>
          <a:solidFill>
            <a:srgbClr val="FFB8B5"/>
          </a:solidFill>
          <a:ln>
            <a:solidFill>
              <a:srgbClr val="E9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concat</a:t>
            </a:r>
            <a:endParaRPr lang="en-US" sz="25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1172302" y="1629193"/>
                <a:ext cx="652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𝒄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−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02" y="1629193"/>
                <a:ext cx="652936" cy="384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1132228" y="4458101"/>
                <a:ext cx="69301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−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28" y="4458101"/>
                <a:ext cx="693010" cy="3847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2778259" y="5518141"/>
                <a:ext cx="36599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" charset="0"/>
                              <a:ea typeface="Cambria" charset="0"/>
                              <a:cs typeface="Cambria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chemeClr val="tx1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9" y="5518141"/>
                <a:ext cx="365998" cy="3847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/>
          <p:cNvSpPr/>
          <p:nvPr/>
        </p:nvSpPr>
        <p:spPr>
          <a:xfrm>
            <a:off x="8692751" y="2935968"/>
            <a:ext cx="504000" cy="504000"/>
          </a:xfrm>
          <a:prstGeom prst="ellipse">
            <a:avLst/>
          </a:prstGeom>
          <a:solidFill>
            <a:srgbClr val="FFB8B5"/>
          </a:solidFill>
          <a:ln>
            <a:solidFill>
              <a:srgbClr val="E9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∗</a:t>
            </a:r>
            <a:endParaRPr lang="en-US" sz="25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22" name="Straight Arrow Connector 21"/>
          <p:cNvCxnSpPr>
            <a:stCxn id="142" idx="3"/>
            <a:endCxn id="129" idx="2"/>
          </p:cNvCxnSpPr>
          <p:nvPr/>
        </p:nvCxnSpPr>
        <p:spPr>
          <a:xfrm flipV="1">
            <a:off x="1825238" y="1802658"/>
            <a:ext cx="2046299" cy="18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3"/>
            <a:endCxn id="141" idx="1"/>
          </p:cNvCxnSpPr>
          <p:nvPr/>
        </p:nvCxnSpPr>
        <p:spPr>
          <a:xfrm>
            <a:off x="1825238" y="4650462"/>
            <a:ext cx="5577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4" idx="0"/>
            <a:endCxn id="141" idx="2"/>
          </p:cNvCxnSpPr>
          <p:nvPr/>
        </p:nvCxnSpPr>
        <p:spPr>
          <a:xfrm flipV="1">
            <a:off x="2961258" y="4886326"/>
            <a:ext cx="1894" cy="631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0" idx="2"/>
          </p:cNvCxnSpPr>
          <p:nvPr/>
        </p:nvCxnSpPr>
        <p:spPr>
          <a:xfrm flipV="1">
            <a:off x="4393537" y="1802658"/>
            <a:ext cx="1879974" cy="9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0" idx="6"/>
            <a:endCxn id="125" idx="1"/>
          </p:cNvCxnSpPr>
          <p:nvPr/>
        </p:nvCxnSpPr>
        <p:spPr>
          <a:xfrm>
            <a:off x="6777511" y="1802658"/>
            <a:ext cx="3606391" cy="47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1" idx="0"/>
            <a:endCxn id="129" idx="4"/>
          </p:cNvCxnSpPr>
          <p:nvPr/>
        </p:nvCxnSpPr>
        <p:spPr>
          <a:xfrm flipH="1" flipV="1">
            <a:off x="4123537" y="2054658"/>
            <a:ext cx="9000" cy="14962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6" idx="0"/>
            <a:endCxn id="130" idx="4"/>
          </p:cNvCxnSpPr>
          <p:nvPr/>
        </p:nvCxnSpPr>
        <p:spPr>
          <a:xfrm flipH="1" flipV="1">
            <a:off x="6525511" y="2054658"/>
            <a:ext cx="10046" cy="4955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4" idx="0"/>
            <a:endCxn id="136" idx="4"/>
          </p:cNvCxnSpPr>
          <p:nvPr/>
        </p:nvCxnSpPr>
        <p:spPr>
          <a:xfrm flipH="1" flipV="1">
            <a:off x="6535557" y="3054195"/>
            <a:ext cx="3081" cy="507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41" idx="3"/>
            <a:endCxn id="133" idx="2"/>
          </p:cNvCxnSpPr>
          <p:nvPr/>
        </p:nvCxnSpPr>
        <p:spPr>
          <a:xfrm flipV="1">
            <a:off x="3543299" y="4071732"/>
            <a:ext cx="4205855" cy="57873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endCxn id="136" idx="2"/>
          </p:cNvCxnSpPr>
          <p:nvPr/>
        </p:nvCxnSpPr>
        <p:spPr>
          <a:xfrm flipV="1">
            <a:off x="5332217" y="2802195"/>
            <a:ext cx="951340" cy="735408"/>
          </a:xfrm>
          <a:prstGeom prst="bentConnector3">
            <a:avLst>
              <a:gd name="adj1" fmla="val -1062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33" idx="0"/>
            <a:endCxn id="148" idx="2"/>
          </p:cNvCxnSpPr>
          <p:nvPr/>
        </p:nvCxnSpPr>
        <p:spPr>
          <a:xfrm rot="5400000" flipH="1" flipV="1">
            <a:off x="8040070" y="2897052"/>
            <a:ext cx="361764" cy="94359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8" idx="4"/>
            <a:endCxn id="126" idx="1"/>
          </p:cNvCxnSpPr>
          <p:nvPr/>
        </p:nvCxnSpPr>
        <p:spPr>
          <a:xfrm rot="16200000" flipH="1">
            <a:off x="9046995" y="3337723"/>
            <a:ext cx="1202835" cy="140732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35" idx="4"/>
            <a:endCxn id="148" idx="0"/>
          </p:cNvCxnSpPr>
          <p:nvPr/>
        </p:nvCxnSpPr>
        <p:spPr>
          <a:xfrm>
            <a:off x="8940991" y="2602841"/>
            <a:ext cx="3760" cy="3331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35" idx="0"/>
          </p:cNvCxnSpPr>
          <p:nvPr/>
        </p:nvCxnSpPr>
        <p:spPr>
          <a:xfrm>
            <a:off x="8938577" y="1859810"/>
            <a:ext cx="2414" cy="2390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31" idx="2"/>
          </p:cNvCxnSpPr>
          <p:nvPr/>
        </p:nvCxnSpPr>
        <p:spPr>
          <a:xfrm flipV="1">
            <a:off x="4132537" y="4072891"/>
            <a:ext cx="0" cy="5775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32" idx="2"/>
          </p:cNvCxnSpPr>
          <p:nvPr/>
        </p:nvCxnSpPr>
        <p:spPr>
          <a:xfrm flipH="1" flipV="1">
            <a:off x="5337134" y="4072891"/>
            <a:ext cx="5919" cy="5775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6525511" y="4083467"/>
            <a:ext cx="10046" cy="5593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24" idx="2"/>
          </p:cNvCxnSpPr>
          <p:nvPr/>
        </p:nvCxnSpPr>
        <p:spPr>
          <a:xfrm flipH="1" flipV="1">
            <a:off x="9581692" y="933936"/>
            <a:ext cx="19508" cy="37088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02486"/>
              </p:ext>
            </p:extLst>
          </p:nvPr>
        </p:nvGraphicFramePr>
        <p:xfrm>
          <a:off x="248171" y="1373241"/>
          <a:ext cx="2959724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931"/>
                <a:gridCol w="739931"/>
                <a:gridCol w="739931"/>
                <a:gridCol w="739931"/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tst</a:t>
                      </a:r>
                      <a:endParaRPr lang="en-US" b="1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34451"/>
              </p:ext>
            </p:extLst>
          </p:nvPr>
        </p:nvGraphicFramePr>
        <p:xfrm>
          <a:off x="3654894" y="1373241"/>
          <a:ext cx="3915138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2523"/>
                <a:gridCol w="652523"/>
                <a:gridCol w="652523"/>
                <a:gridCol w="652523"/>
                <a:gridCol w="652523"/>
                <a:gridCol w="652523"/>
              </a:tblGrid>
              <a:tr h="417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tst</a:t>
                      </a:r>
                      <a:endParaRPr lang="en-US" dirty="0" smtClean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1020"/>
              </p:ext>
            </p:extLst>
          </p:nvPr>
        </p:nvGraphicFramePr>
        <p:xfrm>
          <a:off x="9172729" y="137324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4259"/>
              </p:ext>
            </p:extLst>
          </p:nvPr>
        </p:nvGraphicFramePr>
        <p:xfrm>
          <a:off x="9172729" y="284810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1754" y="137324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1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1754" y="284810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15" y="1373241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e1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4315" y="1764742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321" y="212531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e4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5" y="361516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e3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01" y="502490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Event log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052" y="225491"/>
            <a:ext cx="269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Normalisation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of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attributes “act” (discrete)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and “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tst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” (continuous)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55960" y="502490"/>
            <a:ext cx="225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Input of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autoencoder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5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180</Words>
  <Application>Microsoft Macintosh PowerPoint</Application>
  <PresentationFormat>Widescreen</PresentationFormat>
  <Paragraphs>174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56</cp:revision>
  <dcterms:created xsi:type="dcterms:W3CDTF">2017-09-13T13:35:10Z</dcterms:created>
  <dcterms:modified xsi:type="dcterms:W3CDTF">2017-12-21T01:48:58Z</dcterms:modified>
</cp:coreProperties>
</file>