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4D0E8DC-F2EC-49F3-BE04-F80014D242C3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08FB-872B-4ECA-8873-B03A08A7CD8B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24D9-76A5-408E-AF3D-4D235BA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4A2E2-4BFD-4BA6-A170-55899D64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9" y="2662424"/>
            <a:ext cx="3346711" cy="2447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170EC-066F-4977-8597-2F703B370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2423"/>
            <a:ext cx="3346711" cy="2447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1156D-4319-44D5-B920-D897A9889B6B}"/>
              </a:ext>
            </a:extLst>
          </p:cNvPr>
          <p:cNvSpPr txBox="1"/>
          <p:nvPr/>
        </p:nvSpPr>
        <p:spPr>
          <a:xfrm>
            <a:off x="1682489" y="1771650"/>
            <a:ext cx="279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asterisk (shape = 8):</a:t>
            </a:r>
          </a:p>
        </p:txBody>
      </p:sp>
    </p:spTree>
    <p:extLst>
      <p:ext uri="{BB962C8B-B14F-4D97-AF65-F5344CB8AC3E}">
        <p14:creationId xmlns:p14="http://schemas.microsoft.com/office/powerpoint/2010/main" val="237979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E1156D-4319-44D5-B920-D897A9889B6B}"/>
              </a:ext>
            </a:extLst>
          </p:cNvPr>
          <p:cNvSpPr txBox="1"/>
          <p:nvPr/>
        </p:nvSpPr>
        <p:spPr>
          <a:xfrm>
            <a:off x="1682489" y="1771650"/>
            <a:ext cx="286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blue3 asterisk (shape = 8):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622AD0-DEC1-42C1-8C69-A8309CC0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9" y="2662424"/>
            <a:ext cx="3346711" cy="2447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5864D-9C4E-4388-AE65-F8EF2F9E2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2424"/>
            <a:ext cx="3346711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E1156D-4319-44D5-B920-D897A9889B6B}"/>
              </a:ext>
            </a:extLst>
          </p:cNvPr>
          <p:cNvSpPr txBox="1"/>
          <p:nvPr/>
        </p:nvSpPr>
        <p:spPr>
          <a:xfrm>
            <a:off x="1682488" y="1771650"/>
            <a:ext cx="32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dodgerblue</a:t>
            </a:r>
            <a:r>
              <a:rPr lang="en-US" dirty="0"/>
              <a:t> asterisk (shape = 8):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249519-913F-4E0E-8CA6-4B9D545C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8" y="2662422"/>
            <a:ext cx="3346711" cy="2447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B9A02-83FF-4689-B382-C48B4FB6D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2662422"/>
            <a:ext cx="3346711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E1156D-4319-44D5-B920-D897A9889B6B}"/>
              </a:ext>
            </a:extLst>
          </p:cNvPr>
          <p:cNvSpPr txBox="1"/>
          <p:nvPr/>
        </p:nvSpPr>
        <p:spPr>
          <a:xfrm>
            <a:off x="1682488" y="1771650"/>
            <a:ext cx="326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tan2 filled triangle (shape = 24):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DD370C-E725-4401-99F7-F08655FAE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9" y="2662423"/>
            <a:ext cx="3346711" cy="2447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AC1943-B9CF-4357-9A0F-FAAFA29F5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2423"/>
            <a:ext cx="3346711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E1156D-4319-44D5-B920-D897A9889B6B}"/>
              </a:ext>
            </a:extLst>
          </p:cNvPr>
          <p:cNvSpPr txBox="1"/>
          <p:nvPr/>
        </p:nvSpPr>
        <p:spPr>
          <a:xfrm>
            <a:off x="1682488" y="1771650"/>
            <a:ext cx="38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dodgerblue</a:t>
            </a:r>
            <a:r>
              <a:rPr lang="en-US" dirty="0"/>
              <a:t> filled triangle (shape = 24):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07E03-12B5-434A-B825-CEA8482DB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89" y="2662423"/>
            <a:ext cx="3346711" cy="2447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6909C6-B507-498E-B8AB-C46502E9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2424"/>
            <a:ext cx="3346711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9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37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Bosworth, David@DWR</dc:creator>
  <cp:lastModifiedBy>Bosworth, David@DWR</cp:lastModifiedBy>
  <cp:revision>8</cp:revision>
  <dcterms:created xsi:type="dcterms:W3CDTF">2020-02-18T21:51:10Z</dcterms:created>
  <dcterms:modified xsi:type="dcterms:W3CDTF">2020-02-21T19:37:31Z</dcterms:modified>
</cp:coreProperties>
</file>