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2"/>
  </p:notesMasterIdLst>
  <p:sldIdLst>
    <p:sldId id="270" r:id="rId5"/>
    <p:sldId id="256" r:id="rId6"/>
    <p:sldId id="271" r:id="rId7"/>
    <p:sldId id="272" r:id="rId8"/>
    <p:sldId id="273" r:id="rId9"/>
    <p:sldId id="274" r:id="rId10"/>
    <p:sldId id="277" r:id="rId11"/>
  </p:sldIdLst>
  <p:sldSz cx="10058400" cy="7772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7DB16A-EAE9-460C-999F-5786EC138850}" v="54" dt="2019-09-16T21:48:37.196"/>
    <p1510:client id="{9D893A39-31D3-4DDE-8959-0856BF357228}" v="2" dt="2019-09-17T17:55:46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4243" autoAdjust="0"/>
  </p:normalViewPr>
  <p:slideViewPr>
    <p:cSldViewPr snapToGrid="0">
      <p:cViewPr varScale="1">
        <p:scale>
          <a:sx n="97" d="100"/>
          <a:sy n="97" d="100"/>
        </p:scale>
        <p:origin x="1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tman, Rosemary@DWR" userId="984f44d5-4180-46ad-9b77-e367b17d9727" providerId="ADAL" clId="{9D893A39-31D3-4DDE-8959-0856BF357228}"/>
    <pc:docChg chg="custSel modSld">
      <pc:chgData name="Hartman, Rosemary@DWR" userId="984f44d5-4180-46ad-9b77-e367b17d9727" providerId="ADAL" clId="{9D893A39-31D3-4DDE-8959-0856BF357228}" dt="2019-09-17T17:56:25.924" v="10" actId="1076"/>
      <pc:docMkLst>
        <pc:docMk/>
      </pc:docMkLst>
      <pc:sldChg chg="addSp delSp modSp">
        <pc:chgData name="Hartman, Rosemary@DWR" userId="984f44d5-4180-46ad-9b77-e367b17d9727" providerId="ADAL" clId="{9D893A39-31D3-4DDE-8959-0856BF357228}" dt="2019-09-17T17:56:25.924" v="10" actId="1076"/>
        <pc:sldMkLst>
          <pc:docMk/>
          <pc:sldMk cId="532555148" sldId="274"/>
        </pc:sldMkLst>
        <pc:spChg chg="mod">
          <ac:chgData name="Hartman, Rosemary@DWR" userId="984f44d5-4180-46ad-9b77-e367b17d9727" providerId="ADAL" clId="{9D893A39-31D3-4DDE-8959-0856BF357228}" dt="2019-09-17T17:56:25.924" v="10" actId="1076"/>
          <ac:spMkLst>
            <pc:docMk/>
            <pc:sldMk cId="532555148" sldId="274"/>
            <ac:spMk id="15" creationId="{F620A801-595B-4B51-8792-E7A26CA887E8}"/>
          </ac:spMkLst>
        </pc:spChg>
        <pc:picChg chg="del">
          <ac:chgData name="Hartman, Rosemary@DWR" userId="984f44d5-4180-46ad-9b77-e367b17d9727" providerId="ADAL" clId="{9D893A39-31D3-4DDE-8959-0856BF357228}" dt="2019-09-17T17:54:27.243" v="0" actId="478"/>
          <ac:picMkLst>
            <pc:docMk/>
            <pc:sldMk cId="532555148" sldId="274"/>
            <ac:picMk id="3" creationId="{3F58558F-B13C-4317-A606-C2007DDDBBB4}"/>
          </ac:picMkLst>
        </pc:picChg>
        <pc:picChg chg="add mod">
          <ac:chgData name="Hartman, Rosemary@DWR" userId="984f44d5-4180-46ad-9b77-e367b17d9727" providerId="ADAL" clId="{9D893A39-31D3-4DDE-8959-0856BF357228}" dt="2019-09-17T17:55:53.024" v="8" actId="1076"/>
          <ac:picMkLst>
            <pc:docMk/>
            <pc:sldMk cId="532555148" sldId="274"/>
            <ac:picMk id="4" creationId="{1082B638-BDDF-4F75-9FD9-5143C7781722}"/>
          </ac:picMkLst>
        </pc:picChg>
      </pc:sldChg>
      <pc:sldChg chg="addSp delSp modSp">
        <pc:chgData name="Hartman, Rosemary@DWR" userId="984f44d5-4180-46ad-9b77-e367b17d9727" providerId="ADAL" clId="{9D893A39-31D3-4DDE-8959-0856BF357228}" dt="2019-09-17T17:55:25.496" v="6" actId="1076"/>
        <pc:sldMkLst>
          <pc:docMk/>
          <pc:sldMk cId="159825955" sldId="277"/>
        </pc:sldMkLst>
        <pc:spChg chg="mod">
          <ac:chgData name="Hartman, Rosemary@DWR" userId="984f44d5-4180-46ad-9b77-e367b17d9727" providerId="ADAL" clId="{9D893A39-31D3-4DDE-8959-0856BF357228}" dt="2019-09-17T17:54:40.304" v="3" actId="1076"/>
          <ac:spMkLst>
            <pc:docMk/>
            <pc:sldMk cId="159825955" sldId="277"/>
            <ac:spMk id="14" creationId="{3CAB71F2-2C20-4E95-BFE4-BF0B34E676C4}"/>
          </ac:spMkLst>
        </pc:spChg>
        <pc:spChg chg="mod">
          <ac:chgData name="Hartman, Rosemary@DWR" userId="984f44d5-4180-46ad-9b77-e367b17d9727" providerId="ADAL" clId="{9D893A39-31D3-4DDE-8959-0856BF357228}" dt="2019-09-17T17:54:36.439" v="2" actId="1076"/>
          <ac:spMkLst>
            <pc:docMk/>
            <pc:sldMk cId="159825955" sldId="277"/>
            <ac:spMk id="17" creationId="{E6F55432-DFCA-4749-A90B-06CC23BF13B7}"/>
          </ac:spMkLst>
        </pc:spChg>
        <pc:picChg chg="del">
          <ac:chgData name="Hartman, Rosemary@DWR" userId="984f44d5-4180-46ad-9b77-e367b17d9727" providerId="ADAL" clId="{9D893A39-31D3-4DDE-8959-0856BF357228}" dt="2019-09-17T17:54:29.512" v="1" actId="478"/>
          <ac:picMkLst>
            <pc:docMk/>
            <pc:sldMk cId="159825955" sldId="277"/>
            <ac:picMk id="3" creationId="{6A572C61-2D01-458B-9CD9-D025A154183D}"/>
          </ac:picMkLst>
        </pc:picChg>
        <pc:picChg chg="add mod">
          <ac:chgData name="Hartman, Rosemary@DWR" userId="984f44d5-4180-46ad-9b77-e367b17d9727" providerId="ADAL" clId="{9D893A39-31D3-4DDE-8959-0856BF357228}" dt="2019-09-17T17:55:25.496" v="6" actId="1076"/>
          <ac:picMkLst>
            <pc:docMk/>
            <pc:sldMk cId="159825955" sldId="277"/>
            <ac:picMk id="4" creationId="{B75216C9-BB84-4D53-900B-F170CF983B3D}"/>
          </ac:picMkLst>
        </pc:picChg>
        <pc:picChg chg="mod">
          <ac:chgData name="Hartman, Rosemary@DWR" userId="984f44d5-4180-46ad-9b77-e367b17d9727" providerId="ADAL" clId="{9D893A39-31D3-4DDE-8959-0856BF357228}" dt="2019-09-17T17:54:42.439" v="4" actId="1076"/>
          <ac:picMkLst>
            <pc:docMk/>
            <pc:sldMk cId="159825955" sldId="277"/>
            <ac:picMk id="28" creationId="{AAE4D102-3A88-4232-9826-92273C624518}"/>
          </ac:picMkLst>
        </pc:picChg>
      </pc:sldChg>
    </pc:docChg>
  </pc:docChgLst>
  <pc:docChgLst>
    <pc:chgData name="Hartman, Rosemary@DWR" userId="984f44d5-4180-46ad-9b77-e367b17d9727" providerId="ADAL" clId="{9D7DB16A-EAE9-460C-999F-5786EC138850}"/>
    <pc:docChg chg="undo custSel modSld">
      <pc:chgData name="Hartman, Rosemary@DWR" userId="984f44d5-4180-46ad-9b77-e367b17d9727" providerId="ADAL" clId="{9D7DB16A-EAE9-460C-999F-5786EC138850}" dt="2019-09-16T21:48:40.665" v="643" actId="1076"/>
      <pc:docMkLst>
        <pc:docMk/>
      </pc:docMkLst>
      <pc:sldChg chg="modSp">
        <pc:chgData name="Hartman, Rosemary@DWR" userId="984f44d5-4180-46ad-9b77-e367b17d9727" providerId="ADAL" clId="{9D7DB16A-EAE9-460C-999F-5786EC138850}" dt="2019-09-10T21:59:18.189" v="212" actId="255"/>
        <pc:sldMkLst>
          <pc:docMk/>
          <pc:sldMk cId="1998075012" sldId="256"/>
        </pc:sldMkLst>
        <pc:spChg chg="mod">
          <ac:chgData name="Hartman, Rosemary@DWR" userId="984f44d5-4180-46ad-9b77-e367b17d9727" providerId="ADAL" clId="{9D7DB16A-EAE9-460C-999F-5786EC138850}" dt="2019-09-10T21:57:54.457" v="188" actId="255"/>
          <ac:spMkLst>
            <pc:docMk/>
            <pc:sldMk cId="1998075012" sldId="256"/>
            <ac:spMk id="2" creationId="{9684B250-0696-449F-B9C0-D5D3CDC312FF}"/>
          </ac:spMkLst>
        </pc:spChg>
        <pc:spChg chg="mod">
          <ac:chgData name="Hartman, Rosemary@DWR" userId="984f44d5-4180-46ad-9b77-e367b17d9727" providerId="ADAL" clId="{9D7DB16A-EAE9-460C-999F-5786EC138850}" dt="2019-09-10T21:56:49.325" v="178" actId="27636"/>
          <ac:spMkLst>
            <pc:docMk/>
            <pc:sldMk cId="1998075012" sldId="256"/>
            <ac:spMk id="3" creationId="{61179B21-AFC1-4EF2-A5C6-8A63DE3DE438}"/>
          </ac:spMkLst>
        </pc:spChg>
        <pc:spChg chg="mod">
          <ac:chgData name="Hartman, Rosemary@DWR" userId="984f44d5-4180-46ad-9b77-e367b17d9727" providerId="ADAL" clId="{9D7DB16A-EAE9-460C-999F-5786EC138850}" dt="2019-09-10T21:57:24.857" v="185" actId="1076"/>
          <ac:spMkLst>
            <pc:docMk/>
            <pc:sldMk cId="1998075012" sldId="256"/>
            <ac:spMk id="8" creationId="{1235C428-DADA-4DBE-9F55-E73B3390AF62}"/>
          </ac:spMkLst>
        </pc:spChg>
        <pc:spChg chg="mod">
          <ac:chgData name="Hartman, Rosemary@DWR" userId="984f44d5-4180-46ad-9b77-e367b17d9727" providerId="ADAL" clId="{9D7DB16A-EAE9-460C-999F-5786EC138850}" dt="2019-09-10T21:59:12.183" v="211" actId="255"/>
          <ac:spMkLst>
            <pc:docMk/>
            <pc:sldMk cId="1998075012" sldId="256"/>
            <ac:spMk id="10" creationId="{09DF7A45-74E2-42E6-ADD8-A641081F2B05}"/>
          </ac:spMkLst>
        </pc:spChg>
        <pc:spChg chg="mod">
          <ac:chgData name="Hartman, Rosemary@DWR" userId="984f44d5-4180-46ad-9b77-e367b17d9727" providerId="ADAL" clId="{9D7DB16A-EAE9-460C-999F-5786EC138850}" dt="2019-09-10T21:59:18.189" v="212" actId="255"/>
          <ac:spMkLst>
            <pc:docMk/>
            <pc:sldMk cId="1998075012" sldId="256"/>
            <ac:spMk id="26" creationId="{3B3BB663-3AE5-430D-90F4-8CEF6BD89BCE}"/>
          </ac:spMkLst>
        </pc:spChg>
        <pc:spChg chg="mod">
          <ac:chgData name="Hartman, Rosemary@DWR" userId="984f44d5-4180-46ad-9b77-e367b17d9727" providerId="ADAL" clId="{9D7DB16A-EAE9-460C-999F-5786EC138850}" dt="2019-09-10T21:59:18.189" v="212" actId="255"/>
          <ac:spMkLst>
            <pc:docMk/>
            <pc:sldMk cId="1998075012" sldId="256"/>
            <ac:spMk id="28" creationId="{B9E9807A-8D05-4948-AF07-AFCCFFD3D08F}"/>
          </ac:spMkLst>
        </pc:spChg>
        <pc:spChg chg="mod">
          <ac:chgData name="Hartman, Rosemary@DWR" userId="984f44d5-4180-46ad-9b77-e367b17d9727" providerId="ADAL" clId="{9D7DB16A-EAE9-460C-999F-5786EC138850}" dt="2019-09-10T21:59:18.189" v="212" actId="255"/>
          <ac:spMkLst>
            <pc:docMk/>
            <pc:sldMk cId="1998075012" sldId="256"/>
            <ac:spMk id="30" creationId="{FDEC11B6-765A-42ED-824D-C20E8E4BE111}"/>
          </ac:spMkLst>
        </pc:spChg>
        <pc:picChg chg="mod">
          <ac:chgData name="Hartman, Rosemary@DWR" userId="984f44d5-4180-46ad-9b77-e367b17d9727" providerId="ADAL" clId="{9D7DB16A-EAE9-460C-999F-5786EC138850}" dt="2019-09-10T21:57:21.776" v="184" actId="1076"/>
          <ac:picMkLst>
            <pc:docMk/>
            <pc:sldMk cId="1998075012" sldId="256"/>
            <ac:picMk id="2050" creationId="{03A51036-EC6F-4390-BEE7-5000D94BB401}"/>
          </ac:picMkLst>
        </pc:picChg>
      </pc:sldChg>
      <pc:sldChg chg="addSp delSp modSp">
        <pc:chgData name="Hartman, Rosemary@DWR" userId="984f44d5-4180-46ad-9b77-e367b17d9727" providerId="ADAL" clId="{9D7DB16A-EAE9-460C-999F-5786EC138850}" dt="2019-09-10T22:48:57.945" v="605" actId="1076"/>
        <pc:sldMkLst>
          <pc:docMk/>
          <pc:sldMk cId="1361116964" sldId="270"/>
        </pc:sldMkLst>
        <pc:spChg chg="mod">
          <ac:chgData name="Hartman, Rosemary@DWR" userId="984f44d5-4180-46ad-9b77-e367b17d9727" providerId="ADAL" clId="{9D7DB16A-EAE9-460C-999F-5786EC138850}" dt="2019-09-10T21:34:13.956" v="17" actId="1076"/>
          <ac:spMkLst>
            <pc:docMk/>
            <pc:sldMk cId="1361116964" sldId="270"/>
            <ac:spMk id="2" creationId="{481959CD-523A-4ED7-819D-B152E314B4E7}"/>
          </ac:spMkLst>
        </pc:spChg>
        <pc:spChg chg="add mod">
          <ac:chgData name="Hartman, Rosemary@DWR" userId="984f44d5-4180-46ad-9b77-e367b17d9727" providerId="ADAL" clId="{9D7DB16A-EAE9-460C-999F-5786EC138850}" dt="2019-09-10T21:54:46.050" v="148" actId="14100"/>
          <ac:spMkLst>
            <pc:docMk/>
            <pc:sldMk cId="1361116964" sldId="270"/>
            <ac:spMk id="7" creationId="{7DD6A998-369D-4E0F-885B-593DBBCE4698}"/>
          </ac:spMkLst>
        </pc:spChg>
        <pc:spChg chg="add mod">
          <ac:chgData name="Hartman, Rosemary@DWR" userId="984f44d5-4180-46ad-9b77-e367b17d9727" providerId="ADAL" clId="{9D7DB16A-EAE9-460C-999F-5786EC138850}" dt="2019-09-10T21:55:27.482" v="152" actId="1076"/>
          <ac:spMkLst>
            <pc:docMk/>
            <pc:sldMk cId="1361116964" sldId="270"/>
            <ac:spMk id="8" creationId="{C7B4A30A-E2E5-45B2-8DAC-2B331E28073D}"/>
          </ac:spMkLst>
        </pc:spChg>
        <pc:spChg chg="mod">
          <ac:chgData name="Hartman, Rosemary@DWR" userId="984f44d5-4180-46ad-9b77-e367b17d9727" providerId="ADAL" clId="{9D7DB16A-EAE9-460C-999F-5786EC138850}" dt="2019-09-10T21:35:17.542" v="27" actId="255"/>
          <ac:spMkLst>
            <pc:docMk/>
            <pc:sldMk cId="1361116964" sldId="270"/>
            <ac:spMk id="10" creationId="{58215EFE-FED6-4678-939D-C7071C4EF586}"/>
          </ac:spMkLst>
        </pc:spChg>
        <pc:spChg chg="mod">
          <ac:chgData name="Hartman, Rosemary@DWR" userId="984f44d5-4180-46ad-9b77-e367b17d9727" providerId="ADAL" clId="{9D7DB16A-EAE9-460C-999F-5786EC138850}" dt="2019-09-10T22:48:29.984" v="592" actId="1076"/>
          <ac:spMkLst>
            <pc:docMk/>
            <pc:sldMk cId="1361116964" sldId="270"/>
            <ac:spMk id="13" creationId="{ECD2CB00-6B5D-4BC0-9F82-0DCDCEFAB5FF}"/>
          </ac:spMkLst>
        </pc:spChg>
        <pc:spChg chg="add mod">
          <ac:chgData name="Hartman, Rosemary@DWR" userId="984f44d5-4180-46ad-9b77-e367b17d9727" providerId="ADAL" clId="{9D7DB16A-EAE9-460C-999F-5786EC138850}" dt="2019-09-10T21:53:50.333" v="115" actId="208"/>
          <ac:spMkLst>
            <pc:docMk/>
            <pc:sldMk cId="1361116964" sldId="270"/>
            <ac:spMk id="16" creationId="{87A3A34E-F8C6-4E75-B0D9-A389732471A8}"/>
          </ac:spMkLst>
        </pc:spChg>
        <pc:spChg chg="add mod">
          <ac:chgData name="Hartman, Rosemary@DWR" userId="984f44d5-4180-46ad-9b77-e367b17d9727" providerId="ADAL" clId="{9D7DB16A-EAE9-460C-999F-5786EC138850}" dt="2019-09-10T21:53:28.202" v="114" actId="208"/>
          <ac:spMkLst>
            <pc:docMk/>
            <pc:sldMk cId="1361116964" sldId="270"/>
            <ac:spMk id="17" creationId="{BB7D5BFC-EF3C-4B6C-8482-3059EFB15EF5}"/>
          </ac:spMkLst>
        </pc:spChg>
        <pc:spChg chg="mod">
          <ac:chgData name="Hartman, Rosemary@DWR" userId="984f44d5-4180-46ad-9b77-e367b17d9727" providerId="ADAL" clId="{9D7DB16A-EAE9-460C-999F-5786EC138850}" dt="2019-09-10T21:56:22.158" v="167" actId="403"/>
          <ac:spMkLst>
            <pc:docMk/>
            <pc:sldMk cId="1361116964" sldId="270"/>
            <ac:spMk id="19" creationId="{93CA7E69-9849-481A-972D-0A421B7CAF5E}"/>
          </ac:spMkLst>
        </pc:spChg>
        <pc:spChg chg="mod">
          <ac:chgData name="Hartman, Rosemary@DWR" userId="984f44d5-4180-46ad-9b77-e367b17d9727" providerId="ADAL" clId="{9D7DB16A-EAE9-460C-999F-5786EC138850}" dt="2019-09-10T21:56:06.201" v="164" actId="1076"/>
          <ac:spMkLst>
            <pc:docMk/>
            <pc:sldMk cId="1361116964" sldId="270"/>
            <ac:spMk id="20" creationId="{41429D89-1B46-4039-80EB-BA87FFC2F9B6}"/>
          </ac:spMkLst>
        </pc:spChg>
        <pc:spChg chg="mod">
          <ac:chgData name="Hartman, Rosemary@DWR" userId="984f44d5-4180-46ad-9b77-e367b17d9727" providerId="ADAL" clId="{9D7DB16A-EAE9-460C-999F-5786EC138850}" dt="2019-09-10T21:55:45.185" v="157" actId="1076"/>
          <ac:spMkLst>
            <pc:docMk/>
            <pc:sldMk cId="1361116964" sldId="270"/>
            <ac:spMk id="21" creationId="{4A448C76-C9D5-4116-B87C-A3149D299CD0}"/>
          </ac:spMkLst>
        </pc:spChg>
        <pc:spChg chg="mod">
          <ac:chgData name="Hartman, Rosemary@DWR" userId="984f44d5-4180-46ad-9b77-e367b17d9727" providerId="ADAL" clId="{9D7DB16A-EAE9-460C-999F-5786EC138850}" dt="2019-09-10T21:56:04.153" v="163" actId="1076"/>
          <ac:spMkLst>
            <pc:docMk/>
            <pc:sldMk cId="1361116964" sldId="270"/>
            <ac:spMk id="22" creationId="{0CA1EF9C-12C6-423E-851E-1DF632AB30C8}"/>
          </ac:spMkLst>
        </pc:spChg>
        <pc:spChg chg="mod">
          <ac:chgData name="Hartman, Rosemary@DWR" userId="984f44d5-4180-46ad-9b77-e367b17d9727" providerId="ADAL" clId="{9D7DB16A-EAE9-460C-999F-5786EC138850}" dt="2019-09-10T22:48:37.600" v="593" actId="20577"/>
          <ac:spMkLst>
            <pc:docMk/>
            <pc:sldMk cId="1361116964" sldId="270"/>
            <ac:spMk id="23" creationId="{E6CBE8F5-B43C-45A5-9390-915E77A88028}"/>
          </ac:spMkLst>
        </pc:spChg>
        <pc:spChg chg="add mod">
          <ac:chgData name="Hartman, Rosemary@DWR" userId="984f44d5-4180-46ad-9b77-e367b17d9727" providerId="ADAL" clId="{9D7DB16A-EAE9-460C-999F-5786EC138850}" dt="2019-09-10T21:55:41.377" v="156" actId="1076"/>
          <ac:spMkLst>
            <pc:docMk/>
            <pc:sldMk cId="1361116964" sldId="270"/>
            <ac:spMk id="24" creationId="{42AAD0A6-482E-469B-BAFB-4A8C2DE69485}"/>
          </ac:spMkLst>
        </pc:spChg>
        <pc:spChg chg="add mod">
          <ac:chgData name="Hartman, Rosemary@DWR" userId="984f44d5-4180-46ad-9b77-e367b17d9727" providerId="ADAL" clId="{9D7DB16A-EAE9-460C-999F-5786EC138850}" dt="2019-09-10T21:56:15.489" v="165" actId="1076"/>
          <ac:spMkLst>
            <pc:docMk/>
            <pc:sldMk cId="1361116964" sldId="270"/>
            <ac:spMk id="25" creationId="{7120DF91-3E6A-4B3F-BC48-F52CD674EC54}"/>
          </ac:spMkLst>
        </pc:spChg>
        <pc:spChg chg="add mod">
          <ac:chgData name="Hartman, Rosemary@DWR" userId="984f44d5-4180-46ad-9b77-e367b17d9727" providerId="ADAL" clId="{9D7DB16A-EAE9-460C-999F-5786EC138850}" dt="2019-09-10T22:48:57.945" v="605" actId="1076"/>
          <ac:spMkLst>
            <pc:docMk/>
            <pc:sldMk cId="1361116964" sldId="270"/>
            <ac:spMk id="26" creationId="{8B4D2A53-3E2D-4DF9-AEF9-E2776EA610D8}"/>
          </ac:spMkLst>
        </pc:spChg>
        <pc:picChg chg="mod">
          <ac:chgData name="Hartman, Rosemary@DWR" userId="984f44d5-4180-46ad-9b77-e367b17d9727" providerId="ADAL" clId="{9D7DB16A-EAE9-460C-999F-5786EC138850}" dt="2019-09-10T21:34:15.820" v="18" actId="1076"/>
          <ac:picMkLst>
            <pc:docMk/>
            <pc:sldMk cId="1361116964" sldId="270"/>
            <ac:picMk id="4" creationId="{E239B59A-13B0-4C2D-9561-229E1A398742}"/>
          </ac:picMkLst>
        </pc:picChg>
        <pc:picChg chg="mod">
          <ac:chgData name="Hartman, Rosemary@DWR" userId="984f44d5-4180-46ad-9b77-e367b17d9727" providerId="ADAL" clId="{9D7DB16A-EAE9-460C-999F-5786EC138850}" dt="2019-09-10T22:48:26.817" v="591" actId="1076"/>
          <ac:picMkLst>
            <pc:docMk/>
            <pc:sldMk cId="1361116964" sldId="270"/>
            <ac:picMk id="5" creationId="{EF8E2702-9395-4072-99F4-C69925FA668A}"/>
          </ac:picMkLst>
        </pc:picChg>
        <pc:picChg chg="add mod">
          <ac:chgData name="Hartman, Rosemary@DWR" userId="984f44d5-4180-46ad-9b77-e367b17d9727" providerId="ADAL" clId="{9D7DB16A-EAE9-460C-999F-5786EC138850}" dt="2019-09-10T21:53:10.723" v="110" actId="1076"/>
          <ac:picMkLst>
            <pc:docMk/>
            <pc:sldMk cId="1361116964" sldId="270"/>
            <ac:picMk id="6" creationId="{F7E24920-91C9-4CEF-9DFC-A31F3A8C9F50}"/>
          </ac:picMkLst>
        </pc:picChg>
        <pc:picChg chg="del">
          <ac:chgData name="Hartman, Rosemary@DWR" userId="984f44d5-4180-46ad-9b77-e367b17d9727" providerId="ADAL" clId="{9D7DB16A-EAE9-460C-999F-5786EC138850}" dt="2019-09-10T21:50:57.734" v="77" actId="478"/>
          <ac:picMkLst>
            <pc:docMk/>
            <pc:sldMk cId="1361116964" sldId="270"/>
            <ac:picMk id="11" creationId="{D391B6D6-A86E-4196-BC69-68262B4CEFE4}"/>
          </ac:picMkLst>
        </pc:picChg>
      </pc:sldChg>
      <pc:sldChg chg="addSp delSp modSp">
        <pc:chgData name="Hartman, Rosemary@DWR" userId="984f44d5-4180-46ad-9b77-e367b17d9727" providerId="ADAL" clId="{9D7DB16A-EAE9-460C-999F-5786EC138850}" dt="2019-09-10T22:03:32.834" v="284" actId="408"/>
        <pc:sldMkLst>
          <pc:docMk/>
          <pc:sldMk cId="89526991" sldId="271"/>
        </pc:sldMkLst>
        <pc:spChg chg="del">
          <ac:chgData name="Hartman, Rosemary@DWR" userId="984f44d5-4180-46ad-9b77-e367b17d9727" providerId="ADAL" clId="{9D7DB16A-EAE9-460C-999F-5786EC138850}" dt="2019-09-10T21:58:10.070" v="189" actId="478"/>
          <ac:spMkLst>
            <pc:docMk/>
            <pc:sldMk cId="89526991" sldId="271"/>
            <ac:spMk id="2" creationId="{9684B250-0696-449F-B9C0-D5D3CDC312FF}"/>
          </ac:spMkLst>
        </pc:spChg>
        <pc:spChg chg="del">
          <ac:chgData name="Hartman, Rosemary@DWR" userId="984f44d5-4180-46ad-9b77-e367b17d9727" providerId="ADAL" clId="{9D7DB16A-EAE9-460C-999F-5786EC138850}" dt="2019-09-10T21:58:15.989" v="191" actId="478"/>
          <ac:spMkLst>
            <pc:docMk/>
            <pc:sldMk cId="89526991" sldId="271"/>
            <ac:spMk id="3" creationId="{61179B21-AFC1-4EF2-A5C6-8A63DE3DE438}"/>
          </ac:spMkLst>
        </pc:spChg>
        <pc:spChg chg="add del mod">
          <ac:chgData name="Hartman, Rosemary@DWR" userId="984f44d5-4180-46ad-9b77-e367b17d9727" providerId="ADAL" clId="{9D7DB16A-EAE9-460C-999F-5786EC138850}" dt="2019-09-10T21:58:13.848" v="190" actId="478"/>
          <ac:spMkLst>
            <pc:docMk/>
            <pc:sldMk cId="89526991" sldId="271"/>
            <ac:spMk id="5" creationId="{A4310354-D76E-4507-8F8F-A29E306C6D04}"/>
          </ac:spMkLst>
        </pc:spChg>
        <pc:spChg chg="add del mod">
          <ac:chgData name="Hartman, Rosemary@DWR" userId="984f44d5-4180-46ad-9b77-e367b17d9727" providerId="ADAL" clId="{9D7DB16A-EAE9-460C-999F-5786EC138850}" dt="2019-09-10T21:58:24.248" v="194" actId="478"/>
          <ac:spMkLst>
            <pc:docMk/>
            <pc:sldMk cId="89526991" sldId="271"/>
            <ac:spMk id="8" creationId="{94890DF2-051D-4A13-B6C2-BA09FDCFC4E4}"/>
          </ac:spMkLst>
        </pc:spChg>
        <pc:spChg chg="mod">
          <ac:chgData name="Hartman, Rosemary@DWR" userId="984f44d5-4180-46ad-9b77-e367b17d9727" providerId="ADAL" clId="{9D7DB16A-EAE9-460C-999F-5786EC138850}" dt="2019-09-10T21:59:39.497" v="215" actId="14100"/>
          <ac:spMkLst>
            <pc:docMk/>
            <pc:sldMk cId="89526991" sldId="271"/>
            <ac:spMk id="10" creationId="{09DF7A45-74E2-42E6-ADD8-A641081F2B05}"/>
          </ac:spMkLst>
        </pc:spChg>
        <pc:spChg chg="mod">
          <ac:chgData name="Hartman, Rosemary@DWR" userId="984f44d5-4180-46ad-9b77-e367b17d9727" providerId="ADAL" clId="{9D7DB16A-EAE9-460C-999F-5786EC138850}" dt="2019-09-10T22:03:11.210" v="279" actId="408"/>
          <ac:spMkLst>
            <pc:docMk/>
            <pc:sldMk cId="89526991" sldId="271"/>
            <ac:spMk id="13" creationId="{EF5DC701-D2D0-4CD1-844D-9B0BEC4BA38B}"/>
          </ac:spMkLst>
        </pc:spChg>
        <pc:spChg chg="mod">
          <ac:chgData name="Hartman, Rosemary@DWR" userId="984f44d5-4180-46ad-9b77-e367b17d9727" providerId="ADAL" clId="{9D7DB16A-EAE9-460C-999F-5786EC138850}" dt="2019-09-10T22:03:19.510" v="281" actId="1076"/>
          <ac:spMkLst>
            <pc:docMk/>
            <pc:sldMk cId="89526991" sldId="271"/>
            <ac:spMk id="14" creationId="{1FADD14C-2003-42AC-9DF6-02DBABD35EE4}"/>
          </ac:spMkLst>
        </pc:spChg>
        <pc:spChg chg="mod">
          <ac:chgData name="Hartman, Rosemary@DWR" userId="984f44d5-4180-46ad-9b77-e367b17d9727" providerId="ADAL" clId="{9D7DB16A-EAE9-460C-999F-5786EC138850}" dt="2019-09-10T22:03:25.301" v="282" actId="1076"/>
          <ac:spMkLst>
            <pc:docMk/>
            <pc:sldMk cId="89526991" sldId="271"/>
            <ac:spMk id="16" creationId="{63C8EE9F-93BA-4F38-BEFC-A2F7B1407FCC}"/>
          </ac:spMkLst>
        </pc:spChg>
        <pc:spChg chg="mod">
          <ac:chgData name="Hartman, Rosemary@DWR" userId="984f44d5-4180-46ad-9b77-e367b17d9727" providerId="ADAL" clId="{9D7DB16A-EAE9-460C-999F-5786EC138850}" dt="2019-09-10T22:03:32.834" v="284" actId="408"/>
          <ac:spMkLst>
            <pc:docMk/>
            <pc:sldMk cId="89526991" sldId="271"/>
            <ac:spMk id="17" creationId="{E7055552-C7D4-43C3-A6C9-2705DCD3DF6E}"/>
          </ac:spMkLst>
        </pc:spChg>
        <pc:spChg chg="add mod">
          <ac:chgData name="Hartman, Rosemary@DWR" userId="984f44d5-4180-46ad-9b77-e367b17d9727" providerId="ADAL" clId="{9D7DB16A-EAE9-460C-999F-5786EC138850}" dt="2019-09-10T21:58:31.424" v="205" actId="20577"/>
          <ac:spMkLst>
            <pc:docMk/>
            <pc:sldMk cId="89526991" sldId="271"/>
            <ac:spMk id="18" creationId="{377AB46F-CDA5-4920-B5FB-39C4A0BF47A7}"/>
          </ac:spMkLst>
        </pc:spChg>
        <pc:spChg chg="add">
          <ac:chgData name="Hartman, Rosemary@DWR" userId="984f44d5-4180-46ad-9b77-e367b17d9727" providerId="ADAL" clId="{9D7DB16A-EAE9-460C-999F-5786EC138850}" dt="2019-09-10T21:58:17.214" v="192"/>
          <ac:spMkLst>
            <pc:docMk/>
            <pc:sldMk cId="89526991" sldId="271"/>
            <ac:spMk id="19" creationId="{693E9B4A-0F87-4BB6-BC1F-2BFCC67756A7}"/>
          </ac:spMkLst>
        </pc:spChg>
        <pc:spChg chg="add del">
          <ac:chgData name="Hartman, Rosemary@DWR" userId="984f44d5-4180-46ad-9b77-e367b17d9727" providerId="ADAL" clId="{9D7DB16A-EAE9-460C-999F-5786EC138850}" dt="2019-09-10T21:58:34.736" v="206" actId="478"/>
          <ac:spMkLst>
            <pc:docMk/>
            <pc:sldMk cId="89526991" sldId="271"/>
            <ac:spMk id="20" creationId="{2C629F49-6ECD-415F-8610-A2F635190B91}"/>
          </ac:spMkLst>
        </pc:spChg>
        <pc:spChg chg="mod">
          <ac:chgData name="Hartman, Rosemary@DWR" userId="984f44d5-4180-46ad-9b77-e367b17d9727" providerId="ADAL" clId="{9D7DB16A-EAE9-460C-999F-5786EC138850}" dt="2019-09-10T22:03:32.834" v="284" actId="408"/>
          <ac:spMkLst>
            <pc:docMk/>
            <pc:sldMk cId="89526991" sldId="271"/>
            <ac:spMk id="26" creationId="{3B3BB663-3AE5-430D-90F4-8CEF6BD89BCE}"/>
          </ac:spMkLst>
        </pc:spChg>
        <pc:spChg chg="del mod">
          <ac:chgData name="Hartman, Rosemary@DWR" userId="984f44d5-4180-46ad-9b77-e367b17d9727" providerId="ADAL" clId="{9D7DB16A-EAE9-460C-999F-5786EC138850}" dt="2019-09-10T22:03:15.069" v="280" actId="478"/>
          <ac:spMkLst>
            <pc:docMk/>
            <pc:sldMk cId="89526991" sldId="271"/>
            <ac:spMk id="27" creationId="{C362F15E-9505-41C4-9AD7-10CF4E211EE9}"/>
          </ac:spMkLst>
        </pc:spChg>
        <pc:spChg chg="mod">
          <ac:chgData name="Hartman, Rosemary@DWR" userId="984f44d5-4180-46ad-9b77-e367b17d9727" providerId="ADAL" clId="{9D7DB16A-EAE9-460C-999F-5786EC138850}" dt="2019-09-10T22:03:32.834" v="284" actId="408"/>
          <ac:spMkLst>
            <pc:docMk/>
            <pc:sldMk cId="89526991" sldId="271"/>
            <ac:spMk id="28" creationId="{B9E9807A-8D05-4948-AF07-AFCCFFD3D08F}"/>
          </ac:spMkLst>
        </pc:spChg>
        <pc:picChg chg="mod">
          <ac:chgData name="Hartman, Rosemary@DWR" userId="984f44d5-4180-46ad-9b77-e367b17d9727" providerId="ADAL" clId="{9D7DB16A-EAE9-460C-999F-5786EC138850}" dt="2019-09-10T21:58:22.220" v="193" actId="1076"/>
          <ac:picMkLst>
            <pc:docMk/>
            <pc:sldMk cId="89526991" sldId="271"/>
            <ac:picMk id="7" creationId="{472DC9B6-96A0-4F26-B84D-0A3AFD972706}"/>
          </ac:picMkLst>
        </pc:picChg>
        <pc:picChg chg="mod">
          <ac:chgData name="Hartman, Rosemary@DWR" userId="984f44d5-4180-46ad-9b77-e367b17d9727" providerId="ADAL" clId="{9D7DB16A-EAE9-460C-999F-5786EC138850}" dt="2019-09-10T21:58:48.720" v="209" actId="1076"/>
          <ac:picMkLst>
            <pc:docMk/>
            <pc:sldMk cId="89526991" sldId="271"/>
            <ac:picMk id="15" creationId="{F4F664CE-FD08-4C9F-B2DE-F85E8EC18F13}"/>
          </ac:picMkLst>
        </pc:picChg>
      </pc:sldChg>
      <pc:sldChg chg="addSp delSp modSp">
        <pc:chgData name="Hartman, Rosemary@DWR" userId="984f44d5-4180-46ad-9b77-e367b17d9727" providerId="ADAL" clId="{9D7DB16A-EAE9-460C-999F-5786EC138850}" dt="2019-09-10T22:00:23.950" v="234" actId="255"/>
        <pc:sldMkLst>
          <pc:docMk/>
          <pc:sldMk cId="1056247700" sldId="272"/>
        </pc:sldMkLst>
        <pc:spChg chg="del">
          <ac:chgData name="Hartman, Rosemary@DWR" userId="984f44d5-4180-46ad-9b77-e367b17d9727" providerId="ADAL" clId="{9D7DB16A-EAE9-460C-999F-5786EC138850}" dt="2019-09-10T21:59:53.935" v="216" actId="478"/>
          <ac:spMkLst>
            <pc:docMk/>
            <pc:sldMk cId="1056247700" sldId="272"/>
            <ac:spMk id="2" creationId="{9684B250-0696-449F-B9C0-D5D3CDC312FF}"/>
          </ac:spMkLst>
        </pc:spChg>
        <pc:spChg chg="del">
          <ac:chgData name="Hartman, Rosemary@DWR" userId="984f44d5-4180-46ad-9b77-e367b17d9727" providerId="ADAL" clId="{9D7DB16A-EAE9-460C-999F-5786EC138850}" dt="2019-09-10T21:59:58.365" v="218" actId="478"/>
          <ac:spMkLst>
            <pc:docMk/>
            <pc:sldMk cId="1056247700" sldId="272"/>
            <ac:spMk id="3" creationId="{61179B21-AFC1-4EF2-A5C6-8A63DE3DE438}"/>
          </ac:spMkLst>
        </pc:spChg>
        <pc:spChg chg="add del mod">
          <ac:chgData name="Hartman, Rosemary@DWR" userId="984f44d5-4180-46ad-9b77-e367b17d9727" providerId="ADAL" clId="{9D7DB16A-EAE9-460C-999F-5786EC138850}" dt="2019-09-10T21:59:56.399" v="217" actId="478"/>
          <ac:spMkLst>
            <pc:docMk/>
            <pc:sldMk cId="1056247700" sldId="272"/>
            <ac:spMk id="7" creationId="{727D6E3A-EF87-43D6-8170-AD5A87669339}"/>
          </ac:spMkLst>
        </pc:spChg>
        <pc:spChg chg="add del mod">
          <ac:chgData name="Hartman, Rosemary@DWR" userId="984f44d5-4180-46ad-9b77-e367b17d9727" providerId="ADAL" clId="{9D7DB16A-EAE9-460C-999F-5786EC138850}" dt="2019-09-10T22:00:02.639" v="219" actId="478"/>
          <ac:spMkLst>
            <pc:docMk/>
            <pc:sldMk cId="1056247700" sldId="272"/>
            <ac:spMk id="9" creationId="{D8CDB981-7E6A-47F9-B3EA-26344D25D945}"/>
          </ac:spMkLst>
        </pc:spChg>
        <pc:spChg chg="mod">
          <ac:chgData name="Hartman, Rosemary@DWR" userId="984f44d5-4180-46ad-9b77-e367b17d9727" providerId="ADAL" clId="{9D7DB16A-EAE9-460C-999F-5786EC138850}" dt="2019-09-10T22:00:18.398" v="233" actId="1076"/>
          <ac:spMkLst>
            <pc:docMk/>
            <pc:sldMk cId="1056247700" sldId="272"/>
            <ac:spMk id="10" creationId="{09DF7A45-74E2-42E6-ADD8-A641081F2B05}"/>
          </ac:spMkLst>
        </pc:spChg>
        <pc:spChg chg="mod">
          <ac:chgData name="Hartman, Rosemary@DWR" userId="984f44d5-4180-46ad-9b77-e367b17d9727" providerId="ADAL" clId="{9D7DB16A-EAE9-460C-999F-5786EC138850}" dt="2019-09-10T22:00:23.950" v="234" actId="255"/>
          <ac:spMkLst>
            <pc:docMk/>
            <pc:sldMk cId="1056247700" sldId="272"/>
            <ac:spMk id="17" creationId="{E7055552-C7D4-43C3-A6C9-2705DCD3DF6E}"/>
          </ac:spMkLst>
        </pc:spChg>
        <pc:spChg chg="add mod">
          <ac:chgData name="Hartman, Rosemary@DWR" userId="984f44d5-4180-46ad-9b77-e367b17d9727" providerId="ADAL" clId="{9D7DB16A-EAE9-460C-999F-5786EC138850}" dt="2019-09-10T22:00:09.416" v="231" actId="20577"/>
          <ac:spMkLst>
            <pc:docMk/>
            <pc:sldMk cId="1056247700" sldId="272"/>
            <ac:spMk id="21" creationId="{D2015B4B-0802-4CA1-AFC8-3160D886DB95}"/>
          </ac:spMkLst>
        </pc:spChg>
        <pc:spChg chg="add">
          <ac:chgData name="Hartman, Rosemary@DWR" userId="984f44d5-4180-46ad-9b77-e367b17d9727" providerId="ADAL" clId="{9D7DB16A-EAE9-460C-999F-5786EC138850}" dt="2019-09-10T22:00:03.941" v="220"/>
          <ac:spMkLst>
            <pc:docMk/>
            <pc:sldMk cId="1056247700" sldId="272"/>
            <ac:spMk id="22" creationId="{BBDF106C-EE77-4E45-A4FC-9A83B000C0A0}"/>
          </ac:spMkLst>
        </pc:spChg>
        <pc:spChg chg="mod">
          <ac:chgData name="Hartman, Rosemary@DWR" userId="984f44d5-4180-46ad-9b77-e367b17d9727" providerId="ADAL" clId="{9D7DB16A-EAE9-460C-999F-5786EC138850}" dt="2019-09-10T22:00:23.950" v="234" actId="255"/>
          <ac:spMkLst>
            <pc:docMk/>
            <pc:sldMk cId="1056247700" sldId="272"/>
            <ac:spMk id="26" creationId="{3B3BB663-3AE5-430D-90F4-8CEF6BD89BCE}"/>
          </ac:spMkLst>
        </pc:spChg>
        <pc:spChg chg="mod">
          <ac:chgData name="Hartman, Rosemary@DWR" userId="984f44d5-4180-46ad-9b77-e367b17d9727" providerId="ADAL" clId="{9D7DB16A-EAE9-460C-999F-5786EC138850}" dt="2019-09-10T22:00:23.950" v="234" actId="255"/>
          <ac:spMkLst>
            <pc:docMk/>
            <pc:sldMk cId="1056247700" sldId="272"/>
            <ac:spMk id="28" creationId="{B9E9807A-8D05-4948-AF07-AFCCFFD3D08F}"/>
          </ac:spMkLst>
        </pc:spChg>
        <pc:picChg chg="mod">
          <ac:chgData name="Hartman, Rosemary@DWR" userId="984f44d5-4180-46ad-9b77-e367b17d9727" providerId="ADAL" clId="{9D7DB16A-EAE9-460C-999F-5786EC138850}" dt="2019-09-10T22:00:18.398" v="233" actId="1076"/>
          <ac:picMkLst>
            <pc:docMk/>
            <pc:sldMk cId="1056247700" sldId="272"/>
            <ac:picMk id="18" creationId="{1CB56194-4436-4137-87E3-89719825DFB9}"/>
          </ac:picMkLst>
        </pc:picChg>
      </pc:sldChg>
      <pc:sldChg chg="addSp delSp modSp">
        <pc:chgData name="Hartman, Rosemary@DWR" userId="984f44d5-4180-46ad-9b77-e367b17d9727" providerId="ADAL" clId="{9D7DB16A-EAE9-460C-999F-5786EC138850}" dt="2019-09-10T22:02:20.693" v="274" actId="1076"/>
        <pc:sldMkLst>
          <pc:docMk/>
          <pc:sldMk cId="3824117055" sldId="273"/>
        </pc:sldMkLst>
        <pc:spChg chg="del mod">
          <ac:chgData name="Hartman, Rosemary@DWR" userId="984f44d5-4180-46ad-9b77-e367b17d9727" providerId="ADAL" clId="{9D7DB16A-EAE9-460C-999F-5786EC138850}" dt="2019-09-10T22:00:51.333" v="237" actId="478"/>
          <ac:spMkLst>
            <pc:docMk/>
            <pc:sldMk cId="3824117055" sldId="273"/>
            <ac:spMk id="2" creationId="{9684B250-0696-449F-B9C0-D5D3CDC312FF}"/>
          </ac:spMkLst>
        </pc:spChg>
        <pc:spChg chg="del mod">
          <ac:chgData name="Hartman, Rosemary@DWR" userId="984f44d5-4180-46ad-9b77-e367b17d9727" providerId="ADAL" clId="{9D7DB16A-EAE9-460C-999F-5786EC138850}" dt="2019-09-10T22:00:45.191" v="235" actId="478"/>
          <ac:spMkLst>
            <pc:docMk/>
            <pc:sldMk cId="3824117055" sldId="273"/>
            <ac:spMk id="3" creationId="{61179B21-AFC1-4EF2-A5C6-8A63DE3DE438}"/>
          </ac:spMkLst>
        </pc:spChg>
        <pc:spChg chg="add del mod">
          <ac:chgData name="Hartman, Rosemary@DWR" userId="984f44d5-4180-46ad-9b77-e367b17d9727" providerId="ADAL" clId="{9D7DB16A-EAE9-460C-999F-5786EC138850}" dt="2019-09-10T22:00:49.135" v="236" actId="478"/>
          <ac:spMkLst>
            <pc:docMk/>
            <pc:sldMk cId="3824117055" sldId="273"/>
            <ac:spMk id="5" creationId="{20CB61A9-D275-4F51-AA0B-8FAEF487CA5A}"/>
          </ac:spMkLst>
        </pc:spChg>
        <pc:spChg chg="add del mod">
          <ac:chgData name="Hartman, Rosemary@DWR" userId="984f44d5-4180-46ad-9b77-e367b17d9727" providerId="ADAL" clId="{9D7DB16A-EAE9-460C-999F-5786EC138850}" dt="2019-09-10T22:00:53.487" v="238" actId="478"/>
          <ac:spMkLst>
            <pc:docMk/>
            <pc:sldMk cId="3824117055" sldId="273"/>
            <ac:spMk id="9" creationId="{E631F7B3-DC8E-4929-9F35-E6AD5856E411}"/>
          </ac:spMkLst>
        </pc:spChg>
        <pc:spChg chg="mod">
          <ac:chgData name="Hartman, Rosemary@DWR" userId="984f44d5-4180-46ad-9b77-e367b17d9727" providerId="ADAL" clId="{9D7DB16A-EAE9-460C-999F-5786EC138850}" dt="2019-09-10T22:01:12.161" v="254" actId="14100"/>
          <ac:spMkLst>
            <pc:docMk/>
            <pc:sldMk cId="3824117055" sldId="273"/>
            <ac:spMk id="10" creationId="{09DF7A45-74E2-42E6-ADD8-A641081F2B05}"/>
          </ac:spMkLst>
        </pc:spChg>
        <pc:spChg chg="mod">
          <ac:chgData name="Hartman, Rosemary@DWR" userId="984f44d5-4180-46ad-9b77-e367b17d9727" providerId="ADAL" clId="{9D7DB16A-EAE9-460C-999F-5786EC138850}" dt="2019-09-10T22:01:59.266" v="267" actId="408"/>
          <ac:spMkLst>
            <pc:docMk/>
            <pc:sldMk cId="3824117055" sldId="273"/>
            <ac:spMk id="13" creationId="{EF5DC701-D2D0-4CD1-844D-9B0BEC4BA38B}"/>
          </ac:spMkLst>
        </pc:spChg>
        <pc:spChg chg="mod">
          <ac:chgData name="Hartman, Rosemary@DWR" userId="984f44d5-4180-46ad-9b77-e367b17d9727" providerId="ADAL" clId="{9D7DB16A-EAE9-460C-999F-5786EC138850}" dt="2019-09-10T22:01:59.266" v="267" actId="408"/>
          <ac:spMkLst>
            <pc:docMk/>
            <pc:sldMk cId="3824117055" sldId="273"/>
            <ac:spMk id="14" creationId="{1FADD14C-2003-42AC-9DF6-02DBABD35EE4}"/>
          </ac:spMkLst>
        </pc:spChg>
        <pc:spChg chg="mod">
          <ac:chgData name="Hartman, Rosemary@DWR" userId="984f44d5-4180-46ad-9b77-e367b17d9727" providerId="ADAL" clId="{9D7DB16A-EAE9-460C-999F-5786EC138850}" dt="2019-09-10T22:01:59.266" v="267" actId="408"/>
          <ac:spMkLst>
            <pc:docMk/>
            <pc:sldMk cId="3824117055" sldId="273"/>
            <ac:spMk id="16" creationId="{63C8EE9F-93BA-4F38-BEFC-A2F7B1407FCC}"/>
          </ac:spMkLst>
        </pc:spChg>
        <pc:spChg chg="mod">
          <ac:chgData name="Hartman, Rosemary@DWR" userId="984f44d5-4180-46ad-9b77-e367b17d9727" providerId="ADAL" clId="{9D7DB16A-EAE9-460C-999F-5786EC138850}" dt="2019-09-10T22:02:06.171" v="269" actId="408"/>
          <ac:spMkLst>
            <pc:docMk/>
            <pc:sldMk cId="3824117055" sldId="273"/>
            <ac:spMk id="17" creationId="{E7055552-C7D4-43C3-A6C9-2705DCD3DF6E}"/>
          </ac:spMkLst>
        </pc:spChg>
        <pc:spChg chg="add mod">
          <ac:chgData name="Hartman, Rosemary@DWR" userId="984f44d5-4180-46ad-9b77-e367b17d9727" providerId="ADAL" clId="{9D7DB16A-EAE9-460C-999F-5786EC138850}" dt="2019-09-10T22:01:01.623" v="251" actId="20577"/>
          <ac:spMkLst>
            <pc:docMk/>
            <pc:sldMk cId="3824117055" sldId="273"/>
            <ac:spMk id="19" creationId="{EE131A9A-FBEC-4437-8F83-F0505C8C1EB0}"/>
          </ac:spMkLst>
        </pc:spChg>
        <pc:spChg chg="add mod">
          <ac:chgData name="Hartman, Rosemary@DWR" userId="984f44d5-4180-46ad-9b77-e367b17d9727" providerId="ADAL" clId="{9D7DB16A-EAE9-460C-999F-5786EC138850}" dt="2019-09-10T22:02:17.375" v="273" actId="1076"/>
          <ac:spMkLst>
            <pc:docMk/>
            <pc:sldMk cId="3824117055" sldId="273"/>
            <ac:spMk id="20" creationId="{03F007B3-B35E-4131-84C8-7478F77DA534}"/>
          </ac:spMkLst>
        </pc:spChg>
        <pc:spChg chg="mod">
          <ac:chgData name="Hartman, Rosemary@DWR" userId="984f44d5-4180-46ad-9b77-e367b17d9727" providerId="ADAL" clId="{9D7DB16A-EAE9-460C-999F-5786EC138850}" dt="2019-09-10T22:02:06.171" v="269" actId="408"/>
          <ac:spMkLst>
            <pc:docMk/>
            <pc:sldMk cId="3824117055" sldId="273"/>
            <ac:spMk id="22" creationId="{8E6139C2-5AB7-4F96-8354-2CAD5D8E5405}"/>
          </ac:spMkLst>
        </pc:spChg>
        <pc:spChg chg="mod">
          <ac:chgData name="Hartman, Rosemary@DWR" userId="984f44d5-4180-46ad-9b77-e367b17d9727" providerId="ADAL" clId="{9D7DB16A-EAE9-460C-999F-5786EC138850}" dt="2019-09-10T22:02:06.171" v="269" actId="408"/>
          <ac:spMkLst>
            <pc:docMk/>
            <pc:sldMk cId="3824117055" sldId="273"/>
            <ac:spMk id="26" creationId="{3B3BB663-3AE5-430D-90F4-8CEF6BD89BCE}"/>
          </ac:spMkLst>
        </pc:spChg>
        <pc:picChg chg="mod">
          <ac:chgData name="Hartman, Rosemary@DWR" userId="984f44d5-4180-46ad-9b77-e367b17d9727" providerId="ADAL" clId="{9D7DB16A-EAE9-460C-999F-5786EC138850}" dt="2019-09-10T22:02:14.102" v="271" actId="1076"/>
          <ac:picMkLst>
            <pc:docMk/>
            <pc:sldMk cId="3824117055" sldId="273"/>
            <ac:picMk id="6" creationId="{07815C86-414E-4944-97A9-2298F19FA619}"/>
          </ac:picMkLst>
        </pc:picChg>
        <pc:picChg chg="mod">
          <ac:chgData name="Hartman, Rosemary@DWR" userId="984f44d5-4180-46ad-9b77-e367b17d9727" providerId="ADAL" clId="{9D7DB16A-EAE9-460C-999F-5786EC138850}" dt="2019-09-10T22:02:20.693" v="274" actId="1076"/>
          <ac:picMkLst>
            <pc:docMk/>
            <pc:sldMk cId="3824117055" sldId="273"/>
            <ac:picMk id="8" creationId="{FE606312-76F3-4BA0-AC36-DD6BEC2F892D}"/>
          </ac:picMkLst>
        </pc:picChg>
        <pc:picChg chg="del">
          <ac:chgData name="Hartman, Rosemary@DWR" userId="984f44d5-4180-46ad-9b77-e367b17d9727" providerId="ADAL" clId="{9D7DB16A-EAE9-460C-999F-5786EC138850}" dt="2019-09-10T22:02:12.638" v="270" actId="478"/>
          <ac:picMkLst>
            <pc:docMk/>
            <pc:sldMk cId="3824117055" sldId="273"/>
            <ac:picMk id="11" creationId="{995E6C15-2E49-4229-A5F8-8036334A8E4C}"/>
          </ac:picMkLst>
        </pc:picChg>
        <pc:picChg chg="mod">
          <ac:chgData name="Hartman, Rosemary@DWR" userId="984f44d5-4180-46ad-9b77-e367b17d9727" providerId="ADAL" clId="{9D7DB16A-EAE9-460C-999F-5786EC138850}" dt="2019-09-10T22:01:42.126" v="264" actId="1076"/>
          <ac:picMkLst>
            <pc:docMk/>
            <pc:sldMk cId="3824117055" sldId="273"/>
            <ac:picMk id="15" creationId="{D569397F-D5DC-433F-A7B3-6080D2A7B7FC}"/>
          </ac:picMkLst>
        </pc:picChg>
      </pc:sldChg>
      <pc:sldChg chg="addSp delSp modSp">
        <pc:chgData name="Hartman, Rosemary@DWR" userId="984f44d5-4180-46ad-9b77-e367b17d9727" providerId="ADAL" clId="{9D7DB16A-EAE9-460C-999F-5786EC138850}" dt="2019-09-16T21:48:06.348" v="640" actId="1076"/>
        <pc:sldMkLst>
          <pc:docMk/>
          <pc:sldMk cId="532555148" sldId="274"/>
        </pc:sldMkLst>
        <pc:spChg chg="del">
          <ac:chgData name="Hartman, Rosemary@DWR" userId="984f44d5-4180-46ad-9b77-e367b17d9727" providerId="ADAL" clId="{9D7DB16A-EAE9-460C-999F-5786EC138850}" dt="2019-09-10T22:03:57.268" v="287" actId="478"/>
          <ac:spMkLst>
            <pc:docMk/>
            <pc:sldMk cId="532555148" sldId="274"/>
            <ac:spMk id="2" creationId="{9684B250-0696-449F-B9C0-D5D3CDC312FF}"/>
          </ac:spMkLst>
        </pc:spChg>
        <pc:spChg chg="del">
          <ac:chgData name="Hartman, Rosemary@DWR" userId="984f44d5-4180-46ad-9b77-e367b17d9727" providerId="ADAL" clId="{9D7DB16A-EAE9-460C-999F-5786EC138850}" dt="2019-09-10T22:03:52.989" v="285" actId="478"/>
          <ac:spMkLst>
            <pc:docMk/>
            <pc:sldMk cId="532555148" sldId="274"/>
            <ac:spMk id="3" creationId="{61179B21-AFC1-4EF2-A5C6-8A63DE3DE438}"/>
          </ac:spMkLst>
        </pc:spChg>
        <pc:spChg chg="add del mod">
          <ac:chgData name="Hartman, Rosemary@DWR" userId="984f44d5-4180-46ad-9b77-e367b17d9727" providerId="ADAL" clId="{9D7DB16A-EAE9-460C-999F-5786EC138850}" dt="2019-09-10T22:03:55.107" v="286" actId="478"/>
          <ac:spMkLst>
            <pc:docMk/>
            <pc:sldMk cId="532555148" sldId="274"/>
            <ac:spMk id="5" creationId="{ABD080E1-5BC4-42C0-8103-811201C616C0}"/>
          </ac:spMkLst>
        </pc:spChg>
        <pc:spChg chg="add del mod">
          <ac:chgData name="Hartman, Rosemary@DWR" userId="984f44d5-4180-46ad-9b77-e367b17d9727" providerId="ADAL" clId="{9D7DB16A-EAE9-460C-999F-5786EC138850}" dt="2019-09-10T22:03:59.169" v="288" actId="478"/>
          <ac:spMkLst>
            <pc:docMk/>
            <pc:sldMk cId="532555148" sldId="274"/>
            <ac:spMk id="8" creationId="{80616322-E254-45C8-B817-22720A8E593E}"/>
          </ac:spMkLst>
        </pc:spChg>
        <pc:spChg chg="add mod">
          <ac:chgData name="Hartman, Rosemary@DWR" userId="984f44d5-4180-46ad-9b77-e367b17d9727" providerId="ADAL" clId="{9D7DB16A-EAE9-460C-999F-5786EC138850}" dt="2019-09-16T21:48:06.348" v="640" actId="1076"/>
          <ac:spMkLst>
            <pc:docMk/>
            <pc:sldMk cId="532555148" sldId="274"/>
            <ac:spMk id="15" creationId="{F620A801-595B-4B51-8792-E7A26CA887E8}"/>
          </ac:spMkLst>
        </pc:spChg>
        <pc:spChg chg="mod">
          <ac:chgData name="Hartman, Rosemary@DWR" userId="984f44d5-4180-46ad-9b77-e367b17d9727" providerId="ADAL" clId="{9D7DB16A-EAE9-460C-999F-5786EC138850}" dt="2019-09-16T21:47:13.813" v="626" actId="1076"/>
          <ac:spMkLst>
            <pc:docMk/>
            <pc:sldMk cId="532555148" sldId="274"/>
            <ac:spMk id="16" creationId="{07C52A80-D24B-40E5-B1F1-105A3A2CE09D}"/>
          </ac:spMkLst>
        </pc:spChg>
        <pc:spChg chg="mod">
          <ac:chgData name="Hartman, Rosemary@DWR" userId="984f44d5-4180-46ad-9b77-e367b17d9727" providerId="ADAL" clId="{9D7DB16A-EAE9-460C-999F-5786EC138850}" dt="2019-09-16T21:47:26.591" v="631" actId="14100"/>
          <ac:spMkLst>
            <pc:docMk/>
            <pc:sldMk cId="532555148" sldId="274"/>
            <ac:spMk id="17" creationId="{B35B0FF3-7DCB-462D-94DF-242B37C55B06}"/>
          </ac:spMkLst>
        </pc:spChg>
        <pc:spChg chg="add mod">
          <ac:chgData name="Hartman, Rosemary@DWR" userId="984f44d5-4180-46ad-9b77-e367b17d9727" providerId="ADAL" clId="{9D7DB16A-EAE9-460C-999F-5786EC138850}" dt="2019-09-10T22:04:06.126" v="293" actId="20577"/>
          <ac:spMkLst>
            <pc:docMk/>
            <pc:sldMk cId="532555148" sldId="274"/>
            <ac:spMk id="18" creationId="{4C602100-4414-42BE-8791-672767ADEBA7}"/>
          </ac:spMkLst>
        </pc:spChg>
        <pc:spChg chg="mod">
          <ac:chgData name="Hartman, Rosemary@DWR" userId="984f44d5-4180-46ad-9b77-e367b17d9727" providerId="ADAL" clId="{9D7DB16A-EAE9-460C-999F-5786EC138850}" dt="2019-09-16T21:47:18.701" v="629" actId="1076"/>
          <ac:spMkLst>
            <pc:docMk/>
            <pc:sldMk cId="532555148" sldId="274"/>
            <ac:spMk id="19" creationId="{631971A2-2C09-49B3-A05C-0CEA9F0B29EE}"/>
          </ac:spMkLst>
        </pc:spChg>
        <pc:spChg chg="add">
          <ac:chgData name="Hartman, Rosemary@DWR" userId="984f44d5-4180-46ad-9b77-e367b17d9727" providerId="ADAL" clId="{9D7DB16A-EAE9-460C-999F-5786EC138850}" dt="2019-09-10T22:04:02.171" v="289"/>
          <ac:spMkLst>
            <pc:docMk/>
            <pc:sldMk cId="532555148" sldId="274"/>
            <ac:spMk id="20" creationId="{EFE3599B-82CA-478B-BE6F-B13B54FFA065}"/>
          </ac:spMkLst>
        </pc:spChg>
        <pc:spChg chg="mod">
          <ac:chgData name="Hartman, Rosemary@DWR" userId="984f44d5-4180-46ad-9b77-e367b17d9727" providerId="ADAL" clId="{9D7DB16A-EAE9-460C-999F-5786EC138850}" dt="2019-09-16T21:47:35.025" v="634" actId="1076"/>
          <ac:spMkLst>
            <pc:docMk/>
            <pc:sldMk cId="532555148" sldId="274"/>
            <ac:spMk id="23" creationId="{31C28EC2-DE99-4E8A-B90C-42E6C012A330}"/>
          </ac:spMkLst>
        </pc:spChg>
        <pc:picChg chg="add mod">
          <ac:chgData name="Hartman, Rosemary@DWR" userId="984f44d5-4180-46ad-9b77-e367b17d9727" providerId="ADAL" clId="{9D7DB16A-EAE9-460C-999F-5786EC138850}" dt="2019-09-16T21:47:38.054" v="635" actId="1076"/>
          <ac:picMkLst>
            <pc:docMk/>
            <pc:sldMk cId="532555148" sldId="274"/>
            <ac:picMk id="3" creationId="{3F58558F-B13C-4317-A606-C2007DDDBBB4}"/>
          </ac:picMkLst>
        </pc:picChg>
        <pc:picChg chg="mod">
          <ac:chgData name="Hartman, Rosemary@DWR" userId="984f44d5-4180-46ad-9b77-e367b17d9727" providerId="ADAL" clId="{9D7DB16A-EAE9-460C-999F-5786EC138850}" dt="2019-09-16T21:47:02.364" v="622" actId="1076"/>
          <ac:picMkLst>
            <pc:docMk/>
            <pc:sldMk cId="532555148" sldId="274"/>
            <ac:picMk id="7" creationId="{8F8B8967-20D8-42EC-8E0F-B1A9304698CE}"/>
          </ac:picMkLst>
        </pc:picChg>
        <pc:picChg chg="add mod">
          <ac:chgData name="Hartman, Rosemary@DWR" userId="984f44d5-4180-46ad-9b77-e367b17d9727" providerId="ADAL" clId="{9D7DB16A-EAE9-460C-999F-5786EC138850}" dt="2019-09-16T21:47:47.439" v="638" actId="1076"/>
          <ac:picMkLst>
            <pc:docMk/>
            <pc:sldMk cId="532555148" sldId="274"/>
            <ac:picMk id="14" creationId="{A4FBB3BA-88BE-4298-8B4F-A455D4A52EE3}"/>
          </ac:picMkLst>
        </pc:picChg>
        <pc:picChg chg="mod">
          <ac:chgData name="Hartman, Rosemary@DWR" userId="984f44d5-4180-46ad-9b77-e367b17d9727" providerId="ADAL" clId="{9D7DB16A-EAE9-460C-999F-5786EC138850}" dt="2019-09-16T21:46:58.892" v="620" actId="1076"/>
          <ac:picMkLst>
            <pc:docMk/>
            <pc:sldMk cId="532555148" sldId="274"/>
            <ac:picMk id="21" creationId="{C227C36E-F30B-49CF-ADB4-3765AC0582CF}"/>
          </ac:picMkLst>
        </pc:picChg>
        <pc:picChg chg="mod">
          <ac:chgData name="Hartman, Rosemary@DWR" userId="984f44d5-4180-46ad-9b77-e367b17d9727" providerId="ADAL" clId="{9D7DB16A-EAE9-460C-999F-5786EC138850}" dt="2019-09-16T21:47:15.056" v="627" actId="1076"/>
          <ac:picMkLst>
            <pc:docMk/>
            <pc:sldMk cId="532555148" sldId="274"/>
            <ac:picMk id="22" creationId="{111A6A54-7170-4BAD-856C-DAAFFFAE94E1}"/>
          </ac:picMkLst>
        </pc:picChg>
        <pc:picChg chg="mod">
          <ac:chgData name="Hartman, Rosemary@DWR" userId="984f44d5-4180-46ad-9b77-e367b17d9727" providerId="ADAL" clId="{9D7DB16A-EAE9-460C-999F-5786EC138850}" dt="2019-09-16T21:47:16.485" v="628" actId="1076"/>
          <ac:picMkLst>
            <pc:docMk/>
            <pc:sldMk cId="532555148" sldId="274"/>
            <ac:picMk id="27" creationId="{0A3FC9E4-75DF-4ACB-BAB4-62F86B1B02E9}"/>
          </ac:picMkLst>
        </pc:picChg>
      </pc:sldChg>
      <pc:sldChg chg="addSp delSp modSp">
        <pc:chgData name="Hartman, Rosemary@DWR" userId="984f44d5-4180-46ad-9b77-e367b17d9727" providerId="ADAL" clId="{9D7DB16A-EAE9-460C-999F-5786EC138850}" dt="2019-09-16T21:48:40.665" v="643" actId="1076"/>
        <pc:sldMkLst>
          <pc:docMk/>
          <pc:sldMk cId="159825955" sldId="277"/>
        </pc:sldMkLst>
        <pc:spChg chg="del">
          <ac:chgData name="Hartman, Rosemary@DWR" userId="984f44d5-4180-46ad-9b77-e367b17d9727" providerId="ADAL" clId="{9D7DB16A-EAE9-460C-999F-5786EC138850}" dt="2019-09-10T22:42:31.680" v="305" actId="478"/>
          <ac:spMkLst>
            <pc:docMk/>
            <pc:sldMk cId="159825955" sldId="277"/>
            <ac:spMk id="2" creationId="{9684B250-0696-449F-B9C0-D5D3CDC312FF}"/>
          </ac:spMkLst>
        </pc:spChg>
        <pc:spChg chg="del">
          <ac:chgData name="Hartman, Rosemary@DWR" userId="984f44d5-4180-46ad-9b77-e367b17d9727" providerId="ADAL" clId="{9D7DB16A-EAE9-460C-999F-5786EC138850}" dt="2019-09-10T22:42:31.680" v="305" actId="478"/>
          <ac:spMkLst>
            <pc:docMk/>
            <pc:sldMk cId="159825955" sldId="277"/>
            <ac:spMk id="3" creationId="{61179B21-AFC1-4EF2-A5C6-8A63DE3DE438}"/>
          </ac:spMkLst>
        </pc:spChg>
        <pc:spChg chg="add del mod">
          <ac:chgData name="Hartman, Rosemary@DWR" userId="984f44d5-4180-46ad-9b77-e367b17d9727" providerId="ADAL" clId="{9D7DB16A-EAE9-460C-999F-5786EC138850}" dt="2019-09-10T22:42:33.956" v="306" actId="478"/>
          <ac:spMkLst>
            <pc:docMk/>
            <pc:sldMk cId="159825955" sldId="277"/>
            <ac:spMk id="6" creationId="{869007CC-B5C7-43AA-881A-97A9DF4B2DF5}"/>
          </ac:spMkLst>
        </pc:spChg>
        <pc:spChg chg="add del mod">
          <ac:chgData name="Hartman, Rosemary@DWR" userId="984f44d5-4180-46ad-9b77-e367b17d9727" providerId="ADAL" clId="{9D7DB16A-EAE9-460C-999F-5786EC138850}" dt="2019-09-10T22:42:37.305" v="307" actId="478"/>
          <ac:spMkLst>
            <pc:docMk/>
            <pc:sldMk cId="159825955" sldId="277"/>
            <ac:spMk id="8" creationId="{C757D13C-7CE6-4859-81FA-3B578C965B10}"/>
          </ac:spMkLst>
        </pc:spChg>
        <pc:spChg chg="mod">
          <ac:chgData name="Hartman, Rosemary@DWR" userId="984f44d5-4180-46ad-9b77-e367b17d9727" providerId="ADAL" clId="{9D7DB16A-EAE9-460C-999F-5786EC138850}" dt="2019-09-16T21:46:16.008" v="614" actId="1076"/>
          <ac:spMkLst>
            <pc:docMk/>
            <pc:sldMk cId="159825955" sldId="277"/>
            <ac:spMk id="14" creationId="{3CAB71F2-2C20-4E95-BFE4-BF0B34E676C4}"/>
          </ac:spMkLst>
        </pc:spChg>
        <pc:spChg chg="mod">
          <ac:chgData name="Hartman, Rosemary@DWR" userId="984f44d5-4180-46ad-9b77-e367b17d9727" providerId="ADAL" clId="{9D7DB16A-EAE9-460C-999F-5786EC138850}" dt="2019-09-10T22:44:25.898" v="348" actId="1076"/>
          <ac:spMkLst>
            <pc:docMk/>
            <pc:sldMk cId="159825955" sldId="277"/>
            <ac:spMk id="16" creationId="{FF0CF2F7-30B1-4759-809C-8D81FBE71BBC}"/>
          </ac:spMkLst>
        </pc:spChg>
        <pc:spChg chg="mod">
          <ac:chgData name="Hartman, Rosemary@DWR" userId="984f44d5-4180-46ad-9b77-e367b17d9727" providerId="ADAL" clId="{9D7DB16A-EAE9-460C-999F-5786EC138850}" dt="2019-09-16T21:46:29.117" v="618" actId="1076"/>
          <ac:spMkLst>
            <pc:docMk/>
            <pc:sldMk cId="159825955" sldId="277"/>
            <ac:spMk id="17" creationId="{E6F55432-DFCA-4749-A90B-06CC23BF13B7}"/>
          </ac:spMkLst>
        </pc:spChg>
        <pc:spChg chg="mod">
          <ac:chgData name="Hartman, Rosemary@DWR" userId="984f44d5-4180-46ad-9b77-e367b17d9727" providerId="ADAL" clId="{9D7DB16A-EAE9-460C-999F-5786EC138850}" dt="2019-09-10T22:44:25.898" v="348" actId="1076"/>
          <ac:spMkLst>
            <pc:docMk/>
            <pc:sldMk cId="159825955" sldId="277"/>
            <ac:spMk id="18" creationId="{29F0BB81-2DAA-43B4-ABCC-301F4603C65D}"/>
          </ac:spMkLst>
        </pc:spChg>
        <pc:spChg chg="add mod">
          <ac:chgData name="Hartman, Rosemary@DWR" userId="984f44d5-4180-46ad-9b77-e367b17d9727" providerId="ADAL" clId="{9D7DB16A-EAE9-460C-999F-5786EC138850}" dt="2019-09-10T22:42:51.666" v="321" actId="20577"/>
          <ac:spMkLst>
            <pc:docMk/>
            <pc:sldMk cId="159825955" sldId="277"/>
            <ac:spMk id="19" creationId="{04BF57BC-6BB5-4635-A92E-6FB734DBC818}"/>
          </ac:spMkLst>
        </pc:spChg>
        <pc:spChg chg="add">
          <ac:chgData name="Hartman, Rosemary@DWR" userId="984f44d5-4180-46ad-9b77-e367b17d9727" providerId="ADAL" clId="{9D7DB16A-EAE9-460C-999F-5786EC138850}" dt="2019-09-10T22:42:47.518" v="308"/>
          <ac:spMkLst>
            <pc:docMk/>
            <pc:sldMk cId="159825955" sldId="277"/>
            <ac:spMk id="20" creationId="{DF6E8E3A-B2E7-470B-80B1-D25504F42C8D}"/>
          </ac:spMkLst>
        </pc:spChg>
        <pc:spChg chg="mod">
          <ac:chgData name="Hartman, Rosemary@DWR" userId="984f44d5-4180-46ad-9b77-e367b17d9727" providerId="ADAL" clId="{9D7DB16A-EAE9-460C-999F-5786EC138850}" dt="2019-09-10T22:44:35.553" v="350" actId="1076"/>
          <ac:spMkLst>
            <pc:docMk/>
            <pc:sldMk cId="159825955" sldId="277"/>
            <ac:spMk id="21" creationId="{A599362B-DC9A-4DB7-AD33-45B021A8E64C}"/>
          </ac:spMkLst>
        </pc:spChg>
        <pc:spChg chg="mod">
          <ac:chgData name="Hartman, Rosemary@DWR" userId="984f44d5-4180-46ad-9b77-e367b17d9727" providerId="ADAL" clId="{9D7DB16A-EAE9-460C-999F-5786EC138850}" dt="2019-09-10T22:44:35.553" v="350" actId="1076"/>
          <ac:spMkLst>
            <pc:docMk/>
            <pc:sldMk cId="159825955" sldId="277"/>
            <ac:spMk id="24" creationId="{706D9CC6-7F14-4DCB-B405-D72182187FBB}"/>
          </ac:spMkLst>
        </pc:spChg>
        <pc:picChg chg="add mod">
          <ac:chgData name="Hartman, Rosemary@DWR" userId="984f44d5-4180-46ad-9b77-e367b17d9727" providerId="ADAL" clId="{9D7DB16A-EAE9-460C-999F-5786EC138850}" dt="2019-09-16T21:46:18.954" v="615" actId="1076"/>
          <ac:picMkLst>
            <pc:docMk/>
            <pc:sldMk cId="159825955" sldId="277"/>
            <ac:picMk id="3" creationId="{6A572C61-2D01-458B-9CD9-D025A154183D}"/>
          </ac:picMkLst>
        </pc:picChg>
        <pc:picChg chg="del mod">
          <ac:chgData name="Hartman, Rosemary@DWR" userId="984f44d5-4180-46ad-9b77-e367b17d9727" providerId="ADAL" clId="{9D7DB16A-EAE9-460C-999F-5786EC138850}" dt="2019-09-16T21:48:35.038" v="641" actId="478"/>
          <ac:picMkLst>
            <pc:docMk/>
            <pc:sldMk cId="159825955" sldId="277"/>
            <ac:picMk id="5" creationId="{2FDF046F-36B1-4A1D-B57A-36C703D33B4B}"/>
          </ac:picMkLst>
        </pc:picChg>
        <pc:picChg chg="add mod">
          <ac:chgData name="Hartman, Rosemary@DWR" userId="984f44d5-4180-46ad-9b77-e367b17d9727" providerId="ADAL" clId="{9D7DB16A-EAE9-460C-999F-5786EC138850}" dt="2019-09-16T21:48:40.665" v="643" actId="1076"/>
          <ac:picMkLst>
            <pc:docMk/>
            <pc:sldMk cId="159825955" sldId="277"/>
            <ac:picMk id="6" creationId="{70F6A314-9DE2-4584-9C2B-B5D919E903F3}"/>
          </ac:picMkLst>
        </pc:picChg>
        <pc:picChg chg="add del mod">
          <ac:chgData name="Hartman, Rosemary@DWR" userId="984f44d5-4180-46ad-9b77-e367b17d9727" providerId="ADAL" clId="{9D7DB16A-EAE9-460C-999F-5786EC138850}" dt="2019-09-10T22:45:50.498" v="357" actId="478"/>
          <ac:picMkLst>
            <pc:docMk/>
            <pc:sldMk cId="159825955" sldId="277"/>
            <ac:picMk id="10" creationId="{603F38DA-EBF8-42EC-9D87-019F46A0593C}"/>
          </ac:picMkLst>
        </pc:picChg>
        <pc:picChg chg="add mod">
          <ac:chgData name="Hartman, Rosemary@DWR" userId="984f44d5-4180-46ad-9b77-e367b17d9727" providerId="ADAL" clId="{9D7DB16A-EAE9-460C-999F-5786EC138850}" dt="2019-09-10T22:50:35.537" v="607" actId="1076"/>
          <ac:picMkLst>
            <pc:docMk/>
            <pc:sldMk cId="159825955" sldId="277"/>
            <ac:picMk id="12" creationId="{8DC26D53-D548-42A8-8AB8-E2D34C667F2D}"/>
          </ac:picMkLst>
        </pc:picChg>
        <pc:picChg chg="del mod">
          <ac:chgData name="Hartman, Rosemary@DWR" userId="984f44d5-4180-46ad-9b77-e367b17d9727" providerId="ADAL" clId="{9D7DB16A-EAE9-460C-999F-5786EC138850}" dt="2019-09-16T21:45:50.473" v="608" actId="478"/>
          <ac:picMkLst>
            <pc:docMk/>
            <pc:sldMk cId="159825955" sldId="277"/>
            <ac:picMk id="22" creationId="{B368484B-73D2-464C-9EBA-6AB31F0FEFA0}"/>
          </ac:picMkLst>
        </pc:picChg>
        <pc:picChg chg="mod">
          <ac:chgData name="Hartman, Rosemary@DWR" userId="984f44d5-4180-46ad-9b77-e367b17d9727" providerId="ADAL" clId="{9D7DB16A-EAE9-460C-999F-5786EC138850}" dt="2019-09-10T22:44:25.898" v="348" actId="1076"/>
          <ac:picMkLst>
            <pc:docMk/>
            <pc:sldMk cId="159825955" sldId="277"/>
            <ac:picMk id="25" creationId="{BD944F97-CD84-4114-9F46-071C194ED80C}"/>
          </ac:picMkLst>
        </pc:picChg>
        <pc:picChg chg="del mod">
          <ac:chgData name="Hartman, Rosemary@DWR" userId="984f44d5-4180-46ad-9b77-e367b17d9727" providerId="ADAL" clId="{9D7DB16A-EAE9-460C-999F-5786EC138850}" dt="2019-09-10T22:45:03.314" v="352" actId="478"/>
          <ac:picMkLst>
            <pc:docMk/>
            <pc:sldMk cId="159825955" sldId="277"/>
            <ac:picMk id="26" creationId="{96423E21-8229-4C54-96FC-7632C92550A1}"/>
          </ac:picMkLst>
        </pc:picChg>
        <pc:picChg chg="mod">
          <ac:chgData name="Hartman, Rosemary@DWR" userId="984f44d5-4180-46ad-9b77-e367b17d9727" providerId="ADAL" clId="{9D7DB16A-EAE9-460C-999F-5786EC138850}" dt="2019-09-16T21:47:43.041" v="636" actId="1076"/>
          <ac:picMkLst>
            <pc:docMk/>
            <pc:sldMk cId="159825955" sldId="277"/>
            <ac:picMk id="28" creationId="{AAE4D102-3A88-4232-9826-92273C624518}"/>
          </ac:picMkLst>
        </pc:picChg>
      </pc:sldChg>
    </pc:docChg>
  </pc:docChgLst>
  <pc:docChgLst>
    <pc:chgData name="Hartman, Rosemary@DWR" userId="984f44d5-4180-46ad-9b77-e367b17d9727" providerId="ADAL" clId="{4845DDA0-C5E2-40D8-B655-728FCC7913AF}"/>
    <pc:docChg chg="custSel addSld delSld modSld">
      <pc:chgData name="Hartman, Rosemary@DWR" userId="984f44d5-4180-46ad-9b77-e367b17d9727" providerId="ADAL" clId="{4845DDA0-C5E2-40D8-B655-728FCC7913AF}" dt="2019-09-05T15:08:47.736" v="164" actId="2696"/>
      <pc:docMkLst>
        <pc:docMk/>
      </pc:docMkLst>
      <pc:sldChg chg="addSp delSp modSp">
        <pc:chgData name="Hartman, Rosemary@DWR" userId="984f44d5-4180-46ad-9b77-e367b17d9727" providerId="ADAL" clId="{4845DDA0-C5E2-40D8-B655-728FCC7913AF}" dt="2019-09-05T15:00:50.447" v="69" actId="1076"/>
        <pc:sldMkLst>
          <pc:docMk/>
          <pc:sldMk cId="532555148" sldId="274"/>
        </pc:sldMkLst>
        <pc:spChg chg="mod">
          <ac:chgData name="Hartman, Rosemary@DWR" userId="984f44d5-4180-46ad-9b77-e367b17d9727" providerId="ADAL" clId="{4845DDA0-C5E2-40D8-B655-728FCC7913AF}" dt="2019-09-05T14:59:54.754" v="36" actId="20577"/>
          <ac:spMkLst>
            <pc:docMk/>
            <pc:sldMk cId="532555148" sldId="274"/>
            <ac:spMk id="2" creationId="{9684B250-0696-449F-B9C0-D5D3CDC312FF}"/>
          </ac:spMkLst>
        </pc:spChg>
        <pc:spChg chg="add del">
          <ac:chgData name="Hartman, Rosemary@DWR" userId="984f44d5-4180-46ad-9b77-e367b17d9727" providerId="ADAL" clId="{4845DDA0-C5E2-40D8-B655-728FCC7913AF}" dt="2019-09-05T14:24:49.878" v="29" actId="478"/>
          <ac:spMkLst>
            <pc:docMk/>
            <pc:sldMk cId="532555148" sldId="274"/>
            <ac:spMk id="15" creationId="{C6097B66-9395-47E7-98BB-25E6663B0273}"/>
          </ac:spMkLst>
        </pc:spChg>
        <pc:spChg chg="add">
          <ac:chgData name="Hartman, Rosemary@DWR" userId="984f44d5-4180-46ad-9b77-e367b17d9727" providerId="ADAL" clId="{4845DDA0-C5E2-40D8-B655-728FCC7913AF}" dt="2019-09-05T15:00:09.644" v="37"/>
          <ac:spMkLst>
            <pc:docMk/>
            <pc:sldMk cId="532555148" sldId="274"/>
            <ac:spMk id="16" creationId="{07C52A80-D24B-40E5-B1F1-105A3A2CE09D}"/>
          </ac:spMkLst>
        </pc:spChg>
        <pc:spChg chg="add mod">
          <ac:chgData name="Hartman, Rosemary@DWR" userId="984f44d5-4180-46ad-9b77-e367b17d9727" providerId="ADAL" clId="{4845DDA0-C5E2-40D8-B655-728FCC7913AF}" dt="2019-09-05T15:00:18.023" v="40" actId="1076"/>
          <ac:spMkLst>
            <pc:docMk/>
            <pc:sldMk cId="532555148" sldId="274"/>
            <ac:spMk id="17" creationId="{B35B0FF3-7DCB-462D-94DF-242B37C55B06}"/>
          </ac:spMkLst>
        </pc:spChg>
        <pc:spChg chg="del mod">
          <ac:chgData name="Hartman, Rosemary@DWR" userId="984f44d5-4180-46ad-9b77-e367b17d9727" providerId="ADAL" clId="{4845DDA0-C5E2-40D8-B655-728FCC7913AF}" dt="2019-09-05T14:24:54.349" v="30" actId="478"/>
          <ac:spMkLst>
            <pc:docMk/>
            <pc:sldMk cId="532555148" sldId="274"/>
            <ac:spMk id="18" creationId="{29F0BB81-2DAA-43B4-ABCC-301F4603C65D}"/>
          </ac:spMkLst>
        </pc:spChg>
        <pc:spChg chg="mod">
          <ac:chgData name="Hartman, Rosemary@DWR" userId="984f44d5-4180-46ad-9b77-e367b17d9727" providerId="ADAL" clId="{4845DDA0-C5E2-40D8-B655-728FCC7913AF}" dt="2019-09-05T15:00:48.967" v="68" actId="1076"/>
          <ac:spMkLst>
            <pc:docMk/>
            <pc:sldMk cId="532555148" sldId="274"/>
            <ac:spMk id="19" creationId="{631971A2-2C09-49B3-A05C-0CEA9F0B29EE}"/>
          </ac:spMkLst>
        </pc:spChg>
        <pc:spChg chg="mod">
          <ac:chgData name="Hartman, Rosemary@DWR" userId="984f44d5-4180-46ad-9b77-e367b17d9727" providerId="ADAL" clId="{4845DDA0-C5E2-40D8-B655-728FCC7913AF}" dt="2019-09-05T15:00:46.495" v="67" actId="1076"/>
          <ac:spMkLst>
            <pc:docMk/>
            <pc:sldMk cId="532555148" sldId="274"/>
            <ac:spMk id="23" creationId="{31C28EC2-DE99-4E8A-B90C-42E6C012A330}"/>
          </ac:spMkLst>
        </pc:spChg>
        <pc:spChg chg="del mod">
          <ac:chgData name="Hartman, Rosemary@DWR" userId="984f44d5-4180-46ad-9b77-e367b17d9727" providerId="ADAL" clId="{4845DDA0-C5E2-40D8-B655-728FCC7913AF}" dt="2019-09-05T14:24:57.045" v="31" actId="478"/>
          <ac:spMkLst>
            <pc:docMk/>
            <pc:sldMk cId="532555148" sldId="274"/>
            <ac:spMk id="24" creationId="{706D9CC6-7F14-4DCB-B405-D72182187FBB}"/>
          </ac:spMkLst>
        </pc:spChg>
        <pc:spChg chg="add del">
          <ac:chgData name="Hartman, Rosemary@DWR" userId="984f44d5-4180-46ad-9b77-e367b17d9727" providerId="ADAL" clId="{4845DDA0-C5E2-40D8-B655-728FCC7913AF}" dt="2019-09-05T15:00:21.823" v="42" actId="478"/>
          <ac:spMkLst>
            <pc:docMk/>
            <pc:sldMk cId="532555148" sldId="274"/>
            <ac:spMk id="30" creationId="{210A552A-CCC1-480A-A635-FF5BC05FD97F}"/>
          </ac:spMkLst>
        </pc:spChg>
        <pc:spChg chg="add del">
          <ac:chgData name="Hartman, Rosemary@DWR" userId="984f44d5-4180-46ad-9b77-e367b17d9727" providerId="ADAL" clId="{4845DDA0-C5E2-40D8-B655-728FCC7913AF}" dt="2019-09-05T15:00:15.929" v="39" actId="478"/>
          <ac:spMkLst>
            <pc:docMk/>
            <pc:sldMk cId="532555148" sldId="274"/>
            <ac:spMk id="31" creationId="{1947470D-2F73-4E4D-B1F9-EB5CCBEDC11E}"/>
          </ac:spMkLst>
        </pc:spChg>
        <pc:picChg chg="del mod">
          <ac:chgData name="Hartman, Rosemary@DWR" userId="984f44d5-4180-46ad-9b77-e367b17d9727" providerId="ADAL" clId="{4845DDA0-C5E2-40D8-B655-728FCC7913AF}" dt="2019-09-05T14:24:54.349" v="30" actId="478"/>
          <ac:picMkLst>
            <pc:docMk/>
            <pc:sldMk cId="532555148" sldId="274"/>
            <ac:picMk id="5" creationId="{2FDF046F-36B1-4A1D-B57A-36C703D33B4B}"/>
          </ac:picMkLst>
        </pc:picChg>
        <pc:picChg chg="mod">
          <ac:chgData name="Hartman, Rosemary@DWR" userId="984f44d5-4180-46ad-9b77-e367b17d9727" providerId="ADAL" clId="{4845DDA0-C5E2-40D8-B655-728FCC7913AF}" dt="2019-09-05T15:00:44.438" v="66" actId="1076"/>
          <ac:picMkLst>
            <pc:docMk/>
            <pc:sldMk cId="532555148" sldId="274"/>
            <ac:picMk id="7" creationId="{8F8B8967-20D8-42EC-8E0F-B1A9304698CE}"/>
          </ac:picMkLst>
        </pc:picChg>
        <pc:picChg chg="del">
          <ac:chgData name="Hartman, Rosemary@DWR" userId="984f44d5-4180-46ad-9b77-e367b17d9727" providerId="ADAL" clId="{4845DDA0-C5E2-40D8-B655-728FCC7913AF}" dt="2019-09-05T14:21:16.914" v="0" actId="478"/>
          <ac:picMkLst>
            <pc:docMk/>
            <pc:sldMk cId="532555148" sldId="274"/>
            <ac:picMk id="9" creationId="{0E80EF9B-4E5D-4D02-BB2F-604E762C2445}"/>
          </ac:picMkLst>
        </pc:picChg>
        <pc:picChg chg="del mod">
          <ac:chgData name="Hartman, Rosemary@DWR" userId="984f44d5-4180-46ad-9b77-e367b17d9727" providerId="ADAL" clId="{4845DDA0-C5E2-40D8-B655-728FCC7913AF}" dt="2019-09-05T15:00:42.119" v="65" actId="478"/>
          <ac:picMkLst>
            <pc:docMk/>
            <pc:sldMk cId="532555148" sldId="274"/>
            <ac:picMk id="20" creationId="{6CB70D00-A2F7-4C41-BF53-644AE9BC6C83}"/>
          </ac:picMkLst>
        </pc:picChg>
        <pc:picChg chg="add mod">
          <ac:chgData name="Hartman, Rosemary@DWR" userId="984f44d5-4180-46ad-9b77-e367b17d9727" providerId="ADAL" clId="{4845DDA0-C5E2-40D8-B655-728FCC7913AF}" dt="2019-09-05T15:00:22.935" v="43" actId="1076"/>
          <ac:picMkLst>
            <pc:docMk/>
            <pc:sldMk cId="532555148" sldId="274"/>
            <ac:picMk id="21" creationId="{C227C36E-F30B-49CF-ADB4-3765AC0582CF}"/>
          </ac:picMkLst>
        </pc:picChg>
        <pc:picChg chg="add mod">
          <ac:chgData name="Hartman, Rosemary@DWR" userId="984f44d5-4180-46ad-9b77-e367b17d9727" providerId="ADAL" clId="{4845DDA0-C5E2-40D8-B655-728FCC7913AF}" dt="2019-09-05T15:00:24.784" v="44" actId="1076"/>
          <ac:picMkLst>
            <pc:docMk/>
            <pc:sldMk cId="532555148" sldId="274"/>
            <ac:picMk id="22" creationId="{111A6A54-7170-4BAD-856C-DAAFFFAE94E1}"/>
          </ac:picMkLst>
        </pc:picChg>
        <pc:picChg chg="del mod">
          <ac:chgData name="Hartman, Rosemary@DWR" userId="984f44d5-4180-46ad-9b77-e367b17d9727" providerId="ADAL" clId="{4845DDA0-C5E2-40D8-B655-728FCC7913AF}" dt="2019-09-05T14:24:54.349" v="30" actId="478"/>
          <ac:picMkLst>
            <pc:docMk/>
            <pc:sldMk cId="532555148" sldId="274"/>
            <ac:picMk id="25" creationId="{BD944F97-CD84-4114-9F46-071C194ED80C}"/>
          </ac:picMkLst>
        </pc:picChg>
        <pc:picChg chg="add del">
          <ac:chgData name="Hartman, Rosemary@DWR" userId="984f44d5-4180-46ad-9b77-e367b17d9727" providerId="ADAL" clId="{4845DDA0-C5E2-40D8-B655-728FCC7913AF}" dt="2019-09-05T15:00:14.094" v="38" actId="478"/>
          <ac:picMkLst>
            <pc:docMk/>
            <pc:sldMk cId="532555148" sldId="274"/>
            <ac:picMk id="26" creationId="{0E4809CA-FE79-4370-A3C1-CB08B721D863}"/>
          </ac:picMkLst>
        </pc:picChg>
        <pc:picChg chg="mod">
          <ac:chgData name="Hartman, Rosemary@DWR" userId="984f44d5-4180-46ad-9b77-e367b17d9727" providerId="ADAL" clId="{4845DDA0-C5E2-40D8-B655-728FCC7913AF}" dt="2019-09-05T15:00:50.447" v="69" actId="1076"/>
          <ac:picMkLst>
            <pc:docMk/>
            <pc:sldMk cId="532555148" sldId="274"/>
            <ac:picMk id="27" creationId="{0A3FC9E4-75DF-4ACB-BAB4-62F86B1B02E9}"/>
          </ac:picMkLst>
        </pc:picChg>
        <pc:picChg chg="del">
          <ac:chgData name="Hartman, Rosemary@DWR" userId="984f44d5-4180-46ad-9b77-e367b17d9727" providerId="ADAL" clId="{4845DDA0-C5E2-40D8-B655-728FCC7913AF}" dt="2019-09-05T14:21:31.740" v="5" actId="478"/>
          <ac:picMkLst>
            <pc:docMk/>
            <pc:sldMk cId="532555148" sldId="274"/>
            <ac:picMk id="28" creationId="{2D1BEC56-030C-475A-9F8B-A934817E757B}"/>
          </ac:picMkLst>
        </pc:picChg>
        <pc:picChg chg="add del">
          <ac:chgData name="Hartman, Rosemary@DWR" userId="984f44d5-4180-46ad-9b77-e367b17d9727" providerId="ADAL" clId="{4845DDA0-C5E2-40D8-B655-728FCC7913AF}" dt="2019-09-05T15:00:20.409" v="41" actId="478"/>
          <ac:picMkLst>
            <pc:docMk/>
            <pc:sldMk cId="532555148" sldId="274"/>
            <ac:picMk id="29" creationId="{5024863E-DDD2-4BED-A1AD-AFD03FD2353B}"/>
          </ac:picMkLst>
        </pc:picChg>
      </pc:sldChg>
      <pc:sldChg chg="addSp delSp modSp add">
        <pc:chgData name="Hartman, Rosemary@DWR" userId="984f44d5-4180-46ad-9b77-e367b17d9727" providerId="ADAL" clId="{4845DDA0-C5E2-40D8-B655-728FCC7913AF}" dt="2019-09-05T15:07:21.223" v="163" actId="478"/>
        <pc:sldMkLst>
          <pc:docMk/>
          <pc:sldMk cId="159825955" sldId="277"/>
        </pc:sldMkLst>
        <pc:spChg chg="mod">
          <ac:chgData name="Hartman, Rosemary@DWR" userId="984f44d5-4180-46ad-9b77-e367b17d9727" providerId="ADAL" clId="{4845DDA0-C5E2-40D8-B655-728FCC7913AF}" dt="2019-09-05T14:24:33.205" v="27" actId="20577"/>
          <ac:spMkLst>
            <pc:docMk/>
            <pc:sldMk cId="159825955" sldId="277"/>
            <ac:spMk id="2" creationId="{9684B250-0696-449F-B9C0-D5D3CDC312FF}"/>
          </ac:spMkLst>
        </pc:spChg>
        <pc:spChg chg="add mod">
          <ac:chgData name="Hartman, Rosemary@DWR" userId="984f44d5-4180-46ad-9b77-e367b17d9727" providerId="ADAL" clId="{4845DDA0-C5E2-40D8-B655-728FCC7913AF}" dt="2019-09-05T15:06:36.831" v="154" actId="1076"/>
          <ac:spMkLst>
            <pc:docMk/>
            <pc:sldMk cId="159825955" sldId="277"/>
            <ac:spMk id="14" creationId="{3CAB71F2-2C20-4E95-BFE4-BF0B34E676C4}"/>
          </ac:spMkLst>
        </pc:spChg>
        <pc:spChg chg="del">
          <ac:chgData name="Hartman, Rosemary@DWR" userId="984f44d5-4180-46ad-9b77-e367b17d9727" providerId="ADAL" clId="{4845DDA0-C5E2-40D8-B655-728FCC7913AF}" dt="2019-09-05T14:24:36.733" v="28" actId="478"/>
          <ac:spMkLst>
            <pc:docMk/>
            <pc:sldMk cId="159825955" sldId="277"/>
            <ac:spMk id="15" creationId="{C6097B66-9395-47E7-98BB-25E6663B0273}"/>
          </ac:spMkLst>
        </pc:spChg>
        <pc:spChg chg="add mod">
          <ac:chgData name="Hartman, Rosemary@DWR" userId="984f44d5-4180-46ad-9b77-e367b17d9727" providerId="ADAL" clId="{4845DDA0-C5E2-40D8-B655-728FCC7913AF}" dt="2019-09-05T15:06:31.135" v="152" actId="1076"/>
          <ac:spMkLst>
            <pc:docMk/>
            <pc:sldMk cId="159825955" sldId="277"/>
            <ac:spMk id="16" creationId="{FF0CF2F7-30B1-4759-809C-8D81FBE71BBC}"/>
          </ac:spMkLst>
        </pc:spChg>
        <pc:spChg chg="add mod">
          <ac:chgData name="Hartman, Rosemary@DWR" userId="984f44d5-4180-46ad-9b77-e367b17d9727" providerId="ADAL" clId="{4845DDA0-C5E2-40D8-B655-728FCC7913AF}" dt="2019-09-05T15:06:42.298" v="156" actId="14100"/>
          <ac:spMkLst>
            <pc:docMk/>
            <pc:sldMk cId="159825955" sldId="277"/>
            <ac:spMk id="17" creationId="{E6F55432-DFCA-4749-A90B-06CC23BF13B7}"/>
          </ac:spMkLst>
        </pc:spChg>
        <pc:spChg chg="del">
          <ac:chgData name="Hartman, Rosemary@DWR" userId="984f44d5-4180-46ad-9b77-e367b17d9727" providerId="ADAL" clId="{4845DDA0-C5E2-40D8-B655-728FCC7913AF}" dt="2019-09-05T14:29:08.635" v="32" actId="478"/>
          <ac:spMkLst>
            <pc:docMk/>
            <pc:sldMk cId="159825955" sldId="277"/>
            <ac:spMk id="19" creationId="{631971A2-2C09-49B3-A05C-0CEA9F0B29EE}"/>
          </ac:spMkLst>
        </pc:spChg>
        <pc:spChg chg="add mod">
          <ac:chgData name="Hartman, Rosemary@DWR" userId="984f44d5-4180-46ad-9b77-e367b17d9727" providerId="ADAL" clId="{4845DDA0-C5E2-40D8-B655-728FCC7913AF}" dt="2019-09-05T15:06:18.808" v="147" actId="14100"/>
          <ac:spMkLst>
            <pc:docMk/>
            <pc:sldMk cId="159825955" sldId="277"/>
            <ac:spMk id="21" creationId="{A599362B-DC9A-4DB7-AD33-45B021A8E64C}"/>
          </ac:spMkLst>
        </pc:spChg>
        <pc:spChg chg="del">
          <ac:chgData name="Hartman, Rosemary@DWR" userId="984f44d5-4180-46ad-9b77-e367b17d9727" providerId="ADAL" clId="{4845DDA0-C5E2-40D8-B655-728FCC7913AF}" dt="2019-09-05T14:29:08.635" v="32" actId="478"/>
          <ac:spMkLst>
            <pc:docMk/>
            <pc:sldMk cId="159825955" sldId="277"/>
            <ac:spMk id="23" creationId="{31C28EC2-DE99-4E8A-B90C-42E6C012A330}"/>
          </ac:spMkLst>
        </pc:spChg>
        <pc:spChg chg="mod">
          <ac:chgData name="Hartman, Rosemary@DWR" userId="984f44d5-4180-46ad-9b77-e367b17d9727" providerId="ADAL" clId="{4845DDA0-C5E2-40D8-B655-728FCC7913AF}" dt="2019-09-05T15:06:13.839" v="146" actId="1076"/>
          <ac:spMkLst>
            <pc:docMk/>
            <pc:sldMk cId="159825955" sldId="277"/>
            <ac:spMk id="24" creationId="{706D9CC6-7F14-4DCB-B405-D72182187FBB}"/>
          </ac:spMkLst>
        </pc:spChg>
        <pc:picChg chg="mod">
          <ac:chgData name="Hartman, Rosemary@DWR" userId="984f44d5-4180-46ad-9b77-e367b17d9727" providerId="ADAL" clId="{4845DDA0-C5E2-40D8-B655-728FCC7913AF}" dt="2019-09-05T15:06:06.831" v="143" actId="1076"/>
          <ac:picMkLst>
            <pc:docMk/>
            <pc:sldMk cId="159825955" sldId="277"/>
            <ac:picMk id="5" creationId="{2FDF046F-36B1-4A1D-B57A-36C703D33B4B}"/>
          </ac:picMkLst>
        </pc:picChg>
        <pc:picChg chg="del">
          <ac:chgData name="Hartman, Rosemary@DWR" userId="984f44d5-4180-46ad-9b77-e367b17d9727" providerId="ADAL" clId="{4845DDA0-C5E2-40D8-B655-728FCC7913AF}" dt="2019-09-05T14:29:08.635" v="32" actId="478"/>
          <ac:picMkLst>
            <pc:docMk/>
            <pc:sldMk cId="159825955" sldId="277"/>
            <ac:picMk id="7" creationId="{8F8B8967-20D8-42EC-8E0F-B1A9304698CE}"/>
          </ac:picMkLst>
        </pc:picChg>
        <pc:picChg chg="del">
          <ac:chgData name="Hartman, Rosemary@DWR" userId="984f44d5-4180-46ad-9b77-e367b17d9727" providerId="ADAL" clId="{4845DDA0-C5E2-40D8-B655-728FCC7913AF}" dt="2019-09-05T14:29:08.635" v="32" actId="478"/>
          <ac:picMkLst>
            <pc:docMk/>
            <pc:sldMk cId="159825955" sldId="277"/>
            <ac:picMk id="20" creationId="{6CB70D00-A2F7-4C41-BF53-644AE9BC6C83}"/>
          </ac:picMkLst>
        </pc:picChg>
        <pc:picChg chg="add mod">
          <ac:chgData name="Hartman, Rosemary@DWR" userId="984f44d5-4180-46ad-9b77-e367b17d9727" providerId="ADAL" clId="{4845DDA0-C5E2-40D8-B655-728FCC7913AF}" dt="2019-09-05T15:06:21.902" v="149" actId="1076"/>
          <ac:picMkLst>
            <pc:docMk/>
            <pc:sldMk cId="159825955" sldId="277"/>
            <ac:picMk id="22" creationId="{B368484B-73D2-464C-9EBA-6AB31F0FEFA0}"/>
          </ac:picMkLst>
        </pc:picChg>
        <pc:picChg chg="add mod">
          <ac:chgData name="Hartman, Rosemary@DWR" userId="984f44d5-4180-46ad-9b77-e367b17d9727" providerId="ADAL" clId="{4845DDA0-C5E2-40D8-B655-728FCC7913AF}" dt="2019-09-05T15:06:08.591" v="144" actId="1076"/>
          <ac:picMkLst>
            <pc:docMk/>
            <pc:sldMk cId="159825955" sldId="277"/>
            <ac:picMk id="26" creationId="{96423E21-8229-4C54-96FC-7632C92550A1}"/>
          </ac:picMkLst>
        </pc:picChg>
        <pc:picChg chg="del">
          <ac:chgData name="Hartman, Rosemary@DWR" userId="984f44d5-4180-46ad-9b77-e367b17d9727" providerId="ADAL" clId="{4845DDA0-C5E2-40D8-B655-728FCC7913AF}" dt="2019-09-05T15:05:58.038" v="138" actId="478"/>
          <ac:picMkLst>
            <pc:docMk/>
            <pc:sldMk cId="159825955" sldId="277"/>
            <ac:picMk id="27" creationId="{0A3FC9E4-75DF-4ACB-BAB4-62F86B1B02E9}"/>
          </ac:picMkLst>
        </pc:picChg>
        <pc:picChg chg="add mod">
          <ac:chgData name="Hartman, Rosemary@DWR" userId="984f44d5-4180-46ad-9b77-e367b17d9727" providerId="ADAL" clId="{4845DDA0-C5E2-40D8-B655-728FCC7913AF}" dt="2019-09-05T15:07:18.477" v="161" actId="1076"/>
          <ac:picMkLst>
            <pc:docMk/>
            <pc:sldMk cId="159825955" sldId="277"/>
            <ac:picMk id="28" creationId="{AAE4D102-3A88-4232-9826-92273C624518}"/>
          </ac:picMkLst>
        </pc:picChg>
        <pc:picChg chg="add del">
          <ac:chgData name="Hartman, Rosemary@DWR" userId="984f44d5-4180-46ad-9b77-e367b17d9727" providerId="ADAL" clId="{4845DDA0-C5E2-40D8-B655-728FCC7913AF}" dt="2019-09-05T15:07:21.223" v="163" actId="478"/>
          <ac:picMkLst>
            <pc:docMk/>
            <pc:sldMk cId="159825955" sldId="277"/>
            <ac:picMk id="29" creationId="{0579C2EE-6E83-4405-8819-DCFC5D71EBB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52536-CDBD-46C2-AC86-CFC58E3F894A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2F4EB-6D27-40E3-B3FA-602046AC2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20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190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8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4988" y="857250"/>
            <a:ext cx="29940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change the x axis so we can see it?</a:t>
            </a:r>
          </a:p>
          <a:p>
            <a:r>
              <a:rPr lang="en-US" dirty="0"/>
              <a:t>Also, Nick made these plots narrower and taller than the others.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2F4EB-6D27-40E3-B3FA-602046AC29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2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4988" y="857250"/>
            <a:ext cx="29940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2F4EB-6D27-40E3-B3FA-602046AC29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4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74988" y="857250"/>
            <a:ext cx="29940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2F4EB-6D27-40E3-B3FA-602046AC29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3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41C-2D23-4375-AC31-E3C7AC460E3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41C-2D23-4375-AC31-E3C7AC460E3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41C-2D23-4375-AC31-E3C7AC460E3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0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41C-2D23-4375-AC31-E3C7AC460E3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4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41C-2D23-4375-AC31-E3C7AC460E3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2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41C-2D23-4375-AC31-E3C7AC460E3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41C-2D23-4375-AC31-E3C7AC460E3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8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41C-2D23-4375-AC31-E3C7AC460E3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4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41C-2D23-4375-AC31-E3C7AC460E3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2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41C-2D23-4375-AC31-E3C7AC460E3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7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41C-2D23-4375-AC31-E3C7AC460E3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2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B541C-2D23-4375-AC31-E3C7AC460E3E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7A7B0-3C12-4723-BD04-3DFE5706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5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image" Target="../media/image3.png"/><Relationship Id="rId4" Type="http://schemas.openxmlformats.org/officeDocument/2006/relationships/slide" Target="slide3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emf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59CD-523A-4ED7-819D-B152E314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230" y="519679"/>
            <a:ext cx="8675370" cy="10935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Winter 2017-2018 </a:t>
            </a:r>
            <a:br>
              <a:rPr lang="en-US" dirty="0"/>
            </a:br>
            <a:r>
              <a:rPr lang="en-US" dirty="0"/>
              <a:t>IEP Status and Trends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E2702-9395-4072-99F4-C69925FA6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45" y="3125462"/>
            <a:ext cx="3395708" cy="215731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15EFE-FED6-4678-939D-C7071C4EF586}"/>
              </a:ext>
            </a:extLst>
          </p:cNvPr>
          <p:cNvSpPr txBox="1"/>
          <p:nvPr/>
        </p:nvSpPr>
        <p:spPr>
          <a:xfrm>
            <a:off x="2250408" y="1865212"/>
            <a:ext cx="555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Interagency Ecological Program for the San Francisco Estuary</a:t>
            </a:r>
          </a:p>
          <a:p>
            <a:pPr algn="ctr"/>
            <a:r>
              <a:rPr lang="en-US" sz="1200" dirty="0"/>
              <a:t>This report shows trends in water quality, plankton, and fish across multiple IEP surveys for December of 2017, January and February of 2018.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2CB00-6B5D-4BC0-9F82-0DCDCEFAB5FF}"/>
              </a:ext>
            </a:extLst>
          </p:cNvPr>
          <p:cNvSpPr txBox="1"/>
          <p:nvPr/>
        </p:nvSpPr>
        <p:spPr>
          <a:xfrm>
            <a:off x="6971756" y="2697881"/>
            <a:ext cx="1441036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dirty="0"/>
              <a:t>Delta Outflow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CA7E69-9849-481A-972D-0A421B7CAF5E}"/>
              </a:ext>
            </a:extLst>
          </p:cNvPr>
          <p:cNvSpPr txBox="1"/>
          <p:nvPr/>
        </p:nvSpPr>
        <p:spPr>
          <a:xfrm>
            <a:off x="586331" y="5894054"/>
            <a:ext cx="19685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Disclaimer: While substantial efforts are made to ensure the accuracy of these data, complete accuracy of data sets cannot be guaranteed.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429D89-1B46-4039-80EB-BA87FFC2F9B6}"/>
              </a:ext>
            </a:extLst>
          </p:cNvPr>
          <p:cNvSpPr txBox="1"/>
          <p:nvPr/>
        </p:nvSpPr>
        <p:spPr>
          <a:xfrm>
            <a:off x="6971756" y="5680813"/>
            <a:ext cx="3129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822" indent="-176822">
              <a:buFont typeface="Arial" panose="020B0604020202020204" pitchFamily="34" charset="0"/>
              <a:buChar char="•"/>
            </a:pPr>
            <a:r>
              <a:rPr lang="en-US" sz="1400" dirty="0"/>
              <a:t>Freshwater flow is one of the controlling factors in the estuary</a:t>
            </a:r>
          </a:p>
          <a:p>
            <a:pPr marL="176822" indent="-176822">
              <a:buFont typeface="Arial" panose="020B0604020202020204" pitchFamily="34" charset="0"/>
              <a:buChar char="•"/>
            </a:pPr>
            <a:r>
              <a:rPr lang="en-US" sz="1400" dirty="0"/>
              <a:t>Winter flow is driven primarily by rainfall and upstream dam releases.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448C76-C9D5-4116-B87C-A3149D299CD0}"/>
              </a:ext>
            </a:extLst>
          </p:cNvPr>
          <p:cNvSpPr txBox="1"/>
          <p:nvPr/>
        </p:nvSpPr>
        <p:spPr>
          <a:xfrm>
            <a:off x="3330860" y="2697882"/>
            <a:ext cx="2191113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dirty="0"/>
              <a:t>Regions of the Estuary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A1EF9C-12C6-423E-851E-1DF632AB30C8}"/>
              </a:ext>
            </a:extLst>
          </p:cNvPr>
          <p:cNvSpPr txBox="1"/>
          <p:nvPr/>
        </p:nvSpPr>
        <p:spPr>
          <a:xfrm>
            <a:off x="3110576" y="6084173"/>
            <a:ext cx="36966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822" indent="-176822">
              <a:buFont typeface="Arial" panose="020B0604020202020204" pitchFamily="34" charset="0"/>
              <a:buChar char="•"/>
            </a:pPr>
            <a:r>
              <a:rPr lang="en-US" sz="1400" dirty="0"/>
              <a:t>San Pablo Bay is salty, similar to San Francisco Bay, with influence from the Pacific Ocean.</a:t>
            </a:r>
          </a:p>
          <a:p>
            <a:pPr marL="176822" indent="-176822">
              <a:buFont typeface="Arial" panose="020B0604020202020204" pitchFamily="34" charset="0"/>
              <a:buChar char="•"/>
            </a:pPr>
            <a:r>
              <a:rPr lang="en-US" sz="1400" dirty="0"/>
              <a:t>Suisun is brackish in the summer, fresher in the winter/spring, and contains a lot of wetlands.</a:t>
            </a:r>
          </a:p>
          <a:p>
            <a:pPr marL="176822" indent="-176822">
              <a:buFont typeface="Arial" panose="020B0604020202020204" pitchFamily="34" charset="0"/>
              <a:buChar char="•"/>
            </a:pPr>
            <a:r>
              <a:rPr lang="en-US" sz="1400" dirty="0"/>
              <a:t>The Delta is fresh, with many distributary channels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CBE8F5-B43C-45A5-9390-915E77A88028}"/>
              </a:ext>
            </a:extLst>
          </p:cNvPr>
          <p:cNvSpPr txBox="1"/>
          <p:nvPr/>
        </p:nvSpPr>
        <p:spPr>
          <a:xfrm>
            <a:off x="511325" y="2986504"/>
            <a:ext cx="2043530" cy="146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5" dirty="0">
                <a:hlinkClick r:id="rId3" action="ppaction://hlinksldjump"/>
              </a:rPr>
              <a:t>Secchi Depth</a:t>
            </a:r>
            <a:r>
              <a:rPr lang="en-US" sz="1485" dirty="0"/>
              <a:t>……………..1</a:t>
            </a:r>
          </a:p>
          <a:p>
            <a:r>
              <a:rPr lang="en-US" sz="1485" dirty="0">
                <a:hlinkClick r:id="rId4" action="ppaction://hlinksldjump"/>
              </a:rPr>
              <a:t>Temperature</a:t>
            </a:r>
            <a:r>
              <a:rPr lang="en-US" sz="1485" dirty="0"/>
              <a:t>……………..2</a:t>
            </a:r>
          </a:p>
          <a:p>
            <a:r>
              <a:rPr lang="en-US" sz="1485" dirty="0">
                <a:hlinkClick r:id="rId5" action="ppaction://hlinksldjump"/>
              </a:rPr>
              <a:t>Chlorophyll</a:t>
            </a:r>
            <a:r>
              <a:rPr lang="en-US" sz="1485" dirty="0"/>
              <a:t>………………..3</a:t>
            </a:r>
          </a:p>
          <a:p>
            <a:r>
              <a:rPr lang="en-US" sz="1485" dirty="0">
                <a:hlinkClick r:id="rId6" action="ppaction://hlinksldjump"/>
              </a:rPr>
              <a:t>Zooplankton</a:t>
            </a:r>
            <a:r>
              <a:rPr lang="en-US" sz="1485" dirty="0"/>
              <a:t>………………4</a:t>
            </a:r>
          </a:p>
          <a:p>
            <a:r>
              <a:rPr lang="en-US" sz="1485" dirty="0">
                <a:hlinkClick r:id="rId7" action="ppaction://hlinksldjump"/>
              </a:rPr>
              <a:t>Fish</a:t>
            </a:r>
            <a:r>
              <a:rPr lang="en-US" sz="1485" dirty="0"/>
              <a:t>……………………………5</a:t>
            </a:r>
          </a:p>
          <a:p>
            <a:r>
              <a:rPr lang="en-US" sz="1485" dirty="0">
                <a:hlinkClick r:id="rId8" action="ppaction://hlinksldjump"/>
              </a:rPr>
              <a:t>Recent Trends</a:t>
            </a:r>
            <a:r>
              <a:rPr lang="en-US" sz="1485" dirty="0"/>
              <a:t>….………..6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9B59A-13B0-4C2D-9561-229E1A3987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71" y="571335"/>
            <a:ext cx="1027644" cy="990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E24920-91C9-4CEF-9DFC-A31F3A8C9F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232" y="3059822"/>
            <a:ext cx="3293315" cy="299392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DD6A998-369D-4E0F-885B-593DBBCE4698}"/>
              </a:ext>
            </a:extLst>
          </p:cNvPr>
          <p:cNvSpPr/>
          <p:nvPr/>
        </p:nvSpPr>
        <p:spPr>
          <a:xfrm>
            <a:off x="5266974" y="3221702"/>
            <a:ext cx="1179871" cy="22312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A3A34E-F8C6-4E75-B0D9-A389732471A8}"/>
              </a:ext>
            </a:extLst>
          </p:cNvPr>
          <p:cNvSpPr/>
          <p:nvPr/>
        </p:nvSpPr>
        <p:spPr>
          <a:xfrm>
            <a:off x="4201491" y="3830264"/>
            <a:ext cx="1065483" cy="93503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7D5BFC-EF3C-4B6C-8482-3059EFB15EF5}"/>
              </a:ext>
            </a:extLst>
          </p:cNvPr>
          <p:cNvSpPr/>
          <p:nvPr/>
        </p:nvSpPr>
        <p:spPr>
          <a:xfrm>
            <a:off x="3308079" y="3946767"/>
            <a:ext cx="947407" cy="93503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B4A30A-E2E5-45B2-8DAC-2B331E28073D}"/>
              </a:ext>
            </a:extLst>
          </p:cNvPr>
          <p:cNvSpPr txBox="1"/>
          <p:nvPr/>
        </p:nvSpPr>
        <p:spPr>
          <a:xfrm>
            <a:off x="3280344" y="3691036"/>
            <a:ext cx="983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San Pablo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AAD0A6-482E-469B-BAFB-4A8C2DE69485}"/>
              </a:ext>
            </a:extLst>
          </p:cNvPr>
          <p:cNvSpPr txBox="1"/>
          <p:nvPr/>
        </p:nvSpPr>
        <p:spPr>
          <a:xfrm>
            <a:off x="4371793" y="3608907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Suisun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20DF91-3E6A-4B3F-BC48-F52CD674EC54}"/>
              </a:ext>
            </a:extLst>
          </p:cNvPr>
          <p:cNvSpPr txBox="1"/>
          <p:nvPr/>
        </p:nvSpPr>
        <p:spPr>
          <a:xfrm>
            <a:off x="5521973" y="3295083"/>
            <a:ext cx="97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The Delta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4D2A53-3E2D-4DF9-AEF9-E2776EA610D8}"/>
              </a:ext>
            </a:extLst>
          </p:cNvPr>
          <p:cNvSpPr txBox="1"/>
          <p:nvPr/>
        </p:nvSpPr>
        <p:spPr>
          <a:xfrm>
            <a:off x="511325" y="2697880"/>
            <a:ext cx="992516" cy="3590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33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36111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5DC701-D2D0-4CD1-844D-9B0BEC4BA38B}"/>
              </a:ext>
            </a:extLst>
          </p:cNvPr>
          <p:cNvSpPr txBox="1"/>
          <p:nvPr/>
        </p:nvSpPr>
        <p:spPr>
          <a:xfrm>
            <a:off x="304982" y="3574149"/>
            <a:ext cx="3866179" cy="72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4" b="1" dirty="0"/>
              <a:t>San Pablo Bay</a:t>
            </a:r>
          </a:p>
          <a:p>
            <a:endParaRPr lang="en-US" sz="2054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4B250-0696-449F-B9C0-D5D3CDC31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071" y="213475"/>
            <a:ext cx="5068906" cy="1207366"/>
          </a:xfrm>
        </p:spPr>
        <p:txBody>
          <a:bodyPr>
            <a:normAutofit/>
          </a:bodyPr>
          <a:lstStyle/>
          <a:p>
            <a:r>
              <a:rPr lang="en-US" sz="5400" dirty="0"/>
              <a:t>Secchi Depth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79B21-AFC1-4EF2-A5C6-8A63DE3DE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012" y="130329"/>
            <a:ext cx="8576956" cy="533535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Interagency Ecological Program Status &amp; Trends 2017-2018 Winter Season 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F7A45-74E2-42E6-ADD8-A641081F2B05}"/>
              </a:ext>
            </a:extLst>
          </p:cNvPr>
          <p:cNvSpPr txBox="1"/>
          <p:nvPr/>
        </p:nvSpPr>
        <p:spPr>
          <a:xfrm>
            <a:off x="632206" y="1574428"/>
            <a:ext cx="6890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Organisms in this ecosystem are adapted to high turbidity conditions, and reductions in turbidity can have many negative ecological effects. Higher values for Secchi depth indicate lower turbidity.</a:t>
            </a:r>
          </a:p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Secchi depth is measured monthly by DWR’s Environmental monitoring program by dropping a black-and-white disk in the water until it disappears.</a:t>
            </a:r>
          </a:p>
          <a:p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DD14C-2003-42AC-9DF6-02DBABD35EE4}"/>
              </a:ext>
            </a:extLst>
          </p:cNvPr>
          <p:cNvSpPr txBox="1"/>
          <p:nvPr/>
        </p:nvSpPr>
        <p:spPr>
          <a:xfrm>
            <a:off x="4002572" y="3574149"/>
            <a:ext cx="3866179" cy="72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4" b="1" dirty="0"/>
              <a:t>Suisun Bay</a:t>
            </a:r>
          </a:p>
          <a:p>
            <a:endParaRPr lang="en-US" sz="2054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C8EE9F-93BA-4F38-BEFC-A2F7B1407FCC}"/>
              </a:ext>
            </a:extLst>
          </p:cNvPr>
          <p:cNvSpPr txBox="1"/>
          <p:nvPr/>
        </p:nvSpPr>
        <p:spPr>
          <a:xfrm>
            <a:off x="7207344" y="3543427"/>
            <a:ext cx="3866179" cy="72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4" b="1" dirty="0"/>
              <a:t>The Delta</a:t>
            </a:r>
          </a:p>
          <a:p>
            <a:endParaRPr lang="en-US" sz="2054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62F15E-9505-41C4-9AD7-10CF4E211EE9}"/>
              </a:ext>
            </a:extLst>
          </p:cNvPr>
          <p:cNvSpPr txBox="1"/>
          <p:nvPr/>
        </p:nvSpPr>
        <p:spPr>
          <a:xfrm>
            <a:off x="5536369" y="4295753"/>
            <a:ext cx="4443284" cy="746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320" dirty="0"/>
              <a:t>Suisun bay is usually pretty </a:t>
            </a:r>
            <a:r>
              <a:rPr lang="en-US" sz="1320" dirty="0" err="1"/>
              <a:t>murkey</a:t>
            </a:r>
            <a:r>
              <a:rPr lang="en-US" sz="1320" dirty="0"/>
              <a:t>, meaning low </a:t>
            </a:r>
            <a:r>
              <a:rPr lang="en-US" sz="1320" dirty="0" err="1"/>
              <a:t>secchi</a:t>
            </a:r>
            <a:r>
              <a:rPr lang="en-US" sz="1320" dirty="0"/>
              <a:t> depth. </a:t>
            </a:r>
          </a:p>
          <a:p>
            <a:endParaRPr lang="en-US" sz="1613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9807A-8D05-4948-AF07-AFCCFFD3D08F}"/>
              </a:ext>
            </a:extLst>
          </p:cNvPr>
          <p:cNvSpPr txBox="1"/>
          <p:nvPr/>
        </p:nvSpPr>
        <p:spPr>
          <a:xfrm>
            <a:off x="7523131" y="6186746"/>
            <a:ext cx="24565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The Delta has been getting clearer over time</a:t>
            </a:r>
          </a:p>
          <a:p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EC11B6-765A-42ED-824D-C20E8E4BE111}"/>
              </a:ext>
            </a:extLst>
          </p:cNvPr>
          <p:cNvSpPr txBox="1"/>
          <p:nvPr/>
        </p:nvSpPr>
        <p:spPr>
          <a:xfrm>
            <a:off x="437726" y="6186746"/>
            <a:ext cx="2568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San Pablo bay is pretty clear. </a:t>
            </a:r>
          </a:p>
          <a:p>
            <a:endParaRPr lang="en-US" sz="1600" dirty="0"/>
          </a:p>
        </p:txBody>
      </p:sp>
      <p:pic>
        <p:nvPicPr>
          <p:cNvPr id="2050" name="Picture 2" descr="Image result for secchi depth">
            <a:extLst>
              <a:ext uri="{FF2B5EF4-FFF2-40B4-BE49-F238E27FC236}">
                <a16:creationId xmlns:a16="http://schemas.microsoft.com/office/drawing/2014/main" id="{03A51036-EC6F-4390-BEE7-5000D94BB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088" y="1416203"/>
            <a:ext cx="2646565" cy="168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2DC9B6-96A0-4F26-B84D-0A3AFD9727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67"/>
          <a:stretch/>
        </p:blipFill>
        <p:spPr>
          <a:xfrm>
            <a:off x="177630" y="4111755"/>
            <a:ext cx="9802023" cy="198993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B3BB663-3AE5-430D-90F4-8CEF6BD89BCE}"/>
              </a:ext>
            </a:extLst>
          </p:cNvPr>
          <p:cNvSpPr txBox="1"/>
          <p:nvPr/>
        </p:nvSpPr>
        <p:spPr>
          <a:xfrm>
            <a:off x="3794226" y="6164787"/>
            <a:ext cx="2568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Suisun Bay is pretty murky (low </a:t>
            </a:r>
            <a:r>
              <a:rPr lang="en-US" sz="1600" dirty="0" err="1"/>
              <a:t>secchi</a:t>
            </a:r>
            <a:r>
              <a:rPr lang="en-US" sz="1600" dirty="0"/>
              <a:t> depth)</a:t>
            </a:r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5C428-DADA-4DBE-9F55-E73B3390AF62}"/>
              </a:ext>
            </a:extLst>
          </p:cNvPr>
          <p:cNvSpPr txBox="1"/>
          <p:nvPr/>
        </p:nvSpPr>
        <p:spPr>
          <a:xfrm>
            <a:off x="8168692" y="1119503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Secchi disk</a:t>
            </a:r>
          </a:p>
        </p:txBody>
      </p:sp>
    </p:spTree>
    <p:extLst>
      <p:ext uri="{BB962C8B-B14F-4D97-AF65-F5344CB8AC3E}">
        <p14:creationId xmlns:p14="http://schemas.microsoft.com/office/powerpoint/2010/main" val="199807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5DC701-D2D0-4CD1-844D-9B0BEC4BA38B}"/>
              </a:ext>
            </a:extLst>
          </p:cNvPr>
          <p:cNvSpPr txBox="1"/>
          <p:nvPr/>
        </p:nvSpPr>
        <p:spPr>
          <a:xfrm>
            <a:off x="326468" y="3462153"/>
            <a:ext cx="2003777" cy="72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4" b="1" dirty="0"/>
              <a:t>San Pablo Bay</a:t>
            </a:r>
          </a:p>
          <a:p>
            <a:endParaRPr lang="en-US" sz="2054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F7A45-74E2-42E6-ADD8-A641081F2B05}"/>
              </a:ext>
            </a:extLst>
          </p:cNvPr>
          <p:cNvSpPr txBox="1"/>
          <p:nvPr/>
        </p:nvSpPr>
        <p:spPr>
          <a:xfrm>
            <a:off x="492654" y="1764932"/>
            <a:ext cx="7145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Temperature is monitored monthly by DWR’s Environmental Monitoring Program.</a:t>
            </a:r>
          </a:p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Most fish have temperature tolerances necessary for growth and reproduction.</a:t>
            </a:r>
          </a:p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Increasing winter temperatures may lower Delta Smelt fecundity.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DD14C-2003-42AC-9DF6-02DBABD35EE4}"/>
              </a:ext>
            </a:extLst>
          </p:cNvPr>
          <p:cNvSpPr txBox="1"/>
          <p:nvPr/>
        </p:nvSpPr>
        <p:spPr>
          <a:xfrm>
            <a:off x="3729769" y="3426309"/>
            <a:ext cx="2172086" cy="72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4" b="1" dirty="0"/>
              <a:t>Suisun Bay</a:t>
            </a:r>
          </a:p>
          <a:p>
            <a:endParaRPr lang="en-US" sz="2054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C8EE9F-93BA-4F38-BEFC-A2F7B1407FCC}"/>
              </a:ext>
            </a:extLst>
          </p:cNvPr>
          <p:cNvSpPr txBox="1"/>
          <p:nvPr/>
        </p:nvSpPr>
        <p:spPr>
          <a:xfrm>
            <a:off x="7052747" y="3426309"/>
            <a:ext cx="2003777" cy="72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4" b="1" dirty="0"/>
              <a:t>The Delta</a:t>
            </a:r>
          </a:p>
          <a:p>
            <a:endParaRPr lang="en-US" sz="2054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9807A-8D05-4948-AF07-AFCCFFD3D08F}"/>
              </a:ext>
            </a:extLst>
          </p:cNvPr>
          <p:cNvSpPr txBox="1"/>
          <p:nvPr/>
        </p:nvSpPr>
        <p:spPr>
          <a:xfrm>
            <a:off x="7182754" y="5926277"/>
            <a:ext cx="24565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Delta temperatures are closely linked to air temperature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DC9B6-96A0-4F26-B84D-0A3AFD972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t="50018" r="-504" b="2049"/>
          <a:stretch/>
        </p:blipFill>
        <p:spPr>
          <a:xfrm>
            <a:off x="78747" y="3877624"/>
            <a:ext cx="9802023" cy="198993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B3BB663-3AE5-430D-90F4-8CEF6BD89BCE}"/>
              </a:ext>
            </a:extLst>
          </p:cNvPr>
          <p:cNvSpPr txBox="1"/>
          <p:nvPr/>
        </p:nvSpPr>
        <p:spPr>
          <a:xfrm>
            <a:off x="3837704" y="5926277"/>
            <a:ext cx="2568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Suisun Bay is usually similar to the Delta</a:t>
            </a:r>
          </a:p>
          <a:p>
            <a:endParaRPr lang="en-US" sz="1600" dirty="0"/>
          </a:p>
        </p:txBody>
      </p:sp>
      <p:pic>
        <p:nvPicPr>
          <p:cNvPr id="15" name="Picture 2" descr="Image result for temperature">
            <a:extLst>
              <a:ext uri="{FF2B5EF4-FFF2-40B4-BE49-F238E27FC236}">
                <a16:creationId xmlns:a16="http://schemas.microsoft.com/office/drawing/2014/main" id="{F4F664CE-FD08-4C9F-B2DE-F85E8EC18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011" y="1184006"/>
            <a:ext cx="1596962" cy="159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055552-C7D4-43C3-A6C9-2705DCD3DF6E}"/>
              </a:ext>
            </a:extLst>
          </p:cNvPr>
          <p:cNvSpPr txBox="1"/>
          <p:nvPr/>
        </p:nvSpPr>
        <p:spPr>
          <a:xfrm>
            <a:off x="492654" y="5926277"/>
            <a:ext cx="2568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San Pablo Bay is slightly warmer than the Delta in the winter</a:t>
            </a:r>
          </a:p>
          <a:p>
            <a:endParaRPr lang="en-US" sz="16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77AB46F-CDA5-4920-B5FB-39C4A0BF4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071" y="213475"/>
            <a:ext cx="5068906" cy="1207366"/>
          </a:xfrm>
        </p:spPr>
        <p:txBody>
          <a:bodyPr>
            <a:normAutofit/>
          </a:bodyPr>
          <a:lstStyle/>
          <a:p>
            <a:r>
              <a:rPr lang="en-US" sz="5400" dirty="0"/>
              <a:t>Temperature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693E9B4A-0F87-4BB6-BC1F-2BFCC67756A7}"/>
              </a:ext>
            </a:extLst>
          </p:cNvPr>
          <p:cNvSpPr txBox="1">
            <a:spLocks/>
          </p:cNvSpPr>
          <p:nvPr/>
        </p:nvSpPr>
        <p:spPr>
          <a:xfrm>
            <a:off x="862012" y="130329"/>
            <a:ext cx="8576956" cy="533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68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044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336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Interagency Ecological Program Status &amp; Trends 2017-2018 Winter Season Report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52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5DC701-D2D0-4CD1-844D-9B0BEC4BA38B}"/>
              </a:ext>
            </a:extLst>
          </p:cNvPr>
          <p:cNvSpPr txBox="1"/>
          <p:nvPr/>
        </p:nvSpPr>
        <p:spPr>
          <a:xfrm>
            <a:off x="304982" y="3574149"/>
            <a:ext cx="3866179" cy="72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4" b="1" dirty="0"/>
              <a:t>San Pablo Bay</a:t>
            </a:r>
          </a:p>
          <a:p>
            <a:endParaRPr lang="en-US" sz="2054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F7A45-74E2-42E6-ADD8-A641081F2B05}"/>
              </a:ext>
            </a:extLst>
          </p:cNvPr>
          <p:cNvSpPr txBox="1"/>
          <p:nvPr/>
        </p:nvSpPr>
        <p:spPr>
          <a:xfrm>
            <a:off x="862012" y="1464323"/>
            <a:ext cx="5508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Chlorophyll is an indicator of phytoplankton production, which tends to be low during the winter.</a:t>
            </a:r>
          </a:p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Phytoplankton are the base of the pelagic food web. It is sampled monthly by DWR’s Environmental Monitoring Program.</a:t>
            </a:r>
          </a:p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The invasive clam </a:t>
            </a:r>
            <a:r>
              <a:rPr lang="en-US" sz="1600" i="1" dirty="0"/>
              <a:t>Potamocorbula amurensis </a:t>
            </a:r>
            <a:r>
              <a:rPr lang="en-US" sz="1600" dirty="0"/>
              <a:t>caused a decline in phytoplankton and zooplankton – especially in Suisun Bay.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DD14C-2003-42AC-9DF6-02DBABD35EE4}"/>
              </a:ext>
            </a:extLst>
          </p:cNvPr>
          <p:cNvSpPr txBox="1"/>
          <p:nvPr/>
        </p:nvSpPr>
        <p:spPr>
          <a:xfrm>
            <a:off x="4002572" y="3574149"/>
            <a:ext cx="3866179" cy="72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4" b="1" dirty="0"/>
              <a:t>Suisun Bay</a:t>
            </a:r>
          </a:p>
          <a:p>
            <a:endParaRPr lang="en-US" sz="2054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C8EE9F-93BA-4F38-BEFC-A2F7B1407FCC}"/>
              </a:ext>
            </a:extLst>
          </p:cNvPr>
          <p:cNvSpPr txBox="1"/>
          <p:nvPr/>
        </p:nvSpPr>
        <p:spPr>
          <a:xfrm>
            <a:off x="7207344" y="3543427"/>
            <a:ext cx="3866179" cy="724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4" b="1" dirty="0"/>
              <a:t>The Delta</a:t>
            </a:r>
          </a:p>
          <a:p>
            <a:endParaRPr lang="en-US" sz="2054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9807A-8D05-4948-AF07-AFCCFFD3D08F}"/>
              </a:ext>
            </a:extLst>
          </p:cNvPr>
          <p:cNvSpPr txBox="1"/>
          <p:nvPr/>
        </p:nvSpPr>
        <p:spPr>
          <a:xfrm>
            <a:off x="7223689" y="6007106"/>
            <a:ext cx="2680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Winter chlorophyll levels have been consistently low in the Delta</a:t>
            </a:r>
          </a:p>
          <a:p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3BB663-3AE5-430D-90F4-8CEF6BD89BCE}"/>
              </a:ext>
            </a:extLst>
          </p:cNvPr>
          <p:cNvSpPr txBox="1"/>
          <p:nvPr/>
        </p:nvSpPr>
        <p:spPr>
          <a:xfrm>
            <a:off x="3827121" y="6000138"/>
            <a:ext cx="2862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The clam invasion lowered chlorophyll in Suisun more than other regions</a:t>
            </a:r>
          </a:p>
          <a:p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055552-C7D4-43C3-A6C9-2705DCD3DF6E}"/>
              </a:ext>
            </a:extLst>
          </p:cNvPr>
          <p:cNvSpPr txBox="1"/>
          <p:nvPr/>
        </p:nvSpPr>
        <p:spPr>
          <a:xfrm>
            <a:off x="557110" y="5985104"/>
            <a:ext cx="2811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Winter chlorophyll has been consistently low in San Pablo Bay</a:t>
            </a:r>
          </a:p>
          <a:p>
            <a:endParaRPr lang="en-US" sz="1600" dirty="0"/>
          </a:p>
        </p:txBody>
      </p:sp>
      <p:pic>
        <p:nvPicPr>
          <p:cNvPr id="18" name="Picture 2" descr="Related image">
            <a:extLst>
              <a:ext uri="{FF2B5EF4-FFF2-40B4-BE49-F238E27FC236}">
                <a16:creationId xmlns:a16="http://schemas.microsoft.com/office/drawing/2014/main" id="{1CB56194-4436-4137-87E3-89719825D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8" t="72051" r="62321" b="1084"/>
          <a:stretch/>
        </p:blipFill>
        <p:spPr bwMode="auto">
          <a:xfrm>
            <a:off x="7538799" y="1086723"/>
            <a:ext cx="1269708" cy="144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99A1B4-A4E3-4198-86BC-8FA98B3CC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0" y="3907230"/>
            <a:ext cx="9997266" cy="2117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62BEC9-7966-4FFA-B7C7-FEC57896BA07}"/>
              </a:ext>
            </a:extLst>
          </p:cNvPr>
          <p:cNvSpPr txBox="1"/>
          <p:nvPr/>
        </p:nvSpPr>
        <p:spPr>
          <a:xfrm rot="16200000" flipH="1">
            <a:off x="1311592" y="4184776"/>
            <a:ext cx="738692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/>
              <a:t>clam invasion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7A8A44-B1DF-4413-BEAD-BC8E41DD9228}"/>
              </a:ext>
            </a:extLst>
          </p:cNvPr>
          <p:cNvSpPr txBox="1"/>
          <p:nvPr/>
        </p:nvSpPr>
        <p:spPr>
          <a:xfrm rot="16200000" flipH="1">
            <a:off x="4671339" y="4190763"/>
            <a:ext cx="738692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/>
              <a:t>clam invasion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BC8298-556C-4569-B373-795CFE3857DA}"/>
              </a:ext>
            </a:extLst>
          </p:cNvPr>
          <p:cNvSpPr txBox="1"/>
          <p:nvPr/>
        </p:nvSpPr>
        <p:spPr>
          <a:xfrm rot="16200000" flipH="1">
            <a:off x="7961807" y="4173245"/>
            <a:ext cx="738692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/>
              <a:t>clam invasion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2015B4B-0802-4CA1-AFC8-3160D886D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071" y="213475"/>
            <a:ext cx="5068906" cy="1207366"/>
          </a:xfrm>
        </p:spPr>
        <p:txBody>
          <a:bodyPr>
            <a:normAutofit/>
          </a:bodyPr>
          <a:lstStyle/>
          <a:p>
            <a:r>
              <a:rPr lang="en-US" sz="5400" dirty="0"/>
              <a:t>Chlorophyll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BBDF106C-EE77-4E45-A4FC-9A83B000C0A0}"/>
              </a:ext>
            </a:extLst>
          </p:cNvPr>
          <p:cNvSpPr txBox="1">
            <a:spLocks/>
          </p:cNvSpPr>
          <p:nvPr/>
        </p:nvSpPr>
        <p:spPr>
          <a:xfrm>
            <a:off x="862012" y="130329"/>
            <a:ext cx="8576956" cy="533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68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044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336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Interagency Ecological Program Status &amp; Trends 2017-2018 Winter Season Report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624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5DC701-D2D0-4CD1-844D-9B0BEC4BA38B}"/>
              </a:ext>
            </a:extLst>
          </p:cNvPr>
          <p:cNvSpPr txBox="1"/>
          <p:nvPr/>
        </p:nvSpPr>
        <p:spPr>
          <a:xfrm>
            <a:off x="747403" y="2910124"/>
            <a:ext cx="2156080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4" b="1" dirty="0"/>
              <a:t>San Pablo Bay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F7A45-74E2-42E6-ADD8-A641081F2B05}"/>
              </a:ext>
            </a:extLst>
          </p:cNvPr>
          <p:cNvSpPr txBox="1"/>
          <p:nvPr/>
        </p:nvSpPr>
        <p:spPr>
          <a:xfrm>
            <a:off x="580967" y="1500808"/>
            <a:ext cx="7186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Zooplankton is sampled monthly by the CDFW/DWR Environmental Monitoring Program, but sampling in winter did not begin until 1995. </a:t>
            </a:r>
          </a:p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Zooplankton are an important food source for pelagic fish. Calanoid copepods and mysids are good fish food. Cyclopoid copepods are not as good for fish food.</a:t>
            </a:r>
          </a:p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Biomass tends to be low in the winter.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DD14C-2003-42AC-9DF6-02DBABD35EE4}"/>
              </a:ext>
            </a:extLst>
          </p:cNvPr>
          <p:cNvSpPr txBox="1"/>
          <p:nvPr/>
        </p:nvSpPr>
        <p:spPr>
          <a:xfrm>
            <a:off x="3977550" y="2910124"/>
            <a:ext cx="1449906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4" b="1" dirty="0"/>
              <a:t>Suisun Bay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C8EE9F-93BA-4F38-BEFC-A2F7B1407FCC}"/>
              </a:ext>
            </a:extLst>
          </p:cNvPr>
          <p:cNvSpPr txBox="1"/>
          <p:nvPr/>
        </p:nvSpPr>
        <p:spPr>
          <a:xfrm>
            <a:off x="6501522" y="2910124"/>
            <a:ext cx="1610910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4" b="1" dirty="0"/>
              <a:t>The Delta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3BB663-3AE5-430D-90F4-8CEF6BD89BCE}"/>
              </a:ext>
            </a:extLst>
          </p:cNvPr>
          <p:cNvSpPr txBox="1"/>
          <p:nvPr/>
        </p:nvSpPr>
        <p:spPr>
          <a:xfrm>
            <a:off x="3420832" y="6709025"/>
            <a:ext cx="2472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Suisun has a lot of cyclopoid copepods</a:t>
            </a:r>
          </a:p>
          <a:p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055552-C7D4-43C3-A6C9-2705DCD3DF6E}"/>
              </a:ext>
            </a:extLst>
          </p:cNvPr>
          <p:cNvSpPr txBox="1"/>
          <p:nvPr/>
        </p:nvSpPr>
        <p:spPr>
          <a:xfrm>
            <a:off x="786836" y="6709025"/>
            <a:ext cx="2205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San Pablo Bay is dominated by calanoid copepods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15C86-414E-4944-97A9-2298F19FA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479" y="2407721"/>
            <a:ext cx="1813673" cy="833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06312-76F3-4BA0-AC36-DD6BEC2F8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91939" y="795895"/>
            <a:ext cx="988809" cy="14697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69397F-D5DC-433F-A7B3-6080D2A7B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09" y="3555102"/>
            <a:ext cx="8263114" cy="30265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E6139C2-5AB7-4F96-8354-2CAD5D8E5405}"/>
              </a:ext>
            </a:extLst>
          </p:cNvPr>
          <p:cNvSpPr txBox="1"/>
          <p:nvPr/>
        </p:nvSpPr>
        <p:spPr>
          <a:xfrm>
            <a:off x="6321801" y="6709025"/>
            <a:ext cx="2603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The Delta has low zooplankton abundance during the winter.</a:t>
            </a:r>
          </a:p>
          <a:p>
            <a:endParaRPr lang="en-US" sz="16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E131A9A-FBEC-4437-8F83-F0505C8C1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071" y="213475"/>
            <a:ext cx="5068906" cy="1207366"/>
          </a:xfrm>
        </p:spPr>
        <p:txBody>
          <a:bodyPr>
            <a:normAutofit/>
          </a:bodyPr>
          <a:lstStyle/>
          <a:p>
            <a:r>
              <a:rPr lang="en-US" sz="5400" dirty="0"/>
              <a:t>Zooplankton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03F007B3-B35E-4131-84C8-7478F77DA534}"/>
              </a:ext>
            </a:extLst>
          </p:cNvPr>
          <p:cNvSpPr txBox="1">
            <a:spLocks/>
          </p:cNvSpPr>
          <p:nvPr/>
        </p:nvSpPr>
        <p:spPr>
          <a:xfrm>
            <a:off x="862012" y="130329"/>
            <a:ext cx="8576956" cy="533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68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044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336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Interagency Ecological Program Status &amp; Trends 2017-2018 Winter Season Report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411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8B8967-20D8-42EC-8E0F-B1A930469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81"/>
          <a:stretch/>
        </p:blipFill>
        <p:spPr>
          <a:xfrm>
            <a:off x="3485016" y="2878785"/>
            <a:ext cx="3242922" cy="203685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1971A2-2C09-49B3-A05C-0CEA9F0B29EE}"/>
              </a:ext>
            </a:extLst>
          </p:cNvPr>
          <p:cNvSpPr txBox="1"/>
          <p:nvPr/>
        </p:nvSpPr>
        <p:spPr>
          <a:xfrm>
            <a:off x="3476402" y="2394542"/>
            <a:ext cx="3817795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4" b="1" dirty="0"/>
              <a:t>Longfin Smelt – Bay study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C28EC2-DE99-4E8A-B90C-42E6C012A330}"/>
              </a:ext>
            </a:extLst>
          </p:cNvPr>
          <p:cNvSpPr txBox="1"/>
          <p:nvPr/>
        </p:nvSpPr>
        <p:spPr>
          <a:xfrm>
            <a:off x="3485016" y="5168618"/>
            <a:ext cx="33467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Longfin Smelt are listed as Threatened under CESA and have been in decline since the early 2000s. </a:t>
            </a:r>
          </a:p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Longfin Smelt are sampled by CDFW’s San Francisco Bay Study’s midwater trawl.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A3FC9E4-75DF-4ACB-BAB4-62F86B1B0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18" b="19161"/>
          <a:stretch/>
        </p:blipFill>
        <p:spPr>
          <a:xfrm>
            <a:off x="4194178" y="1674913"/>
            <a:ext cx="1406093" cy="5856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C52A80-D24B-40E5-B1F1-105A3A2CE09D}"/>
              </a:ext>
            </a:extLst>
          </p:cNvPr>
          <p:cNvSpPr txBox="1"/>
          <p:nvPr/>
        </p:nvSpPr>
        <p:spPr>
          <a:xfrm>
            <a:off x="263861" y="2414116"/>
            <a:ext cx="3305921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4" b="1" dirty="0"/>
              <a:t>White Sturgeon – Bay Study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5B0FF3-7DCB-462D-94DF-242B37C55B06}"/>
              </a:ext>
            </a:extLst>
          </p:cNvPr>
          <p:cNvSpPr txBox="1"/>
          <p:nvPr/>
        </p:nvSpPr>
        <p:spPr>
          <a:xfrm>
            <a:off x="263861" y="5124499"/>
            <a:ext cx="32125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White sturgeon support a recreational fishery</a:t>
            </a:r>
          </a:p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Juvenile sturgeon are caught in CDFW’s San Francisco Bay Study’s otter trawl.</a:t>
            </a:r>
          </a:p>
          <a:p>
            <a:endParaRPr lang="en-US" sz="1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27C36E-F30B-49CF-ADB4-3765AC058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8" y="2825862"/>
            <a:ext cx="2600529" cy="2013219"/>
          </a:xfrm>
          <a:prstGeom prst="rect">
            <a:avLst/>
          </a:prstGeom>
        </p:spPr>
      </p:pic>
      <p:pic>
        <p:nvPicPr>
          <p:cNvPr id="22" name="Picture 4" descr="Image result for white sturgeon">
            <a:extLst>
              <a:ext uri="{FF2B5EF4-FFF2-40B4-BE49-F238E27FC236}">
                <a16:creationId xmlns:a16="http://schemas.microsoft.com/office/drawing/2014/main" id="{111A6A54-7170-4BAD-856C-DAAFFFAE9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687" b="89866" l="4114" r="96899">
                        <a14:foregroundMark x1="11076" y1="47094" x2="4114" y2="49627"/>
                        <a14:foregroundMark x1="4114" y1="49627" x2="5253" y2="60060"/>
                        <a14:foregroundMark x1="86646" y1="39046" x2="92722" y2="29061"/>
                        <a14:foregroundMark x1="92722" y1="29061" x2="93354" y2="25633"/>
                        <a14:foregroundMark x1="95063" y1="22355" x2="96899" y2="196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63" y="1585916"/>
            <a:ext cx="2187382" cy="92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C602100-4414-42BE-8791-672767ADE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071" y="213475"/>
            <a:ext cx="5068906" cy="1207366"/>
          </a:xfrm>
        </p:spPr>
        <p:txBody>
          <a:bodyPr>
            <a:normAutofit/>
          </a:bodyPr>
          <a:lstStyle/>
          <a:p>
            <a:r>
              <a:rPr lang="en-US" sz="5400" dirty="0"/>
              <a:t>Fish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EFE3599B-82CA-478B-BE6F-B13B54FFA065}"/>
              </a:ext>
            </a:extLst>
          </p:cNvPr>
          <p:cNvSpPr txBox="1">
            <a:spLocks/>
          </p:cNvSpPr>
          <p:nvPr/>
        </p:nvSpPr>
        <p:spPr>
          <a:xfrm>
            <a:off x="862012" y="130329"/>
            <a:ext cx="8576956" cy="533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68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044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336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Interagency Ecological Program Status &amp; Trends 2017-2018 Winter Season Report</a:t>
            </a: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FBB3BA-88BE-4298-8B4F-A455D4A52E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8173" y="2050481"/>
            <a:ext cx="1666239" cy="4228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20A801-595B-4B51-8792-E7A26CA887E8}"/>
              </a:ext>
            </a:extLst>
          </p:cNvPr>
          <p:cNvSpPr txBox="1"/>
          <p:nvPr/>
        </p:nvSpPr>
        <p:spPr>
          <a:xfrm>
            <a:off x="6725955" y="5306760"/>
            <a:ext cx="33324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USFWS’s Delta Juvenile Fish Monitoring Program runs beach seines to show landscape patterns of juvenile Chinook Salmon.</a:t>
            </a:r>
          </a:p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Researchers use these patterns to determine differences in salmon life-history.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2B638-BDDF-4F75-9FD9-5143C77817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689" y="2802987"/>
            <a:ext cx="3346711" cy="244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5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9F0BB81-2DAA-43B4-ABCC-301F4603C65D}"/>
              </a:ext>
            </a:extLst>
          </p:cNvPr>
          <p:cNvSpPr txBox="1"/>
          <p:nvPr/>
        </p:nvSpPr>
        <p:spPr>
          <a:xfrm>
            <a:off x="719871" y="2190720"/>
            <a:ext cx="2296242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4" b="1" dirty="0"/>
              <a:t>Delta Smelt - SKT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6D9CC6-7F14-4DCB-B405-D72182187FBB}"/>
              </a:ext>
            </a:extLst>
          </p:cNvPr>
          <p:cNvSpPr txBox="1"/>
          <p:nvPr/>
        </p:nvSpPr>
        <p:spPr>
          <a:xfrm>
            <a:off x="317657" y="5054869"/>
            <a:ext cx="2860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Delta Smelt are ESA listed as Threatened, CESA listed as Endangered and have been in decline since the early 2000s</a:t>
            </a:r>
          </a:p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CDFW’s Spring Kodiak Trawl is designed to monitor adult Delta Smelt from January-March.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D944F97-CD84-4114-9F46-071C194ED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609" y="1501307"/>
            <a:ext cx="1517356" cy="6038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AB71F2-2C20-4E95-BFE4-BF0B34E676C4}"/>
              </a:ext>
            </a:extLst>
          </p:cNvPr>
          <p:cNvSpPr txBox="1"/>
          <p:nvPr/>
        </p:nvSpPr>
        <p:spPr>
          <a:xfrm>
            <a:off x="6989960" y="2239899"/>
            <a:ext cx="3020681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4" b="1" dirty="0"/>
              <a:t>Juvenile Chinook - DJFMP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0CF2F7-30B1-4759-809C-8D81FBE71BBC}"/>
              </a:ext>
            </a:extLst>
          </p:cNvPr>
          <p:cNvSpPr txBox="1"/>
          <p:nvPr/>
        </p:nvSpPr>
        <p:spPr>
          <a:xfrm>
            <a:off x="3355897" y="2245442"/>
            <a:ext cx="3294279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54" b="1" dirty="0"/>
              <a:t>Winter-Run Chinook - RBDD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F55432-DFCA-4749-A90B-06CC23BF13B7}"/>
              </a:ext>
            </a:extLst>
          </p:cNvPr>
          <p:cNvSpPr txBox="1"/>
          <p:nvPr/>
        </p:nvSpPr>
        <p:spPr>
          <a:xfrm>
            <a:off x="6725955" y="5078153"/>
            <a:ext cx="33324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USFWS’s Delta Juvenile Fish Monitoring Program runs beach seines to show landscape patterns of juvenile Chinook Salmon.</a:t>
            </a:r>
          </a:p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Researchers use these patterns to determine differences in salmon life-history.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99362B-DC9A-4DB7-AD33-45B021A8E64C}"/>
              </a:ext>
            </a:extLst>
          </p:cNvPr>
          <p:cNvSpPr txBox="1"/>
          <p:nvPr/>
        </p:nvSpPr>
        <p:spPr>
          <a:xfrm>
            <a:off x="3483721" y="5054869"/>
            <a:ext cx="29607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Juvenile Chinook pass Red Bluff Diversion Dam as they migrate from spawning grounds to the ocean.</a:t>
            </a:r>
          </a:p>
          <a:p>
            <a:pPr marL="251483" indent="-251483">
              <a:buFont typeface="Arial" panose="020B0604020202020204" pitchFamily="34" charset="0"/>
              <a:buChar char="•"/>
            </a:pPr>
            <a:r>
              <a:rPr lang="en-US" sz="1600" dirty="0"/>
              <a:t>Sampling at the dam provides an estimate of production in the upper watershed.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AE4D102-3A88-4232-9826-92273C624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057" y="1591818"/>
            <a:ext cx="1666239" cy="42280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4BF57BC-6BB5-4635-A92E-6FB734DBC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071" y="213475"/>
            <a:ext cx="5068906" cy="1207366"/>
          </a:xfrm>
        </p:spPr>
        <p:txBody>
          <a:bodyPr>
            <a:normAutofit/>
          </a:bodyPr>
          <a:lstStyle/>
          <a:p>
            <a:r>
              <a:rPr lang="en-US" sz="5400" dirty="0"/>
              <a:t>Recent Trends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F6E8E3A-B2E7-470B-80B1-D25504F42C8D}"/>
              </a:ext>
            </a:extLst>
          </p:cNvPr>
          <p:cNvSpPr txBox="1">
            <a:spLocks/>
          </p:cNvSpPr>
          <p:nvPr/>
        </p:nvSpPr>
        <p:spPr>
          <a:xfrm>
            <a:off x="862012" y="130329"/>
            <a:ext cx="8576956" cy="5335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100584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None/>
              <a:defRPr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76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68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752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044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3360" indent="0" algn="ctr" defTabSz="1005840" rtl="0" eaLnBrk="1" latinLnBrk="0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defRPr sz="1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Interagency Ecological Program Status &amp; Trends 2017-2018 Winter Season Report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C26D53-D548-42A8-8AB8-E2D34C667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395" y="2630604"/>
            <a:ext cx="3346711" cy="2447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6A314-9DE2-4584-9C2B-B5D919E90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9165"/>
            <a:ext cx="3346711" cy="24475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5216C9-BB84-4D53-900B-F170CF983B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92" y="2556027"/>
            <a:ext cx="3346711" cy="244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5D496D98813D4DBEDE643E5807C583" ma:contentTypeVersion="10" ma:contentTypeDescription="Create a new document." ma:contentTypeScope="" ma:versionID="f70dc900201e4f91fd7f1b7c6e5e96bc">
  <xsd:schema xmlns:xsd="http://www.w3.org/2001/XMLSchema" xmlns:xs="http://www.w3.org/2001/XMLSchema" xmlns:p="http://schemas.microsoft.com/office/2006/metadata/properties" xmlns:ns1="http://schemas.microsoft.com/sharepoint/v3" xmlns:ns3="d8e3e477-4a6b-4f2c-bc61-5e11693be0f9" targetNamespace="http://schemas.microsoft.com/office/2006/metadata/properties" ma:root="true" ma:fieldsID="551e6a62a1345ad5670b0f55e5c5fd75" ns1:_="" ns3:_="">
    <xsd:import namespace="http://schemas.microsoft.com/sharepoint/v3"/>
    <xsd:import namespace="d8e3e477-4a6b-4f2c-bc61-5e11693be0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3e477-4a6b-4f2c-bc61-5e11693be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0BEF59-2155-4487-981E-A05FB8C22B3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d8e3e477-4a6b-4f2c-bc61-5e11693be0f9"/>
    <ds:schemaRef ds:uri="http://schemas.microsoft.com/sharepoint/v3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170408-CC8E-468E-A90D-A6EAD2AFF0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151940-15AD-4B32-B42A-28A8F07F70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8e3e477-4a6b-4f2c-bc61-5e11693be0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1913</TotalTime>
  <Words>813</Words>
  <Application>Microsoft Office PowerPoint</Application>
  <PresentationFormat>Custom</PresentationFormat>
  <Paragraphs>95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Winter 2017-2018  IEP Status and Trends Report</vt:lpstr>
      <vt:lpstr>Secchi Depth</vt:lpstr>
      <vt:lpstr>Temperature</vt:lpstr>
      <vt:lpstr>Chlorophyll</vt:lpstr>
      <vt:lpstr>Zooplankton</vt:lpstr>
      <vt:lpstr>Fish</vt:lpstr>
      <vt:lpstr>Recent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Pablo Bay</dc:title>
  <dc:creator>Hartman, Rosemary@DWR</dc:creator>
  <cp:lastModifiedBy>Hartman, Rosemary@DWR</cp:lastModifiedBy>
  <cp:revision>16</cp:revision>
  <dcterms:created xsi:type="dcterms:W3CDTF">2019-07-18T14:53:59Z</dcterms:created>
  <dcterms:modified xsi:type="dcterms:W3CDTF">2019-09-17T17:56:29Z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0x010100C65D496D98813D4DBEDE643E5807C583</vt:lpwstr>
  </property>
</Properties>
</file>