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4"/>
    <p:sldMasterId id="2147483713" r:id="rId5"/>
    <p:sldMasterId id="2147483720" r:id="rId6"/>
    <p:sldMasterId id="2147483725" r:id="rId7"/>
    <p:sldMasterId id="2147483648" r:id="rId8"/>
  </p:sldMasterIdLst>
  <p:notesMasterIdLst>
    <p:notesMasterId r:id="rId12"/>
  </p:notesMasterIdLst>
  <p:sldIdLst>
    <p:sldId id="411" r:id="rId9"/>
    <p:sldId id="409" r:id="rId10"/>
    <p:sldId id="410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A69"/>
    <a:srgbClr val="A24499"/>
    <a:srgbClr val="FCF34F"/>
    <a:srgbClr val="3EA096"/>
    <a:srgbClr val="64C9FF"/>
    <a:srgbClr val="456CCD"/>
    <a:srgbClr val="7CED87"/>
    <a:srgbClr val="7FC181"/>
    <a:srgbClr val="4A6CA6"/>
    <a:srgbClr val="60C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3DC99-1075-4EFE-8547-DE53BB4E435C}" v="1" dt="2025-01-07T04:27:05.0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>
        <p:scale>
          <a:sx n="100" d="100"/>
          <a:sy n="100" d="100"/>
        </p:scale>
        <p:origin x="1164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arkinson" userId="4898fbe7-ac67-4c34-b71f-5ad2e28711f8" providerId="ADAL" clId="{A50494D1-01E3-104C-AB38-BD2211606FF0}"/>
    <pc:docChg chg="modSld">
      <pc:chgData name="Thomas Parkinson" userId="4898fbe7-ac67-4c34-b71f-5ad2e28711f8" providerId="ADAL" clId="{A50494D1-01E3-104C-AB38-BD2211606FF0}" dt="2024-08-08T03:20:22.522" v="0" actId="729"/>
      <pc:docMkLst>
        <pc:docMk/>
      </pc:docMkLst>
      <pc:sldChg chg="mod modShow">
        <pc:chgData name="Thomas Parkinson" userId="4898fbe7-ac67-4c34-b71f-5ad2e28711f8" providerId="ADAL" clId="{A50494D1-01E3-104C-AB38-BD2211606FF0}" dt="2024-08-08T03:20:22.522" v="0" actId="729"/>
        <pc:sldMkLst>
          <pc:docMk/>
          <pc:sldMk cId="2394440951" sldId="411"/>
        </pc:sldMkLst>
      </pc:sldChg>
      <pc:sldChg chg="mod modShow">
        <pc:chgData name="Thomas Parkinson" userId="4898fbe7-ac67-4c34-b71f-5ad2e28711f8" providerId="ADAL" clId="{A50494D1-01E3-104C-AB38-BD2211606FF0}" dt="2024-08-08T03:20:22.522" v="0" actId="729"/>
        <pc:sldMkLst>
          <pc:docMk/>
          <pc:sldMk cId="237398714" sldId="412"/>
        </pc:sldMkLst>
      </pc:sldChg>
      <pc:sldChg chg="mod modShow">
        <pc:chgData name="Thomas Parkinson" userId="4898fbe7-ac67-4c34-b71f-5ad2e28711f8" providerId="ADAL" clId="{A50494D1-01E3-104C-AB38-BD2211606FF0}" dt="2024-08-08T03:20:22.522" v="0" actId="729"/>
        <pc:sldMkLst>
          <pc:docMk/>
          <pc:sldMk cId="3924381341" sldId="416"/>
        </pc:sldMkLst>
      </pc:sldChg>
    </pc:docChg>
  </pc:docChgLst>
  <pc:docChgLst>
    <pc:chgData name="Thomas Parkinson" userId="4898fbe7-ac67-4c34-b71f-5ad2e28711f8" providerId="ADAL" clId="{A142BBE7-BC77-9845-ADAF-1FB0718B646E}"/>
    <pc:docChg chg="undo custSel delSld modSld modSection">
      <pc:chgData name="Thomas Parkinson" userId="4898fbe7-ac67-4c34-b71f-5ad2e28711f8" providerId="ADAL" clId="{A142BBE7-BC77-9845-ADAF-1FB0718B646E}" dt="2024-12-18T09:49:03.393" v="255" actId="20577"/>
      <pc:docMkLst>
        <pc:docMk/>
      </pc:docMkLst>
      <pc:sldChg chg="modSp mod">
        <pc:chgData name="Thomas Parkinson" userId="4898fbe7-ac67-4c34-b71f-5ad2e28711f8" providerId="ADAL" clId="{A142BBE7-BC77-9845-ADAF-1FB0718B646E}" dt="2024-12-13T06:09:30.763" v="118" actId="20577"/>
        <pc:sldMkLst>
          <pc:docMk/>
          <pc:sldMk cId="708298917" sldId="353"/>
        </pc:sldMkLst>
      </pc:sldChg>
      <pc:sldChg chg="del">
        <pc:chgData name="Thomas Parkinson" userId="4898fbe7-ac67-4c34-b71f-5ad2e28711f8" providerId="ADAL" clId="{A142BBE7-BC77-9845-ADAF-1FB0718B646E}" dt="2024-12-13T06:07:14.752" v="31" actId="2696"/>
        <pc:sldMkLst>
          <pc:docMk/>
          <pc:sldMk cId="1974517483" sldId="372"/>
        </pc:sldMkLst>
      </pc:sldChg>
      <pc:sldChg chg="modSp mod">
        <pc:chgData name="Thomas Parkinson" userId="4898fbe7-ac67-4c34-b71f-5ad2e28711f8" providerId="ADAL" clId="{A142BBE7-BC77-9845-ADAF-1FB0718B646E}" dt="2024-12-13T06:08:37.981" v="73" actId="14826"/>
        <pc:sldMkLst>
          <pc:docMk/>
          <pc:sldMk cId="3704952269" sldId="378"/>
        </pc:sldMkLst>
      </pc:sldChg>
      <pc:sldChg chg="modSp mod modShow">
        <pc:chgData name="Thomas Parkinson" userId="4898fbe7-ac67-4c34-b71f-5ad2e28711f8" providerId="ADAL" clId="{A142BBE7-BC77-9845-ADAF-1FB0718B646E}" dt="2024-12-18T09:49:03.393" v="255" actId="20577"/>
        <pc:sldMkLst>
          <pc:docMk/>
          <pc:sldMk cId="2808514385" sldId="409"/>
        </pc:sldMkLst>
      </pc:sldChg>
      <pc:sldChg chg="del">
        <pc:chgData name="Thomas Parkinson" userId="4898fbe7-ac67-4c34-b71f-5ad2e28711f8" providerId="ADAL" clId="{A142BBE7-BC77-9845-ADAF-1FB0718B646E}" dt="2024-12-13T06:07:14.559" v="2" actId="2696"/>
        <pc:sldMkLst>
          <pc:docMk/>
          <pc:sldMk cId="413664202" sldId="414"/>
        </pc:sldMkLst>
      </pc:sldChg>
      <pc:sldChg chg="del">
        <pc:chgData name="Thomas Parkinson" userId="4898fbe7-ac67-4c34-b71f-5ad2e28711f8" providerId="ADAL" clId="{A142BBE7-BC77-9845-ADAF-1FB0718B646E}" dt="2024-12-13T06:07:14.628" v="12" actId="2696"/>
        <pc:sldMkLst>
          <pc:docMk/>
          <pc:sldMk cId="2308210459" sldId="417"/>
        </pc:sldMkLst>
      </pc:sldChg>
      <pc:sldChg chg="del">
        <pc:chgData name="Thomas Parkinson" userId="4898fbe7-ac67-4c34-b71f-5ad2e28711f8" providerId="ADAL" clId="{A142BBE7-BC77-9845-ADAF-1FB0718B646E}" dt="2024-12-13T06:07:14.691" v="18" actId="2696"/>
        <pc:sldMkLst>
          <pc:docMk/>
          <pc:sldMk cId="2711658430" sldId="427"/>
        </pc:sldMkLst>
      </pc:sldChg>
      <pc:sldChg chg="del">
        <pc:chgData name="Thomas Parkinson" userId="4898fbe7-ac67-4c34-b71f-5ad2e28711f8" providerId="ADAL" clId="{A142BBE7-BC77-9845-ADAF-1FB0718B646E}" dt="2024-12-13T06:07:14.736" v="28" actId="2696"/>
        <pc:sldMkLst>
          <pc:docMk/>
          <pc:sldMk cId="3741912065" sldId="429"/>
        </pc:sldMkLst>
      </pc:sldChg>
      <pc:sldChg chg="del">
        <pc:chgData name="Thomas Parkinson" userId="4898fbe7-ac67-4c34-b71f-5ad2e28711f8" providerId="ADAL" clId="{A142BBE7-BC77-9845-ADAF-1FB0718B646E}" dt="2024-12-13T06:07:14.563" v="7" actId="2696"/>
        <pc:sldMkLst>
          <pc:docMk/>
          <pc:sldMk cId="2712120657" sldId="436"/>
        </pc:sldMkLst>
      </pc:sldChg>
      <pc:sldChg chg="del">
        <pc:chgData name="Thomas Parkinson" userId="4898fbe7-ac67-4c34-b71f-5ad2e28711f8" providerId="ADAL" clId="{A142BBE7-BC77-9845-ADAF-1FB0718B646E}" dt="2024-12-13T06:07:14.561" v="5" actId="2696"/>
        <pc:sldMkLst>
          <pc:docMk/>
          <pc:sldMk cId="2135097991" sldId="438"/>
        </pc:sldMkLst>
      </pc:sldChg>
      <pc:sldChg chg="del">
        <pc:chgData name="Thomas Parkinson" userId="4898fbe7-ac67-4c34-b71f-5ad2e28711f8" providerId="ADAL" clId="{A142BBE7-BC77-9845-ADAF-1FB0718B646E}" dt="2024-12-13T06:07:14.690" v="16" actId="2696"/>
        <pc:sldMkLst>
          <pc:docMk/>
          <pc:sldMk cId="2091725559" sldId="439"/>
        </pc:sldMkLst>
      </pc:sldChg>
      <pc:sldChg chg="del">
        <pc:chgData name="Thomas Parkinson" userId="4898fbe7-ac67-4c34-b71f-5ad2e28711f8" providerId="ADAL" clId="{A142BBE7-BC77-9845-ADAF-1FB0718B646E}" dt="2024-12-13T06:07:14.560" v="4" actId="2696"/>
        <pc:sldMkLst>
          <pc:docMk/>
          <pc:sldMk cId="1182310099" sldId="440"/>
        </pc:sldMkLst>
      </pc:sldChg>
      <pc:sldChg chg="del">
        <pc:chgData name="Thomas Parkinson" userId="4898fbe7-ac67-4c34-b71f-5ad2e28711f8" providerId="ADAL" clId="{A142BBE7-BC77-9845-ADAF-1FB0718B646E}" dt="2024-12-13T06:07:14.557" v="0" actId="2696"/>
        <pc:sldMkLst>
          <pc:docMk/>
          <pc:sldMk cId="770591725" sldId="448"/>
        </pc:sldMkLst>
      </pc:sldChg>
      <pc:sldChg chg="del">
        <pc:chgData name="Thomas Parkinson" userId="4898fbe7-ac67-4c34-b71f-5ad2e28711f8" providerId="ADAL" clId="{A142BBE7-BC77-9845-ADAF-1FB0718B646E}" dt="2024-12-13T06:07:14.629" v="13" actId="2696"/>
        <pc:sldMkLst>
          <pc:docMk/>
          <pc:sldMk cId="2461913957" sldId="449"/>
        </pc:sldMkLst>
      </pc:sldChg>
      <pc:sldChg chg="del">
        <pc:chgData name="Thomas Parkinson" userId="4898fbe7-ac67-4c34-b71f-5ad2e28711f8" providerId="ADAL" clId="{A142BBE7-BC77-9845-ADAF-1FB0718B646E}" dt="2024-12-13T06:07:14.627" v="11" actId="2696"/>
        <pc:sldMkLst>
          <pc:docMk/>
          <pc:sldMk cId="1060687794" sldId="450"/>
        </pc:sldMkLst>
      </pc:sldChg>
      <pc:sldChg chg="del">
        <pc:chgData name="Thomas Parkinson" userId="4898fbe7-ac67-4c34-b71f-5ad2e28711f8" providerId="ADAL" clId="{A142BBE7-BC77-9845-ADAF-1FB0718B646E}" dt="2024-12-13T06:07:14.566" v="10" actId="2696"/>
        <pc:sldMkLst>
          <pc:docMk/>
          <pc:sldMk cId="1381242771" sldId="451"/>
        </pc:sldMkLst>
      </pc:sldChg>
      <pc:sldChg chg="del">
        <pc:chgData name="Thomas Parkinson" userId="4898fbe7-ac67-4c34-b71f-5ad2e28711f8" providerId="ADAL" clId="{A142BBE7-BC77-9845-ADAF-1FB0718B646E}" dt="2024-12-13T06:07:14.688" v="14" actId="2696"/>
        <pc:sldMkLst>
          <pc:docMk/>
          <pc:sldMk cId="3495714787" sldId="452"/>
        </pc:sldMkLst>
      </pc:sldChg>
      <pc:sldChg chg="del">
        <pc:chgData name="Thomas Parkinson" userId="4898fbe7-ac67-4c34-b71f-5ad2e28711f8" providerId="ADAL" clId="{A142BBE7-BC77-9845-ADAF-1FB0718B646E}" dt="2024-12-13T06:07:14.562" v="6" actId="2696"/>
        <pc:sldMkLst>
          <pc:docMk/>
          <pc:sldMk cId="2370209113" sldId="453"/>
        </pc:sldMkLst>
      </pc:sldChg>
      <pc:sldChg chg="del">
        <pc:chgData name="Thomas Parkinson" userId="4898fbe7-ac67-4c34-b71f-5ad2e28711f8" providerId="ADAL" clId="{A142BBE7-BC77-9845-ADAF-1FB0718B646E}" dt="2024-12-13T06:07:14.765" v="34" actId="2696"/>
        <pc:sldMkLst>
          <pc:docMk/>
          <pc:sldMk cId="2130897050" sldId="454"/>
        </pc:sldMkLst>
      </pc:sldChg>
      <pc:sldChg chg="del">
        <pc:chgData name="Thomas Parkinson" userId="4898fbe7-ac67-4c34-b71f-5ad2e28711f8" providerId="ADAL" clId="{A142BBE7-BC77-9845-ADAF-1FB0718B646E}" dt="2024-12-13T06:07:14.694" v="22" actId="2696"/>
        <pc:sldMkLst>
          <pc:docMk/>
          <pc:sldMk cId="748270166" sldId="455"/>
        </pc:sldMkLst>
      </pc:sldChg>
      <pc:sldChg chg="del">
        <pc:chgData name="Thomas Parkinson" userId="4898fbe7-ac67-4c34-b71f-5ad2e28711f8" providerId="ADAL" clId="{A142BBE7-BC77-9845-ADAF-1FB0718B646E}" dt="2024-12-13T06:07:14.694" v="23" actId="2696"/>
        <pc:sldMkLst>
          <pc:docMk/>
          <pc:sldMk cId="555350970" sldId="456"/>
        </pc:sldMkLst>
      </pc:sldChg>
      <pc:sldChg chg="del">
        <pc:chgData name="Thomas Parkinson" userId="4898fbe7-ac67-4c34-b71f-5ad2e28711f8" providerId="ADAL" clId="{A142BBE7-BC77-9845-ADAF-1FB0718B646E}" dt="2024-12-13T06:07:14.692" v="19" actId="2696"/>
        <pc:sldMkLst>
          <pc:docMk/>
          <pc:sldMk cId="1327073778" sldId="457"/>
        </pc:sldMkLst>
      </pc:sldChg>
      <pc:sldChg chg="del">
        <pc:chgData name="Thomas Parkinson" userId="4898fbe7-ac67-4c34-b71f-5ad2e28711f8" providerId="ADAL" clId="{A142BBE7-BC77-9845-ADAF-1FB0718B646E}" dt="2024-12-13T06:07:14.558" v="1" actId="2696"/>
        <pc:sldMkLst>
          <pc:docMk/>
          <pc:sldMk cId="2327754969" sldId="458"/>
        </pc:sldMkLst>
      </pc:sldChg>
      <pc:sldChg chg="del">
        <pc:chgData name="Thomas Parkinson" userId="4898fbe7-ac67-4c34-b71f-5ad2e28711f8" providerId="ADAL" clId="{A142BBE7-BC77-9845-ADAF-1FB0718B646E}" dt="2024-12-13T06:07:14.690" v="17" actId="2696"/>
        <pc:sldMkLst>
          <pc:docMk/>
          <pc:sldMk cId="3097990332" sldId="460"/>
        </pc:sldMkLst>
      </pc:sldChg>
      <pc:sldChg chg="del">
        <pc:chgData name="Thomas Parkinson" userId="4898fbe7-ac67-4c34-b71f-5ad2e28711f8" providerId="ADAL" clId="{A142BBE7-BC77-9845-ADAF-1FB0718B646E}" dt="2024-12-13T06:07:14.565" v="9" actId="2696"/>
        <pc:sldMkLst>
          <pc:docMk/>
          <pc:sldMk cId="2723584935" sldId="461"/>
        </pc:sldMkLst>
      </pc:sldChg>
      <pc:sldChg chg="del">
        <pc:chgData name="Thomas Parkinson" userId="4898fbe7-ac67-4c34-b71f-5ad2e28711f8" providerId="ADAL" clId="{A142BBE7-BC77-9845-ADAF-1FB0718B646E}" dt="2024-12-13T06:07:14.735" v="26" actId="2696"/>
        <pc:sldMkLst>
          <pc:docMk/>
          <pc:sldMk cId="4236581067" sldId="462"/>
        </pc:sldMkLst>
      </pc:sldChg>
      <pc:sldChg chg="del">
        <pc:chgData name="Thomas Parkinson" userId="4898fbe7-ac67-4c34-b71f-5ad2e28711f8" providerId="ADAL" clId="{A142BBE7-BC77-9845-ADAF-1FB0718B646E}" dt="2024-12-13T06:07:14.559" v="3" actId="2696"/>
        <pc:sldMkLst>
          <pc:docMk/>
          <pc:sldMk cId="2757675178" sldId="463"/>
        </pc:sldMkLst>
      </pc:sldChg>
      <pc:sldChg chg="del">
        <pc:chgData name="Thomas Parkinson" userId="4898fbe7-ac67-4c34-b71f-5ad2e28711f8" providerId="ADAL" clId="{A142BBE7-BC77-9845-ADAF-1FB0718B646E}" dt="2024-12-13T06:07:14.754" v="33" actId="2696"/>
        <pc:sldMkLst>
          <pc:docMk/>
          <pc:sldMk cId="2714869756" sldId="464"/>
        </pc:sldMkLst>
      </pc:sldChg>
      <pc:sldChg chg="del">
        <pc:chgData name="Thomas Parkinson" userId="4898fbe7-ac67-4c34-b71f-5ad2e28711f8" providerId="ADAL" clId="{A142BBE7-BC77-9845-ADAF-1FB0718B646E}" dt="2024-12-13T06:07:14.692" v="20" actId="2696"/>
        <pc:sldMkLst>
          <pc:docMk/>
          <pc:sldMk cId="2933347191" sldId="465"/>
        </pc:sldMkLst>
      </pc:sldChg>
      <pc:sldChg chg="del">
        <pc:chgData name="Thomas Parkinson" userId="4898fbe7-ac67-4c34-b71f-5ad2e28711f8" providerId="ADAL" clId="{A142BBE7-BC77-9845-ADAF-1FB0718B646E}" dt="2024-12-13T06:07:14.695" v="24" actId="2696"/>
        <pc:sldMkLst>
          <pc:docMk/>
          <pc:sldMk cId="1065818410" sldId="466"/>
        </pc:sldMkLst>
      </pc:sldChg>
      <pc:sldChg chg="del">
        <pc:chgData name="Thomas Parkinson" userId="4898fbe7-ac67-4c34-b71f-5ad2e28711f8" providerId="ADAL" clId="{A142BBE7-BC77-9845-ADAF-1FB0718B646E}" dt="2024-12-13T06:07:14.693" v="21" actId="2696"/>
        <pc:sldMkLst>
          <pc:docMk/>
          <pc:sldMk cId="3535507686" sldId="467"/>
        </pc:sldMkLst>
      </pc:sldChg>
      <pc:sldChg chg="del">
        <pc:chgData name="Thomas Parkinson" userId="4898fbe7-ac67-4c34-b71f-5ad2e28711f8" providerId="ADAL" clId="{A142BBE7-BC77-9845-ADAF-1FB0718B646E}" dt="2024-12-13T06:07:14.738" v="30" actId="2696"/>
        <pc:sldMkLst>
          <pc:docMk/>
          <pc:sldMk cId="3246554405" sldId="468"/>
        </pc:sldMkLst>
      </pc:sldChg>
      <pc:sldChg chg="del">
        <pc:chgData name="Thomas Parkinson" userId="4898fbe7-ac67-4c34-b71f-5ad2e28711f8" providerId="ADAL" clId="{A142BBE7-BC77-9845-ADAF-1FB0718B646E}" dt="2024-12-13T06:07:14.753" v="32" actId="2696"/>
        <pc:sldMkLst>
          <pc:docMk/>
          <pc:sldMk cId="2729808699" sldId="469"/>
        </pc:sldMkLst>
      </pc:sldChg>
      <pc:sldChg chg="del">
        <pc:chgData name="Thomas Parkinson" userId="4898fbe7-ac67-4c34-b71f-5ad2e28711f8" providerId="ADAL" clId="{A142BBE7-BC77-9845-ADAF-1FB0718B646E}" dt="2024-12-13T06:07:14.734" v="25" actId="2696"/>
        <pc:sldMkLst>
          <pc:docMk/>
          <pc:sldMk cId="4135924684" sldId="470"/>
        </pc:sldMkLst>
      </pc:sldChg>
      <pc:sldChg chg="del">
        <pc:chgData name="Thomas Parkinson" userId="4898fbe7-ac67-4c34-b71f-5ad2e28711f8" providerId="ADAL" clId="{A142BBE7-BC77-9845-ADAF-1FB0718B646E}" dt="2024-12-13T06:07:14.737" v="29" actId="2696"/>
        <pc:sldMkLst>
          <pc:docMk/>
          <pc:sldMk cId="2114904414" sldId="471"/>
        </pc:sldMkLst>
      </pc:sldChg>
      <pc:sldChg chg="del">
        <pc:chgData name="Thomas Parkinson" userId="4898fbe7-ac67-4c34-b71f-5ad2e28711f8" providerId="ADAL" clId="{A142BBE7-BC77-9845-ADAF-1FB0718B646E}" dt="2024-12-13T06:07:14.689" v="15" actId="2696"/>
        <pc:sldMkLst>
          <pc:docMk/>
          <pc:sldMk cId="1516644039" sldId="472"/>
        </pc:sldMkLst>
      </pc:sldChg>
      <pc:sldChg chg="del">
        <pc:chgData name="Thomas Parkinson" userId="4898fbe7-ac67-4c34-b71f-5ad2e28711f8" providerId="ADAL" clId="{A142BBE7-BC77-9845-ADAF-1FB0718B646E}" dt="2024-12-13T06:07:14.736" v="27" actId="2696"/>
        <pc:sldMkLst>
          <pc:docMk/>
          <pc:sldMk cId="1915964219" sldId="473"/>
        </pc:sldMkLst>
      </pc:sldChg>
      <pc:sldChg chg="del">
        <pc:chgData name="Thomas Parkinson" userId="4898fbe7-ac67-4c34-b71f-5ad2e28711f8" providerId="ADAL" clId="{A142BBE7-BC77-9845-ADAF-1FB0718B646E}" dt="2024-12-13T06:07:14.564" v="8" actId="2696"/>
        <pc:sldMkLst>
          <pc:docMk/>
          <pc:sldMk cId="4083711911" sldId="474"/>
        </pc:sldMkLst>
      </pc:sldChg>
      <pc:sldChg chg="del">
        <pc:chgData name="Thomas Parkinson" userId="4898fbe7-ac67-4c34-b71f-5ad2e28711f8" providerId="ADAL" clId="{A142BBE7-BC77-9845-ADAF-1FB0718B646E}" dt="2024-12-13T06:07:14.771" v="35" actId="2696"/>
        <pc:sldMkLst>
          <pc:docMk/>
          <pc:sldMk cId="3405904639" sldId="475"/>
        </pc:sldMkLst>
      </pc:sldChg>
      <pc:sldChg chg="mod modShow">
        <pc:chgData name="Thomas Parkinson" userId="4898fbe7-ac67-4c34-b71f-5ad2e28711f8" providerId="ADAL" clId="{A142BBE7-BC77-9845-ADAF-1FB0718B646E}" dt="2024-12-17T03:25:44.975" v="121" actId="729"/>
        <pc:sldMkLst>
          <pc:docMk/>
          <pc:sldMk cId="738789972" sldId="476"/>
        </pc:sldMkLst>
      </pc:sldChg>
      <pc:sldChg chg="mod modShow">
        <pc:chgData name="Thomas Parkinson" userId="4898fbe7-ac67-4c34-b71f-5ad2e28711f8" providerId="ADAL" clId="{A142BBE7-BC77-9845-ADAF-1FB0718B646E}" dt="2024-12-17T03:25:41.679" v="120" actId="729"/>
        <pc:sldMkLst>
          <pc:docMk/>
          <pc:sldMk cId="40014500" sldId="477"/>
        </pc:sldMkLst>
      </pc:sldChg>
      <pc:sldChg chg="mod modShow">
        <pc:chgData name="Thomas Parkinson" userId="4898fbe7-ac67-4c34-b71f-5ad2e28711f8" providerId="ADAL" clId="{A142BBE7-BC77-9845-ADAF-1FB0718B646E}" dt="2024-12-17T03:25:47.741" v="122" actId="729"/>
        <pc:sldMkLst>
          <pc:docMk/>
          <pc:sldMk cId="2217187031" sldId="478"/>
        </pc:sldMkLst>
      </pc:sldChg>
    </pc:docChg>
  </pc:docChgLst>
  <pc:docChgLst>
    <pc:chgData name="Akihisa Nomoto" userId="S::akihisa.nomoto@sydney.edu.au::cf1705c6-f632-4aab-a0ff-13dadb0fa8f7" providerId="AD" clId="Web-{FA4B0DA3-A64A-433D-03F3-14E34DD90C15}"/>
    <pc:docChg chg="addSld delSld modSection">
      <pc:chgData name="Akihisa Nomoto" userId="S::akihisa.nomoto@sydney.edu.au::cf1705c6-f632-4aab-a0ff-13dadb0fa8f7" providerId="AD" clId="Web-{FA4B0DA3-A64A-433D-03F3-14E34DD90C15}" dt="2024-12-13T06:43:18.255" v="3"/>
      <pc:docMkLst>
        <pc:docMk/>
      </pc:docMkLst>
      <pc:sldChg chg="add del">
        <pc:chgData name="Akihisa Nomoto" userId="S::akihisa.nomoto@sydney.edu.au::cf1705c6-f632-4aab-a0ff-13dadb0fa8f7" providerId="AD" clId="Web-{FA4B0DA3-A64A-433D-03F3-14E34DD90C15}" dt="2024-12-13T06:43:18.255" v="2"/>
        <pc:sldMkLst>
          <pc:docMk/>
          <pc:sldMk cId="917925287" sldId="1705"/>
        </pc:sldMkLst>
      </pc:sldChg>
      <pc:sldChg chg="add del">
        <pc:chgData name="Akihisa Nomoto" userId="S::akihisa.nomoto@sydney.edu.au::cf1705c6-f632-4aab-a0ff-13dadb0fa8f7" providerId="AD" clId="Web-{FA4B0DA3-A64A-433D-03F3-14E34DD90C15}" dt="2024-12-13T06:43:18.255" v="3"/>
        <pc:sldMkLst>
          <pc:docMk/>
          <pc:sldMk cId="3454566267" sldId="1706"/>
        </pc:sldMkLst>
      </pc:sldChg>
    </pc:docChg>
  </pc:docChgLst>
  <pc:docChgLst>
    <pc:chgData name="Akihisa Nomoto" userId="cf1705c6-f632-4aab-a0ff-13dadb0fa8f7" providerId="ADAL" clId="{833FEFA7-78CD-49A8-A8CF-25ED77F7AD08}"/>
    <pc:docChg chg="undo custSel addSld delSld modSld sldOrd addSection modSection">
      <pc:chgData name="Akihisa Nomoto" userId="cf1705c6-f632-4aab-a0ff-13dadb0fa8f7" providerId="ADAL" clId="{833FEFA7-78CD-49A8-A8CF-25ED77F7AD08}" dt="2024-12-18T04:35:40.051" v="1228" actId="20577"/>
      <pc:docMkLst>
        <pc:docMk/>
      </pc:docMkLst>
      <pc:sldChg chg="add del ord">
        <pc:chgData name="Akihisa Nomoto" userId="cf1705c6-f632-4aab-a0ff-13dadb0fa8f7" providerId="ADAL" clId="{833FEFA7-78CD-49A8-A8CF-25ED77F7AD08}" dt="2024-12-18T04:18:15.908" v="1032"/>
        <pc:sldMkLst>
          <pc:docMk/>
          <pc:sldMk cId="1974517483" sldId="372"/>
        </pc:sldMkLst>
      </pc:sldChg>
      <pc:sldChg chg="mod ord modShow">
        <pc:chgData name="Akihisa Nomoto" userId="cf1705c6-f632-4aab-a0ff-13dadb0fa8f7" providerId="ADAL" clId="{833FEFA7-78CD-49A8-A8CF-25ED77F7AD08}" dt="2024-12-18T01:09:19.874" v="963"/>
        <pc:sldMkLst>
          <pc:docMk/>
          <pc:sldMk cId="2808514385" sldId="409"/>
        </pc:sldMkLst>
      </pc:sldChg>
      <pc:sldChg chg="add del ord">
        <pc:chgData name="Akihisa Nomoto" userId="cf1705c6-f632-4aab-a0ff-13dadb0fa8f7" providerId="ADAL" clId="{833FEFA7-78CD-49A8-A8CF-25ED77F7AD08}" dt="2024-12-18T04:18:15.908" v="1032"/>
        <pc:sldMkLst>
          <pc:docMk/>
          <pc:sldMk cId="413664202" sldId="414"/>
        </pc:sldMkLst>
      </pc:sldChg>
      <pc:sldChg chg="add del mod ord modShow">
        <pc:chgData name="Akihisa Nomoto" userId="cf1705c6-f632-4aab-a0ff-13dadb0fa8f7" providerId="ADAL" clId="{833FEFA7-78CD-49A8-A8CF-25ED77F7AD08}" dt="2024-12-18T04:18:15.908" v="1032"/>
        <pc:sldMkLst>
          <pc:docMk/>
          <pc:sldMk cId="2308210459" sldId="417"/>
        </pc:sldMkLst>
      </pc:sldChg>
      <pc:sldChg chg="add del mod ord modShow">
        <pc:chgData name="Akihisa Nomoto" userId="cf1705c6-f632-4aab-a0ff-13dadb0fa8f7" providerId="ADAL" clId="{833FEFA7-78CD-49A8-A8CF-25ED77F7AD08}" dt="2024-12-18T01:11:26.468" v="971"/>
        <pc:sldMkLst>
          <pc:docMk/>
          <pc:sldMk cId="2711658430" sldId="427"/>
        </pc:sldMkLst>
      </pc:sldChg>
      <pc:sldChg chg="addSp modSp add del mod ord modShow">
        <pc:chgData name="Akihisa Nomoto" userId="cf1705c6-f632-4aab-a0ff-13dadb0fa8f7" providerId="ADAL" clId="{833FEFA7-78CD-49A8-A8CF-25ED77F7AD08}" dt="2024-12-18T04:13:38.561" v="1030"/>
        <pc:sldMkLst>
          <pc:docMk/>
          <pc:sldMk cId="3741912065" sldId="429"/>
        </pc:sldMkLst>
      </pc:sldChg>
      <pc:sldChg chg="add del ord">
        <pc:chgData name="Akihisa Nomoto" userId="cf1705c6-f632-4aab-a0ff-13dadb0fa8f7" providerId="ADAL" clId="{833FEFA7-78CD-49A8-A8CF-25ED77F7AD08}" dt="2024-12-18T03:56:42.135" v="998" actId="47"/>
        <pc:sldMkLst>
          <pc:docMk/>
          <pc:sldMk cId="2712120657" sldId="436"/>
        </pc:sldMkLst>
      </pc:sldChg>
      <pc:sldChg chg="add del mod ord modShow">
        <pc:chgData name="Akihisa Nomoto" userId="cf1705c6-f632-4aab-a0ff-13dadb0fa8f7" providerId="ADAL" clId="{833FEFA7-78CD-49A8-A8CF-25ED77F7AD08}" dt="2024-12-18T01:11:26.468" v="971"/>
        <pc:sldMkLst>
          <pc:docMk/>
          <pc:sldMk cId="2135097991" sldId="438"/>
        </pc:sldMkLst>
      </pc:sldChg>
      <pc:sldChg chg="add del mod ord modShow">
        <pc:chgData name="Akihisa Nomoto" userId="cf1705c6-f632-4aab-a0ff-13dadb0fa8f7" providerId="ADAL" clId="{833FEFA7-78CD-49A8-A8CF-25ED77F7AD08}" dt="2024-12-18T01:11:26.468" v="971"/>
        <pc:sldMkLst>
          <pc:docMk/>
          <pc:sldMk cId="2091725559" sldId="439"/>
        </pc:sldMkLst>
      </pc:sldChg>
      <pc:sldChg chg="add del mod ord modShow">
        <pc:chgData name="Akihisa Nomoto" userId="cf1705c6-f632-4aab-a0ff-13dadb0fa8f7" providerId="ADAL" clId="{833FEFA7-78CD-49A8-A8CF-25ED77F7AD08}" dt="2024-12-18T01:11:26.468" v="971"/>
        <pc:sldMkLst>
          <pc:docMk/>
          <pc:sldMk cId="1182310099" sldId="440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770591725" sldId="448"/>
        </pc:sldMkLst>
      </pc:sldChg>
      <pc:sldChg chg="modSp add del mod ord modShow">
        <pc:chgData name="Akihisa Nomoto" userId="cf1705c6-f632-4aab-a0ff-13dadb0fa8f7" providerId="ADAL" clId="{833FEFA7-78CD-49A8-A8CF-25ED77F7AD08}" dt="2024-12-18T04:13:38.561" v="1030"/>
        <pc:sldMkLst>
          <pc:docMk/>
          <pc:sldMk cId="2461913957" sldId="449"/>
        </pc:sldMkLst>
      </pc:sldChg>
      <pc:sldChg chg="add del ord">
        <pc:chgData name="Akihisa Nomoto" userId="cf1705c6-f632-4aab-a0ff-13dadb0fa8f7" providerId="ADAL" clId="{833FEFA7-78CD-49A8-A8CF-25ED77F7AD08}" dt="2024-12-18T04:18:15.908" v="1032"/>
        <pc:sldMkLst>
          <pc:docMk/>
          <pc:sldMk cId="1060687794" sldId="450"/>
        </pc:sldMkLst>
      </pc:sldChg>
      <pc:sldChg chg="add del ord">
        <pc:chgData name="Akihisa Nomoto" userId="cf1705c6-f632-4aab-a0ff-13dadb0fa8f7" providerId="ADAL" clId="{833FEFA7-78CD-49A8-A8CF-25ED77F7AD08}" dt="2024-12-18T04:18:15.908" v="1032"/>
        <pc:sldMkLst>
          <pc:docMk/>
          <pc:sldMk cId="1381242771" sldId="451"/>
        </pc:sldMkLst>
      </pc:sldChg>
      <pc:sldChg chg="add del ord">
        <pc:chgData name="Akihisa Nomoto" userId="cf1705c6-f632-4aab-a0ff-13dadb0fa8f7" providerId="ADAL" clId="{833FEFA7-78CD-49A8-A8CF-25ED77F7AD08}" dt="2024-12-18T04:18:15.908" v="1032"/>
        <pc:sldMkLst>
          <pc:docMk/>
          <pc:sldMk cId="3495714787" sldId="452"/>
        </pc:sldMkLst>
      </pc:sldChg>
      <pc:sldChg chg="add del mod ord modShow">
        <pc:chgData name="Akihisa Nomoto" userId="cf1705c6-f632-4aab-a0ff-13dadb0fa8f7" providerId="ADAL" clId="{833FEFA7-78CD-49A8-A8CF-25ED77F7AD08}" dt="2024-12-18T04:18:15.908" v="1032"/>
        <pc:sldMkLst>
          <pc:docMk/>
          <pc:sldMk cId="2370209113" sldId="453"/>
        </pc:sldMkLst>
      </pc:sldChg>
      <pc:sldChg chg="add del mod ord modShow">
        <pc:chgData name="Akihisa Nomoto" userId="cf1705c6-f632-4aab-a0ff-13dadb0fa8f7" providerId="ADAL" clId="{833FEFA7-78CD-49A8-A8CF-25ED77F7AD08}" dt="2024-12-18T04:18:15.908" v="1032"/>
        <pc:sldMkLst>
          <pc:docMk/>
          <pc:sldMk cId="2130897050" sldId="454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748270166" sldId="455"/>
        </pc:sldMkLst>
      </pc:sldChg>
      <pc:sldChg chg="add del mod ord modShow">
        <pc:chgData name="Akihisa Nomoto" userId="cf1705c6-f632-4aab-a0ff-13dadb0fa8f7" providerId="ADAL" clId="{833FEFA7-78CD-49A8-A8CF-25ED77F7AD08}" dt="2024-12-18T01:14:58.553" v="990"/>
        <pc:sldMkLst>
          <pc:docMk/>
          <pc:sldMk cId="555350970" sldId="456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1327073778" sldId="457"/>
        </pc:sldMkLst>
      </pc:sldChg>
      <pc:sldChg chg="add del mod ord modShow">
        <pc:chgData name="Akihisa Nomoto" userId="cf1705c6-f632-4aab-a0ff-13dadb0fa8f7" providerId="ADAL" clId="{833FEFA7-78CD-49A8-A8CF-25ED77F7AD08}" dt="2024-12-18T04:03:19.266" v="1006"/>
        <pc:sldMkLst>
          <pc:docMk/>
          <pc:sldMk cId="2327754969" sldId="458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3097990332" sldId="460"/>
        </pc:sldMkLst>
      </pc:sldChg>
      <pc:sldChg chg="add del mod ord modShow">
        <pc:chgData name="Akihisa Nomoto" userId="cf1705c6-f632-4aab-a0ff-13dadb0fa8f7" providerId="ADAL" clId="{833FEFA7-78CD-49A8-A8CF-25ED77F7AD08}" dt="2024-12-18T01:09:24.724" v="965"/>
        <pc:sldMkLst>
          <pc:docMk/>
          <pc:sldMk cId="2723584935" sldId="461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4236581067" sldId="462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2757675178" sldId="463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2714869756" sldId="464"/>
        </pc:sldMkLst>
      </pc:sldChg>
      <pc:sldChg chg="add del mod ord modShow">
        <pc:chgData name="Akihisa Nomoto" userId="cf1705c6-f632-4aab-a0ff-13dadb0fa8f7" providerId="ADAL" clId="{833FEFA7-78CD-49A8-A8CF-25ED77F7AD08}" dt="2024-12-18T04:13:38.561" v="1030"/>
        <pc:sldMkLst>
          <pc:docMk/>
          <pc:sldMk cId="2933347191" sldId="465"/>
        </pc:sldMkLst>
      </pc:sldChg>
      <pc:sldChg chg="add del mod ord modShow">
        <pc:chgData name="Akihisa Nomoto" userId="cf1705c6-f632-4aab-a0ff-13dadb0fa8f7" providerId="ADAL" clId="{833FEFA7-78CD-49A8-A8CF-25ED77F7AD08}" dt="2024-12-18T01:10:31.443" v="967"/>
        <pc:sldMkLst>
          <pc:docMk/>
          <pc:sldMk cId="1065818410" sldId="466"/>
        </pc:sldMkLst>
      </pc:sldChg>
      <pc:sldChg chg="add del mod ord modShow">
        <pc:chgData name="Akihisa Nomoto" userId="cf1705c6-f632-4aab-a0ff-13dadb0fa8f7" providerId="ADAL" clId="{833FEFA7-78CD-49A8-A8CF-25ED77F7AD08}" dt="2024-12-18T01:08:55.950" v="961"/>
        <pc:sldMkLst>
          <pc:docMk/>
          <pc:sldMk cId="3535507686" sldId="467"/>
        </pc:sldMkLst>
      </pc:sldChg>
      <pc:sldChg chg="add del">
        <pc:chgData name="Akihisa Nomoto" userId="cf1705c6-f632-4aab-a0ff-13dadb0fa8f7" providerId="ADAL" clId="{833FEFA7-78CD-49A8-A8CF-25ED77F7AD08}" dt="2024-12-18T00:56:38.261" v="923"/>
        <pc:sldMkLst>
          <pc:docMk/>
          <pc:sldMk cId="3246554405" sldId="468"/>
        </pc:sldMkLst>
      </pc:sldChg>
      <pc:sldChg chg="add del mod modShow">
        <pc:chgData name="Akihisa Nomoto" userId="cf1705c6-f632-4aab-a0ff-13dadb0fa8f7" providerId="ADAL" clId="{833FEFA7-78CD-49A8-A8CF-25ED77F7AD08}" dt="2024-12-18T04:03:26.832" v="1007" actId="729"/>
        <pc:sldMkLst>
          <pc:docMk/>
          <pc:sldMk cId="2729808699" sldId="469"/>
        </pc:sldMkLst>
      </pc:sldChg>
      <pc:sldChg chg="add del mod ord modShow">
        <pc:chgData name="Akihisa Nomoto" userId="cf1705c6-f632-4aab-a0ff-13dadb0fa8f7" providerId="ADAL" clId="{833FEFA7-78CD-49A8-A8CF-25ED77F7AD08}" dt="2024-12-18T01:08:55.950" v="961"/>
        <pc:sldMkLst>
          <pc:docMk/>
          <pc:sldMk cId="4135924684" sldId="470"/>
        </pc:sldMkLst>
      </pc:sldChg>
      <pc:sldChg chg="add del mod ord modShow">
        <pc:chgData name="Akihisa Nomoto" userId="cf1705c6-f632-4aab-a0ff-13dadb0fa8f7" providerId="ADAL" clId="{833FEFA7-78CD-49A8-A8CF-25ED77F7AD08}" dt="2024-12-18T01:08:55.950" v="961"/>
        <pc:sldMkLst>
          <pc:docMk/>
          <pc:sldMk cId="2114904414" sldId="471"/>
        </pc:sldMkLst>
      </pc:sldChg>
      <pc:sldChg chg="add del">
        <pc:chgData name="Akihisa Nomoto" userId="cf1705c6-f632-4aab-a0ff-13dadb0fa8f7" providerId="ADAL" clId="{833FEFA7-78CD-49A8-A8CF-25ED77F7AD08}" dt="2024-12-18T03:48:57.630" v="991" actId="47"/>
        <pc:sldMkLst>
          <pc:docMk/>
          <pc:sldMk cId="1516644039" sldId="472"/>
        </pc:sldMkLst>
      </pc:sldChg>
      <pc:sldChg chg="add del">
        <pc:chgData name="Akihisa Nomoto" userId="cf1705c6-f632-4aab-a0ff-13dadb0fa8f7" providerId="ADAL" clId="{833FEFA7-78CD-49A8-A8CF-25ED77F7AD08}" dt="2024-12-18T01:12:36.321" v="977" actId="47"/>
        <pc:sldMkLst>
          <pc:docMk/>
          <pc:sldMk cId="1915964219" sldId="473"/>
        </pc:sldMkLst>
      </pc:sldChg>
      <pc:sldChg chg="add del">
        <pc:chgData name="Akihisa Nomoto" userId="cf1705c6-f632-4aab-a0ff-13dadb0fa8f7" providerId="ADAL" clId="{833FEFA7-78CD-49A8-A8CF-25ED77F7AD08}" dt="2024-12-18T01:03:15.462" v="949" actId="47"/>
        <pc:sldMkLst>
          <pc:docMk/>
          <pc:sldMk cId="4083711911" sldId="474"/>
        </pc:sldMkLst>
      </pc:sldChg>
      <pc:sldChg chg="add del mod ord modShow">
        <pc:chgData name="Akihisa Nomoto" userId="cf1705c6-f632-4aab-a0ff-13dadb0fa8f7" providerId="ADAL" clId="{833FEFA7-78CD-49A8-A8CF-25ED77F7AD08}" dt="2024-12-18T01:09:24.724" v="965"/>
        <pc:sldMkLst>
          <pc:docMk/>
          <pc:sldMk cId="3405904639" sldId="475"/>
        </pc:sldMkLst>
      </pc:sldChg>
      <pc:sldChg chg="mod ord modShow">
        <pc:chgData name="Akihisa Nomoto" userId="cf1705c6-f632-4aab-a0ff-13dadb0fa8f7" providerId="ADAL" clId="{833FEFA7-78CD-49A8-A8CF-25ED77F7AD08}" dt="2024-12-18T01:09:19.874" v="963"/>
        <pc:sldMkLst>
          <pc:docMk/>
          <pc:sldMk cId="738789972" sldId="476"/>
        </pc:sldMkLst>
      </pc:sldChg>
      <pc:sldChg chg="mod ord modShow">
        <pc:chgData name="Akihisa Nomoto" userId="cf1705c6-f632-4aab-a0ff-13dadb0fa8f7" providerId="ADAL" clId="{833FEFA7-78CD-49A8-A8CF-25ED77F7AD08}" dt="2024-12-18T01:09:19.874" v="963"/>
        <pc:sldMkLst>
          <pc:docMk/>
          <pc:sldMk cId="40014500" sldId="477"/>
        </pc:sldMkLst>
      </pc:sldChg>
      <pc:sldChg chg="modSp mod ord modShow">
        <pc:chgData name="Akihisa Nomoto" userId="cf1705c6-f632-4aab-a0ff-13dadb0fa8f7" providerId="ADAL" clId="{833FEFA7-78CD-49A8-A8CF-25ED77F7AD08}" dt="2024-12-18T04:35:40.051" v="1228" actId="20577"/>
        <pc:sldMkLst>
          <pc:docMk/>
          <pc:sldMk cId="2217187031" sldId="478"/>
        </pc:sldMkLst>
      </pc:sldChg>
      <pc:sldChg chg="addSp delSp modSp add del mod">
        <pc:chgData name="Akihisa Nomoto" userId="cf1705c6-f632-4aab-a0ff-13dadb0fa8f7" providerId="ADAL" clId="{833FEFA7-78CD-49A8-A8CF-25ED77F7AD08}" dt="2024-12-18T01:00:38.220" v="934" actId="2696"/>
        <pc:sldMkLst>
          <pc:docMk/>
          <pc:sldMk cId="1404090469" sldId="479"/>
        </pc:sldMkLst>
      </pc:sldChg>
      <pc:sldChg chg="add del ord">
        <pc:chgData name="Akihisa Nomoto" userId="cf1705c6-f632-4aab-a0ff-13dadb0fa8f7" providerId="ADAL" clId="{833FEFA7-78CD-49A8-A8CF-25ED77F7AD08}" dt="2024-12-18T01:12:10.562" v="976" actId="47"/>
        <pc:sldMkLst>
          <pc:docMk/>
          <pc:sldMk cId="1742402450" sldId="479"/>
        </pc:sldMkLst>
      </pc:sldChg>
      <pc:sldChg chg="addSp delSp modSp add del mod">
        <pc:chgData name="Akihisa Nomoto" userId="cf1705c6-f632-4aab-a0ff-13dadb0fa8f7" providerId="ADAL" clId="{833FEFA7-78CD-49A8-A8CF-25ED77F7AD08}" dt="2024-12-18T01:00:38.220" v="934" actId="2696"/>
        <pc:sldMkLst>
          <pc:docMk/>
          <pc:sldMk cId="292454503" sldId="480"/>
        </pc:sldMkLst>
      </pc:sldChg>
      <pc:sldChg chg="add mod ord modShow">
        <pc:chgData name="Akihisa Nomoto" userId="cf1705c6-f632-4aab-a0ff-13dadb0fa8f7" providerId="ADAL" clId="{833FEFA7-78CD-49A8-A8CF-25ED77F7AD08}" dt="2024-12-18T04:13:38.561" v="1030"/>
        <pc:sldMkLst>
          <pc:docMk/>
          <pc:sldMk cId="727189618" sldId="480"/>
        </pc:sldMkLst>
      </pc:sldChg>
      <pc:sldChg chg="mod ord modShow">
        <pc:chgData name="Akihisa Nomoto" userId="cf1705c6-f632-4aab-a0ff-13dadb0fa8f7" providerId="ADAL" clId="{833FEFA7-78CD-49A8-A8CF-25ED77F7AD08}" dt="2024-12-18T04:10:41.008" v="1012"/>
        <pc:sldMkLst>
          <pc:docMk/>
          <pc:sldMk cId="1265166179" sldId="481"/>
        </pc:sldMkLst>
      </pc:sldChg>
      <pc:sldChg chg="addSp delSp modSp add del mod">
        <pc:chgData name="Akihisa Nomoto" userId="cf1705c6-f632-4aab-a0ff-13dadb0fa8f7" providerId="ADAL" clId="{833FEFA7-78CD-49A8-A8CF-25ED77F7AD08}" dt="2024-12-15T23:00:39.252" v="615" actId="47"/>
        <pc:sldMkLst>
          <pc:docMk/>
          <pc:sldMk cId="2906676996" sldId="481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740037151" sldId="482"/>
        </pc:sldMkLst>
      </pc:sldChg>
      <pc:sldChg chg="new del">
        <pc:chgData name="Akihisa Nomoto" userId="cf1705c6-f632-4aab-a0ff-13dadb0fa8f7" providerId="ADAL" clId="{833FEFA7-78CD-49A8-A8CF-25ED77F7AD08}" dt="2024-12-18T01:03:01.462" v="946" actId="680"/>
        <pc:sldMkLst>
          <pc:docMk/>
          <pc:sldMk cId="3880111914" sldId="482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1162768215" sldId="483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2527764375" sldId="484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1737817571" sldId="485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2343683084" sldId="486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4090694954" sldId="487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3465393223" sldId="488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1835582525" sldId="489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3214919775" sldId="490"/>
        </pc:sldMkLst>
      </pc:sldChg>
      <pc:sldChg chg="add del">
        <pc:chgData name="Akihisa Nomoto" userId="cf1705c6-f632-4aab-a0ff-13dadb0fa8f7" providerId="ADAL" clId="{833FEFA7-78CD-49A8-A8CF-25ED77F7AD08}" dt="2024-12-18T00:55:59.719" v="918"/>
        <pc:sldMkLst>
          <pc:docMk/>
          <pc:sldMk cId="229859265" sldId="491"/>
        </pc:sldMkLst>
      </pc:sldChg>
    </pc:docChg>
  </pc:docChgLst>
  <pc:docChgLst>
    <pc:chgData name="Thomas Parkinson" userId="4898fbe7-ac67-4c34-b71f-5ad2e28711f8" providerId="ADAL" clId="{BED10AE1-CA68-604E-8CAB-6F309C44D169}"/>
    <pc:docChg chg="undo custSel addSld modSld sldOrd modSection">
      <pc:chgData name="Thomas Parkinson" userId="4898fbe7-ac67-4c34-b71f-5ad2e28711f8" providerId="ADAL" clId="{BED10AE1-CA68-604E-8CAB-6F309C44D169}" dt="2024-12-13T05:50:48.932" v="457" actId="20577"/>
      <pc:docMkLst>
        <pc:docMk/>
      </pc:docMkLst>
      <pc:sldChg chg="addSp delSp modSp mod">
        <pc:chgData name="Thomas Parkinson" userId="4898fbe7-ac67-4c34-b71f-5ad2e28711f8" providerId="ADAL" clId="{BED10AE1-CA68-604E-8CAB-6F309C44D169}" dt="2024-12-13T05:42:43.685" v="382" actId="20577"/>
        <pc:sldMkLst>
          <pc:docMk/>
          <pc:sldMk cId="2808514385" sldId="409"/>
        </pc:sldMkLst>
        <pc:spChg chg="mod">
          <ac:chgData name="Thomas Parkinson" userId="4898fbe7-ac67-4c34-b71f-5ad2e28711f8" providerId="ADAL" clId="{BED10AE1-CA68-604E-8CAB-6F309C44D169}" dt="2024-12-13T05:42:43.685" v="382" actId="20577"/>
          <ac:spMkLst>
            <pc:docMk/>
            <pc:sldMk cId="2808514385" sldId="409"/>
            <ac:spMk id="2" creationId="{6636B690-F0D9-7709-0D30-5A0C8F32F0DF}"/>
          </ac:spMkLst>
        </pc:spChg>
      </pc:sldChg>
      <pc:sldChg chg="modSp mod">
        <pc:chgData name="Thomas Parkinson" userId="4898fbe7-ac67-4c34-b71f-5ad2e28711f8" providerId="ADAL" clId="{BED10AE1-CA68-604E-8CAB-6F309C44D169}" dt="2024-12-13T05:43:28.869" v="433" actId="27636"/>
        <pc:sldMkLst>
          <pc:docMk/>
          <pc:sldMk cId="2394440951" sldId="411"/>
        </pc:sldMkLst>
      </pc:sldChg>
      <pc:sldChg chg="modSp mod">
        <pc:chgData name="Thomas Parkinson" userId="4898fbe7-ac67-4c34-b71f-5ad2e28711f8" providerId="ADAL" clId="{BED10AE1-CA68-604E-8CAB-6F309C44D169}" dt="2024-12-13T05:13:03.190" v="22" actId="20577"/>
        <pc:sldMkLst>
          <pc:docMk/>
          <pc:sldMk cId="237398714" sldId="412"/>
        </pc:sldMkLst>
      </pc:sldChg>
      <pc:sldChg chg="addSp delSp modSp add mod">
        <pc:chgData name="Thomas Parkinson" userId="4898fbe7-ac67-4c34-b71f-5ad2e28711f8" providerId="ADAL" clId="{BED10AE1-CA68-604E-8CAB-6F309C44D169}" dt="2024-12-13T05:42:46.172" v="383" actId="20577"/>
        <pc:sldMkLst>
          <pc:docMk/>
          <pc:sldMk cId="738789972" sldId="476"/>
        </pc:sldMkLst>
      </pc:sldChg>
      <pc:sldChg chg="addSp delSp modSp add mod ord">
        <pc:chgData name="Thomas Parkinson" userId="4898fbe7-ac67-4c34-b71f-5ad2e28711f8" providerId="ADAL" clId="{BED10AE1-CA68-604E-8CAB-6F309C44D169}" dt="2024-12-13T05:50:07.288" v="434" actId="20578"/>
        <pc:sldMkLst>
          <pc:docMk/>
          <pc:sldMk cId="40014500" sldId="477"/>
        </pc:sldMkLst>
      </pc:sldChg>
      <pc:sldChg chg="addSp delSp modSp add mod">
        <pc:chgData name="Thomas Parkinson" userId="4898fbe7-ac67-4c34-b71f-5ad2e28711f8" providerId="ADAL" clId="{BED10AE1-CA68-604E-8CAB-6F309C44D169}" dt="2024-12-13T05:50:48.932" v="457" actId="20577"/>
        <pc:sldMkLst>
          <pc:docMk/>
          <pc:sldMk cId="2217187031" sldId="478"/>
        </pc:sldMkLst>
      </pc:sldChg>
    </pc:docChg>
  </pc:docChgLst>
  <pc:docChgLst>
    <pc:chgData name="Akihisa Nomoto" userId="S::akihisa.nomoto@sydney.edu.au::cf1705c6-f632-4aab-a0ff-13dadb0fa8f7" providerId="AD" clId="Web-{AC755869-463A-38E9-6910-F2EBE7C8462C}"/>
    <pc:docChg chg="modSld sldOrd">
      <pc:chgData name="Akihisa Nomoto" userId="S::akihisa.nomoto@sydney.edu.au::cf1705c6-f632-4aab-a0ff-13dadb0fa8f7" providerId="AD" clId="Web-{AC755869-463A-38E9-6910-F2EBE7C8462C}" dt="2024-12-18T23:07:56.296" v="53" actId="20577"/>
      <pc:docMkLst>
        <pc:docMk/>
      </pc:docMkLst>
      <pc:sldChg chg="modSp ord">
        <pc:chgData name="Akihisa Nomoto" userId="S::akihisa.nomoto@sydney.edu.au::cf1705c6-f632-4aab-a0ff-13dadb0fa8f7" providerId="AD" clId="Web-{AC755869-463A-38E9-6910-F2EBE7C8462C}" dt="2024-12-18T23:07:56.296" v="53" actId="20577"/>
        <pc:sldMkLst>
          <pc:docMk/>
          <pc:sldMk cId="2217187031" sldId="478"/>
        </pc:sldMkLst>
      </pc:sldChg>
    </pc:docChg>
  </pc:docChgLst>
  <pc:docChgLst>
    <pc:chgData name="Jungsoo Kim" userId="S::jungsoo.kim@sydney.edu.au::0e95fae3-20ef-4cda-8eb8-f1f083f117db" providerId="AD" clId="Web-{4F2105EC-9C71-7547-28DC-14B7C1CBBC36}"/>
    <pc:docChg chg="modSld">
      <pc:chgData name="Jungsoo Kim" userId="S::jungsoo.kim@sydney.edu.au::0e95fae3-20ef-4cda-8eb8-f1f083f117db" providerId="AD" clId="Web-{4F2105EC-9C71-7547-28DC-14B7C1CBBC36}" dt="2024-12-18T04:48:09.095" v="205" actId="20577"/>
      <pc:docMkLst>
        <pc:docMk/>
      </pc:docMkLst>
      <pc:sldChg chg="modSp">
        <pc:chgData name="Jungsoo Kim" userId="S::jungsoo.kim@sydney.edu.au::0e95fae3-20ef-4cda-8eb8-f1f083f117db" providerId="AD" clId="Web-{4F2105EC-9C71-7547-28DC-14B7C1CBBC36}" dt="2024-12-18T04:48:09.095" v="205" actId="20577"/>
        <pc:sldMkLst>
          <pc:docMk/>
          <pc:sldMk cId="40014500" sldId="477"/>
        </pc:sldMkLst>
      </pc:sldChg>
    </pc:docChg>
  </pc:docChgLst>
  <pc:docChgLst>
    <pc:chgData name="Akihisa Nomoto" userId="S::akihisa.nomoto@sydney.edu.au::cf1705c6-f632-4aab-a0ff-13dadb0fa8f7" providerId="AD" clId="Web-{622D0104-0DF5-2BCD-D1B4-C5962CB347DF}"/>
    <pc:docChg chg="modSld sldOrd modSection">
      <pc:chgData name="Akihisa Nomoto" userId="S::akihisa.nomoto@sydney.edu.au::cf1705c6-f632-4aab-a0ff-13dadb0fa8f7" providerId="AD" clId="Web-{622D0104-0DF5-2BCD-D1B4-C5962CB347DF}" dt="2024-12-18T04:26:09.570" v="8"/>
      <pc:docMkLst>
        <pc:docMk/>
      </pc:docMkLst>
      <pc:sldChg chg="mod ord modShow">
        <pc:chgData name="Akihisa Nomoto" userId="S::akihisa.nomoto@sydney.edu.au::cf1705c6-f632-4aab-a0ff-13dadb0fa8f7" providerId="AD" clId="Web-{622D0104-0DF5-2BCD-D1B4-C5962CB347DF}" dt="2024-12-18T04:25:48.226" v="6"/>
        <pc:sldMkLst>
          <pc:docMk/>
          <pc:sldMk cId="2808514385" sldId="409"/>
        </pc:sldMkLst>
      </pc:sldChg>
      <pc:sldChg chg="ord">
        <pc:chgData name="Akihisa Nomoto" userId="S::akihisa.nomoto@sydney.edu.au::cf1705c6-f632-4aab-a0ff-13dadb0fa8f7" providerId="AD" clId="Web-{622D0104-0DF5-2BCD-D1B4-C5962CB347DF}" dt="2024-12-18T04:26:09.570" v="8"/>
        <pc:sldMkLst>
          <pc:docMk/>
          <pc:sldMk cId="2394440951" sldId="411"/>
        </pc:sldMkLst>
      </pc:sldChg>
      <pc:sldChg chg="mod ord modShow">
        <pc:chgData name="Akihisa Nomoto" userId="S::akihisa.nomoto@sydney.edu.au::cf1705c6-f632-4aab-a0ff-13dadb0fa8f7" providerId="AD" clId="Web-{622D0104-0DF5-2BCD-D1B4-C5962CB347DF}" dt="2024-12-18T04:25:47.960" v="4"/>
        <pc:sldMkLst>
          <pc:docMk/>
          <pc:sldMk cId="738789972" sldId="476"/>
        </pc:sldMkLst>
      </pc:sldChg>
      <pc:sldChg chg="mod ord modShow">
        <pc:chgData name="Akihisa Nomoto" userId="S::akihisa.nomoto@sydney.edu.au::cf1705c6-f632-4aab-a0ff-13dadb0fa8f7" providerId="AD" clId="Web-{622D0104-0DF5-2BCD-D1B4-C5962CB347DF}" dt="2024-12-18T04:25:48.085" v="5"/>
        <pc:sldMkLst>
          <pc:docMk/>
          <pc:sldMk cId="40014500" sldId="477"/>
        </pc:sldMkLst>
      </pc:sldChg>
      <pc:sldChg chg="mod ord modShow">
        <pc:chgData name="Akihisa Nomoto" userId="S::akihisa.nomoto@sydney.edu.au::cf1705c6-f632-4aab-a0ff-13dadb0fa8f7" providerId="AD" clId="Web-{622D0104-0DF5-2BCD-D1B4-C5962CB347DF}" dt="2024-12-18T04:25:48.382" v="7"/>
        <pc:sldMkLst>
          <pc:docMk/>
          <pc:sldMk cId="2217187031" sldId="478"/>
        </pc:sldMkLst>
      </pc:sldChg>
    </pc:docChg>
  </pc:docChgLst>
  <pc:docChgLst>
    <pc:chgData name="Richard de Dear" userId="S::richard.dedear@sydney.edu.au::3af2c221-c67d-45a3-97f5-55898557e5ef" providerId="AD" clId="Web-{656F3F5A-96CF-7AA4-A2F6-BD2491754F77}"/>
    <pc:docChg chg="modSld">
      <pc:chgData name="Richard de Dear" userId="S::richard.dedear@sydney.edu.au::3af2c221-c67d-45a3-97f5-55898557e5ef" providerId="AD" clId="Web-{656F3F5A-96CF-7AA4-A2F6-BD2491754F77}" dt="2024-12-18T03:21:27.604" v="79" actId="20577"/>
      <pc:docMkLst>
        <pc:docMk/>
      </pc:docMkLst>
      <pc:sldChg chg="modSp">
        <pc:chgData name="Richard de Dear" userId="S::richard.dedear@sydney.edu.au::3af2c221-c67d-45a3-97f5-55898557e5ef" providerId="AD" clId="Web-{656F3F5A-96CF-7AA4-A2F6-BD2491754F77}" dt="2024-12-18T03:21:27.604" v="79" actId="20577"/>
        <pc:sldMkLst>
          <pc:docMk/>
          <pc:sldMk cId="2808514385" sldId="409"/>
        </pc:sldMkLst>
      </pc:sldChg>
    </pc:docChg>
  </pc:docChgLst>
  <pc:docChgLst>
    <pc:chgData name="Thomas Parkinson" userId="4898fbe7-ac67-4c34-b71f-5ad2e28711f8" providerId="ADAL" clId="{5F3C45E5-A7C4-D840-A3B9-4700DA68D330}"/>
    <pc:docChg chg="modSld">
      <pc:chgData name="Thomas Parkinson" userId="4898fbe7-ac67-4c34-b71f-5ad2e28711f8" providerId="ADAL" clId="{5F3C45E5-A7C4-D840-A3B9-4700DA68D330}" dt="2024-10-22T07:23:43.176" v="10" actId="20577"/>
      <pc:docMkLst>
        <pc:docMk/>
      </pc:docMkLst>
      <pc:sldChg chg="modSp mod">
        <pc:chgData name="Thomas Parkinson" userId="4898fbe7-ac67-4c34-b71f-5ad2e28711f8" providerId="ADAL" clId="{5F3C45E5-A7C4-D840-A3B9-4700DA68D330}" dt="2024-10-22T07:23:20.967" v="0" actId="20577"/>
        <pc:sldMkLst>
          <pc:docMk/>
          <pc:sldMk cId="2394440951" sldId="411"/>
        </pc:sldMkLst>
      </pc:sldChg>
      <pc:sldChg chg="modSp mod">
        <pc:chgData name="Thomas Parkinson" userId="4898fbe7-ac67-4c34-b71f-5ad2e28711f8" providerId="ADAL" clId="{5F3C45E5-A7C4-D840-A3B9-4700DA68D330}" dt="2024-10-22T07:23:43.176" v="10" actId="20577"/>
        <pc:sldMkLst>
          <pc:docMk/>
          <pc:sldMk cId="237398714" sldId="412"/>
        </pc:sldMkLst>
      </pc:sldChg>
    </pc:docChg>
  </pc:docChgLst>
  <pc:docChgLst>
    <pc:chgData name="Thomas Parkinson" userId="4898fbe7-ac67-4c34-b71f-5ad2e28711f8" providerId="ADAL" clId="{80CF09B1-C603-224E-864A-E46DBBF0A2EA}"/>
    <pc:docChg chg="undo custSel addSld delSld modSld sldOrd modSection">
      <pc:chgData name="Thomas Parkinson" userId="4898fbe7-ac67-4c34-b71f-5ad2e28711f8" providerId="ADAL" clId="{80CF09B1-C603-224E-864A-E46DBBF0A2EA}" dt="2024-05-07T06:21:00.195" v="4574" actId="1582"/>
      <pc:docMkLst>
        <pc:docMk/>
      </pc:docMkLst>
      <pc:sldChg chg="modSp mod">
        <pc:chgData name="Thomas Parkinson" userId="4898fbe7-ac67-4c34-b71f-5ad2e28711f8" providerId="ADAL" clId="{80CF09B1-C603-224E-864A-E46DBBF0A2EA}" dt="2024-05-07T06:15:40.136" v="4568" actId="1076"/>
        <pc:sldMkLst>
          <pc:docMk/>
          <pc:sldMk cId="708298917" sldId="353"/>
        </pc:sldMkLst>
      </pc:sldChg>
      <pc:sldChg chg="modSp mod ord">
        <pc:chgData name="Thomas Parkinson" userId="4898fbe7-ac67-4c34-b71f-5ad2e28711f8" providerId="ADAL" clId="{80CF09B1-C603-224E-864A-E46DBBF0A2EA}" dt="2024-04-10T03:41:35.639" v="2644" actId="20578"/>
        <pc:sldMkLst>
          <pc:docMk/>
          <pc:sldMk cId="1974517483" sldId="372"/>
        </pc:sldMkLst>
      </pc:sldChg>
      <pc:sldChg chg="modSp mod">
        <pc:chgData name="Thomas Parkinson" userId="4898fbe7-ac67-4c34-b71f-5ad2e28711f8" providerId="ADAL" clId="{80CF09B1-C603-224E-864A-E46DBBF0A2EA}" dt="2024-04-10T06:30:27.282" v="3829" actId="1076"/>
        <pc:sldMkLst>
          <pc:docMk/>
          <pc:sldMk cId="3704952269" sldId="378"/>
        </pc:sldMkLst>
      </pc:sldChg>
      <pc:sldChg chg="modSp mod">
        <pc:chgData name="Thomas Parkinson" userId="4898fbe7-ac67-4c34-b71f-5ad2e28711f8" providerId="ADAL" clId="{80CF09B1-C603-224E-864A-E46DBBF0A2EA}" dt="2024-04-10T03:49:24.021" v="2829" actId="1076"/>
        <pc:sldMkLst>
          <pc:docMk/>
          <pc:sldMk cId="2808514385" sldId="409"/>
        </pc:sldMkLst>
      </pc:sldChg>
      <pc:sldChg chg="addSp delSp modSp mod">
        <pc:chgData name="Thomas Parkinson" userId="4898fbe7-ac67-4c34-b71f-5ad2e28711f8" providerId="ADAL" clId="{80CF09B1-C603-224E-864A-E46DBBF0A2EA}" dt="2024-04-10T01:39:20.781" v="1363" actId="1076"/>
        <pc:sldMkLst>
          <pc:docMk/>
          <pc:sldMk cId="3313672813" sldId="410"/>
        </pc:sldMkLst>
      </pc:sldChg>
      <pc:sldChg chg="modSp mod modShow">
        <pc:chgData name="Thomas Parkinson" userId="4898fbe7-ac67-4c34-b71f-5ad2e28711f8" providerId="ADAL" clId="{80CF09B1-C603-224E-864A-E46DBBF0A2EA}" dt="2024-05-07T06:16:12.971" v="4569" actId="729"/>
        <pc:sldMkLst>
          <pc:docMk/>
          <pc:sldMk cId="2394440951" sldId="411"/>
        </pc:sldMkLst>
      </pc:sldChg>
      <pc:sldChg chg="modSp mod modShow">
        <pc:chgData name="Thomas Parkinson" userId="4898fbe7-ac67-4c34-b71f-5ad2e28711f8" providerId="ADAL" clId="{80CF09B1-C603-224E-864A-E46DBBF0A2EA}" dt="2024-05-07T06:16:12.971" v="4569" actId="729"/>
        <pc:sldMkLst>
          <pc:docMk/>
          <pc:sldMk cId="237398714" sldId="412"/>
        </pc:sldMkLst>
      </pc:sldChg>
      <pc:sldChg chg="modSp mod">
        <pc:chgData name="Thomas Parkinson" userId="4898fbe7-ac67-4c34-b71f-5ad2e28711f8" providerId="ADAL" clId="{80CF09B1-C603-224E-864A-E46DBBF0A2EA}" dt="2024-04-10T03:13:06.347" v="1874" actId="1076"/>
        <pc:sldMkLst>
          <pc:docMk/>
          <pc:sldMk cId="89211203" sldId="413"/>
        </pc:sldMkLst>
      </pc:sldChg>
      <pc:sldChg chg="addSp delSp modSp mod">
        <pc:chgData name="Thomas Parkinson" userId="4898fbe7-ac67-4c34-b71f-5ad2e28711f8" providerId="ADAL" clId="{80CF09B1-C603-224E-864A-E46DBBF0A2EA}" dt="2024-04-10T04:00:06.012" v="2997" actId="20577"/>
        <pc:sldMkLst>
          <pc:docMk/>
          <pc:sldMk cId="413664202" sldId="414"/>
        </pc:sldMkLst>
      </pc:sldChg>
      <pc:sldChg chg="modSp mod">
        <pc:chgData name="Thomas Parkinson" userId="4898fbe7-ac67-4c34-b71f-5ad2e28711f8" providerId="ADAL" clId="{80CF09B1-C603-224E-864A-E46DBBF0A2EA}" dt="2024-04-10T03:08:04.115" v="1855" actId="207"/>
        <pc:sldMkLst>
          <pc:docMk/>
          <pc:sldMk cId="2325336853" sldId="415"/>
        </pc:sldMkLst>
      </pc:sldChg>
      <pc:sldChg chg="addSp delSp modSp add mod modShow">
        <pc:chgData name="Thomas Parkinson" userId="4898fbe7-ac67-4c34-b71f-5ad2e28711f8" providerId="ADAL" clId="{80CF09B1-C603-224E-864A-E46DBBF0A2EA}" dt="2024-05-07T06:16:12.971" v="4569" actId="729"/>
        <pc:sldMkLst>
          <pc:docMk/>
          <pc:sldMk cId="3924381341" sldId="416"/>
        </pc:sldMkLst>
      </pc:sldChg>
      <pc:sldChg chg="addSp modSp add mod">
        <pc:chgData name="Thomas Parkinson" userId="4898fbe7-ac67-4c34-b71f-5ad2e28711f8" providerId="ADAL" clId="{80CF09B1-C603-224E-864A-E46DBBF0A2EA}" dt="2024-04-10T04:10:30.210" v="3131" actId="20577"/>
        <pc:sldMkLst>
          <pc:docMk/>
          <pc:sldMk cId="2308210459" sldId="417"/>
        </pc:sldMkLst>
      </pc:sldChg>
      <pc:sldChg chg="addSp delSp modSp add mod">
        <pc:chgData name="Thomas Parkinson" userId="4898fbe7-ac67-4c34-b71f-5ad2e28711f8" providerId="ADAL" clId="{80CF09B1-C603-224E-864A-E46DBBF0A2EA}" dt="2024-04-10T06:24:07.976" v="3676" actId="1076"/>
        <pc:sldMkLst>
          <pc:docMk/>
          <pc:sldMk cId="3923667108" sldId="418"/>
        </pc:sldMkLst>
      </pc:sldChg>
      <pc:sldChg chg="addSp delSp modSp add mod">
        <pc:chgData name="Thomas Parkinson" userId="4898fbe7-ac67-4c34-b71f-5ad2e28711f8" providerId="ADAL" clId="{80CF09B1-C603-224E-864A-E46DBBF0A2EA}" dt="2024-04-10T03:44:05.779" v="2722" actId="1076"/>
        <pc:sldMkLst>
          <pc:docMk/>
          <pc:sldMk cId="1570018850" sldId="419"/>
        </pc:sldMkLst>
      </pc:sldChg>
      <pc:sldChg chg="addSp delSp modSp new mod">
        <pc:chgData name="Thomas Parkinson" userId="4898fbe7-ac67-4c34-b71f-5ad2e28711f8" providerId="ADAL" clId="{80CF09B1-C603-224E-864A-E46DBBF0A2EA}" dt="2024-04-10T03:53:15.967" v="2836" actId="20577"/>
        <pc:sldMkLst>
          <pc:docMk/>
          <pc:sldMk cId="4189552150" sldId="420"/>
        </pc:sldMkLst>
      </pc:sldChg>
      <pc:sldChg chg="addSp delSp modSp new del mod modClrScheme chgLayout">
        <pc:chgData name="Thomas Parkinson" userId="4898fbe7-ac67-4c34-b71f-5ad2e28711f8" providerId="ADAL" clId="{80CF09B1-C603-224E-864A-E46DBBF0A2EA}" dt="2024-04-10T03:34:19.379" v="2505" actId="2696"/>
        <pc:sldMkLst>
          <pc:docMk/>
          <pc:sldMk cId="8018785" sldId="421"/>
        </pc:sldMkLst>
      </pc:sldChg>
      <pc:sldChg chg="new del">
        <pc:chgData name="Thomas Parkinson" userId="4898fbe7-ac67-4c34-b71f-5ad2e28711f8" providerId="ADAL" clId="{80CF09B1-C603-224E-864A-E46DBBF0A2EA}" dt="2024-04-10T03:34:13.895" v="2502" actId="2696"/>
        <pc:sldMkLst>
          <pc:docMk/>
          <pc:sldMk cId="410293094" sldId="422"/>
        </pc:sldMkLst>
      </pc:sldChg>
      <pc:sldChg chg="new del ord">
        <pc:chgData name="Thomas Parkinson" userId="4898fbe7-ac67-4c34-b71f-5ad2e28711f8" providerId="ADAL" clId="{80CF09B1-C603-224E-864A-E46DBBF0A2EA}" dt="2024-04-10T03:34:26.759" v="2507" actId="2696"/>
        <pc:sldMkLst>
          <pc:docMk/>
          <pc:sldMk cId="1291883575" sldId="422"/>
        </pc:sldMkLst>
      </pc:sldChg>
      <pc:sldChg chg="addSp delSp modSp new mod">
        <pc:chgData name="Thomas Parkinson" userId="4898fbe7-ac67-4c34-b71f-5ad2e28711f8" providerId="ADAL" clId="{80CF09B1-C603-224E-864A-E46DBBF0A2EA}" dt="2024-04-10T03:34:37.714" v="2511"/>
        <pc:sldMkLst>
          <pc:docMk/>
          <pc:sldMk cId="2663906548" sldId="423"/>
        </pc:sldMkLst>
      </pc:sldChg>
      <pc:sldChg chg="addSp delSp modSp add mod ord">
        <pc:chgData name="Thomas Parkinson" userId="4898fbe7-ac67-4c34-b71f-5ad2e28711f8" providerId="ADAL" clId="{80CF09B1-C603-224E-864A-E46DBBF0A2EA}" dt="2024-04-10T03:38:43.733" v="2558" actId="14100"/>
        <pc:sldMkLst>
          <pc:docMk/>
          <pc:sldMk cId="4056653856" sldId="424"/>
        </pc:sldMkLst>
      </pc:sldChg>
      <pc:sldChg chg="new del">
        <pc:chgData name="Thomas Parkinson" userId="4898fbe7-ac67-4c34-b71f-5ad2e28711f8" providerId="ADAL" clId="{80CF09B1-C603-224E-864A-E46DBBF0A2EA}" dt="2024-04-10T03:36:44.756" v="2524" actId="2696"/>
        <pc:sldMkLst>
          <pc:docMk/>
          <pc:sldMk cId="3145890205" sldId="425"/>
        </pc:sldMkLst>
      </pc:sldChg>
      <pc:sldChg chg="addSp delSp modSp new mod ord modClrScheme modShow chgLayout">
        <pc:chgData name="Thomas Parkinson" userId="4898fbe7-ac67-4c34-b71f-5ad2e28711f8" providerId="ADAL" clId="{80CF09B1-C603-224E-864A-E46DBBF0A2EA}" dt="2024-05-07T06:17:31.670" v="4570" actId="20578"/>
        <pc:sldMkLst>
          <pc:docMk/>
          <pc:sldMk cId="2512427956" sldId="426"/>
        </pc:sldMkLst>
      </pc:sldChg>
      <pc:sldChg chg="addSp delSp modSp new mod ord">
        <pc:chgData name="Thomas Parkinson" userId="4898fbe7-ac67-4c34-b71f-5ad2e28711f8" providerId="ADAL" clId="{80CF09B1-C603-224E-864A-E46DBBF0A2EA}" dt="2024-04-10T03:47:15.433" v="2827" actId="20577"/>
        <pc:sldMkLst>
          <pc:docMk/>
          <pc:sldMk cId="2711658430" sldId="427"/>
        </pc:sldMkLst>
      </pc:sldChg>
      <pc:sldChg chg="addSp delSp modSp add mod">
        <pc:chgData name="Thomas Parkinson" userId="4898fbe7-ac67-4c34-b71f-5ad2e28711f8" providerId="ADAL" clId="{80CF09B1-C603-224E-864A-E46DBBF0A2EA}" dt="2024-04-10T05:08:13.994" v="3231" actId="732"/>
        <pc:sldMkLst>
          <pc:docMk/>
          <pc:sldMk cId="1005369992" sldId="428"/>
        </pc:sldMkLst>
      </pc:sldChg>
      <pc:sldChg chg="addSp modSp add mod">
        <pc:chgData name="Thomas Parkinson" userId="4898fbe7-ac67-4c34-b71f-5ad2e28711f8" providerId="ADAL" clId="{80CF09B1-C603-224E-864A-E46DBBF0A2EA}" dt="2024-04-10T05:08:52.237" v="3232" actId="14100"/>
        <pc:sldMkLst>
          <pc:docMk/>
          <pc:sldMk cId="3741912065" sldId="429"/>
        </pc:sldMkLst>
      </pc:sldChg>
      <pc:sldChg chg="addSp delSp modSp add mod modShow">
        <pc:chgData name="Thomas Parkinson" userId="4898fbe7-ac67-4c34-b71f-5ad2e28711f8" providerId="ADAL" clId="{80CF09B1-C603-224E-864A-E46DBBF0A2EA}" dt="2024-04-10T04:29:36.574" v="3198" actId="729"/>
        <pc:sldMkLst>
          <pc:docMk/>
          <pc:sldMk cId="3567866108" sldId="430"/>
        </pc:sldMkLst>
      </pc:sldChg>
      <pc:sldChg chg="add del">
        <pc:chgData name="Thomas Parkinson" userId="4898fbe7-ac67-4c34-b71f-5ad2e28711f8" providerId="ADAL" clId="{80CF09B1-C603-224E-864A-E46DBBF0A2EA}" dt="2024-04-10T04:25:57.786" v="3133" actId="2696"/>
        <pc:sldMkLst>
          <pc:docMk/>
          <pc:sldMk cId="874457564" sldId="431"/>
        </pc:sldMkLst>
      </pc:sldChg>
      <pc:sldChg chg="addSp delSp modSp new mod">
        <pc:chgData name="Thomas Parkinson" userId="4898fbe7-ac67-4c34-b71f-5ad2e28711f8" providerId="ADAL" clId="{80CF09B1-C603-224E-864A-E46DBBF0A2EA}" dt="2024-04-10T06:38:13.498" v="4058" actId="20577"/>
        <pc:sldMkLst>
          <pc:docMk/>
          <pc:sldMk cId="1725558862" sldId="431"/>
        </pc:sldMkLst>
      </pc:sldChg>
      <pc:sldChg chg="addSp delSp modSp new mod">
        <pc:chgData name="Thomas Parkinson" userId="4898fbe7-ac67-4c34-b71f-5ad2e28711f8" providerId="ADAL" clId="{80CF09B1-C603-224E-864A-E46DBBF0A2EA}" dt="2024-04-10T06:38:54.344" v="4061" actId="1076"/>
        <pc:sldMkLst>
          <pc:docMk/>
          <pc:sldMk cId="613473231" sldId="432"/>
        </pc:sldMkLst>
      </pc:sldChg>
      <pc:sldChg chg="addSp modSp new del mod">
        <pc:chgData name="Thomas Parkinson" userId="4898fbe7-ac67-4c34-b71f-5ad2e28711f8" providerId="ADAL" clId="{80CF09B1-C603-224E-864A-E46DBBF0A2EA}" dt="2024-04-10T06:30:34.538" v="3830" actId="2696"/>
        <pc:sldMkLst>
          <pc:docMk/>
          <pc:sldMk cId="3198568457" sldId="433"/>
        </pc:sldMkLst>
      </pc:sldChg>
      <pc:sldChg chg="addSp delSp modSp new mod ord modShow">
        <pc:chgData name="Thomas Parkinson" userId="4898fbe7-ac67-4c34-b71f-5ad2e28711f8" providerId="ADAL" clId="{80CF09B1-C603-224E-864A-E46DBBF0A2EA}" dt="2024-04-10T06:30:01.879" v="3823" actId="20577"/>
        <pc:sldMkLst>
          <pc:docMk/>
          <pc:sldMk cId="995931122" sldId="434"/>
        </pc:sldMkLst>
      </pc:sldChg>
      <pc:sldChg chg="addSp delSp modSp new mod">
        <pc:chgData name="Thomas Parkinson" userId="4898fbe7-ac67-4c34-b71f-5ad2e28711f8" providerId="ADAL" clId="{80CF09B1-C603-224E-864A-E46DBBF0A2EA}" dt="2024-04-10T06:25:57.172" v="3678" actId="478"/>
        <pc:sldMkLst>
          <pc:docMk/>
          <pc:sldMk cId="1889307135" sldId="435"/>
        </pc:sldMkLst>
      </pc:sldChg>
      <pc:sldChg chg="addSp delSp modSp new mod">
        <pc:chgData name="Thomas Parkinson" userId="4898fbe7-ac67-4c34-b71f-5ad2e28711f8" providerId="ADAL" clId="{80CF09B1-C603-224E-864A-E46DBBF0A2EA}" dt="2024-05-07T06:21:00.195" v="4574" actId="1582"/>
        <pc:sldMkLst>
          <pc:docMk/>
          <pc:sldMk cId="2712120657" sldId="436"/>
        </pc:sldMkLst>
      </pc:sldChg>
      <pc:sldChg chg="addSp delSp modSp add mod">
        <pc:chgData name="Thomas Parkinson" userId="4898fbe7-ac67-4c34-b71f-5ad2e28711f8" providerId="ADAL" clId="{80CF09B1-C603-224E-864A-E46DBBF0A2EA}" dt="2024-04-10T06:08:14.491" v="3546" actId="20577"/>
        <pc:sldMkLst>
          <pc:docMk/>
          <pc:sldMk cId="642817751" sldId="437"/>
        </pc:sldMkLst>
      </pc:sldChg>
      <pc:sldChg chg="add del">
        <pc:chgData name="Thomas Parkinson" userId="4898fbe7-ac67-4c34-b71f-5ad2e28711f8" providerId="ADAL" clId="{80CF09B1-C603-224E-864A-E46DBBF0A2EA}" dt="2024-04-10T05:45:43.288" v="3479" actId="2696"/>
        <pc:sldMkLst>
          <pc:docMk/>
          <pc:sldMk cId="966913312" sldId="438"/>
        </pc:sldMkLst>
      </pc:sldChg>
      <pc:sldChg chg="addSp delSp modSp add mod modShow">
        <pc:chgData name="Thomas Parkinson" userId="4898fbe7-ac67-4c34-b71f-5ad2e28711f8" providerId="ADAL" clId="{80CF09B1-C603-224E-864A-E46DBBF0A2EA}" dt="2024-04-10T06:15:15.028" v="3558"/>
        <pc:sldMkLst>
          <pc:docMk/>
          <pc:sldMk cId="2135097991" sldId="438"/>
        </pc:sldMkLst>
      </pc:sldChg>
      <pc:sldChg chg="addSp delSp modSp add mod">
        <pc:chgData name="Thomas Parkinson" userId="4898fbe7-ac67-4c34-b71f-5ad2e28711f8" providerId="ADAL" clId="{80CF09B1-C603-224E-864A-E46DBBF0A2EA}" dt="2024-04-10T06:21:09.136" v="3662" actId="1076"/>
        <pc:sldMkLst>
          <pc:docMk/>
          <pc:sldMk cId="2091725559" sldId="439"/>
        </pc:sldMkLst>
      </pc:sldChg>
      <pc:sldChg chg="addSp delSp modSp new mod">
        <pc:chgData name="Thomas Parkinson" userId="4898fbe7-ac67-4c34-b71f-5ad2e28711f8" providerId="ADAL" clId="{80CF09B1-C603-224E-864A-E46DBBF0A2EA}" dt="2024-04-10T06:34:04.119" v="3884" actId="1076"/>
        <pc:sldMkLst>
          <pc:docMk/>
          <pc:sldMk cId="1182310099" sldId="440"/>
        </pc:sldMkLst>
      </pc:sldChg>
      <pc:sldChg chg="modSp add del mod">
        <pc:chgData name="Thomas Parkinson" userId="4898fbe7-ac67-4c34-b71f-5ad2e28711f8" providerId="ADAL" clId="{80CF09B1-C603-224E-864A-E46DBBF0A2EA}" dt="2024-04-10T06:35:56.694" v="3933" actId="2696"/>
        <pc:sldMkLst>
          <pc:docMk/>
          <pc:sldMk cId="1120035974" sldId="441"/>
        </pc:sldMkLst>
      </pc:sldChg>
      <pc:sldChg chg="add del ord">
        <pc:chgData name="Thomas Parkinson" userId="4898fbe7-ac67-4c34-b71f-5ad2e28711f8" providerId="ADAL" clId="{80CF09B1-C603-224E-864A-E46DBBF0A2EA}" dt="2024-04-10T06:22:19.852" v="3669" actId="2696"/>
        <pc:sldMkLst>
          <pc:docMk/>
          <pc:sldMk cId="2865395155" sldId="441"/>
        </pc:sldMkLst>
      </pc:sldChg>
      <pc:sldChg chg="add del">
        <pc:chgData name="Thomas Parkinson" userId="4898fbe7-ac67-4c34-b71f-5ad2e28711f8" providerId="ADAL" clId="{80CF09B1-C603-224E-864A-E46DBBF0A2EA}" dt="2024-04-10T06:35:32.588" v="3928" actId="2696"/>
        <pc:sldMkLst>
          <pc:docMk/>
          <pc:sldMk cId="432745783" sldId="442"/>
        </pc:sldMkLst>
      </pc:sldChg>
      <pc:sldChg chg="modSp new mod">
        <pc:chgData name="Thomas Parkinson" userId="4898fbe7-ac67-4c34-b71f-5ad2e28711f8" providerId="ADAL" clId="{80CF09B1-C603-224E-864A-E46DBBF0A2EA}" dt="2024-04-10T06:37:50.056" v="4016" actId="20577"/>
        <pc:sldMkLst>
          <pc:docMk/>
          <pc:sldMk cId="1765265645" sldId="442"/>
        </pc:sldMkLst>
      </pc:sldChg>
      <pc:sldChg chg="new del">
        <pc:chgData name="Thomas Parkinson" userId="4898fbe7-ac67-4c34-b71f-5ad2e28711f8" providerId="ADAL" clId="{80CF09B1-C603-224E-864A-E46DBBF0A2EA}" dt="2024-04-10T06:35:41.917" v="3930" actId="2696"/>
        <pc:sldMkLst>
          <pc:docMk/>
          <pc:sldMk cId="3618857959" sldId="442"/>
        </pc:sldMkLst>
      </pc:sldChg>
      <pc:sldChg chg="addSp delSp modSp new mod">
        <pc:chgData name="Thomas Parkinson" userId="4898fbe7-ac67-4c34-b71f-5ad2e28711f8" providerId="ADAL" clId="{80CF09B1-C603-224E-864A-E46DBBF0A2EA}" dt="2024-04-10T06:46:19.441" v="4202" actId="20577"/>
        <pc:sldMkLst>
          <pc:docMk/>
          <pc:sldMk cId="4193782379" sldId="443"/>
        </pc:sldMkLst>
      </pc:sldChg>
      <pc:sldChg chg="addSp delSp modSp add mod">
        <pc:chgData name="Thomas Parkinson" userId="4898fbe7-ac67-4c34-b71f-5ad2e28711f8" providerId="ADAL" clId="{80CF09B1-C603-224E-864A-E46DBBF0A2EA}" dt="2024-04-10T06:55:36.080" v="4473" actId="1076"/>
        <pc:sldMkLst>
          <pc:docMk/>
          <pc:sldMk cId="790722538" sldId="444"/>
        </pc:sldMkLst>
      </pc:sldChg>
      <pc:sldChg chg="addSp delSp modSp add mod">
        <pc:chgData name="Thomas Parkinson" userId="4898fbe7-ac67-4c34-b71f-5ad2e28711f8" providerId="ADAL" clId="{80CF09B1-C603-224E-864A-E46DBBF0A2EA}" dt="2024-04-10T06:56:45.758" v="4530"/>
        <pc:sldMkLst>
          <pc:docMk/>
          <pc:sldMk cId="3805239468" sldId="445"/>
        </pc:sldMkLst>
      </pc:sldChg>
      <pc:sldChg chg="addSp delSp modSp add mod ord">
        <pc:chgData name="Thomas Parkinson" userId="4898fbe7-ac67-4c34-b71f-5ad2e28711f8" providerId="ADAL" clId="{80CF09B1-C603-224E-864A-E46DBBF0A2EA}" dt="2024-04-10T07:02:28.318" v="4565" actId="14100"/>
        <pc:sldMkLst>
          <pc:docMk/>
          <pc:sldMk cId="3682131957" sldId="446"/>
        </pc:sldMkLst>
      </pc:sldChg>
      <pc:sldMasterChg chg="delSldLayout">
        <pc:chgData name="Thomas Parkinson" userId="4898fbe7-ac67-4c34-b71f-5ad2e28711f8" providerId="ADAL" clId="{80CF09B1-C603-224E-864A-E46DBBF0A2EA}" dt="2024-04-10T06:35:56.698" v="3934" actId="2696"/>
        <pc:sldMasterMkLst>
          <pc:docMk/>
          <pc:sldMasterMk cId="0" sldId="2147483648"/>
        </pc:sldMasterMkLst>
        <pc:sldLayoutChg chg="del">
          <pc:chgData name="Thomas Parkinson" userId="4898fbe7-ac67-4c34-b71f-5ad2e28711f8" providerId="ADAL" clId="{80CF09B1-C603-224E-864A-E46DBBF0A2EA}" dt="2024-04-10T06:35:56.698" v="3934" actId="2696"/>
          <pc:sldLayoutMkLst>
            <pc:docMk/>
            <pc:sldMasterMk cId="0" sldId="2147483648"/>
            <pc:sldLayoutMk cId="1053017629" sldId="2147483750"/>
          </pc:sldLayoutMkLst>
        </pc:sldLayoutChg>
      </pc:sldMasterChg>
    </pc:docChg>
  </pc:docChgLst>
  <pc:docChgLst>
    <pc:chgData name="Thomas Parkinson" userId="4898fbe7-ac67-4c34-b71f-5ad2e28711f8" providerId="ADAL" clId="{EDD5C9D3-A336-884C-BCEE-004BAE7098DC}"/>
    <pc:docChg chg="modSld">
      <pc:chgData name="Thomas Parkinson" userId="4898fbe7-ac67-4c34-b71f-5ad2e28711f8" providerId="ADAL" clId="{EDD5C9D3-A336-884C-BCEE-004BAE7098DC}" dt="2024-12-01T23:10:13.002" v="3" actId="729"/>
      <pc:docMkLst>
        <pc:docMk/>
      </pc:docMkLst>
      <pc:sldChg chg="mod modShow">
        <pc:chgData name="Thomas Parkinson" userId="4898fbe7-ac67-4c34-b71f-5ad2e28711f8" providerId="ADAL" clId="{EDD5C9D3-A336-884C-BCEE-004BAE7098DC}" dt="2024-12-01T23:10:06.451" v="1" actId="729"/>
        <pc:sldMkLst>
          <pc:docMk/>
          <pc:sldMk cId="3313672813" sldId="410"/>
        </pc:sldMkLst>
      </pc:sldChg>
      <pc:sldChg chg="mod modShow">
        <pc:chgData name="Thomas Parkinson" userId="4898fbe7-ac67-4c34-b71f-5ad2e28711f8" providerId="ADAL" clId="{EDD5C9D3-A336-884C-BCEE-004BAE7098DC}" dt="2024-12-01T23:10:13.002" v="3" actId="729"/>
        <pc:sldMkLst>
          <pc:docMk/>
          <pc:sldMk cId="2394440951" sldId="411"/>
        </pc:sldMkLst>
      </pc:sldChg>
      <pc:sldChg chg="mod modShow">
        <pc:chgData name="Thomas Parkinson" userId="4898fbe7-ac67-4c34-b71f-5ad2e28711f8" providerId="ADAL" clId="{EDD5C9D3-A336-884C-BCEE-004BAE7098DC}" dt="2024-12-01T23:10:01.406" v="0" actId="729"/>
        <pc:sldMkLst>
          <pc:docMk/>
          <pc:sldMk cId="89211203" sldId="413"/>
        </pc:sldMkLst>
      </pc:sldChg>
      <pc:sldChg chg="mod modShow">
        <pc:chgData name="Thomas Parkinson" userId="4898fbe7-ac67-4c34-b71f-5ad2e28711f8" providerId="ADAL" clId="{EDD5C9D3-A336-884C-BCEE-004BAE7098DC}" dt="2024-12-01T23:10:09.060" v="2" actId="729"/>
        <pc:sldMkLst>
          <pc:docMk/>
          <pc:sldMk cId="770591725" sldId="448"/>
        </pc:sldMkLst>
      </pc:sldChg>
    </pc:docChg>
  </pc:docChgLst>
  <pc:docChgLst>
    <pc:chgData name="Richard de Dear" userId="S::richard.dedear@sydney.edu.au::3af2c221-c67d-45a3-97f5-55898557e5ef" providerId="AD" clId="Web-{02098F08-55A0-409A-89F2-33162F1F834C}"/>
    <pc:docChg chg="modSld">
      <pc:chgData name="Richard de Dear" userId="S::richard.dedear@sydney.edu.au::3af2c221-c67d-45a3-97f5-55898557e5ef" providerId="AD" clId="Web-{02098F08-55A0-409A-89F2-33162F1F834C}" dt="2024-12-19T00:47:45.632" v="267" actId="1076"/>
      <pc:docMkLst>
        <pc:docMk/>
      </pc:docMkLst>
      <pc:sldChg chg="modSp">
        <pc:chgData name="Richard de Dear" userId="S::richard.dedear@sydney.edu.au::3af2c221-c67d-45a3-97f5-55898557e5ef" providerId="AD" clId="Web-{02098F08-55A0-409A-89F2-33162F1F834C}" dt="2024-12-19T00:23:52.326" v="7" actId="20577"/>
        <pc:sldMkLst>
          <pc:docMk/>
          <pc:sldMk cId="708298917" sldId="353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47:45.632" v="267" actId="1076"/>
        <pc:sldMkLst>
          <pc:docMk/>
          <pc:sldMk cId="413664202" sldId="414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34:51.798" v="106" actId="1076"/>
        <pc:sldMkLst>
          <pc:docMk/>
          <pc:sldMk cId="2308210459" sldId="417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43:09.468" v="217" actId="20577"/>
        <pc:sldMkLst>
          <pc:docMk/>
          <pc:sldMk cId="3741912065" sldId="429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35:32.893" v="121" actId="20577"/>
        <pc:sldMkLst>
          <pc:docMk/>
          <pc:sldMk cId="1060687794" sldId="450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37:01.411" v="146" actId="20577"/>
        <pc:sldMkLst>
          <pc:docMk/>
          <pc:sldMk cId="1381242771" sldId="451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41:59.529" v="205" actId="14100"/>
        <pc:sldMkLst>
          <pc:docMk/>
          <pc:sldMk cId="3495714787" sldId="452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28:02.364" v="51" actId="1076"/>
        <pc:sldMkLst>
          <pc:docMk/>
          <pc:sldMk cId="2327754969" sldId="458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45:34.754" v="249" actId="20577"/>
        <pc:sldMkLst>
          <pc:docMk/>
          <pc:sldMk cId="2933347191" sldId="465"/>
        </pc:sldMkLst>
      </pc:sldChg>
      <pc:sldChg chg="modSp">
        <pc:chgData name="Richard de Dear" userId="S::richard.dedear@sydney.edu.au::3af2c221-c67d-45a3-97f5-55898557e5ef" providerId="AD" clId="Web-{02098F08-55A0-409A-89F2-33162F1F834C}" dt="2024-12-19T00:45:54.395" v="251" actId="20577"/>
        <pc:sldMkLst>
          <pc:docMk/>
          <pc:sldMk cId="727189618" sldId="480"/>
        </pc:sldMkLst>
      </pc:sldChg>
    </pc:docChg>
  </pc:docChgLst>
  <pc:docChgLst>
    <pc:chgData name="Akihisa Nomoto" userId="cf1705c6-f632-4aab-a0ff-13dadb0fa8f7" providerId="ADAL" clId="{DE53DC99-1075-4EFE-8547-DE53BB4E435C}"/>
    <pc:docChg chg="undo custSel addSld delSld modSld sldOrd delSection modSection">
      <pc:chgData name="Akihisa Nomoto" userId="cf1705c6-f632-4aab-a0ff-13dadb0fa8f7" providerId="ADAL" clId="{DE53DC99-1075-4EFE-8547-DE53BB4E435C}" dt="2025-01-07T04:52:01.709" v="634" actId="5793"/>
      <pc:docMkLst>
        <pc:docMk/>
      </pc:docMkLst>
      <pc:sldChg chg="del">
        <pc:chgData name="Akihisa Nomoto" userId="cf1705c6-f632-4aab-a0ff-13dadb0fa8f7" providerId="ADAL" clId="{DE53DC99-1075-4EFE-8547-DE53BB4E435C}" dt="2025-01-07T04:26:29.674" v="6" actId="47"/>
        <pc:sldMkLst>
          <pc:docMk/>
          <pc:sldMk cId="708298917" sldId="353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974517483" sldId="372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704952269" sldId="378"/>
        </pc:sldMkLst>
      </pc:sldChg>
      <pc:sldChg chg="addSp delSp modSp mod">
        <pc:chgData name="Akihisa Nomoto" userId="cf1705c6-f632-4aab-a0ff-13dadb0fa8f7" providerId="ADAL" clId="{DE53DC99-1075-4EFE-8547-DE53BB4E435C}" dt="2025-01-07T04:29:43.468" v="141" actId="14100"/>
        <pc:sldMkLst>
          <pc:docMk/>
          <pc:sldMk cId="2808514385" sldId="409"/>
        </pc:sldMkLst>
        <pc:spChg chg="mod">
          <ac:chgData name="Akihisa Nomoto" userId="cf1705c6-f632-4aab-a0ff-13dadb0fa8f7" providerId="ADAL" clId="{DE53DC99-1075-4EFE-8547-DE53BB4E435C}" dt="2025-01-07T04:29:39.626" v="139" actId="1076"/>
          <ac:spMkLst>
            <pc:docMk/>
            <pc:sldMk cId="2808514385" sldId="409"/>
            <ac:spMk id="2" creationId="{6636B690-F0D9-7709-0D30-5A0C8F32F0DF}"/>
          </ac:spMkLst>
        </pc:spChg>
        <pc:spChg chg="del mod">
          <ac:chgData name="Akihisa Nomoto" userId="cf1705c6-f632-4aab-a0ff-13dadb0fa8f7" providerId="ADAL" clId="{DE53DC99-1075-4EFE-8547-DE53BB4E435C}" dt="2025-01-07T04:26:12.196" v="3" actId="478"/>
          <ac:spMkLst>
            <pc:docMk/>
            <pc:sldMk cId="2808514385" sldId="409"/>
            <ac:spMk id="3" creationId="{0CBFDD63-56EF-622A-3E69-645217B50781}"/>
          </ac:spMkLst>
        </pc:spChg>
        <pc:spChg chg="add del mod">
          <ac:chgData name="Akihisa Nomoto" userId="cf1705c6-f632-4aab-a0ff-13dadb0fa8f7" providerId="ADAL" clId="{DE53DC99-1075-4EFE-8547-DE53BB4E435C}" dt="2025-01-07T04:26:15.226" v="4" actId="478"/>
          <ac:spMkLst>
            <pc:docMk/>
            <pc:sldMk cId="2808514385" sldId="409"/>
            <ac:spMk id="6" creationId="{165C3D9A-EBD5-E0E1-48D9-3CF00E6496E2}"/>
          </ac:spMkLst>
        </pc:spChg>
        <pc:picChg chg="del mod">
          <ac:chgData name="Akihisa Nomoto" userId="cf1705c6-f632-4aab-a0ff-13dadb0fa8f7" providerId="ADAL" clId="{DE53DC99-1075-4EFE-8547-DE53BB4E435C}" dt="2025-01-07T04:26:12.196" v="3" actId="478"/>
          <ac:picMkLst>
            <pc:docMk/>
            <pc:sldMk cId="2808514385" sldId="409"/>
            <ac:picMk id="5" creationId="{37FD339F-1733-5784-BE28-61BEF637A840}"/>
          </ac:picMkLst>
        </pc:picChg>
        <pc:picChg chg="add mod">
          <ac:chgData name="Akihisa Nomoto" userId="cf1705c6-f632-4aab-a0ff-13dadb0fa8f7" providerId="ADAL" clId="{DE53DC99-1075-4EFE-8547-DE53BB4E435C}" dt="2025-01-07T04:29:43.468" v="141" actId="14100"/>
          <ac:picMkLst>
            <pc:docMk/>
            <pc:sldMk cId="2808514385" sldId="409"/>
            <ac:picMk id="8" creationId="{78851AB5-0CE1-74C9-9463-80CBA2AB50DB}"/>
          </ac:picMkLst>
        </pc:picChg>
      </pc:sldChg>
      <pc:sldChg chg="addSp delSp modSp add del mod">
        <pc:chgData name="Akihisa Nomoto" userId="cf1705c6-f632-4aab-a0ff-13dadb0fa8f7" providerId="ADAL" clId="{DE53DC99-1075-4EFE-8547-DE53BB4E435C}" dt="2025-01-07T04:29:57.062" v="154" actId="478"/>
        <pc:sldMkLst>
          <pc:docMk/>
          <pc:sldMk cId="820859705" sldId="410"/>
        </pc:sldMkLst>
        <pc:spChg chg="mod">
          <ac:chgData name="Akihisa Nomoto" userId="cf1705c6-f632-4aab-a0ff-13dadb0fa8f7" providerId="ADAL" clId="{DE53DC99-1075-4EFE-8547-DE53BB4E435C}" dt="2025-01-07T04:29:54.385" v="152" actId="20577"/>
          <ac:spMkLst>
            <pc:docMk/>
            <pc:sldMk cId="820859705" sldId="410"/>
            <ac:spMk id="2" creationId="{21FAED38-DAE7-A3B3-9BB8-22009D8729A2}"/>
          </ac:spMkLst>
        </pc:spChg>
        <pc:picChg chg="add del">
          <ac:chgData name="Akihisa Nomoto" userId="cf1705c6-f632-4aab-a0ff-13dadb0fa8f7" providerId="ADAL" clId="{DE53DC99-1075-4EFE-8547-DE53BB4E435C}" dt="2025-01-07T04:29:57.062" v="154" actId="478"/>
          <ac:picMkLst>
            <pc:docMk/>
            <pc:sldMk cId="820859705" sldId="410"/>
            <ac:picMk id="8" creationId="{4566435D-F1D6-97AF-E54F-D323A9939AC7}"/>
          </ac:picMkLst>
        </pc:picChg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313672813" sldId="410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394440951" sldId="411"/>
        </pc:sldMkLst>
      </pc:sldChg>
      <pc:sldChg chg="modSp new mod ord">
        <pc:chgData name="Akihisa Nomoto" userId="cf1705c6-f632-4aab-a0ff-13dadb0fa8f7" providerId="ADAL" clId="{DE53DC99-1075-4EFE-8547-DE53BB4E435C}" dt="2025-01-07T04:52:01.709" v="634" actId="5793"/>
        <pc:sldMkLst>
          <pc:docMk/>
          <pc:sldMk cId="3627876925" sldId="411"/>
        </pc:sldMkLst>
        <pc:spChg chg="mod">
          <ac:chgData name="Akihisa Nomoto" userId="cf1705c6-f632-4aab-a0ff-13dadb0fa8f7" providerId="ADAL" clId="{DE53DC99-1075-4EFE-8547-DE53BB4E435C}" dt="2025-01-07T04:47:17.635" v="305" actId="20577"/>
          <ac:spMkLst>
            <pc:docMk/>
            <pc:sldMk cId="3627876925" sldId="411"/>
            <ac:spMk id="2" creationId="{E61021EC-F198-F773-8745-F846410B6CD9}"/>
          </ac:spMkLst>
        </pc:spChg>
        <pc:spChg chg="mod">
          <ac:chgData name="Akihisa Nomoto" userId="cf1705c6-f632-4aab-a0ff-13dadb0fa8f7" providerId="ADAL" clId="{DE53DC99-1075-4EFE-8547-DE53BB4E435C}" dt="2025-01-07T04:52:01.709" v="634" actId="5793"/>
          <ac:spMkLst>
            <pc:docMk/>
            <pc:sldMk cId="3627876925" sldId="411"/>
            <ac:spMk id="3" creationId="{658FDB67-EB6C-0A38-EB0B-50424C57E9D0}"/>
          </ac:spMkLst>
        </pc:spChg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37398714" sldId="412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89211203" sldId="413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413664202" sldId="414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924381341" sldId="416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308210459" sldId="417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711658430" sldId="427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741912065" sldId="429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135097991" sldId="438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091725559" sldId="439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182310099" sldId="440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461913957" sldId="449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060687794" sldId="450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381242771" sldId="451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495714787" sldId="452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370209113" sldId="453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130897050" sldId="454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748270166" sldId="455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555350970" sldId="456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327073778" sldId="457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327754969" sldId="458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097990332" sldId="460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723584935" sldId="461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4236581067" sldId="462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757675178" sldId="463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714869756" sldId="464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933347191" sldId="465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065818410" sldId="466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535507686" sldId="467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246554405" sldId="468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729808699" sldId="469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4135924684" sldId="470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114904414" sldId="471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3405904639" sldId="475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738789972" sldId="476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40014500" sldId="477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2217187031" sldId="478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727189618" sldId="480"/>
        </pc:sldMkLst>
      </pc:sldChg>
      <pc:sldChg chg="del">
        <pc:chgData name="Akihisa Nomoto" userId="cf1705c6-f632-4aab-a0ff-13dadb0fa8f7" providerId="ADAL" clId="{DE53DC99-1075-4EFE-8547-DE53BB4E435C}" dt="2025-01-07T04:25:43.943" v="0" actId="47"/>
        <pc:sldMkLst>
          <pc:docMk/>
          <pc:sldMk cId="1265166179" sldId="481"/>
        </pc:sldMkLst>
      </pc:sldChg>
      <pc:sldMasterChg chg="delSldLayout">
        <pc:chgData name="Akihisa Nomoto" userId="cf1705c6-f632-4aab-a0ff-13dadb0fa8f7" providerId="ADAL" clId="{DE53DC99-1075-4EFE-8547-DE53BB4E435C}" dt="2025-01-07T04:25:43.943" v="0" actId="47"/>
        <pc:sldMasterMkLst>
          <pc:docMk/>
          <pc:sldMasterMk cId="0" sldId="2147483648"/>
        </pc:sldMasterMkLst>
        <pc:sldLayoutChg chg="del">
          <pc:chgData name="Akihisa Nomoto" userId="cf1705c6-f632-4aab-a0ff-13dadb0fa8f7" providerId="ADAL" clId="{DE53DC99-1075-4EFE-8547-DE53BB4E435C}" dt="2025-01-07T04:25:43.943" v="0" actId="47"/>
          <pc:sldLayoutMkLst>
            <pc:docMk/>
            <pc:sldMasterMk cId="0" sldId="2147483648"/>
            <pc:sldLayoutMk cId="2539431298" sldId="2147483749"/>
          </pc:sldLayoutMkLst>
        </pc:sldLayoutChg>
      </pc:sldMasterChg>
    </pc:docChg>
  </pc:docChgLst>
  <pc:docChgLst>
    <pc:chgData name="Thomas Parkinson" userId="4898fbe7-ac67-4c34-b71f-5ad2e28711f8" providerId="ADAL" clId="{1F17DD69-3097-104A-99FB-972D0BB9C846}"/>
    <pc:docChg chg="undo custSel addSld delSld modSld sldOrd delSection modSection">
      <pc:chgData name="Thomas Parkinson" userId="4898fbe7-ac67-4c34-b71f-5ad2e28711f8" providerId="ADAL" clId="{1F17DD69-3097-104A-99FB-972D0BB9C846}" dt="2024-04-10T22:17:59.228" v="579" actId="20577"/>
      <pc:docMkLst>
        <pc:docMk/>
      </pc:docMkLst>
      <pc:sldChg chg="del">
        <pc:chgData name="Thomas Parkinson" userId="4898fbe7-ac67-4c34-b71f-5ad2e28711f8" providerId="ADAL" clId="{1F17DD69-3097-104A-99FB-972D0BB9C846}" dt="2024-04-10T11:42:26.844" v="17" actId="2696"/>
        <pc:sldMkLst>
          <pc:docMk/>
          <pc:sldMk cId="3740574275" sldId="402"/>
        </pc:sldMkLst>
      </pc:sldChg>
      <pc:sldChg chg="modAnim">
        <pc:chgData name="Thomas Parkinson" userId="4898fbe7-ac67-4c34-b71f-5ad2e28711f8" providerId="ADAL" clId="{1F17DD69-3097-104A-99FB-972D0BB9C846}" dt="2024-04-10T21:47:15.903" v="517"/>
        <pc:sldMkLst>
          <pc:docMk/>
          <pc:sldMk cId="2808514385" sldId="409"/>
        </pc:sldMkLst>
      </pc:sldChg>
      <pc:sldChg chg="modAnim">
        <pc:chgData name="Thomas Parkinson" userId="4898fbe7-ac67-4c34-b71f-5ad2e28711f8" providerId="ADAL" clId="{1F17DD69-3097-104A-99FB-972D0BB9C846}" dt="2024-04-10T21:23:13.979" v="444"/>
        <pc:sldMkLst>
          <pc:docMk/>
          <pc:sldMk cId="3313672813" sldId="410"/>
        </pc:sldMkLst>
      </pc:sldChg>
      <pc:sldChg chg="modAnim">
        <pc:chgData name="Thomas Parkinson" userId="4898fbe7-ac67-4c34-b71f-5ad2e28711f8" providerId="ADAL" clId="{1F17DD69-3097-104A-99FB-972D0BB9C846}" dt="2024-04-10T21:21:34.668" v="416"/>
        <pc:sldMkLst>
          <pc:docMk/>
          <pc:sldMk cId="2394440951" sldId="411"/>
        </pc:sldMkLst>
      </pc:sldChg>
      <pc:sldChg chg="modSp modAnim">
        <pc:chgData name="Thomas Parkinson" userId="4898fbe7-ac67-4c34-b71f-5ad2e28711f8" providerId="ADAL" clId="{1F17DD69-3097-104A-99FB-972D0BB9C846}" dt="2024-04-10T21:22:48.260" v="441" actId="20577"/>
        <pc:sldMkLst>
          <pc:docMk/>
          <pc:sldMk cId="89211203" sldId="413"/>
        </pc:sldMkLst>
      </pc:sldChg>
      <pc:sldChg chg="modAnim">
        <pc:chgData name="Thomas Parkinson" userId="4898fbe7-ac67-4c34-b71f-5ad2e28711f8" providerId="ADAL" clId="{1F17DD69-3097-104A-99FB-972D0BB9C846}" dt="2024-04-10T21:23:46.357" v="447"/>
        <pc:sldMkLst>
          <pc:docMk/>
          <pc:sldMk cId="413664202" sldId="414"/>
        </pc:sldMkLst>
      </pc:sldChg>
      <pc:sldChg chg="modSp mod modAnim">
        <pc:chgData name="Thomas Parkinson" userId="4898fbe7-ac67-4c34-b71f-5ad2e28711f8" providerId="ADAL" clId="{1F17DD69-3097-104A-99FB-972D0BB9C846}" dt="2024-04-10T21:24:11.661" v="452"/>
        <pc:sldMkLst>
          <pc:docMk/>
          <pc:sldMk cId="2308210459" sldId="417"/>
        </pc:sldMkLst>
      </pc:sldChg>
      <pc:sldChg chg="modAnim">
        <pc:chgData name="Thomas Parkinson" userId="4898fbe7-ac67-4c34-b71f-5ad2e28711f8" providerId="ADAL" clId="{1F17DD69-3097-104A-99FB-972D0BB9C846}" dt="2024-04-10T21:25:47.549" v="455"/>
        <pc:sldMkLst>
          <pc:docMk/>
          <pc:sldMk cId="4189552150" sldId="420"/>
        </pc:sldMkLst>
      </pc:sldChg>
      <pc:sldChg chg="addSp modSp mod modAnim">
        <pc:chgData name="Thomas Parkinson" userId="4898fbe7-ac67-4c34-b71f-5ad2e28711f8" providerId="ADAL" clId="{1F17DD69-3097-104A-99FB-972D0BB9C846}" dt="2024-04-10T21:36:59.056" v="462"/>
        <pc:sldMkLst>
          <pc:docMk/>
          <pc:sldMk cId="1005369992" sldId="428"/>
        </pc:sldMkLst>
      </pc:sldChg>
      <pc:sldChg chg="modAnim">
        <pc:chgData name="Thomas Parkinson" userId="4898fbe7-ac67-4c34-b71f-5ad2e28711f8" providerId="ADAL" clId="{1F17DD69-3097-104A-99FB-972D0BB9C846}" dt="2024-04-10T21:42:20.478" v="479"/>
        <pc:sldMkLst>
          <pc:docMk/>
          <pc:sldMk cId="1725558862" sldId="431"/>
        </pc:sldMkLst>
      </pc:sldChg>
      <pc:sldChg chg="addSp modSp mod modAnim">
        <pc:chgData name="Thomas Parkinson" userId="4898fbe7-ac67-4c34-b71f-5ad2e28711f8" providerId="ADAL" clId="{1F17DD69-3097-104A-99FB-972D0BB9C846}" dt="2024-04-10T21:46:26.218" v="513" actId="1076"/>
        <pc:sldMkLst>
          <pc:docMk/>
          <pc:sldMk cId="613473231" sldId="432"/>
        </pc:sldMkLst>
      </pc:sldChg>
      <pc:sldChg chg="modSp mod ord">
        <pc:chgData name="Thomas Parkinson" userId="4898fbe7-ac67-4c34-b71f-5ad2e28711f8" providerId="ADAL" clId="{1F17DD69-3097-104A-99FB-972D0BB9C846}" dt="2024-04-10T21:43:46.129" v="494" actId="1076"/>
        <pc:sldMkLst>
          <pc:docMk/>
          <pc:sldMk cId="995931122" sldId="434"/>
        </pc:sldMkLst>
      </pc:sldChg>
      <pc:sldChg chg="addSp modSp mod modAnim">
        <pc:chgData name="Thomas Parkinson" userId="4898fbe7-ac67-4c34-b71f-5ad2e28711f8" providerId="ADAL" clId="{1F17DD69-3097-104A-99FB-972D0BB9C846}" dt="2024-04-10T21:41:14.574" v="468" actId="14100"/>
        <pc:sldMkLst>
          <pc:docMk/>
          <pc:sldMk cId="1889307135" sldId="435"/>
        </pc:sldMkLst>
      </pc:sldChg>
      <pc:sldChg chg="modAnim">
        <pc:chgData name="Thomas Parkinson" userId="4898fbe7-ac67-4c34-b71f-5ad2e28711f8" providerId="ADAL" clId="{1F17DD69-3097-104A-99FB-972D0BB9C846}" dt="2024-04-10T21:36:12.030" v="457"/>
        <pc:sldMkLst>
          <pc:docMk/>
          <pc:sldMk cId="2712120657" sldId="436"/>
        </pc:sldMkLst>
      </pc:sldChg>
      <pc:sldChg chg="addSp modSp mod modAnim">
        <pc:chgData name="Thomas Parkinson" userId="4898fbe7-ac67-4c34-b71f-5ad2e28711f8" providerId="ADAL" clId="{1F17DD69-3097-104A-99FB-972D0BB9C846}" dt="2024-04-10T21:41:52.147" v="476" actId="14100"/>
        <pc:sldMkLst>
          <pc:docMk/>
          <pc:sldMk cId="2135097991" sldId="438"/>
        </pc:sldMkLst>
      </pc:sldChg>
      <pc:sldChg chg="modAnim">
        <pc:chgData name="Thomas Parkinson" userId="4898fbe7-ac67-4c34-b71f-5ad2e28711f8" providerId="ADAL" clId="{1F17DD69-3097-104A-99FB-972D0BB9C846}" dt="2024-04-10T21:42:05.844" v="478"/>
        <pc:sldMkLst>
          <pc:docMk/>
          <pc:sldMk cId="2091725559" sldId="439"/>
        </pc:sldMkLst>
      </pc:sldChg>
      <pc:sldChg chg="modSp mod modAnim">
        <pc:chgData name="Thomas Parkinson" userId="4898fbe7-ac67-4c34-b71f-5ad2e28711f8" providerId="ADAL" clId="{1F17DD69-3097-104A-99FB-972D0BB9C846}" dt="2024-04-10T22:17:42.155" v="575" actId="20577"/>
        <pc:sldMkLst>
          <pc:docMk/>
          <pc:sldMk cId="4193782379" sldId="443"/>
        </pc:sldMkLst>
      </pc:sldChg>
      <pc:sldChg chg="modSp mod">
        <pc:chgData name="Thomas Parkinson" userId="4898fbe7-ac67-4c34-b71f-5ad2e28711f8" providerId="ADAL" clId="{1F17DD69-3097-104A-99FB-972D0BB9C846}" dt="2024-04-10T22:17:49.687" v="577" actId="20577"/>
        <pc:sldMkLst>
          <pc:docMk/>
          <pc:sldMk cId="790722538" sldId="444"/>
        </pc:sldMkLst>
      </pc:sldChg>
      <pc:sldChg chg="modSp mod">
        <pc:chgData name="Thomas Parkinson" userId="4898fbe7-ac67-4c34-b71f-5ad2e28711f8" providerId="ADAL" clId="{1F17DD69-3097-104A-99FB-972D0BB9C846}" dt="2024-04-10T22:17:59.228" v="579" actId="20577"/>
        <pc:sldMkLst>
          <pc:docMk/>
          <pc:sldMk cId="3805239468" sldId="445"/>
        </pc:sldMkLst>
      </pc:sldChg>
      <pc:sldChg chg="modSp mod modAnim">
        <pc:chgData name="Thomas Parkinson" userId="4898fbe7-ac67-4c34-b71f-5ad2e28711f8" providerId="ADAL" clId="{1F17DD69-3097-104A-99FB-972D0BB9C846}" dt="2024-04-10T22:17:34.117" v="573" actId="20577"/>
        <pc:sldMkLst>
          <pc:docMk/>
          <pc:sldMk cId="3682131957" sldId="446"/>
        </pc:sldMkLst>
      </pc:sldChg>
      <pc:sldChg chg="addSp delSp modSp add mod modAnim">
        <pc:chgData name="Thomas Parkinson" userId="4898fbe7-ac67-4c34-b71f-5ad2e28711f8" providerId="ADAL" clId="{1F17DD69-3097-104A-99FB-972D0BB9C846}" dt="2024-04-10T21:37:56.725" v="466"/>
        <pc:sldMkLst>
          <pc:docMk/>
          <pc:sldMk cId="362282845" sldId="447"/>
        </pc:sldMkLst>
      </pc:sldChg>
    </pc:docChg>
  </pc:docChgLst>
  <pc:docChgLst>
    <pc:chgData name="Jungsoo Kim" userId="S::jungsoo.kim@sydney.edu.au::0e95fae3-20ef-4cda-8eb8-f1f083f117db" providerId="AD" clId="Web-{B30A631C-3EDB-DC41-D53C-D932A97557BE}"/>
    <pc:docChg chg="addSld modSld modSection">
      <pc:chgData name="Jungsoo Kim" userId="S::jungsoo.kim@sydney.edu.au::0e95fae3-20ef-4cda-8eb8-f1f083f117db" providerId="AD" clId="Web-{B30A631C-3EDB-DC41-D53C-D932A97557BE}" dt="2024-12-15T23:31:19.023" v="498" actId="20577"/>
      <pc:docMkLst>
        <pc:docMk/>
      </pc:docMkLst>
      <pc:sldChg chg="modSp new">
        <pc:chgData name="Jungsoo Kim" userId="S::jungsoo.kim@sydney.edu.au::0e95fae3-20ef-4cda-8eb8-f1f083f117db" providerId="AD" clId="Web-{B30A631C-3EDB-DC41-D53C-D932A97557BE}" dt="2024-12-15T23:31:19.023" v="498" actId="20577"/>
        <pc:sldMkLst>
          <pc:docMk/>
          <pc:sldMk cId="1265166179" sldId="481"/>
        </pc:sldMkLst>
      </pc:sldChg>
    </pc:docChg>
  </pc:docChgLst>
  <pc:docChgLst>
    <pc:chgData name="Jason Markou" userId="38ea9da7-5dd5-4576-a2ca-a4788e1b945d" providerId="ADAL" clId="{5AC30CFD-0791-4154-9BBF-9D078A93DAA3}"/>
    <pc:docChg chg="custSel modMainMaster">
      <pc:chgData name="Jason Markou" userId="38ea9da7-5dd5-4576-a2ca-a4788e1b945d" providerId="ADAL" clId="{5AC30CFD-0791-4154-9BBF-9D078A93DAA3}" dt="2023-06-29T03:17:53.999" v="13" actId="478"/>
      <pc:docMkLst>
        <pc:docMk/>
      </pc:docMkLst>
      <pc:sldMasterChg chg="modSldLayout">
        <pc:chgData name="Jason Markou" userId="38ea9da7-5dd5-4576-a2ca-a4788e1b945d" providerId="ADAL" clId="{5AC30CFD-0791-4154-9BBF-9D078A93DAA3}" dt="2023-06-29T03:17:38.480" v="11" actId="478"/>
        <pc:sldMasterMkLst>
          <pc:docMk/>
          <pc:sldMasterMk cId="0" sldId="2147483648"/>
        </pc:sldMasterMkLst>
        <pc:sldLayoutChg chg="delSp mod">
          <pc:chgData name="Jason Markou" userId="38ea9da7-5dd5-4576-a2ca-a4788e1b945d" providerId="ADAL" clId="{5AC30CFD-0791-4154-9BBF-9D078A93DAA3}" dt="2023-06-29T03:16:42.048" v="1" actId="478"/>
          <pc:sldLayoutMkLst>
            <pc:docMk/>
            <pc:sldMasterMk cId="0" sldId="2147483648"/>
            <pc:sldLayoutMk cId="0" sldId="2147483663"/>
          </pc:sldLayoutMkLst>
        </pc:sldLayoutChg>
        <pc:sldLayoutChg chg="delSp mod">
          <pc:chgData name="Jason Markou" userId="38ea9da7-5dd5-4576-a2ca-a4788e1b945d" providerId="ADAL" clId="{5AC30CFD-0791-4154-9BBF-9D078A93DAA3}" dt="2023-06-29T03:16:36.545" v="0" actId="478"/>
          <pc:sldLayoutMkLst>
            <pc:docMk/>
            <pc:sldMasterMk cId="0" sldId="2147483648"/>
            <pc:sldLayoutMk cId="708704885" sldId="2147483671"/>
          </pc:sldLayoutMkLst>
        </pc:sldLayoutChg>
        <pc:sldLayoutChg chg="delSp mod">
          <pc:chgData name="Jason Markou" userId="38ea9da7-5dd5-4576-a2ca-a4788e1b945d" providerId="ADAL" clId="{5AC30CFD-0791-4154-9BBF-9D078A93DAA3}" dt="2023-06-29T03:16:47.626" v="2" actId="478"/>
          <pc:sldLayoutMkLst>
            <pc:docMk/>
            <pc:sldMasterMk cId="0" sldId="2147483648"/>
            <pc:sldLayoutMk cId="198124879" sldId="2147483672"/>
          </pc:sldLayoutMkLst>
        </pc:sldLayoutChg>
        <pc:sldLayoutChg chg="delSp mod">
          <pc:chgData name="Jason Markou" userId="38ea9da7-5dd5-4576-a2ca-a4788e1b945d" providerId="ADAL" clId="{5AC30CFD-0791-4154-9BBF-9D078A93DAA3}" dt="2023-06-29T03:17:07.140" v="5" actId="478"/>
          <pc:sldLayoutMkLst>
            <pc:docMk/>
            <pc:sldMasterMk cId="0" sldId="2147483648"/>
            <pc:sldLayoutMk cId="3669222636" sldId="2147483673"/>
          </pc:sldLayoutMkLst>
        </pc:sldLayoutChg>
        <pc:sldLayoutChg chg="delSp mod">
          <pc:chgData name="Jason Markou" userId="38ea9da7-5dd5-4576-a2ca-a4788e1b945d" providerId="ADAL" clId="{5AC30CFD-0791-4154-9BBF-9D078A93DAA3}" dt="2023-06-29T03:17:38.480" v="11" actId="478"/>
          <pc:sldLayoutMkLst>
            <pc:docMk/>
            <pc:sldMasterMk cId="0" sldId="2147483648"/>
            <pc:sldLayoutMk cId="2133447686" sldId="2147483674"/>
          </pc:sldLayoutMkLst>
        </pc:sldLayoutChg>
        <pc:sldLayoutChg chg="delSp mod">
          <pc:chgData name="Jason Markou" userId="38ea9da7-5dd5-4576-a2ca-a4788e1b945d" providerId="ADAL" clId="{5AC30CFD-0791-4154-9BBF-9D078A93DAA3}" dt="2023-06-29T03:17:33.537" v="10" actId="478"/>
          <pc:sldLayoutMkLst>
            <pc:docMk/>
            <pc:sldMasterMk cId="0" sldId="2147483648"/>
            <pc:sldLayoutMk cId="2085512042" sldId="2147483675"/>
          </pc:sldLayoutMkLst>
        </pc:sldLayoutChg>
        <pc:sldLayoutChg chg="delSp mod">
          <pc:chgData name="Jason Markou" userId="38ea9da7-5dd5-4576-a2ca-a4788e1b945d" providerId="ADAL" clId="{5AC30CFD-0791-4154-9BBF-9D078A93DAA3}" dt="2023-06-29T03:17:29.007" v="9" actId="478"/>
          <pc:sldLayoutMkLst>
            <pc:docMk/>
            <pc:sldMasterMk cId="0" sldId="2147483648"/>
            <pc:sldLayoutMk cId="2845631941" sldId="2147483676"/>
          </pc:sldLayoutMkLst>
        </pc:sldLayoutChg>
        <pc:sldLayoutChg chg="delSp mod">
          <pc:chgData name="Jason Markou" userId="38ea9da7-5dd5-4576-a2ca-a4788e1b945d" providerId="ADAL" clId="{5AC30CFD-0791-4154-9BBF-9D078A93DAA3}" dt="2023-06-29T03:17:24.601" v="8" actId="478"/>
          <pc:sldLayoutMkLst>
            <pc:docMk/>
            <pc:sldMasterMk cId="0" sldId="2147483648"/>
            <pc:sldLayoutMk cId="2714342332" sldId="2147483677"/>
          </pc:sldLayoutMkLst>
        </pc:sldLayoutChg>
        <pc:sldLayoutChg chg="delSp mod">
          <pc:chgData name="Jason Markou" userId="38ea9da7-5dd5-4576-a2ca-a4788e1b945d" providerId="ADAL" clId="{5AC30CFD-0791-4154-9BBF-9D078A93DAA3}" dt="2023-06-29T03:17:14.247" v="6" actId="478"/>
          <pc:sldLayoutMkLst>
            <pc:docMk/>
            <pc:sldMasterMk cId="0" sldId="2147483648"/>
            <pc:sldLayoutMk cId="370595439" sldId="2147483678"/>
          </pc:sldLayoutMkLst>
        </pc:sldLayoutChg>
        <pc:sldLayoutChg chg="delSp mod">
          <pc:chgData name="Jason Markou" userId="38ea9da7-5dd5-4576-a2ca-a4788e1b945d" providerId="ADAL" clId="{5AC30CFD-0791-4154-9BBF-9D078A93DAA3}" dt="2023-06-29T03:17:18.943" v="7" actId="478"/>
          <pc:sldLayoutMkLst>
            <pc:docMk/>
            <pc:sldMasterMk cId="0" sldId="2147483648"/>
            <pc:sldLayoutMk cId="80105444" sldId="2147483740"/>
          </pc:sldLayoutMkLst>
        </pc:sldLayoutChg>
        <pc:sldLayoutChg chg="delSp mod">
          <pc:chgData name="Jason Markou" userId="38ea9da7-5dd5-4576-a2ca-a4788e1b945d" providerId="ADAL" clId="{5AC30CFD-0791-4154-9BBF-9D078A93DAA3}" dt="2023-06-29T03:16:53.097" v="3" actId="478"/>
          <pc:sldLayoutMkLst>
            <pc:docMk/>
            <pc:sldMasterMk cId="0" sldId="2147483648"/>
            <pc:sldLayoutMk cId="3264731990" sldId="2147483742"/>
          </pc:sldLayoutMkLst>
        </pc:sldLayoutChg>
        <pc:sldLayoutChg chg="delSp mod">
          <pc:chgData name="Jason Markou" userId="38ea9da7-5dd5-4576-a2ca-a4788e1b945d" providerId="ADAL" clId="{5AC30CFD-0791-4154-9BBF-9D078A93DAA3}" dt="2023-06-29T03:16:59.433" v="4" actId="478"/>
          <pc:sldLayoutMkLst>
            <pc:docMk/>
            <pc:sldMasterMk cId="0" sldId="2147483648"/>
            <pc:sldLayoutMk cId="3257488709" sldId="2147483743"/>
          </pc:sldLayoutMkLst>
        </pc:sldLayoutChg>
      </pc:sldMasterChg>
      <pc:sldMasterChg chg="modSldLayout">
        <pc:chgData name="Jason Markou" userId="38ea9da7-5dd5-4576-a2ca-a4788e1b945d" providerId="ADAL" clId="{5AC30CFD-0791-4154-9BBF-9D078A93DAA3}" dt="2023-06-29T03:17:53.999" v="13" actId="478"/>
        <pc:sldMasterMkLst>
          <pc:docMk/>
          <pc:sldMasterMk cId="2680692434" sldId="2147483725"/>
        </pc:sldMasterMkLst>
        <pc:sldLayoutChg chg="delSp mod">
          <pc:chgData name="Jason Markou" userId="38ea9da7-5dd5-4576-a2ca-a4788e1b945d" providerId="ADAL" clId="{5AC30CFD-0791-4154-9BBF-9D078A93DAA3}" dt="2023-06-29T03:17:53.999" v="13" actId="478"/>
          <pc:sldLayoutMkLst>
            <pc:docMk/>
            <pc:sldMasterMk cId="2680692434" sldId="2147483725"/>
            <pc:sldLayoutMk cId="1388858333" sldId="2147483736"/>
          </pc:sldLayoutMkLst>
        </pc:sldLayoutChg>
        <pc:sldLayoutChg chg="delSp mod">
          <pc:chgData name="Jason Markou" userId="38ea9da7-5dd5-4576-a2ca-a4788e1b945d" providerId="ADAL" clId="{5AC30CFD-0791-4154-9BBF-9D078A93DAA3}" dt="2023-06-29T03:17:48.899" v="12" actId="478"/>
          <pc:sldLayoutMkLst>
            <pc:docMk/>
            <pc:sldMasterMk cId="2680692434" sldId="2147483725"/>
            <pc:sldLayoutMk cId="3695472022" sldId="2147483748"/>
          </pc:sldLayoutMkLst>
        </pc:sldLayoutChg>
      </pc:sldMasterChg>
    </pc:docChg>
  </pc:docChgLst>
  <pc:docChgLst>
    <pc:chgData name="Akihisa Nomoto" userId="S::akihisa.nomoto@sydney.edu.au::cf1705c6-f632-4aab-a0ff-13dadb0fa8f7" providerId="AD" clId="Web-{BDD85AF4-4823-7856-3FB6-4AC7F1661324}"/>
    <pc:docChg chg="sldOrd">
      <pc:chgData name="Akihisa Nomoto" userId="S::akihisa.nomoto@sydney.edu.au::cf1705c6-f632-4aab-a0ff-13dadb0fa8f7" providerId="AD" clId="Web-{BDD85AF4-4823-7856-3FB6-4AC7F1661324}" dt="2024-12-18T22:42:27.941" v="0"/>
      <pc:docMkLst>
        <pc:docMk/>
      </pc:docMkLst>
      <pc:sldChg chg="ord">
        <pc:chgData name="Akihisa Nomoto" userId="S::akihisa.nomoto@sydney.edu.au::cf1705c6-f632-4aab-a0ff-13dadb0fa8f7" providerId="AD" clId="Web-{BDD85AF4-4823-7856-3FB6-4AC7F1661324}" dt="2024-12-18T22:42:27.941" v="0"/>
        <pc:sldMkLst>
          <pc:docMk/>
          <pc:sldMk cId="3741912065" sldId="4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3762-C138-0D4D-98BD-E45749408AA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51B1-F1C2-C342-9482-CA419A1A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mailto:first.last@sydney.edu.au" TargetMode="Externa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26C391-EC2F-854E-3FAC-8EDA85399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3" y="574675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</a:t>
            </a:r>
          </a:p>
          <a:p>
            <a:r>
              <a:rPr lang="en-GB"/>
              <a:t>1-2 lines of copy 28pt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C1A71F-2256-88FB-1073-78B7D8E702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1812923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GB"/>
              <a:t>Presentation subheading </a:t>
            </a:r>
            <a:br>
              <a:rPr lang="en-GB"/>
            </a:br>
            <a:r>
              <a:rPr lang="en-GB"/>
              <a:t>can go over 2 lines 28pt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5ABDE1-C8DD-9C86-C1BA-029E99357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3" y="3108324"/>
            <a:ext cx="5533967" cy="606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845E8-E21B-1585-9AF6-BBB77FE87561}"/>
              </a:ext>
            </a:extLst>
          </p:cNvPr>
          <p:cNvSpPr txBox="1"/>
          <p:nvPr userDrawn="1"/>
        </p:nvSpPr>
        <p:spPr>
          <a:xfrm rot="16200000">
            <a:off x="7940202" y="3646041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2" y="4083808"/>
            <a:ext cx="1867689" cy="656911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0" y="420492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A2F580-458B-6978-E5C4-D439F8A8EF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DE63B7-3D2D-E116-E58F-2358C7026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931C68-5A57-D921-2A9C-73B3990F8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67AE0-0B1A-C793-8FD0-6C83B3BAF9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1066835-3577-7EA9-7C60-12C9BC765B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5AAED2F-1B70-12A0-8666-145503BFBB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0B820-7965-14E8-72F1-2EE5EF1CB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C22782-CE95-2810-1D92-2B7EA357B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F8263D2-F9BE-3D44-C629-FD1F86B3E1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50296C6E-3B64-67D7-F619-28187B129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06A1B-395E-4CB0-3B0C-D14FDE9BA0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339" y="2261198"/>
            <a:ext cx="1829323" cy="6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och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E466C-1ADC-0DA2-E815-89094AED2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338" y="2261197"/>
            <a:ext cx="1829323" cy="6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8375F2-9EFB-E2E0-D249-EBD6EB92736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819150"/>
            <a:ext cx="7391400" cy="350520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>
                <a:solidFill>
                  <a:srgbClr val="000000"/>
                </a:solidFill>
              </a:rPr>
              <a:t>“Insert quote </a:t>
            </a:r>
            <a:r>
              <a:rPr sz="3800" spc="-10">
                <a:solidFill>
                  <a:srgbClr val="000000"/>
                </a:solidFill>
              </a:rPr>
              <a:t>here</a:t>
            </a:r>
            <a:r>
              <a:rPr lang="en-AU" sz="3800" spc="-10">
                <a:solidFill>
                  <a:srgbClr val="000000"/>
                </a:solidFill>
              </a:rPr>
              <a:t>. </a:t>
            </a:r>
            <a:br>
              <a:rPr lang="en-AU" sz="3800" spc="-10">
                <a:solidFill>
                  <a:srgbClr val="000000"/>
                </a:solidFill>
              </a:rPr>
            </a:br>
            <a:r>
              <a:rPr lang="en-AU" sz="3800" spc="-10" err="1">
                <a:solidFill>
                  <a:srgbClr val="000000"/>
                </a:solidFill>
              </a:rPr>
              <a:t>Unti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cuptasitae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velluptatur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suntem</a:t>
            </a:r>
            <a:r>
              <a:rPr lang="en-AU" sz="3800" spc="-10">
                <a:solidFill>
                  <a:srgbClr val="000000"/>
                </a:solidFill>
              </a:rPr>
              <a:t> as </a:t>
            </a:r>
            <a:r>
              <a:rPr lang="en-AU" sz="3800" spc="-10" err="1">
                <a:solidFill>
                  <a:srgbClr val="000000"/>
                </a:solidFill>
              </a:rPr>
              <a:t>derempo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rposten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dignisqui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omnissum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eiur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earchit</a:t>
            </a:r>
            <a:r>
              <a:rPr lang="en-AU" sz="3800" spc="-10">
                <a:solidFill>
                  <a:srgbClr val="000000"/>
                </a:solidFill>
              </a:rPr>
              <a:t> ab </a:t>
            </a:r>
            <a:r>
              <a:rPr lang="en-AU" sz="3800" spc="-10" err="1">
                <a:solidFill>
                  <a:srgbClr val="000000"/>
                </a:solidFill>
              </a:rPr>
              <a:t>ipidici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llorum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coreriae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quia</a:t>
            </a:r>
            <a:r>
              <a:rPr lang="en-AU" sz="3800" spc="-10">
                <a:solidFill>
                  <a:srgbClr val="000000"/>
                </a:solidFill>
              </a:rPr>
              <a:t>.”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135615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097E-185C-39F4-467B-3196A19AD6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819150"/>
            <a:ext cx="7391400" cy="350520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accent1"/>
                </a:solidFill>
                <a:latin typeface="Times" pitchFamily="2" charset="0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>
                <a:solidFill>
                  <a:srgbClr val="000000"/>
                </a:solidFill>
              </a:rPr>
              <a:t>“Insert quote </a:t>
            </a:r>
            <a:r>
              <a:rPr sz="3800" spc="-10">
                <a:solidFill>
                  <a:srgbClr val="000000"/>
                </a:solidFill>
              </a:rPr>
              <a:t>here</a:t>
            </a:r>
            <a:r>
              <a:rPr lang="en-AU" sz="3800" spc="-10">
                <a:solidFill>
                  <a:srgbClr val="000000"/>
                </a:solidFill>
              </a:rPr>
              <a:t>. </a:t>
            </a:r>
            <a:br>
              <a:rPr lang="en-AU" sz="3800" spc="-10">
                <a:solidFill>
                  <a:srgbClr val="000000"/>
                </a:solidFill>
              </a:rPr>
            </a:br>
            <a:r>
              <a:rPr lang="en-AU" sz="3800" spc="-10" err="1">
                <a:solidFill>
                  <a:srgbClr val="000000"/>
                </a:solidFill>
              </a:rPr>
              <a:t>Unti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cuptasitae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velluptatur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suntem</a:t>
            </a:r>
            <a:r>
              <a:rPr lang="en-AU" sz="3800" spc="-10">
                <a:solidFill>
                  <a:srgbClr val="000000"/>
                </a:solidFill>
              </a:rPr>
              <a:t> as </a:t>
            </a:r>
            <a:r>
              <a:rPr lang="en-AU" sz="3800" spc="-10" err="1">
                <a:solidFill>
                  <a:srgbClr val="000000"/>
                </a:solidFill>
              </a:rPr>
              <a:t>derempo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rposten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dignisqui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omnissum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eiur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earchit</a:t>
            </a:r>
            <a:r>
              <a:rPr lang="en-AU" sz="3800" spc="-10">
                <a:solidFill>
                  <a:srgbClr val="000000"/>
                </a:solidFill>
              </a:rPr>
              <a:t> ab </a:t>
            </a:r>
            <a:r>
              <a:rPr lang="en-AU" sz="3800" spc="-10" err="1">
                <a:solidFill>
                  <a:srgbClr val="000000"/>
                </a:solidFill>
              </a:rPr>
              <a:t>ipidici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llorum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coreriae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quia</a:t>
            </a:r>
            <a:r>
              <a:rPr lang="en-AU" sz="3800" spc="-10">
                <a:solidFill>
                  <a:srgbClr val="000000"/>
                </a:solidFill>
              </a:rPr>
              <a:t>.”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349125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">
            <a:extLst>
              <a:ext uri="{FF2B5EF4-FFF2-40B4-BE49-F238E27FC236}">
                <a16:creationId xmlns:a16="http://schemas.microsoft.com/office/drawing/2014/main" id="{69D3DD68-72FE-5430-2CCD-62A73AAF985C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5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173-B046-E632-8483-B2707C81E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DE0EA6B-E5AC-3B11-BD85-9AE2F2B2B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914399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9FF160-6414-B7D0-2DD1-0585D58A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41"/>
            <a:ext cx="9141620" cy="514484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E3B0390-CE09-F982-4224-39703DE91A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6FB2-6FB1-E8EE-71E2-F3031BBC4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3" y="574675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</a:t>
            </a:r>
          </a:p>
          <a:p>
            <a:r>
              <a:rPr lang="en-GB"/>
              <a:t>1-2 lines of copy 28pt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3DE4E7-C9AA-0998-373D-DCFBF8D610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3" y="1813272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0" y="420492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2" y="4083808"/>
            <a:ext cx="1867689" cy="656911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D0328F7-E70B-70FE-8296-A6A9465B3C0D}"/>
              </a:ext>
            </a:extLst>
          </p:cNvPr>
          <p:cNvSpPr txBox="1"/>
          <p:nvPr userDrawn="1"/>
        </p:nvSpPr>
        <p:spPr>
          <a:xfrm rot="16200000">
            <a:off x="7940202" y="3646041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61395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3DE60E2F-8D86-E014-B1B6-8CC60B835BB9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8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3A6835A-E678-9758-9D77-104E4690DC8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34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7EFA4-5A0B-BEF2-9D70-1A347D686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D3558D7F-D425-CB58-246D-47640385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BF24C0-EEA2-4E54-D028-0224BD962C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8B85562-1D3A-B537-DAF4-3A657A3D4AE6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40647"/>
            <a:ext cx="9144000" cy="459740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00387"/>
            <a:ext cx="9144000" cy="2043430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Click to add text 10pt</a:t>
            </a:r>
            <a:endParaRPr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85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40647"/>
            <a:ext cx="9144000" cy="459740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00387"/>
            <a:ext cx="9144000" cy="2043430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Click to add text 10pt</a:t>
            </a:r>
            <a:endParaRPr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47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84C3413-144B-3E34-A5A7-2A85DAA636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13" y="1657350"/>
            <a:ext cx="3152775" cy="2362200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>
              <a:buNone/>
              <a:defRPr sz="10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000" b="1">
                <a:latin typeface="Arial"/>
                <a:cs typeface="Arial"/>
              </a:rPr>
              <a:t>Insert team/discipline </a:t>
            </a:r>
            <a:r>
              <a:rPr lang="en-AU" sz="1000" b="1" spc="-20">
                <a:latin typeface="Arial"/>
                <a:cs typeface="Arial"/>
              </a:rPr>
              <a:t>area</a:t>
            </a:r>
            <a:endParaRPr lang="en-AU" sz="1000">
              <a:latin typeface="Arial"/>
              <a:cs typeface="Arial"/>
            </a:endParaRPr>
          </a:p>
          <a:p>
            <a:pPr marL="12700" marR="711200">
              <a:lnSpc>
                <a:spcPct val="100000"/>
              </a:lnSpc>
            </a:pPr>
            <a:r>
              <a:rPr lang="en-AU" sz="1000">
                <a:latin typeface="Arial"/>
                <a:cs typeface="Arial"/>
              </a:rPr>
              <a:t>Name</a:t>
            </a:r>
            <a:r>
              <a:rPr lang="en-AU" sz="1000" spc="-20">
                <a:latin typeface="Arial"/>
                <a:cs typeface="Arial"/>
              </a:rPr>
              <a:t> </a:t>
            </a:r>
            <a:r>
              <a:rPr lang="en-AU" sz="1000" spc="-10">
                <a:latin typeface="Arial"/>
                <a:cs typeface="Arial"/>
              </a:rPr>
              <a:t>Surname Title</a:t>
            </a: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>
                <a:latin typeface="Arial"/>
                <a:cs typeface="Arial"/>
              </a:rPr>
              <a:t>+61</a:t>
            </a:r>
            <a:r>
              <a:rPr lang="en-AU" sz="1000" spc="-10">
                <a:latin typeface="Arial"/>
                <a:cs typeface="Arial"/>
              </a:rPr>
              <a:t> </a:t>
            </a:r>
            <a:r>
              <a:rPr lang="en-AU" sz="1000">
                <a:latin typeface="Arial"/>
                <a:cs typeface="Arial"/>
              </a:rPr>
              <a:t>2</a:t>
            </a:r>
            <a:r>
              <a:rPr lang="en-AU" sz="1000" spc="-5">
                <a:latin typeface="Arial"/>
                <a:cs typeface="Arial"/>
              </a:rPr>
              <a:t> </a:t>
            </a:r>
            <a:r>
              <a:rPr lang="en-AU" sz="1000">
                <a:latin typeface="Arial"/>
                <a:cs typeface="Arial"/>
              </a:rPr>
              <a:t>1234</a:t>
            </a:r>
            <a:r>
              <a:rPr lang="en-AU" sz="1000" spc="-10">
                <a:latin typeface="Arial"/>
                <a:cs typeface="Arial"/>
              </a:rPr>
              <a:t> </a:t>
            </a:r>
            <a:r>
              <a:rPr lang="en-AU" sz="1000" spc="-20">
                <a:latin typeface="Arial"/>
                <a:cs typeface="Arial"/>
              </a:rPr>
              <a:t>5678</a:t>
            </a: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spc="-10">
                <a:latin typeface="Arial"/>
                <a:cs typeface="Arial"/>
                <a:hlinkClick r:id="rId2"/>
              </a:rPr>
              <a:t>first.last@sydney.edu.au</a:t>
            </a:r>
            <a:endParaRPr lang="en-AU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b="1" spc="-10" err="1">
                <a:latin typeface="Arial"/>
                <a:cs typeface="Arial"/>
              </a:rPr>
              <a:t>sydney.edu.au</a:t>
            </a:r>
            <a:r>
              <a:rPr lang="en-AU" sz="1000" b="1" spc="-10">
                <a:latin typeface="Arial"/>
                <a:cs typeface="Arial"/>
              </a:rPr>
              <a:t>/</a:t>
            </a:r>
            <a:r>
              <a:rPr lang="en-AU" sz="1000" b="1" spc="-10" err="1">
                <a:latin typeface="Arial"/>
                <a:cs typeface="Arial"/>
              </a:rPr>
              <a:t>xxxx</a:t>
            </a:r>
            <a:endParaRPr lang="en-AU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73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7093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Aptos" panose="020B0004020202020204" pitchFamily="34" charset="0"/>
                <a:cs typeface="Times New Roman"/>
              </a:defRPr>
            </a:lvl1pPr>
          </a:lstStyle>
          <a:p>
            <a:r>
              <a:rPr lang="en-AU"/>
              <a:t>Title only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title (line and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F195D-1D75-7971-7AE4-F2EDDB4FE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>
            <a:extLst>
              <a:ext uri="{FF2B5EF4-FFF2-40B4-BE49-F238E27FC236}">
                <a16:creationId xmlns:a16="http://schemas.microsoft.com/office/drawing/2014/main" id="{5682CEC0-2F2F-E2FD-4FDE-2AF1F4D1A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10" y="0"/>
            <a:ext cx="915531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00522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BF0C12-4EFA-AA48-3CFD-E595F2CE757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4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Sandstone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7093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 – Sandstone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7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Light Grey backgroun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7093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 – light grey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8150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Aptos" panose="020B0004020202020204" pitchFamily="34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endParaRPr/>
          </a:p>
        </p:txBody>
      </p:sp>
      <p:sp>
        <p:nvSpPr>
          <p:cNvPr id="8" name="Placeholder text 2">
            <a:extLst>
              <a:ext uri="{FF2B5EF4-FFF2-40B4-BE49-F238E27FC236}">
                <a16:creationId xmlns:a16="http://schemas.microsoft.com/office/drawing/2014/main" id="{4750A85D-7EC4-4F3C-A957-3387FB721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7850" y="1123951"/>
            <a:ext cx="7988300" cy="3276600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171450" indent="-171450">
              <a:lnSpc>
                <a:spcPct val="100000"/>
              </a:lnSpc>
              <a:spcAft>
                <a:spcPts val="800"/>
              </a:spcAft>
              <a:buFont typeface="System Font Regular"/>
              <a:buChar char="-"/>
              <a:defRPr sz="1600" b="0" i="0">
                <a:solidFill>
                  <a:srgbClr val="3C3C3B"/>
                </a:solidFill>
                <a:latin typeface="Aptos" panose="020B0004020202020204" pitchFamily="34" charset="0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  <a:p>
            <a:r>
              <a:rPr lang="en-AU"/>
              <a:t>Test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2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B76861-0B8E-1907-DDCC-D9BE0F7299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2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3364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3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91CD0B-A249-E00E-D26B-FCB09FEB61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3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Text Placeholder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7371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8150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Aptos" panose="020B0004020202020204" pitchFamily="34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7850" y="1123950"/>
            <a:ext cx="7988300" cy="32766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800">
                <a:latin typeface="Aptos" panose="020B0004020202020204" pitchFamily="34" charset="0"/>
              </a:defRPr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600">
                <a:latin typeface="Aptos" panose="020B0004020202020204" pitchFamily="34" charset="0"/>
              </a:defRPr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400">
                <a:latin typeface="Aptos" panose="020B0004020202020204" pitchFamily="34" charset="0"/>
              </a:defRPr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400">
                <a:latin typeface="Aptos" panose="020B0004020202020204" pitchFamily="34" charset="0"/>
              </a:defRPr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400">
                <a:latin typeface="Aptos" panose="020B00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7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2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E129D5-BC83-5BC6-7696-A62ABBA70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322421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E874E2-82AB-542D-E56B-2FB8466A8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0969" y="1809750"/>
            <a:ext cx="322421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4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3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9C3E4A-3CEE-6A06-BFB0-526F77478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FC8A7E-2401-E620-E338-5D28D2506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0315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04634B-900F-6E88-EAFF-FBF5C77F1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4627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0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Large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668496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351BF546-A7D6-4DDD-D34D-2811CA1DFCD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24010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3"/>
          <p:cNvSpPr/>
          <p:nvPr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7093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and 1 object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CDED4A-4823-EF24-3881-13F93D52660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881188" y="1802292"/>
            <a:ext cx="668496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object’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72B83BE-F949-7430-0580-E28A8377541C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704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437093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and 2 objects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sz="half" idx="2" hasCustomPrompt="1"/>
          </p:nvPr>
        </p:nvSpPr>
        <p:spPr>
          <a:xfrm>
            <a:off x="1881188" y="1802292"/>
            <a:ext cx="314801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CF546AC-A09B-3B79-BF41-C9B5E391B8D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418138" y="1802292"/>
            <a:ext cx="314801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3909B7-37E7-FB1F-A3FB-7C585D474988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bg object"/>
          <p:cNvSpPr/>
          <p:nvPr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8124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medium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647319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Large body copy</a:t>
            </a:r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8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574887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5339949" y="763150"/>
            <a:ext cx="3055938" cy="110799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1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339949" y="5746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E7C6475-9E09-2C25-60AA-C01FFE549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571999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690FE27-A077-176C-683F-060F8B919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9948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26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63150"/>
            <a:ext cx="3055938" cy="110799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2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3C846B-3BBC-0A9B-343F-8DA8440D4F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1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223EA41-0E53-E4BC-82D3-F2D428AADB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7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334476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6AF4810-CD2A-169B-7819-02D6EDE1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677" y="0"/>
            <a:ext cx="45620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71500" y="5746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763150"/>
            <a:ext cx="3055938" cy="110799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3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9B2E54-042A-B95A-337E-B5C4C9A5C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F473830-12BA-DF64-1A9E-1CAE3632CA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85512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1500" y="5905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D01AF305-2512-8B00-F76B-C57D2327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62082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779025"/>
            <a:ext cx="3055938" cy="110799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4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1A2B76-7231-1188-47F7-90C1CBB05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1" y="2146057"/>
            <a:ext cx="3055937" cy="2070100"/>
          </a:xfrm>
        </p:spPr>
        <p:txBody>
          <a:bodyPr/>
          <a:lstStyle>
            <a:lvl1pPr marL="1714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1pPr>
            <a:lvl2pPr marL="6286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2pPr>
            <a:lvl3pPr marL="10858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3pPr>
            <a:lvl4pPr marL="15430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4pPr>
            <a:lvl5pPr marL="20002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01BB514-CFB3-0A62-D442-0367254D28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8456319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8585A7-12B9-F7BC-085D-8B7FD93EC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2842" y="0"/>
            <a:ext cx="5261158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79025"/>
            <a:ext cx="3055938" cy="110799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5</a:t>
            </a:r>
            <a:br>
              <a:rPr lang="en-AU"/>
            </a:br>
            <a:r>
              <a:rPr lang="en-US"/>
              <a:t>Title, text box + images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260F83-22E0-FB93-2602-46785993E9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71" y="2146057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42651" y="577850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E67DE4A2-A084-6CFF-A647-B7F40F5B32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8993" y="577850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2651" y="2636387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EDA01D0-B9B6-53CA-5A69-95C997DC2B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8993" y="2636387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7143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A9A93A07-E57F-5770-834F-CFEF4A2F1EA7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70637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42950"/>
            <a:ext cx="7993742" cy="381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6 – single line</a:t>
            </a:r>
            <a:endParaRPr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1436723"/>
            <a:ext cx="2880000" cy="296125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F9157D3-AB43-6EAD-7F21-F164319B31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4627" y="1434554"/>
            <a:ext cx="1998000" cy="140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74628" y="2957976"/>
            <a:ext cx="1996249" cy="144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79C8713-47DB-6665-EC36-148C9CB7B0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6150" y="1436723"/>
            <a:ext cx="2880000" cy="296125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idx="1"/>
          </p:nvPr>
        </p:nvSpPr>
        <p:spPr>
          <a:xfrm>
            <a:off x="571500" y="4476750"/>
            <a:ext cx="7994650" cy="21817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7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5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Speaker bios with image</a:t>
            </a:r>
            <a:endParaRPr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BEE90D4-8B0A-FDDF-BF6B-72D8DFDC89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92173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44D6788-A0C0-B174-4895-15A2149AC77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892173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1892173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F9DD4CC-F211-99E0-B144-C7DF316647C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05194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52B38CD-C9E2-6FCF-659C-51A52C84804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205194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7CE8A92-798F-6C5E-0F46-EC0B5684D2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05194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A6F673-B304-E705-5E66-2DBDA1BA763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50856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E08F0228-3E66-E48B-74F0-3A18CDB08DA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50856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EEB3E0-898E-2BE3-26F4-15A3FF45411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50856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954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Speaker bios no image</a:t>
            </a:r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01046116-FA83-47AD-17FA-94D776E8C80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87052" y="1426364"/>
            <a:ext cx="2960856" cy="36909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/>
          </a:p>
        </p:txBody>
      </p:sp>
      <p:sp>
        <p:nvSpPr>
          <p:cNvPr id="3" name="Holder 2"/>
          <p:cNvSpPr>
            <a:spLocks noGrp="1"/>
          </p:cNvSpPr>
          <p:nvPr>
            <p:ph type="body" idx="1" hasCustomPrompt="1"/>
          </p:nvPr>
        </p:nvSpPr>
        <p:spPr>
          <a:xfrm>
            <a:off x="1887052" y="1795462"/>
            <a:ext cx="2960856" cy="2770187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</a:p>
          <a:p>
            <a:endParaRPr lang="en-AU"/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2593A6BD-50DF-0434-8D9C-6C5105B3794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12958" y="1426364"/>
            <a:ext cx="2960856" cy="36909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/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980934C0-12AC-D7ED-F525-AC9229808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12958" y="1795462"/>
            <a:ext cx="2960856" cy="2770187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0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3F48FE3D-1F01-EEB6-6A4A-4F4B29D064A5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7891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1" y="985576"/>
            <a:ext cx="55181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 algn="l">
              <a:lnSpc>
                <a:spcPct val="100000"/>
              </a:lnSpc>
              <a:spcBef>
                <a:spcPts val="100"/>
              </a:spcBef>
            </a:pPr>
            <a:r>
              <a:rPr lang="en-AU" sz="1800">
                <a:solidFill>
                  <a:schemeClr val="tx1"/>
                </a:solidFill>
                <a:latin typeface="Aptos" panose="020B0004020202020204" pitchFamily="34" charset="0"/>
                <a:cs typeface="Arial"/>
              </a:rPr>
              <a:t>We recognise and pay respect to the Elders and communities – past, present, and emerging – of the lands that the University of Sydney's campuses stand on. For thousands of years they have shared and exchanged knowledges across innumerable generations for the benefit of all.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1" y="985576"/>
            <a:ext cx="64325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>
              <a:lnSpc>
                <a:spcPct val="100000"/>
              </a:lnSpc>
              <a:spcBef>
                <a:spcPts val="100"/>
              </a:spcBef>
            </a:pP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University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Sydney’s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Camperdown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Campus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sits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on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lands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spc="-25">
                <a:latin typeface="Arial"/>
                <a:cs typeface="Arial"/>
              </a:rPr>
              <a:t>the </a:t>
            </a:r>
            <a:r>
              <a:rPr lang="en-AU" sz="1800">
                <a:latin typeface="Arial"/>
                <a:cs typeface="Arial"/>
              </a:rPr>
              <a:t>Gadigal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people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with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campuses,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teaching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and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research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facilities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on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 spc="-25">
                <a:latin typeface="Arial"/>
                <a:cs typeface="Arial"/>
              </a:rPr>
              <a:t>the </a:t>
            </a:r>
            <a:r>
              <a:rPr lang="en-AU" sz="1800">
                <a:latin typeface="Arial"/>
                <a:cs typeface="Arial"/>
              </a:rPr>
              <a:t>lands</a:t>
            </a:r>
            <a:r>
              <a:rPr lang="en-AU" sz="1800" spc="-4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2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Gamaraygal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Dharug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Wangal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Darkinyung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spc="-10" err="1">
                <a:latin typeface="Arial"/>
                <a:cs typeface="Arial"/>
              </a:rPr>
              <a:t>Burramadagal</a:t>
            </a:r>
            <a:r>
              <a:rPr lang="en-AU" sz="1800" spc="-10">
                <a:latin typeface="Arial"/>
                <a:cs typeface="Arial"/>
              </a:rPr>
              <a:t>, </a:t>
            </a:r>
            <a:r>
              <a:rPr lang="en-AU" sz="1800" err="1">
                <a:latin typeface="Arial"/>
                <a:cs typeface="Arial"/>
              </a:rPr>
              <a:t>Dharawal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Gandangara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Gamilaraay,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Barkindji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Bundjalung,</a:t>
            </a:r>
            <a:r>
              <a:rPr lang="en-AU" sz="1800" spc="-10">
                <a:latin typeface="Arial"/>
                <a:cs typeface="Arial"/>
              </a:rPr>
              <a:t> Wiradjuri, </a:t>
            </a:r>
            <a:r>
              <a:rPr lang="en-AU" sz="1800" err="1">
                <a:latin typeface="Arial"/>
                <a:cs typeface="Arial"/>
              </a:rPr>
              <a:t>Ngunawal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Gureng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Gureng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and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Gagadju</a:t>
            </a:r>
            <a:r>
              <a:rPr lang="en-AU" sz="1800" spc="-10">
                <a:latin typeface="Arial"/>
                <a:cs typeface="Arial"/>
              </a:rPr>
              <a:t> peoples.</a:t>
            </a:r>
            <a:endParaRPr lang="en-AU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242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DBAA-0372-EA1B-CAD1-7C9766B44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984068"/>
            <a:ext cx="5511800" cy="15114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800" i="0">
                <a:latin typeface="Arial"/>
                <a:cs typeface="Arial"/>
              </a:rPr>
              <a:t>Add in own text for Acknowledgement of Country 18pt</a:t>
            </a:r>
            <a:endParaRPr lang="en-AU" sz="1800" i="0" spc="-2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97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8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7" r:id="rId3"/>
    <p:sldLayoutId id="2147483745" r:id="rId4"/>
    <p:sldLayoutId id="2147483746" r:id="rId5"/>
    <p:sldLayoutId id="2147483747" r:id="rId6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7" r:id="rId2"/>
    <p:sldLayoutId id="2147483718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4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3" r:id="rId2"/>
    <p:sldLayoutId id="2147483734" r:id="rId3"/>
    <p:sldLayoutId id="2147483735" r:id="rId4"/>
    <p:sldLayoutId id="2147483732" r:id="rId5"/>
    <p:sldLayoutId id="2147483727" r:id="rId6"/>
    <p:sldLayoutId id="2147483739" r:id="rId7"/>
    <p:sldLayoutId id="2147483728" r:id="rId8"/>
    <p:sldLayoutId id="2147483729" r:id="rId9"/>
    <p:sldLayoutId id="2147483730" r:id="rId10"/>
    <p:sldLayoutId id="2147483731" r:id="rId11"/>
    <p:sldLayoutId id="2147483736" r:id="rId12"/>
    <p:sldLayoutId id="2147483748" r:id="rId13"/>
    <p:sldLayoutId id="2147483738" r:id="rId14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37093"/>
            <a:ext cx="79883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6462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AU"/>
              <a:t>Click to add title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>
          <a:xfrm>
            <a:off x="568325" y="1047750"/>
            <a:ext cx="7997825" cy="35178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71450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Click to edit Master text styles</a:t>
            </a:r>
          </a:p>
          <a:p>
            <a:pPr marL="628650" lvl="1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Second level</a:t>
            </a:r>
          </a:p>
          <a:p>
            <a:pPr marL="1085850" lvl="2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Third level</a:t>
            </a:r>
          </a:p>
          <a:p>
            <a:pPr marL="1543050" lvl="3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Fourth level</a:t>
            </a:r>
          </a:p>
          <a:p>
            <a:pPr marL="2000250" lvl="4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Fifth level</a:t>
            </a:r>
            <a:endParaRPr lang="en-US" sz="1000">
              <a:solidFill>
                <a:schemeClr val="tx2"/>
              </a:solidFill>
              <a:latin typeface="+mn-lt"/>
            </a:endParaRPr>
          </a:p>
          <a:p>
            <a:endParaRPr/>
          </a:p>
        </p:txBody>
      </p:sp>
      <p:sp>
        <p:nvSpPr>
          <p:cNvPr id="12" name="Placeholder 3">
            <a:extLst>
              <a:ext uri="{FF2B5EF4-FFF2-40B4-BE49-F238E27FC236}">
                <a16:creationId xmlns:a16="http://schemas.microsoft.com/office/drawing/2014/main" id="{6C0811DA-1436-1C90-68E8-D6A920491400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89DA0-C290-98AA-C188-5A0DCE9371B5}"/>
              </a:ext>
            </a:extLst>
          </p:cNvPr>
          <p:cNvSpPr/>
          <p:nvPr userDrawn="1"/>
        </p:nvSpPr>
        <p:spPr>
          <a:xfrm>
            <a:off x="-1" y="370393"/>
            <a:ext cx="289367" cy="502732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AU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741" r:id="rId3"/>
    <p:sldLayoutId id="2147483704" r:id="rId4"/>
    <p:sldLayoutId id="2147483680" r:id="rId5"/>
    <p:sldLayoutId id="2147483681" r:id="rId6"/>
    <p:sldLayoutId id="2147483662" r:id="rId7"/>
    <p:sldLayoutId id="2147483668" r:id="rId8"/>
    <p:sldLayoutId id="2147483669" r:id="rId9"/>
    <p:sldLayoutId id="2147483667" r:id="rId10"/>
    <p:sldLayoutId id="2147483670" r:id="rId11"/>
    <p:sldLayoutId id="2147483666" r:id="rId12"/>
    <p:sldLayoutId id="2147483744" r:id="rId13"/>
    <p:sldLayoutId id="2147483671" r:id="rId14"/>
    <p:sldLayoutId id="2147483663" r:id="rId15"/>
    <p:sldLayoutId id="2147483672" r:id="rId16"/>
    <p:sldLayoutId id="2147483742" r:id="rId17"/>
    <p:sldLayoutId id="2147483743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740" r:id="rId24"/>
    <p:sldLayoutId id="2147483678" r:id="rId25"/>
    <p:sldLayoutId id="2147483679" r:id="rId26"/>
  </p:sldLayoutIdLst>
  <p:txStyles>
    <p:titleStyle>
      <a:lvl1pPr>
        <a:defRPr b="1" i="0">
          <a:solidFill>
            <a:schemeClr val="accent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21EC-F198-F773-8745-F846410B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438150"/>
            <a:ext cx="7988300" cy="369332"/>
          </a:xfrm>
        </p:spPr>
        <p:txBody>
          <a:bodyPr/>
          <a:lstStyle/>
          <a:p>
            <a:r>
              <a:rPr lang="en-US" altLang="ja-JP" dirty="0"/>
              <a:t>Developing PCS</a:t>
            </a:r>
            <a:r>
              <a:rPr lang="ja-JP" altLang="en-US" dirty="0"/>
              <a:t> </a:t>
            </a:r>
            <a:r>
              <a:rPr lang="en-US" altLang="ja-JP" dirty="0"/>
              <a:t>database</a:t>
            </a:r>
            <a:r>
              <a:rPr lang="ja-JP" altLang="en-US" dirty="0"/>
              <a:t> </a:t>
            </a:r>
            <a:r>
              <a:rPr lang="en-US" altLang="ja-JP" dirty="0"/>
              <a:t>for comfort simulation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DB67-EB6C-0A38-EB0B-50424C57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1123951"/>
            <a:ext cx="4364759" cy="3276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r>
              <a:rPr lang="en-US" dirty="0"/>
              <a:t>Some papers show the impact of PCS on thermal comfort, but the methodology is random</a:t>
            </a:r>
          </a:p>
          <a:p>
            <a:pPr lvl="1"/>
            <a:r>
              <a:rPr lang="en-US" dirty="0"/>
              <a:t>e.g. Cooling effects by fans depend on the ambient air temperature</a:t>
            </a:r>
          </a:p>
          <a:p>
            <a:pPr lvl="1"/>
            <a:r>
              <a:rPr lang="en-US" dirty="0" err="1"/>
              <a:t>Aaaaa</a:t>
            </a:r>
            <a:endParaRPr lang="en-US" dirty="0"/>
          </a:p>
          <a:p>
            <a:r>
              <a:rPr lang="en-US" dirty="0" err="1"/>
              <a:t>Aaa</a:t>
            </a:r>
            <a:endParaRPr lang="en-US" dirty="0"/>
          </a:p>
          <a:p>
            <a:r>
              <a:rPr lang="en-US" dirty="0" err="1"/>
              <a:t>Aaa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7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B690-F0D9-7709-0D30-5A0C8F32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278822"/>
            <a:ext cx="7988300" cy="738664"/>
          </a:xfrm>
        </p:spPr>
        <p:txBody>
          <a:bodyPr/>
          <a:lstStyle/>
          <a:p>
            <a:r>
              <a:rPr lang="en-AU" dirty="0"/>
              <a:t>Background: I would like to have typical data for PCS to simulate the impact on human thermal comfort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51AB5-0CE1-74C9-9463-80CBA2AB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79" y="1070262"/>
            <a:ext cx="6299842" cy="3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EC4C-BE1F-8FB6-9D82-24BBA945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ED38-DAE7-A3B3-9BB8-22009D87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aaaaa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435D-F1D6-97AF-E54F-D323A993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2609"/>
            <a:ext cx="6096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5970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knowledgement of Country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apter break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raphic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0852e0-5614-4faa-8543-6b9a170af78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BF658E0349FD42873AD63F5A6F7721" ma:contentTypeVersion="12" ma:contentTypeDescription="Create a new document." ma:contentTypeScope="" ma:versionID="d6fc44a306215d0eb11e8aa9f6e1168b">
  <xsd:schema xmlns:xsd="http://www.w3.org/2001/XMLSchema" xmlns:xs="http://www.w3.org/2001/XMLSchema" xmlns:p="http://schemas.microsoft.com/office/2006/metadata/properties" xmlns:ns2="830852e0-5614-4faa-8543-6b9a170af787" targetNamespace="http://schemas.microsoft.com/office/2006/metadata/properties" ma:root="true" ma:fieldsID="a53fd755132a59522dc9edc40ba1f957" ns2:_="">
    <xsd:import namespace="830852e0-5614-4faa-8543-6b9a170af7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852e0-5614-4faa-8543-6b9a170af7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492977-2dea-498c-99b4-1555f3d0d9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CB5FC7-B50D-459B-A26F-07FA52D4244A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830852e0-5614-4faa-8543-6b9a170af78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73C86C-8E1D-4ED0-AD41-BEC8D375A5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469C1-9BB2-421A-A5F3-A220295F9888}">
  <ds:schemaRefs>
    <ds:schemaRef ds:uri="830852e0-5614-4faa-8543-6b9a170af7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60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System Font Regular</vt:lpstr>
      <vt:lpstr>Aptos</vt:lpstr>
      <vt:lpstr>Arial</vt:lpstr>
      <vt:lpstr>Calibri</vt:lpstr>
      <vt:lpstr>Times</vt:lpstr>
      <vt:lpstr>Times New Roman</vt:lpstr>
      <vt:lpstr>Title slides</vt:lpstr>
      <vt:lpstr>Acknowledgement of Country</vt:lpstr>
      <vt:lpstr>Chapter break</vt:lpstr>
      <vt:lpstr>Graphic slides</vt:lpstr>
      <vt:lpstr>Content slides</vt:lpstr>
      <vt:lpstr>Developing PCS database for comfort simulation</vt:lpstr>
      <vt:lpstr>Background: I would like to have typical data for PCS to simulate the impact on human thermal comfort</vt:lpstr>
      <vt:lpstr>aaaaa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to using our University PowerPoint template</dc:title>
  <cp:lastModifiedBy>Akihisa Nomoto</cp:lastModifiedBy>
  <cp:revision>107</cp:revision>
  <dcterms:created xsi:type="dcterms:W3CDTF">2022-10-08T02:11:21Z</dcterms:created>
  <dcterms:modified xsi:type="dcterms:W3CDTF">2025-01-07T04:52:12Z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Adobe InDesign 17.0 (Macintosh)</vt:lpwstr>
  </property>
  <property fmtid="{D5CDD505-2E9C-101B-9397-08002B2CF9AE}" pid="4" name="LastSaved">
    <vt:filetime>2022-10-08T00:00:00Z</vt:filetime>
  </property>
  <property fmtid="{D5CDD505-2E9C-101B-9397-08002B2CF9AE}" pid="5" name="Producer">
    <vt:lpwstr>Adobe PDF Library 16.0.3</vt:lpwstr>
  </property>
  <property fmtid="{D5CDD505-2E9C-101B-9397-08002B2CF9AE}" pid="6" name="ContentTypeId">
    <vt:lpwstr>0x010100D1BF658E0349FD42873AD63F5A6F7721</vt:lpwstr>
  </property>
  <property fmtid="{D5CDD505-2E9C-101B-9397-08002B2CF9AE}" pid="7" name="MediaServiceImageTags">
    <vt:lpwstr/>
  </property>
</Properties>
</file>