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Pulse para 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desplazar la 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diapositiva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ES" sz="2000" spc="-1" strike="noStrike">
                <a:latin typeface="Arial"/>
              </a:rPr>
              <a:t>Pulse para </a:t>
            </a:r>
            <a:r>
              <a:rPr b="0" lang="es-ES" sz="2000" spc="-1" strike="noStrike">
                <a:latin typeface="Arial"/>
              </a:rPr>
              <a:t>editar el </a:t>
            </a:r>
            <a:r>
              <a:rPr b="0" lang="es-ES" sz="2000" spc="-1" strike="noStrike">
                <a:latin typeface="Arial"/>
              </a:rPr>
              <a:t>formato de </a:t>
            </a:r>
            <a:r>
              <a:rPr b="0" lang="es-ES" sz="2000" spc="-1" strike="noStrike">
                <a:latin typeface="Arial"/>
              </a:rPr>
              <a:t>las notas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ES" sz="1400" spc="-1" strike="noStrike">
                <a:latin typeface="Times New Roman"/>
              </a:rPr>
              <a:t>&lt;cabecera&gt;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E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s-ES" sz="1400" spc="-1" strike="noStrike">
                <a:latin typeface="Times New Roman"/>
              </a:rPr>
              <a:t>&lt;fecha/hora&gt;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s-ES" sz="1400" spc="-1" strike="noStrike">
                <a:latin typeface="Times New Roman"/>
              </a:defRPr>
            </a:lvl1pPr>
          </a:lstStyle>
          <a:p>
            <a:r>
              <a:rPr b="0" lang="es-ES" sz="1400" spc="-1" strike="noStrike">
                <a:latin typeface="Times New Roman"/>
              </a:rPr>
              <a:t>&lt;pie de página&gt;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s-E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59E3365-1AAB-4640-AD32-DA94E6339FA5}" type="slidenum">
              <a:rPr b="0" lang="es-ES" sz="1400" spc="-1" strike="noStrike">
                <a:latin typeface="Times New Roman"/>
              </a:rPr>
              <a:t>&lt;número&gt;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724592-45C3-43A0-B7D8-FA74F5DF23A9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BB0094-69FA-4DC1-B5FB-D593F5720D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6166B6-CF13-4719-9E22-682198B8A6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FED708-49AC-4567-B24E-C66D63F305F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B45B4D-196D-4D64-8F01-B2ED3CDAE11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38374AE-BB0D-45C6-AFB2-E6A9ECA29CA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46336A7-8010-42CD-B245-7BDDAAAFD5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DF62A22-279F-4DFA-A5D2-C100CE8C40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CC37C7-EF21-42B7-B981-3F173D8FE2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50A71F4-633B-4317-BACE-561E1F1B50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61612A-10D7-4105-8703-3BD6EC940C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1EBB8CE-7F85-4536-8E0C-5EC2AC55E8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1CCF31-BD88-4466-83AE-046A694E76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1D2B9BC-9620-4D17-99F7-AB7EFFF87F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537FC53-1AB1-4171-B5C9-ACE27A99E6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576650-7D74-4BFA-8D68-D5D0D2ADB3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DDD6A1-FB40-4534-BE47-5083FE56B69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E24BF74-00FC-4DE7-BF1F-CBFC1665280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36D2FF9-F555-45F7-A09B-92EC881D4D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F6CE2AF-8128-4401-8009-171A02C84D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A3577BB-BF5A-4A62-AEF6-B40B582E2C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FABC8E2-E4E0-46E3-B73D-68216C305A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60C24EB-B6EB-4611-BD72-832441F288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8642BC-26CB-48EC-BCD9-F590AC4D7F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1DD05C9-4AF6-4E04-87BF-D0E0A7EDD5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0600A7F-5FC0-46A0-84B0-49BB7BC9DE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D481A33-4CFB-416E-8A6D-7EF5CE3D7F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05A67B0-3F52-426D-AF49-0177382EFB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0A8A7A6-FD8D-4BD1-972B-788753E9A2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548CF5B-00C7-4363-9D13-C97EB0CFFD9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62C3320-1CE8-4EA4-980C-8D779298142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020524-31FB-4ED0-AB3A-D9F22B7E054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8F8603-FAB9-4E74-9949-AE57AEE28D3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22A423-0913-4A82-9ECD-5C02EE7552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82279D-C10E-439F-8EFF-5B9E11F93D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13793E-9131-4A5C-A9F9-BDA61F0DCD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C094A4-7778-4B25-B3FE-F1BD0794BF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Haga </a:t>
            </a: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clic </a:t>
            </a: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para </a:t>
            </a: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modifi</a:t>
            </a: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car el </a:t>
            </a: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estilo </a:t>
            </a: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de </a:t>
            </a: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título </a:t>
            </a: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del </a:t>
            </a: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patrón</a:t>
            </a:r>
            <a:endParaRPr b="0" lang="es-E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Ezequiel Ares Rodríguez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7D93BB-DCB5-466F-B5F1-DF95258EE40B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15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Haga </a:t>
            </a: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clic </a:t>
            </a: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para </a:t>
            </a: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modif</a:t>
            </a: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icar </a:t>
            </a: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el </a:t>
            </a: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estilo </a:t>
            </a: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de </a:t>
            </a: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título </a:t>
            </a: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del </a:t>
            </a: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patró</a:t>
            </a: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Haga clic para modificar los estilos de texto del patrón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Segundo nivel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Tercer nivel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Cuarto nivel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Quinto nivel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&lt;fecha/hora&gt;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&lt;pie de página&gt;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2C8B63-0D4A-451B-9849-61C8B491FD91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Haga </a:t>
            </a: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clic </a:t>
            </a: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para </a:t>
            </a: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modif</a:t>
            </a: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icar </a:t>
            </a: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el </a:t>
            </a: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estilo </a:t>
            </a: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de </a:t>
            </a: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título </a:t>
            </a: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del </a:t>
            </a: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patró</a:t>
            </a: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&lt;fecha/hora&gt;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&lt;pie de página&gt;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F1A986-4871-404D-97B9-94DE9096B11F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" Target="slide3.xml"/><Relationship Id="rId2" Type="http://schemas.openxmlformats.org/officeDocument/2006/relationships/slide" Target="slide4.xml"/><Relationship Id="rId3" Type="http://schemas.openxmlformats.org/officeDocument/2006/relationships/slide" Target="slide5.xml"/><Relationship Id="rId4" Type="http://schemas.openxmlformats.org/officeDocument/2006/relationships/slide" Target="slide6.xml"/><Relationship Id="rId5" Type="http://schemas.openxmlformats.org/officeDocument/2006/relationships/slide" Target="slide8.xml"/><Relationship Id="rId6" Type="http://schemas.openxmlformats.org/officeDocument/2006/relationships/slide" Target="slide10.xml"/><Relationship Id="rId7" Type="http://schemas.openxmlformats.org/officeDocument/2006/relationships/slide" Target="slide11.xml"/><Relationship Id="rId8" Type="http://schemas.openxmlformats.org/officeDocument/2006/relationships/slide" Target="slide12.xml"/><Relationship Id="rId9" Type="http://schemas.openxmlformats.org/officeDocument/2006/relationships/slide" Target="slide13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8857440" y="6319440"/>
            <a:ext cx="3138480" cy="372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6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Ezequiel Ares Rodríguez</a:t>
            </a:r>
            <a:endParaRPr b="0" lang="es-ES" sz="1600" spc="-1" strike="noStrike">
              <a:latin typeface="Arial"/>
            </a:endParaRPr>
          </a:p>
        </p:txBody>
      </p:sp>
      <p:pic>
        <p:nvPicPr>
          <p:cNvPr id="130" name="Imagen 3" descr=""/>
          <p:cNvPicPr/>
          <p:nvPr/>
        </p:nvPicPr>
        <p:blipFill>
          <a:blip r:embed="rId1"/>
          <a:stretch/>
        </p:blipFill>
        <p:spPr>
          <a:xfrm>
            <a:off x="5332680" y="3899880"/>
            <a:ext cx="1526040" cy="1455840"/>
          </a:xfrm>
          <a:prstGeom prst="rect">
            <a:avLst/>
          </a:prstGeom>
          <a:ln w="0">
            <a:noFill/>
          </a:ln>
        </p:spPr>
      </p:pic>
      <p:sp>
        <p:nvSpPr>
          <p:cNvPr id="131" name="Conector recto 5"/>
          <p:cNvSpPr/>
          <p:nvPr/>
        </p:nvSpPr>
        <p:spPr>
          <a:xfrm>
            <a:off x="914400" y="100440"/>
            <a:ext cx="360" cy="6618960"/>
          </a:xfrm>
          <a:prstGeom prst="line">
            <a:avLst/>
          </a:prstGeom>
          <a:ln w="38100">
            <a:solidFill>
              <a:srgbClr val="ffa8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2" name="Gráfico 12" descr=""/>
          <p:cNvPicPr/>
          <p:nvPr/>
        </p:nvPicPr>
        <p:blipFill>
          <a:blip r:embed="rId2"/>
          <a:stretch/>
        </p:blipFill>
        <p:spPr>
          <a:xfrm>
            <a:off x="1765080" y="483840"/>
            <a:ext cx="8661240" cy="4871880"/>
          </a:xfrm>
          <a:prstGeom prst="rect">
            <a:avLst/>
          </a:prstGeom>
          <a:ln w="0">
            <a:noFill/>
          </a:ln>
        </p:spPr>
      </p:pic>
      <p:sp>
        <p:nvSpPr>
          <p:cNvPr id="133" name="Elipse 13"/>
          <p:cNvSpPr/>
          <p:nvPr/>
        </p:nvSpPr>
        <p:spPr>
          <a:xfrm>
            <a:off x="385920" y="56628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Elipse 15"/>
          <p:cNvSpPr/>
          <p:nvPr/>
        </p:nvSpPr>
        <p:spPr>
          <a:xfrm>
            <a:off x="385920" y="193464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Elipse 17"/>
          <p:cNvSpPr/>
          <p:nvPr/>
        </p:nvSpPr>
        <p:spPr>
          <a:xfrm>
            <a:off x="385920" y="330336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Elipse 19"/>
          <p:cNvSpPr/>
          <p:nvPr/>
        </p:nvSpPr>
        <p:spPr>
          <a:xfrm>
            <a:off x="385920" y="467172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Elipse 21"/>
          <p:cNvSpPr/>
          <p:nvPr/>
        </p:nvSpPr>
        <p:spPr>
          <a:xfrm>
            <a:off x="385920" y="604008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onector recto 5"/>
          <p:cNvSpPr/>
          <p:nvPr/>
        </p:nvSpPr>
        <p:spPr>
          <a:xfrm>
            <a:off x="914400" y="100440"/>
            <a:ext cx="360" cy="6618960"/>
          </a:xfrm>
          <a:prstGeom prst="line">
            <a:avLst/>
          </a:prstGeom>
          <a:ln w="38100">
            <a:solidFill>
              <a:srgbClr val="ffa8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Elipse 13"/>
          <p:cNvSpPr/>
          <p:nvPr/>
        </p:nvSpPr>
        <p:spPr>
          <a:xfrm>
            <a:off x="385920" y="56628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Elipse 15"/>
          <p:cNvSpPr/>
          <p:nvPr/>
        </p:nvSpPr>
        <p:spPr>
          <a:xfrm>
            <a:off x="385920" y="193464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Elipse 17"/>
          <p:cNvSpPr/>
          <p:nvPr/>
        </p:nvSpPr>
        <p:spPr>
          <a:xfrm>
            <a:off x="385920" y="330336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Elipse 19"/>
          <p:cNvSpPr/>
          <p:nvPr/>
        </p:nvSpPr>
        <p:spPr>
          <a:xfrm>
            <a:off x="385920" y="467172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Elipse 21"/>
          <p:cNvSpPr/>
          <p:nvPr/>
        </p:nvSpPr>
        <p:spPr>
          <a:xfrm>
            <a:off x="385920" y="604008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2" name="Imagen 12" descr=""/>
          <p:cNvPicPr/>
          <p:nvPr/>
        </p:nvPicPr>
        <p:blipFill>
          <a:blip r:embed="rId1"/>
          <a:srcRect l="476" t="0" r="0" b="0"/>
          <a:stretch/>
        </p:blipFill>
        <p:spPr>
          <a:xfrm>
            <a:off x="4775040" y="1182240"/>
            <a:ext cx="1928880" cy="5063760"/>
          </a:xfrm>
          <a:prstGeom prst="rect">
            <a:avLst/>
          </a:prstGeom>
          <a:ln w="0">
            <a:noFill/>
          </a:ln>
        </p:spPr>
      </p:pic>
      <p:pic>
        <p:nvPicPr>
          <p:cNvPr id="233" name="Imagen 14" descr=""/>
          <p:cNvPicPr/>
          <p:nvPr/>
        </p:nvPicPr>
        <p:blipFill>
          <a:blip r:embed="rId2"/>
          <a:stretch/>
        </p:blipFill>
        <p:spPr>
          <a:xfrm>
            <a:off x="7714800" y="1177560"/>
            <a:ext cx="1930320" cy="5063760"/>
          </a:xfrm>
          <a:prstGeom prst="rect">
            <a:avLst/>
          </a:prstGeom>
          <a:ln w="0">
            <a:noFill/>
          </a:ln>
        </p:spPr>
      </p:pic>
      <p:pic>
        <p:nvPicPr>
          <p:cNvPr id="234" name="Imagen 16" descr=""/>
          <p:cNvPicPr/>
          <p:nvPr/>
        </p:nvPicPr>
        <p:blipFill>
          <a:blip r:embed="rId3"/>
          <a:stretch/>
        </p:blipFill>
        <p:spPr>
          <a:xfrm>
            <a:off x="2176920" y="1703160"/>
            <a:ext cx="1585800" cy="3200040"/>
          </a:xfrm>
          <a:prstGeom prst="rect">
            <a:avLst/>
          </a:prstGeom>
          <a:ln w="0">
            <a:noFill/>
          </a:ln>
        </p:spPr>
      </p:pic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1431000" y="271080"/>
            <a:ext cx="5865840" cy="796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4000" spc="-1" strike="noStrike">
                <a:solidFill>
                  <a:srgbClr val="ffa852"/>
                </a:solidFill>
                <a:latin typeface="Croissant One"/>
              </a:rPr>
              <a:t>Prototipado - Móvil</a:t>
            </a:r>
            <a:endParaRPr b="0" lang="es-E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9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Ezequiel Ares Rodríguez</a:t>
            </a:r>
          </a:p>
        </p:txBody>
      </p:sp>
    </p:spTree>
  </p:cSld>
  <mc:AlternateContent>
    <mc:Choice Requires="p14">
      <p:transition p14:dur="4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onector recto 5"/>
          <p:cNvSpPr/>
          <p:nvPr/>
        </p:nvSpPr>
        <p:spPr>
          <a:xfrm>
            <a:off x="914400" y="100440"/>
            <a:ext cx="360" cy="6618960"/>
          </a:xfrm>
          <a:prstGeom prst="line">
            <a:avLst/>
          </a:prstGeom>
          <a:ln w="38100">
            <a:solidFill>
              <a:srgbClr val="ffa8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Elipse 13"/>
          <p:cNvSpPr/>
          <p:nvPr/>
        </p:nvSpPr>
        <p:spPr>
          <a:xfrm>
            <a:off x="385920" y="56628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Elipse 15"/>
          <p:cNvSpPr/>
          <p:nvPr/>
        </p:nvSpPr>
        <p:spPr>
          <a:xfrm>
            <a:off x="385920" y="193464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Elipse 17"/>
          <p:cNvSpPr/>
          <p:nvPr/>
        </p:nvSpPr>
        <p:spPr>
          <a:xfrm>
            <a:off x="385920" y="330336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Elipse 19"/>
          <p:cNvSpPr/>
          <p:nvPr/>
        </p:nvSpPr>
        <p:spPr>
          <a:xfrm>
            <a:off x="385920" y="467172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Elipse 21"/>
          <p:cNvSpPr/>
          <p:nvPr/>
        </p:nvSpPr>
        <p:spPr>
          <a:xfrm>
            <a:off x="385920" y="604008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3" name="Imagen 18" descr=""/>
          <p:cNvPicPr/>
          <p:nvPr/>
        </p:nvPicPr>
        <p:blipFill>
          <a:blip r:embed="rId1"/>
          <a:stretch/>
        </p:blipFill>
        <p:spPr>
          <a:xfrm>
            <a:off x="1385280" y="1730880"/>
            <a:ext cx="3210480" cy="3350880"/>
          </a:xfrm>
          <a:prstGeom prst="rect">
            <a:avLst/>
          </a:prstGeom>
          <a:ln w="0">
            <a:noFill/>
          </a:ln>
        </p:spPr>
      </p:pic>
      <p:pic>
        <p:nvPicPr>
          <p:cNvPr id="244" name="Imagen 20" descr=""/>
          <p:cNvPicPr/>
          <p:nvPr/>
        </p:nvPicPr>
        <p:blipFill>
          <a:blip r:embed="rId2"/>
          <a:stretch/>
        </p:blipFill>
        <p:spPr>
          <a:xfrm>
            <a:off x="4842720" y="1643760"/>
            <a:ext cx="3380040" cy="3524400"/>
          </a:xfrm>
          <a:prstGeom prst="rect">
            <a:avLst/>
          </a:prstGeom>
          <a:ln w="0">
            <a:noFill/>
          </a:ln>
        </p:spPr>
      </p:pic>
      <p:pic>
        <p:nvPicPr>
          <p:cNvPr id="245" name="Imagen 22" descr=""/>
          <p:cNvPicPr/>
          <p:nvPr/>
        </p:nvPicPr>
        <p:blipFill>
          <a:blip r:embed="rId3"/>
          <a:stretch/>
        </p:blipFill>
        <p:spPr>
          <a:xfrm>
            <a:off x="8469720" y="1643760"/>
            <a:ext cx="3403440" cy="3524400"/>
          </a:xfrm>
          <a:prstGeom prst="rect">
            <a:avLst/>
          </a:prstGeom>
          <a:ln w="0">
            <a:noFill/>
          </a:ln>
        </p:spPr>
      </p:pic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385280" y="232920"/>
            <a:ext cx="5800320" cy="87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4000" spc="-1" strike="noStrike">
                <a:solidFill>
                  <a:srgbClr val="ffa852"/>
                </a:solidFill>
                <a:latin typeface="Croissant One"/>
              </a:rPr>
              <a:t>Prototipado - Desktop</a:t>
            </a:r>
            <a:endParaRPr b="0" lang="es-E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ldNum" idx="2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10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Ezequiel Ares Rodríguez</a:t>
            </a:r>
          </a:p>
        </p:txBody>
      </p:sp>
    </p:spTree>
  </p:cSld>
  <mc:AlternateContent>
    <mc:Choice Requires="p14">
      <p:transition p14:dur="4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onector recto 5"/>
          <p:cNvSpPr/>
          <p:nvPr/>
        </p:nvSpPr>
        <p:spPr>
          <a:xfrm>
            <a:off x="914400" y="100440"/>
            <a:ext cx="360" cy="6618960"/>
          </a:xfrm>
          <a:prstGeom prst="line">
            <a:avLst/>
          </a:prstGeom>
          <a:ln w="38100">
            <a:solidFill>
              <a:srgbClr val="ffa8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Elipse 13"/>
          <p:cNvSpPr/>
          <p:nvPr/>
        </p:nvSpPr>
        <p:spPr>
          <a:xfrm>
            <a:off x="385920" y="56628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Elipse 15"/>
          <p:cNvSpPr/>
          <p:nvPr/>
        </p:nvSpPr>
        <p:spPr>
          <a:xfrm>
            <a:off x="385920" y="193464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Elipse 17"/>
          <p:cNvSpPr/>
          <p:nvPr/>
        </p:nvSpPr>
        <p:spPr>
          <a:xfrm>
            <a:off x="385920" y="330336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Elipse 19"/>
          <p:cNvSpPr/>
          <p:nvPr/>
        </p:nvSpPr>
        <p:spPr>
          <a:xfrm>
            <a:off x="385920" y="467172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Elipse 21"/>
          <p:cNvSpPr/>
          <p:nvPr/>
        </p:nvSpPr>
        <p:spPr>
          <a:xfrm>
            <a:off x="385920" y="604008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4" name="Imagen 9" descr=""/>
          <p:cNvPicPr/>
          <p:nvPr/>
        </p:nvPicPr>
        <p:blipFill>
          <a:blip r:embed="rId1"/>
          <a:stretch/>
        </p:blipFill>
        <p:spPr>
          <a:xfrm>
            <a:off x="1385280" y="1873440"/>
            <a:ext cx="4834080" cy="3111120"/>
          </a:xfrm>
          <a:prstGeom prst="rect">
            <a:avLst/>
          </a:prstGeom>
          <a:ln w="0">
            <a:noFill/>
          </a:ln>
        </p:spPr>
      </p:pic>
      <p:pic>
        <p:nvPicPr>
          <p:cNvPr id="255" name="Imagen 10" descr=""/>
          <p:cNvPicPr/>
          <p:nvPr/>
        </p:nvPicPr>
        <p:blipFill>
          <a:blip r:embed="rId2"/>
          <a:stretch/>
        </p:blipFill>
        <p:spPr>
          <a:xfrm>
            <a:off x="6373080" y="1848600"/>
            <a:ext cx="4904280" cy="3160800"/>
          </a:xfrm>
          <a:prstGeom prst="rect">
            <a:avLst/>
          </a:prstGeom>
          <a:ln w="0">
            <a:noFill/>
          </a:ln>
        </p:spPr>
      </p:pic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385280" y="308880"/>
            <a:ext cx="2133360" cy="72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4000" spc="-1" strike="noStrike">
                <a:solidFill>
                  <a:srgbClr val="ffa852"/>
                </a:solidFill>
                <a:latin typeface="Croissant One"/>
              </a:rPr>
              <a:t>Diseño</a:t>
            </a:r>
            <a:endParaRPr b="0" lang="es-E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11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Ezequiel Ares Rodríguez</a:t>
            </a:r>
          </a:p>
        </p:txBody>
      </p:sp>
    </p:spTree>
  </p:cSld>
  <mc:AlternateContent>
    <mc:Choice Requires="p14">
      <p:transition p14:dur="40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onector recto 5"/>
          <p:cNvSpPr/>
          <p:nvPr/>
        </p:nvSpPr>
        <p:spPr>
          <a:xfrm>
            <a:off x="914400" y="100440"/>
            <a:ext cx="360" cy="6618960"/>
          </a:xfrm>
          <a:prstGeom prst="line">
            <a:avLst/>
          </a:prstGeom>
          <a:ln w="38100">
            <a:solidFill>
              <a:srgbClr val="ffa8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Elipse 13"/>
          <p:cNvSpPr/>
          <p:nvPr/>
        </p:nvSpPr>
        <p:spPr>
          <a:xfrm>
            <a:off x="385920" y="56628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Elipse 15"/>
          <p:cNvSpPr/>
          <p:nvPr/>
        </p:nvSpPr>
        <p:spPr>
          <a:xfrm>
            <a:off x="385920" y="193464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Elipse 17"/>
          <p:cNvSpPr/>
          <p:nvPr/>
        </p:nvSpPr>
        <p:spPr>
          <a:xfrm>
            <a:off x="385920" y="330336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Elipse 19"/>
          <p:cNvSpPr/>
          <p:nvPr/>
        </p:nvSpPr>
        <p:spPr>
          <a:xfrm>
            <a:off x="385920" y="467172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Elipse 21"/>
          <p:cNvSpPr/>
          <p:nvPr/>
        </p:nvSpPr>
        <p:spPr>
          <a:xfrm>
            <a:off x="385920" y="604008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4" name="Imagen 7" descr=""/>
          <p:cNvPicPr/>
          <p:nvPr/>
        </p:nvPicPr>
        <p:blipFill>
          <a:blip r:embed="rId1"/>
          <a:stretch/>
        </p:blipFill>
        <p:spPr>
          <a:xfrm>
            <a:off x="1695960" y="1039680"/>
            <a:ext cx="8947800" cy="4733280"/>
          </a:xfrm>
          <a:prstGeom prst="rect">
            <a:avLst/>
          </a:prstGeom>
          <a:ln w="0">
            <a:noFill/>
          </a:ln>
        </p:spPr>
      </p:pic>
      <p:sp>
        <p:nvSpPr>
          <p:cNvPr id="265" name="Conector recto 11"/>
          <p:cNvSpPr/>
          <p:nvPr/>
        </p:nvSpPr>
        <p:spPr>
          <a:xfrm>
            <a:off x="3746160" y="3050640"/>
            <a:ext cx="173988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6" name="Conector recto 14"/>
          <p:cNvSpPr/>
          <p:nvPr/>
        </p:nvSpPr>
        <p:spPr>
          <a:xfrm>
            <a:off x="3762360" y="2695320"/>
            <a:ext cx="1723680" cy="75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7" name="Elipse 20"/>
          <p:cNvSpPr/>
          <p:nvPr/>
        </p:nvSpPr>
        <p:spPr>
          <a:xfrm>
            <a:off x="3581280" y="2695680"/>
            <a:ext cx="361440" cy="347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Elipse 22"/>
          <p:cNvSpPr/>
          <p:nvPr/>
        </p:nvSpPr>
        <p:spPr>
          <a:xfrm>
            <a:off x="5304960" y="2703240"/>
            <a:ext cx="361440" cy="347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Elipse 23"/>
          <p:cNvSpPr/>
          <p:nvPr/>
        </p:nvSpPr>
        <p:spPr>
          <a:xfrm>
            <a:off x="1900080" y="2703240"/>
            <a:ext cx="355320" cy="347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Elipse 24"/>
          <p:cNvSpPr/>
          <p:nvPr/>
        </p:nvSpPr>
        <p:spPr>
          <a:xfrm>
            <a:off x="7010280" y="2695680"/>
            <a:ext cx="361440" cy="347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Elipse 27"/>
          <p:cNvSpPr/>
          <p:nvPr/>
        </p:nvSpPr>
        <p:spPr>
          <a:xfrm>
            <a:off x="8706960" y="2695680"/>
            <a:ext cx="361440" cy="347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onector recto 28"/>
          <p:cNvSpPr/>
          <p:nvPr/>
        </p:nvSpPr>
        <p:spPr>
          <a:xfrm>
            <a:off x="7191360" y="2695320"/>
            <a:ext cx="169668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3" name="Conector recto 29"/>
          <p:cNvSpPr/>
          <p:nvPr/>
        </p:nvSpPr>
        <p:spPr>
          <a:xfrm>
            <a:off x="7191360" y="3043080"/>
            <a:ext cx="169668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4" name="Conector recto 30"/>
          <p:cNvSpPr/>
          <p:nvPr/>
        </p:nvSpPr>
        <p:spPr>
          <a:xfrm flipV="1">
            <a:off x="2056320" y="2695320"/>
            <a:ext cx="1706040" cy="1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5" name="Conector recto 31"/>
          <p:cNvSpPr/>
          <p:nvPr/>
        </p:nvSpPr>
        <p:spPr>
          <a:xfrm>
            <a:off x="2061360" y="3044520"/>
            <a:ext cx="16848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6" name="Conector recto 32"/>
          <p:cNvSpPr/>
          <p:nvPr/>
        </p:nvSpPr>
        <p:spPr>
          <a:xfrm flipV="1">
            <a:off x="5486040" y="2695320"/>
            <a:ext cx="1705320" cy="75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7" name="Conector recto 33"/>
          <p:cNvSpPr/>
          <p:nvPr/>
        </p:nvSpPr>
        <p:spPr>
          <a:xfrm flipV="1">
            <a:off x="5486040" y="3043080"/>
            <a:ext cx="1705320" cy="75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8" name="Conector recto 48"/>
          <p:cNvSpPr/>
          <p:nvPr/>
        </p:nvSpPr>
        <p:spPr>
          <a:xfrm>
            <a:off x="8922240" y="2697840"/>
            <a:ext cx="14623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9" name="Conector recto 50"/>
          <p:cNvSpPr/>
          <p:nvPr/>
        </p:nvSpPr>
        <p:spPr>
          <a:xfrm>
            <a:off x="8920080" y="3040560"/>
            <a:ext cx="14619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0" name="Rectángulo 51"/>
          <p:cNvSpPr/>
          <p:nvPr/>
        </p:nvSpPr>
        <p:spPr>
          <a:xfrm>
            <a:off x="10388520" y="2664000"/>
            <a:ext cx="113400" cy="41076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1434960" y="309600"/>
            <a:ext cx="3104640" cy="719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4000" spc="-1" strike="noStrike">
                <a:solidFill>
                  <a:srgbClr val="ffa852"/>
                </a:solidFill>
                <a:latin typeface="Croissant One"/>
              </a:rPr>
              <a:t>Desarrollo</a:t>
            </a:r>
            <a:endParaRPr b="0" lang="es-E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12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Ezequiel Ares Rodríguez</a:t>
            </a:r>
          </a:p>
        </p:txBody>
      </p:sp>
    </p:spTree>
  </p:cSld>
  <mc:AlternateContent>
    <mc:Choice Requires="p14">
      <p:transition p14:dur="40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onector recto 5"/>
          <p:cNvSpPr/>
          <p:nvPr/>
        </p:nvSpPr>
        <p:spPr>
          <a:xfrm>
            <a:off x="914400" y="100440"/>
            <a:ext cx="360" cy="6618960"/>
          </a:xfrm>
          <a:prstGeom prst="line">
            <a:avLst/>
          </a:prstGeom>
          <a:ln w="38100">
            <a:solidFill>
              <a:srgbClr val="ffa8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Elipse 13"/>
          <p:cNvSpPr/>
          <p:nvPr/>
        </p:nvSpPr>
        <p:spPr>
          <a:xfrm>
            <a:off x="385920" y="56628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Elipse 15"/>
          <p:cNvSpPr/>
          <p:nvPr/>
        </p:nvSpPr>
        <p:spPr>
          <a:xfrm>
            <a:off x="385920" y="193464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Elipse 17"/>
          <p:cNvSpPr/>
          <p:nvPr/>
        </p:nvSpPr>
        <p:spPr>
          <a:xfrm>
            <a:off x="385920" y="330336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Elipse 19"/>
          <p:cNvSpPr/>
          <p:nvPr/>
        </p:nvSpPr>
        <p:spPr>
          <a:xfrm>
            <a:off x="385920" y="467172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Elipse 21"/>
          <p:cNvSpPr/>
          <p:nvPr/>
        </p:nvSpPr>
        <p:spPr>
          <a:xfrm>
            <a:off x="385920" y="604008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9" name="Imagen 9" descr=""/>
          <p:cNvPicPr/>
          <p:nvPr/>
        </p:nvPicPr>
        <p:blipFill>
          <a:blip r:embed="rId1"/>
          <a:stretch/>
        </p:blipFill>
        <p:spPr>
          <a:xfrm>
            <a:off x="1925640" y="1986480"/>
            <a:ext cx="2992320" cy="1618920"/>
          </a:xfrm>
          <a:prstGeom prst="rect">
            <a:avLst/>
          </a:prstGeom>
          <a:ln w="0">
            <a:noFill/>
          </a:ln>
        </p:spPr>
      </p:pic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512000" y="305280"/>
            <a:ext cx="3202560" cy="727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5000"/>
          </a:bodyPr>
          <a:p>
            <a:pPr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rgbClr val="ffa852"/>
                </a:solidFill>
                <a:latin typeface="Croissant One"/>
              </a:rPr>
              <a:t>Despliegue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ldNum" idx="2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13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292" name="CuadroTexto 11"/>
          <p:cNvSpPr/>
          <p:nvPr/>
        </p:nvSpPr>
        <p:spPr>
          <a:xfrm>
            <a:off x="1863360" y="1462320"/>
            <a:ext cx="2472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Dockerfile Back-end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93" name="Imagen 18" descr=""/>
          <p:cNvPicPr/>
          <p:nvPr/>
        </p:nvPicPr>
        <p:blipFill>
          <a:blip r:embed="rId2"/>
          <a:stretch/>
        </p:blipFill>
        <p:spPr>
          <a:xfrm>
            <a:off x="1925640" y="4497120"/>
            <a:ext cx="1840680" cy="1542600"/>
          </a:xfrm>
          <a:prstGeom prst="rect">
            <a:avLst/>
          </a:prstGeom>
          <a:ln w="0">
            <a:noFill/>
          </a:ln>
        </p:spPr>
      </p:pic>
      <p:sp>
        <p:nvSpPr>
          <p:cNvPr id="294" name="CuadroTexto 20"/>
          <p:cNvSpPr/>
          <p:nvPr/>
        </p:nvSpPr>
        <p:spPr>
          <a:xfrm>
            <a:off x="1863360" y="3974760"/>
            <a:ext cx="29966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Dockerfile Front-end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95" name="Imagen 22" descr=""/>
          <p:cNvPicPr/>
          <p:nvPr/>
        </p:nvPicPr>
        <p:blipFill>
          <a:blip r:embed="rId3"/>
          <a:stretch/>
        </p:blipFill>
        <p:spPr>
          <a:xfrm>
            <a:off x="7224120" y="2214720"/>
            <a:ext cx="3042000" cy="3444480"/>
          </a:xfrm>
          <a:prstGeom prst="rect">
            <a:avLst/>
          </a:prstGeom>
          <a:ln w="0">
            <a:noFill/>
          </a:ln>
        </p:spPr>
      </p:pic>
      <p:sp>
        <p:nvSpPr>
          <p:cNvPr id="296" name="CuadroTexto 23"/>
          <p:cNvSpPr/>
          <p:nvPr/>
        </p:nvSpPr>
        <p:spPr>
          <a:xfrm>
            <a:off x="7102080" y="1657080"/>
            <a:ext cx="2472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Docker-compose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Ezequiel Ares Rodríguez</a:t>
            </a:r>
          </a:p>
        </p:txBody>
      </p:sp>
    </p:spTree>
  </p:cSld>
  <mc:AlternateContent>
    <mc:Choice Requires="p14">
      <p:transition p14:dur="40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onector recto 5"/>
          <p:cNvSpPr/>
          <p:nvPr/>
        </p:nvSpPr>
        <p:spPr>
          <a:xfrm>
            <a:off x="914400" y="100440"/>
            <a:ext cx="360" cy="6618960"/>
          </a:xfrm>
          <a:prstGeom prst="line">
            <a:avLst/>
          </a:prstGeom>
          <a:ln w="38100">
            <a:solidFill>
              <a:srgbClr val="ffa8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Elipse 13"/>
          <p:cNvSpPr/>
          <p:nvPr/>
        </p:nvSpPr>
        <p:spPr>
          <a:xfrm>
            <a:off x="385920" y="56628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Elipse 15"/>
          <p:cNvSpPr/>
          <p:nvPr/>
        </p:nvSpPr>
        <p:spPr>
          <a:xfrm>
            <a:off x="385920" y="193464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Elipse 17"/>
          <p:cNvSpPr/>
          <p:nvPr/>
        </p:nvSpPr>
        <p:spPr>
          <a:xfrm>
            <a:off x="385920" y="330336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Elipse 19"/>
          <p:cNvSpPr/>
          <p:nvPr/>
        </p:nvSpPr>
        <p:spPr>
          <a:xfrm>
            <a:off x="385920" y="467172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Elipse 21"/>
          <p:cNvSpPr/>
          <p:nvPr/>
        </p:nvSpPr>
        <p:spPr>
          <a:xfrm>
            <a:off x="385920" y="604008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1409760" y="237600"/>
            <a:ext cx="5257440" cy="863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4000" spc="-1" strike="noStrike">
                <a:solidFill>
                  <a:srgbClr val="ffa852"/>
                </a:solidFill>
                <a:latin typeface="Croissant One"/>
              </a:rPr>
              <a:t>Posibles mejoras</a:t>
            </a:r>
            <a:endParaRPr b="0" lang="es-E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14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305" name="CuadroTexto 8"/>
          <p:cNvSpPr/>
          <p:nvPr/>
        </p:nvSpPr>
        <p:spPr>
          <a:xfrm>
            <a:off x="1385280" y="1437840"/>
            <a:ext cx="10000800" cy="44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ffa85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Implementación campo tags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a85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Búsqueda por ingredientes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a85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Modificación de Recetas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a85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Listado de recetas subidas por un usuario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a85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Visita a perfiles de otros usuarios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a85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Despliegue hosting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a85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Eliminar dependencia con plugin CORS</a:t>
            </a:r>
            <a:endParaRPr b="0" lang="es-E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a852"/>
              </a:buClr>
              <a:buSzPct val="110000"/>
              <a:buFont typeface="Arial"/>
              <a:buChar char="•"/>
            </a:pPr>
            <a:endParaRPr b="0" lang="es-E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a85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Mejorar CSS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Ezequiel Ares Rodríguez</a:t>
            </a:r>
          </a:p>
        </p:txBody>
      </p:sp>
    </p:spTree>
  </p:cSld>
  <mc:AlternateContent>
    <mc:Choice Requires="p14">
      <p:transition p14:dur="40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onector recto 5"/>
          <p:cNvSpPr/>
          <p:nvPr/>
        </p:nvSpPr>
        <p:spPr>
          <a:xfrm>
            <a:off x="914400" y="100440"/>
            <a:ext cx="360" cy="6618960"/>
          </a:xfrm>
          <a:prstGeom prst="line">
            <a:avLst/>
          </a:prstGeom>
          <a:ln w="38100">
            <a:solidFill>
              <a:srgbClr val="ffa8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Elipse 13"/>
          <p:cNvSpPr/>
          <p:nvPr/>
        </p:nvSpPr>
        <p:spPr>
          <a:xfrm>
            <a:off x="385920" y="56628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Elipse 15"/>
          <p:cNvSpPr/>
          <p:nvPr/>
        </p:nvSpPr>
        <p:spPr>
          <a:xfrm>
            <a:off x="385920" y="193464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Elipse 17"/>
          <p:cNvSpPr/>
          <p:nvPr/>
        </p:nvSpPr>
        <p:spPr>
          <a:xfrm>
            <a:off x="385920" y="330336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Elipse 19"/>
          <p:cNvSpPr/>
          <p:nvPr/>
        </p:nvSpPr>
        <p:spPr>
          <a:xfrm>
            <a:off x="385920" y="467172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Elipse 21"/>
          <p:cNvSpPr/>
          <p:nvPr/>
        </p:nvSpPr>
        <p:spPr>
          <a:xfrm>
            <a:off x="385920" y="604008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adroTexto 9"/>
          <p:cNvSpPr/>
          <p:nvPr/>
        </p:nvSpPr>
        <p:spPr>
          <a:xfrm>
            <a:off x="2778480" y="2944800"/>
            <a:ext cx="720576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" sz="5400" spc="-1" strike="noStrike">
                <a:solidFill>
                  <a:srgbClr val="ffa852"/>
                </a:solidFill>
                <a:latin typeface="Croissant One"/>
              </a:rPr>
              <a:t>¿Alguna pregunta?</a:t>
            </a:r>
            <a:endParaRPr b="0" lang="es-ES" sz="5400" spc="-1" strike="noStrike">
              <a:latin typeface="Arial"/>
            </a:endParaRPr>
          </a:p>
        </p:txBody>
      </p:sp>
    </p:spTree>
  </p:cSld>
  <mc:AlternateContent>
    <mc:Choice Requires="p14">
      <p:transition p14:dur="4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onector recto 5"/>
          <p:cNvSpPr/>
          <p:nvPr/>
        </p:nvSpPr>
        <p:spPr>
          <a:xfrm>
            <a:off x="914400" y="100440"/>
            <a:ext cx="360" cy="6618960"/>
          </a:xfrm>
          <a:prstGeom prst="line">
            <a:avLst/>
          </a:prstGeom>
          <a:ln w="38100">
            <a:solidFill>
              <a:srgbClr val="ffa8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Elipse 13"/>
          <p:cNvSpPr/>
          <p:nvPr/>
        </p:nvSpPr>
        <p:spPr>
          <a:xfrm>
            <a:off x="385920" y="56628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Elipse 15"/>
          <p:cNvSpPr/>
          <p:nvPr/>
        </p:nvSpPr>
        <p:spPr>
          <a:xfrm>
            <a:off x="385920" y="193464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Elipse 17"/>
          <p:cNvSpPr/>
          <p:nvPr/>
        </p:nvSpPr>
        <p:spPr>
          <a:xfrm>
            <a:off x="385920" y="330336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Elipse 19"/>
          <p:cNvSpPr/>
          <p:nvPr/>
        </p:nvSpPr>
        <p:spPr>
          <a:xfrm>
            <a:off x="385920" y="467172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Elipse 21"/>
          <p:cNvSpPr/>
          <p:nvPr/>
        </p:nvSpPr>
        <p:spPr>
          <a:xfrm>
            <a:off x="385920" y="604008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adroTexto 4"/>
          <p:cNvSpPr/>
          <p:nvPr/>
        </p:nvSpPr>
        <p:spPr>
          <a:xfrm>
            <a:off x="1375560" y="315360"/>
            <a:ext cx="634176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" sz="4000" spc="-1" strike="noStrike">
                <a:solidFill>
                  <a:srgbClr val="ffa852"/>
                </a:solidFill>
                <a:latin typeface="Croissant One"/>
              </a:rPr>
              <a:t>Índice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145" name="PlaceHolder 1"/>
          <p:cNvSpPr>
            <a:spLocks noGrp="1"/>
          </p:cNvSpPr>
          <p:nvPr>
            <p:ph/>
          </p:nvPr>
        </p:nvSpPr>
        <p:spPr>
          <a:xfrm>
            <a:off x="1375560" y="1514160"/>
            <a:ext cx="10515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900" spc="-1" strike="noStrike" u="sng">
                <a:solidFill>
                  <a:srgbClr val="000000"/>
                </a:solidFill>
                <a:uFillTx/>
                <a:latin typeface="Croissant One"/>
                <a:hlinkClick r:id="rId1" action="ppaction://hlinksldjump"/>
              </a:rPr>
              <a:t>Introducción</a:t>
            </a:r>
            <a:endParaRPr b="0" lang="es-ES" sz="19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900" spc="-1" strike="noStrike" u="sng">
                <a:solidFill>
                  <a:srgbClr val="000000"/>
                </a:solidFill>
                <a:uFillTx/>
                <a:latin typeface="Croissant One"/>
                <a:hlinkClick r:id="rId2" action="ppaction://hlinksldjump"/>
              </a:rPr>
              <a:t>Descripción</a:t>
            </a:r>
            <a:endParaRPr b="0" lang="es-ES" sz="19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900" spc="-1" strike="noStrike" u="sng">
                <a:solidFill>
                  <a:srgbClr val="000000"/>
                </a:solidFill>
                <a:uFillTx/>
                <a:latin typeface="Croissant One"/>
                <a:hlinkClick r:id="rId3" action="ppaction://hlinksldjump"/>
              </a:rPr>
              <a:t>Organización</a:t>
            </a:r>
            <a:endParaRPr b="0" lang="es-ES" sz="19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900" spc="-1" strike="noStrike" u="sng">
                <a:solidFill>
                  <a:srgbClr val="000000"/>
                </a:solidFill>
                <a:uFillTx/>
                <a:latin typeface="Croissant One"/>
                <a:hlinkClick r:id="rId4" action="ppaction://hlinksldjump"/>
              </a:rPr>
              <a:t>Instalación</a:t>
            </a:r>
            <a:endParaRPr b="0" lang="es-ES" sz="19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900" spc="-1" strike="noStrike" u="sng">
                <a:solidFill>
                  <a:srgbClr val="000000"/>
                </a:solidFill>
                <a:uFillTx/>
                <a:latin typeface="Croissant One"/>
                <a:hlinkClick r:id="rId5" action="ppaction://hlinksldjump"/>
              </a:rPr>
              <a:t>Guía de estilos</a:t>
            </a:r>
            <a:endParaRPr b="0" lang="es-ES" sz="19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900" spc="-1" strike="noStrike" u="sng">
                <a:solidFill>
                  <a:srgbClr val="000000"/>
                </a:solidFill>
                <a:uFillTx/>
                <a:latin typeface="Croissant One"/>
                <a:hlinkClick r:id="rId6" action="ppaction://hlinksldjump"/>
              </a:rPr>
              <a:t>Prototipado - Móvil</a:t>
            </a:r>
            <a:endParaRPr b="0" lang="es-ES" sz="19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900" spc="-1" strike="noStrike" u="sng">
                <a:solidFill>
                  <a:srgbClr val="000000"/>
                </a:solidFill>
                <a:uFillTx/>
                <a:latin typeface="Croissant One"/>
                <a:hlinkClick r:id="rId7" action="ppaction://hlinksldjump"/>
              </a:rPr>
              <a:t>Prototipado - Desktop</a:t>
            </a:r>
            <a:endParaRPr b="0" lang="es-ES" sz="19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900" spc="-1" strike="noStrike" u="sng">
                <a:solidFill>
                  <a:srgbClr val="000000"/>
                </a:solidFill>
                <a:uFillTx/>
                <a:latin typeface="Croissant One"/>
                <a:hlinkClick r:id="rId8" action="ppaction://hlinksldjump"/>
              </a:rPr>
              <a:t>Diseño</a:t>
            </a:r>
            <a:endParaRPr b="0" lang="es-ES" sz="19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900" spc="-1" strike="noStrike" u="sng">
                <a:solidFill>
                  <a:srgbClr val="000000"/>
                </a:solidFill>
                <a:uFillTx/>
                <a:latin typeface="Croissant One"/>
                <a:hlinkClick r:id="rId9" action="ppaction://hlinksldjump"/>
              </a:rPr>
              <a:t>Desarrollo</a:t>
            </a:r>
            <a:endParaRPr b="0" lang="es-ES" sz="19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900" spc="-1" strike="noStrike" u="sng">
                <a:solidFill>
                  <a:srgbClr val="000000"/>
                </a:solidFill>
                <a:uFillTx/>
                <a:latin typeface="Croissant One"/>
                <a:hlinkClick r:id="rId10" action="ppaction://hlinksldjump"/>
              </a:rPr>
              <a:t>Despliegue</a:t>
            </a:r>
            <a:endParaRPr b="0" lang="es-ES" sz="19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900" spc="-1" strike="noStrike" u="sng">
                <a:solidFill>
                  <a:srgbClr val="000000"/>
                </a:solidFill>
                <a:uFillTx/>
                <a:latin typeface="Croissant One"/>
                <a:hlinkClick r:id="rId11" action="ppaction://hlinksldjump"/>
              </a:rPr>
              <a:t>Posibles mejoras</a:t>
            </a:r>
            <a:endParaRPr b="0" lang="es-ES" sz="1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ldNum" idx="1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1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Ezequiel Ares Rodríguez</a:t>
            </a:r>
          </a:p>
        </p:txBody>
      </p:sp>
    </p:spTree>
  </p:cSld>
  <mc:AlternateContent>
    <mc:Choice Requires="p14">
      <p:transition p14:dur="4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onector recto 5"/>
          <p:cNvSpPr/>
          <p:nvPr/>
        </p:nvSpPr>
        <p:spPr>
          <a:xfrm>
            <a:off x="914400" y="100440"/>
            <a:ext cx="360" cy="6618960"/>
          </a:xfrm>
          <a:prstGeom prst="line">
            <a:avLst/>
          </a:prstGeom>
          <a:ln w="38100">
            <a:solidFill>
              <a:srgbClr val="ffa8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Elipse 13"/>
          <p:cNvSpPr/>
          <p:nvPr/>
        </p:nvSpPr>
        <p:spPr>
          <a:xfrm>
            <a:off x="385920" y="56628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Elipse 15"/>
          <p:cNvSpPr/>
          <p:nvPr/>
        </p:nvSpPr>
        <p:spPr>
          <a:xfrm>
            <a:off x="385920" y="193464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Elipse 17"/>
          <p:cNvSpPr/>
          <p:nvPr/>
        </p:nvSpPr>
        <p:spPr>
          <a:xfrm>
            <a:off x="385920" y="330336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Elipse 19"/>
          <p:cNvSpPr/>
          <p:nvPr/>
        </p:nvSpPr>
        <p:spPr>
          <a:xfrm>
            <a:off x="385920" y="467172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Elipse 21"/>
          <p:cNvSpPr/>
          <p:nvPr/>
        </p:nvSpPr>
        <p:spPr>
          <a:xfrm>
            <a:off x="385920" y="604008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adroTexto 1"/>
          <p:cNvSpPr/>
          <p:nvPr/>
        </p:nvSpPr>
        <p:spPr>
          <a:xfrm>
            <a:off x="1385280" y="1375200"/>
            <a:ext cx="10329120" cy="420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ffa85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Creación de una aplicación sólida en cuanto a front y back.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ffa85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Tecnologías y utilizadas: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ffa85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Flask (Back-end)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ffa85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React (Front-end)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ffa85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Docker (Despliegue)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ffa85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Antecedentes: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ffa85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Musicom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ffa85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Instragram / API juego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385280" y="257040"/>
            <a:ext cx="6514560" cy="824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4000" spc="-1" strike="noStrike">
                <a:solidFill>
                  <a:srgbClr val="ffa852"/>
                </a:solidFill>
                <a:latin typeface="Croissant One"/>
              </a:rPr>
              <a:t>Introducción</a:t>
            </a:r>
            <a:endParaRPr b="0" lang="es-E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2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Ezequiel Ares Rodríguez</a:t>
            </a:r>
          </a:p>
        </p:txBody>
      </p:sp>
    </p:spTree>
  </p:cSld>
  <mc:AlternateContent>
    <mc:Choice Requires="p14">
      <p:transition p14:dur="4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onector recto 5"/>
          <p:cNvSpPr/>
          <p:nvPr/>
        </p:nvSpPr>
        <p:spPr>
          <a:xfrm>
            <a:off x="914400" y="100440"/>
            <a:ext cx="360" cy="6618960"/>
          </a:xfrm>
          <a:prstGeom prst="line">
            <a:avLst/>
          </a:prstGeom>
          <a:ln w="38100">
            <a:solidFill>
              <a:srgbClr val="ffa8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Elipse 13"/>
          <p:cNvSpPr/>
          <p:nvPr/>
        </p:nvSpPr>
        <p:spPr>
          <a:xfrm>
            <a:off x="385920" y="56628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Elipse 15"/>
          <p:cNvSpPr/>
          <p:nvPr/>
        </p:nvSpPr>
        <p:spPr>
          <a:xfrm>
            <a:off x="385920" y="193464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Elipse 17"/>
          <p:cNvSpPr/>
          <p:nvPr/>
        </p:nvSpPr>
        <p:spPr>
          <a:xfrm>
            <a:off x="385920" y="330336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Elipse 19"/>
          <p:cNvSpPr/>
          <p:nvPr/>
        </p:nvSpPr>
        <p:spPr>
          <a:xfrm>
            <a:off x="385920" y="467172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Elipse 21"/>
          <p:cNvSpPr/>
          <p:nvPr/>
        </p:nvSpPr>
        <p:spPr>
          <a:xfrm>
            <a:off x="385920" y="604008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adroTexto 1"/>
          <p:cNvSpPr/>
          <p:nvPr/>
        </p:nvSpPr>
        <p:spPr>
          <a:xfrm>
            <a:off x="1385280" y="1367280"/>
            <a:ext cx="10420560" cy="255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Incorporación de nuevos métodos adaptados al front, modificación CRUD de entidades.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Métodos no implementados: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ffa85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Filtrar búsquedas por tags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ffa85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Búsquedas por ingredientes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ffa85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Modificación de recetas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385280" y="289080"/>
            <a:ext cx="10515240" cy="760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4000" spc="-1" strike="noStrike">
                <a:solidFill>
                  <a:srgbClr val="ffa852"/>
                </a:solidFill>
                <a:latin typeface="Croissant One"/>
              </a:rPr>
              <a:t>Descripción</a:t>
            </a:r>
            <a:endParaRPr b="0" lang="es-E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3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Ezequiel Ares Rodríguez</a:t>
            </a:r>
          </a:p>
        </p:txBody>
      </p:sp>
    </p:spTree>
  </p:cSld>
  <mc:AlternateContent>
    <mc:Choice Requires="p14">
      <p:transition p14:dur="4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onector recto 5"/>
          <p:cNvSpPr/>
          <p:nvPr/>
        </p:nvSpPr>
        <p:spPr>
          <a:xfrm>
            <a:off x="914400" y="100440"/>
            <a:ext cx="360" cy="6618960"/>
          </a:xfrm>
          <a:prstGeom prst="line">
            <a:avLst/>
          </a:prstGeom>
          <a:ln w="38100">
            <a:solidFill>
              <a:srgbClr val="ffa8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Elipse 13"/>
          <p:cNvSpPr/>
          <p:nvPr/>
        </p:nvSpPr>
        <p:spPr>
          <a:xfrm>
            <a:off x="385920" y="56628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Elipse 15"/>
          <p:cNvSpPr/>
          <p:nvPr/>
        </p:nvSpPr>
        <p:spPr>
          <a:xfrm>
            <a:off x="385920" y="193464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Elipse 17"/>
          <p:cNvSpPr/>
          <p:nvPr/>
        </p:nvSpPr>
        <p:spPr>
          <a:xfrm>
            <a:off x="385920" y="330336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Elipse 19"/>
          <p:cNvSpPr/>
          <p:nvPr/>
        </p:nvSpPr>
        <p:spPr>
          <a:xfrm>
            <a:off x="385920" y="467172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Elipse 21"/>
          <p:cNvSpPr/>
          <p:nvPr/>
        </p:nvSpPr>
        <p:spPr>
          <a:xfrm>
            <a:off x="385920" y="604008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adroTexto 1"/>
          <p:cNvSpPr/>
          <p:nvPr/>
        </p:nvSpPr>
        <p:spPr>
          <a:xfrm>
            <a:off x="914400" y="1367280"/>
            <a:ext cx="3798360" cy="40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733320" indent="-285840" algn="just">
              <a:lnSpc>
                <a:spcPct val="150000"/>
              </a:lnSpc>
              <a:spcAft>
                <a:spcPts val="799"/>
              </a:spcAft>
              <a:buClr>
                <a:srgbClr val="ffa85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Carpeta static</a:t>
            </a:r>
            <a:endParaRPr b="0" lang="es-ES" sz="1800" spc="-1" strike="noStrike">
              <a:latin typeface="Arial"/>
            </a:endParaRPr>
          </a:p>
          <a:p>
            <a:pPr marL="733320" indent="-285840" algn="just">
              <a:lnSpc>
                <a:spcPct val="150000"/>
              </a:lnSpc>
              <a:spcAft>
                <a:spcPts val="799"/>
              </a:spcAft>
              <a:buClr>
                <a:srgbClr val="ffa85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Carpeta Test</a:t>
            </a:r>
            <a:endParaRPr b="0" lang="es-ES" sz="1800" spc="-1" strike="noStrike">
              <a:latin typeface="Arial"/>
            </a:endParaRPr>
          </a:p>
          <a:p>
            <a:pPr marL="733320" indent="-285840" algn="just">
              <a:lnSpc>
                <a:spcPct val="150000"/>
              </a:lnSpc>
              <a:spcAft>
                <a:spcPts val="799"/>
              </a:spcAft>
              <a:buClr>
                <a:srgbClr val="ffa85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Carpeta views</a:t>
            </a:r>
            <a:endParaRPr b="0" lang="es-ES" sz="1800" spc="-1" strike="noStrike">
              <a:latin typeface="Arial"/>
            </a:endParaRPr>
          </a:p>
          <a:p>
            <a:pPr marL="733320" indent="-285840" algn="just">
              <a:lnSpc>
                <a:spcPct val="150000"/>
              </a:lnSpc>
              <a:spcAft>
                <a:spcPts val="799"/>
              </a:spcAft>
              <a:buClr>
                <a:srgbClr val="ffa85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App.py</a:t>
            </a:r>
            <a:endParaRPr b="0" lang="es-ES" sz="1800" spc="-1" strike="noStrike">
              <a:latin typeface="Arial"/>
            </a:endParaRPr>
          </a:p>
          <a:p>
            <a:pPr marL="733320" indent="-285840" algn="just">
              <a:lnSpc>
                <a:spcPct val="150000"/>
              </a:lnSpc>
              <a:spcAft>
                <a:spcPts val="799"/>
              </a:spcAft>
              <a:buClr>
                <a:srgbClr val="ffa85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Config.py/Config_test.py</a:t>
            </a:r>
            <a:endParaRPr b="0" lang="es-ES" sz="1800" spc="-1" strike="noStrike">
              <a:latin typeface="Arial"/>
            </a:endParaRPr>
          </a:p>
          <a:p>
            <a:pPr marL="733320" indent="-285840" algn="just">
              <a:lnSpc>
                <a:spcPct val="150000"/>
              </a:lnSpc>
              <a:spcAft>
                <a:spcPts val="799"/>
              </a:spcAft>
              <a:buClr>
                <a:srgbClr val="ffa85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Flask.db</a:t>
            </a:r>
            <a:endParaRPr b="0" lang="es-ES" sz="1800" spc="-1" strike="noStrike">
              <a:latin typeface="Arial"/>
            </a:endParaRPr>
          </a:p>
          <a:p>
            <a:pPr marL="733320" indent="-285840" algn="just">
              <a:lnSpc>
                <a:spcPct val="150000"/>
              </a:lnSpc>
              <a:spcAft>
                <a:spcPts val="799"/>
              </a:spcAft>
              <a:buClr>
                <a:srgbClr val="ffa85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Model.py</a:t>
            </a:r>
            <a:endParaRPr b="0" lang="es-ES" sz="1800" spc="-1" strike="noStrike">
              <a:latin typeface="Arial"/>
            </a:endParaRPr>
          </a:p>
          <a:p>
            <a:pPr marL="733320" indent="-285840" algn="just">
              <a:lnSpc>
                <a:spcPct val="150000"/>
              </a:lnSpc>
              <a:spcAft>
                <a:spcPts val="799"/>
              </a:spcAft>
              <a:buClr>
                <a:srgbClr val="ffa85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Dockerfile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72" name="Imagen 10" descr=""/>
          <p:cNvPicPr/>
          <p:nvPr/>
        </p:nvPicPr>
        <p:blipFill>
          <a:blip r:embed="rId1"/>
          <a:stretch/>
        </p:blipFill>
        <p:spPr>
          <a:xfrm>
            <a:off x="4713120" y="1198800"/>
            <a:ext cx="1465920" cy="4944240"/>
          </a:xfrm>
          <a:prstGeom prst="rect">
            <a:avLst/>
          </a:prstGeom>
          <a:ln w="0">
            <a:noFill/>
          </a:ln>
        </p:spPr>
      </p:pic>
      <p:pic>
        <p:nvPicPr>
          <p:cNvPr id="173" name="Imagen 11" descr=""/>
          <p:cNvPicPr/>
          <p:nvPr/>
        </p:nvPicPr>
        <p:blipFill>
          <a:blip r:embed="rId2"/>
          <a:stretch/>
        </p:blipFill>
        <p:spPr>
          <a:xfrm>
            <a:off x="10412280" y="1198800"/>
            <a:ext cx="1160280" cy="4944240"/>
          </a:xfrm>
          <a:prstGeom prst="rect">
            <a:avLst/>
          </a:prstGeom>
          <a:ln w="0">
            <a:noFill/>
          </a:ln>
        </p:spPr>
      </p:pic>
      <p:sp>
        <p:nvSpPr>
          <p:cNvPr id="174" name="CuadroTexto 12"/>
          <p:cNvSpPr/>
          <p:nvPr/>
        </p:nvSpPr>
        <p:spPr>
          <a:xfrm>
            <a:off x="6293160" y="1361160"/>
            <a:ext cx="3798360" cy="30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733320" indent="-285840" algn="just">
              <a:lnSpc>
                <a:spcPct val="150000"/>
              </a:lnSpc>
              <a:spcAft>
                <a:spcPts val="799"/>
              </a:spcAft>
              <a:buClr>
                <a:srgbClr val="ffa85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Carpeta public</a:t>
            </a:r>
            <a:endParaRPr b="0" lang="es-ES" sz="1800" spc="-1" strike="noStrike">
              <a:latin typeface="Arial"/>
            </a:endParaRPr>
          </a:p>
          <a:p>
            <a:pPr marL="733320" indent="-285840" algn="just">
              <a:lnSpc>
                <a:spcPct val="150000"/>
              </a:lnSpc>
              <a:spcAft>
                <a:spcPts val="799"/>
              </a:spcAft>
              <a:buClr>
                <a:srgbClr val="ffa85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Carpeta components</a:t>
            </a:r>
            <a:endParaRPr b="0" lang="es-ES" sz="1800" spc="-1" strike="noStrike">
              <a:latin typeface="Arial"/>
            </a:endParaRPr>
          </a:p>
          <a:p>
            <a:pPr marL="733320" indent="-285840" algn="just">
              <a:lnSpc>
                <a:spcPct val="150000"/>
              </a:lnSpc>
              <a:spcAft>
                <a:spcPts val="799"/>
              </a:spcAft>
              <a:buClr>
                <a:srgbClr val="ffa85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Carpeta css</a:t>
            </a:r>
            <a:endParaRPr b="0" lang="es-ES" sz="1800" spc="-1" strike="noStrike">
              <a:latin typeface="Arial"/>
            </a:endParaRPr>
          </a:p>
          <a:p>
            <a:pPr marL="733320" indent="-285840" algn="just">
              <a:lnSpc>
                <a:spcPct val="150000"/>
              </a:lnSpc>
              <a:spcAft>
                <a:spcPts val="799"/>
              </a:spcAft>
              <a:buClr>
                <a:srgbClr val="ffa85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App.js</a:t>
            </a:r>
            <a:endParaRPr b="0" lang="es-ES" sz="1800" spc="-1" strike="noStrike">
              <a:latin typeface="Arial"/>
            </a:endParaRPr>
          </a:p>
          <a:p>
            <a:pPr marL="733320" indent="-285840" algn="just">
              <a:lnSpc>
                <a:spcPct val="150000"/>
              </a:lnSpc>
              <a:spcAft>
                <a:spcPts val="799"/>
              </a:spcAft>
              <a:buClr>
                <a:srgbClr val="ffa85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Index.js</a:t>
            </a:r>
            <a:endParaRPr b="0" lang="es-ES" sz="1800" spc="-1" strike="noStrike">
              <a:latin typeface="Arial"/>
            </a:endParaRPr>
          </a:p>
          <a:p>
            <a:pPr marL="733320" indent="-285840" algn="just">
              <a:lnSpc>
                <a:spcPct val="150000"/>
              </a:lnSpc>
              <a:spcAft>
                <a:spcPts val="799"/>
              </a:spcAft>
              <a:buClr>
                <a:srgbClr val="ffa85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Dockerfile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385280" y="316800"/>
            <a:ext cx="4443120" cy="704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4000" spc="-1" strike="noStrike">
                <a:solidFill>
                  <a:srgbClr val="ffa852"/>
                </a:solidFill>
                <a:latin typeface="Croissant One"/>
              </a:rPr>
              <a:t>Organización</a:t>
            </a:r>
            <a:endParaRPr b="0" lang="es-E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ldNum" idx="1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4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Ezequiel Ares Rodríguez</a:t>
            </a:r>
          </a:p>
        </p:txBody>
      </p:sp>
    </p:spTree>
  </p:cSld>
  <mc:AlternateContent>
    <mc:Choice Requires="p14">
      <p:transition p14:dur="4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onector recto 5"/>
          <p:cNvSpPr/>
          <p:nvPr/>
        </p:nvSpPr>
        <p:spPr>
          <a:xfrm>
            <a:off x="914400" y="100440"/>
            <a:ext cx="360" cy="6618960"/>
          </a:xfrm>
          <a:prstGeom prst="line">
            <a:avLst/>
          </a:prstGeom>
          <a:ln w="38100">
            <a:solidFill>
              <a:srgbClr val="ffa8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Elipse 13"/>
          <p:cNvSpPr/>
          <p:nvPr/>
        </p:nvSpPr>
        <p:spPr>
          <a:xfrm>
            <a:off x="385920" y="56628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Elipse 15"/>
          <p:cNvSpPr/>
          <p:nvPr/>
        </p:nvSpPr>
        <p:spPr>
          <a:xfrm>
            <a:off x="385920" y="193464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Elipse 17"/>
          <p:cNvSpPr/>
          <p:nvPr/>
        </p:nvSpPr>
        <p:spPr>
          <a:xfrm>
            <a:off x="385920" y="330336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Elipse 19"/>
          <p:cNvSpPr/>
          <p:nvPr/>
        </p:nvSpPr>
        <p:spPr>
          <a:xfrm>
            <a:off x="385920" y="467172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Elipse 21"/>
          <p:cNvSpPr/>
          <p:nvPr/>
        </p:nvSpPr>
        <p:spPr>
          <a:xfrm>
            <a:off x="385920" y="604008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adroTexto 1"/>
          <p:cNvSpPr/>
          <p:nvPr/>
        </p:nvSpPr>
        <p:spPr>
          <a:xfrm>
            <a:off x="1385280" y="1437840"/>
            <a:ext cx="551016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Requisitos:</a:t>
            </a:r>
            <a:endParaRPr b="0" lang="es-E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ffa85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Git</a:t>
            </a: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ffa85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Docker (Docker desktop para Windows)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ffa85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Plugin CORS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84" name="Imagen 10" descr=""/>
          <p:cNvPicPr/>
          <p:nvPr/>
        </p:nvPicPr>
        <p:blipFill>
          <a:blip r:embed="rId1"/>
          <a:stretch/>
        </p:blipFill>
        <p:spPr>
          <a:xfrm>
            <a:off x="2390400" y="3940200"/>
            <a:ext cx="7274520" cy="276120"/>
          </a:xfrm>
          <a:prstGeom prst="rect">
            <a:avLst/>
          </a:prstGeom>
          <a:ln w="0">
            <a:noFill/>
          </a:ln>
        </p:spPr>
      </p:pic>
      <p:sp>
        <p:nvSpPr>
          <p:cNvPr id="185" name="CuadroTexto 12"/>
          <p:cNvSpPr/>
          <p:nvPr/>
        </p:nvSpPr>
        <p:spPr>
          <a:xfrm>
            <a:off x="914400" y="3429000"/>
            <a:ext cx="3782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lvl="1" marL="800280" indent="-343080">
              <a:lnSpc>
                <a:spcPct val="100000"/>
              </a:lnSpc>
              <a:buClr>
                <a:srgbClr val="ffa852"/>
              </a:buClr>
              <a:buSzPct val="110000"/>
              <a:buFont typeface="Calibri Light"/>
              <a:buAutoNum type="arabicPeriod"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Clonamos el repositorio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86" name="Imagen 14" descr=""/>
          <p:cNvPicPr/>
          <p:nvPr/>
        </p:nvPicPr>
        <p:blipFill>
          <a:blip r:embed="rId2"/>
          <a:stretch/>
        </p:blipFill>
        <p:spPr>
          <a:xfrm>
            <a:off x="3544200" y="5028840"/>
            <a:ext cx="5103360" cy="1154160"/>
          </a:xfrm>
          <a:prstGeom prst="rect">
            <a:avLst/>
          </a:prstGeom>
          <a:ln w="0">
            <a:noFill/>
          </a:ln>
        </p:spPr>
      </p:pic>
      <p:sp>
        <p:nvSpPr>
          <p:cNvPr id="187" name="CuadroTexto 16"/>
          <p:cNvSpPr/>
          <p:nvPr/>
        </p:nvSpPr>
        <p:spPr>
          <a:xfrm>
            <a:off x="914400" y="4438080"/>
            <a:ext cx="4665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lvl="1" marL="800280" indent="-343080">
              <a:lnSpc>
                <a:spcPct val="100000"/>
              </a:lnSpc>
              <a:buClr>
                <a:srgbClr val="ffa852"/>
              </a:buClr>
              <a:buSzPct val="110000"/>
              <a:buFont typeface="Calibri Light"/>
              <a:buAutoNum type="arabicPeriod" startAt="2"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Lanzamos el docker-compose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385280" y="332640"/>
            <a:ext cx="4278240" cy="662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4000" spc="-1" strike="noStrike">
                <a:solidFill>
                  <a:srgbClr val="ffa852"/>
                </a:solidFill>
                <a:latin typeface="Croissant One"/>
              </a:rPr>
              <a:t>Instalación</a:t>
            </a:r>
            <a:endParaRPr b="0" lang="es-E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5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Ezequiel Ares Rodríguez</a:t>
            </a:r>
          </a:p>
        </p:txBody>
      </p:sp>
    </p:spTree>
  </p:cSld>
  <mc:AlternateContent>
    <mc:Choice Requires="p14">
      <p:transition p14:dur="4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onector recto 5"/>
          <p:cNvSpPr/>
          <p:nvPr/>
        </p:nvSpPr>
        <p:spPr>
          <a:xfrm>
            <a:off x="914400" y="100440"/>
            <a:ext cx="360" cy="6618960"/>
          </a:xfrm>
          <a:prstGeom prst="line">
            <a:avLst/>
          </a:prstGeom>
          <a:ln w="38100">
            <a:solidFill>
              <a:srgbClr val="ffa8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Elipse 13"/>
          <p:cNvSpPr/>
          <p:nvPr/>
        </p:nvSpPr>
        <p:spPr>
          <a:xfrm>
            <a:off x="385920" y="56628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Elipse 15"/>
          <p:cNvSpPr/>
          <p:nvPr/>
        </p:nvSpPr>
        <p:spPr>
          <a:xfrm>
            <a:off x="385920" y="193464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Elipse 17"/>
          <p:cNvSpPr/>
          <p:nvPr/>
        </p:nvSpPr>
        <p:spPr>
          <a:xfrm>
            <a:off x="385920" y="330336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Elipse 19"/>
          <p:cNvSpPr/>
          <p:nvPr/>
        </p:nvSpPr>
        <p:spPr>
          <a:xfrm>
            <a:off x="385920" y="467172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Elipse 21"/>
          <p:cNvSpPr/>
          <p:nvPr/>
        </p:nvSpPr>
        <p:spPr>
          <a:xfrm>
            <a:off x="385920" y="604008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adroTexto 1"/>
          <p:cNvSpPr/>
          <p:nvPr/>
        </p:nvSpPr>
        <p:spPr>
          <a:xfrm>
            <a:off x="1385280" y="1437840"/>
            <a:ext cx="5510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ffa852"/>
              </a:buClr>
              <a:buSzPct val="110000"/>
              <a:buFont typeface="Calibri Light"/>
              <a:buAutoNum type="arabicPeriod" startAt="3"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Accedemos a la dirección localhost:3000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97" name="Imagen 18" descr=""/>
          <p:cNvPicPr/>
          <p:nvPr/>
        </p:nvPicPr>
        <p:blipFill>
          <a:blip r:embed="rId1"/>
          <a:stretch/>
        </p:blipFill>
        <p:spPr>
          <a:xfrm>
            <a:off x="2914560" y="2014560"/>
            <a:ext cx="6362280" cy="25390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98" name="Tabla 3"/>
          <p:cNvGraphicFramePr/>
          <p:nvPr/>
        </p:nvGraphicFramePr>
        <p:xfrm>
          <a:off x="3399120" y="4843440"/>
          <a:ext cx="5393160" cy="0"/>
        </p:xfrm>
        <a:graphic>
          <a:graphicData uri="http://schemas.openxmlformats.org/drawingml/2006/table">
            <a:tbl>
              <a:tblPr/>
              <a:tblGrid>
                <a:gridCol w="1797480"/>
                <a:gridCol w="1797480"/>
                <a:gridCol w="1798200"/>
              </a:tblGrid>
              <a:tr h="0"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1" lang="es-ES" sz="1400" spc="-1" strike="noStrike">
                          <a:solidFill>
                            <a:srgbClr val="ffa852"/>
                          </a:solidFill>
                          <a:latin typeface="Calibri"/>
                        </a:rPr>
                        <a:t>Nombre de usuario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1" lang="es-ES" sz="1400" spc="-1" strike="noStrike">
                          <a:solidFill>
                            <a:srgbClr val="ffa852"/>
                          </a:solidFill>
                          <a:latin typeface="Calibri"/>
                        </a:rPr>
                        <a:t>Contraseña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1" lang="es-ES" sz="1400" spc="-1" strike="noStrike">
                          <a:solidFill>
                            <a:srgbClr val="ffa852"/>
                          </a:solidFill>
                          <a:latin typeface="Calibri"/>
                        </a:rPr>
                        <a:t>Es administrador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Ezequiel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pestillo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Sí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5d6"/>
                    </a:solidFill>
                  </a:tcPr>
                </a:tc>
              </a:tr>
              <a:tr h="0"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Ana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pestillo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5d6"/>
                    </a:solidFill>
                  </a:tcPr>
                </a:tc>
              </a:tr>
              <a:tr h="0"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Paco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pestillo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Sí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5d6"/>
                    </a:solidFill>
                  </a:tcPr>
                </a:tc>
              </a:tr>
              <a:tr h="0"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María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pestillo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5d6"/>
                    </a:solidFill>
                  </a:tcPr>
                </a:tc>
              </a:tr>
              <a:tr h="0"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Alejandro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pestillo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Sí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5d6"/>
                    </a:solidFill>
                  </a:tcPr>
                </a:tc>
              </a:tr>
            </a:tbl>
          </a:graphicData>
        </a:graphic>
      </p:graphicFrame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385280" y="236880"/>
            <a:ext cx="4505040" cy="864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4000" spc="-1" strike="noStrike">
                <a:solidFill>
                  <a:srgbClr val="ffa852"/>
                </a:solidFill>
                <a:latin typeface="Croissant One"/>
              </a:rPr>
              <a:t>Instalación - 2</a:t>
            </a:r>
            <a:endParaRPr b="0" lang="es-E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6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Ezequiel Ares Rodríguez</a:t>
            </a:r>
          </a:p>
        </p:txBody>
      </p:sp>
    </p:spTree>
  </p:cSld>
  <mc:AlternateContent>
    <mc:Choice Requires="p14">
      <p:transition p14:dur="4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onector recto 5"/>
          <p:cNvSpPr/>
          <p:nvPr/>
        </p:nvSpPr>
        <p:spPr>
          <a:xfrm>
            <a:off x="914400" y="100440"/>
            <a:ext cx="360" cy="6618960"/>
          </a:xfrm>
          <a:prstGeom prst="line">
            <a:avLst/>
          </a:prstGeom>
          <a:ln w="38100">
            <a:solidFill>
              <a:srgbClr val="ffa8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Elipse 13"/>
          <p:cNvSpPr/>
          <p:nvPr/>
        </p:nvSpPr>
        <p:spPr>
          <a:xfrm>
            <a:off x="385920" y="56628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Elipse 15"/>
          <p:cNvSpPr/>
          <p:nvPr/>
        </p:nvSpPr>
        <p:spPr>
          <a:xfrm>
            <a:off x="385920" y="193464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Elipse 17"/>
          <p:cNvSpPr/>
          <p:nvPr/>
        </p:nvSpPr>
        <p:spPr>
          <a:xfrm>
            <a:off x="385920" y="330336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Elipse 19"/>
          <p:cNvSpPr/>
          <p:nvPr/>
        </p:nvSpPr>
        <p:spPr>
          <a:xfrm>
            <a:off x="385920" y="467172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Elipse 21"/>
          <p:cNvSpPr/>
          <p:nvPr/>
        </p:nvSpPr>
        <p:spPr>
          <a:xfrm>
            <a:off x="385920" y="604008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adroTexto 1"/>
          <p:cNvSpPr/>
          <p:nvPr/>
        </p:nvSpPr>
        <p:spPr>
          <a:xfrm>
            <a:off x="1385280" y="1506600"/>
            <a:ext cx="765756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ffa85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“</a:t>
            </a: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Cookpedia” se compone de “Cook” y el sufijo “pedia”, el cual viene de “paideia” que significa educación o enseñanza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ffa85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“</a:t>
            </a: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Looking recipes?” Es el eslogan del proyecto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ffa85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Paleta de colores del proyecto: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08" name="Imagen 10" descr=""/>
          <p:cNvPicPr/>
          <p:nvPr/>
        </p:nvPicPr>
        <p:blipFill>
          <a:blip r:embed="rId1"/>
          <a:stretch/>
        </p:blipFill>
        <p:spPr>
          <a:xfrm>
            <a:off x="3278520" y="3965040"/>
            <a:ext cx="5634720" cy="1825560"/>
          </a:xfrm>
          <a:prstGeom prst="rect">
            <a:avLst/>
          </a:prstGeom>
          <a:ln w="0">
            <a:noFill/>
          </a:ln>
        </p:spPr>
      </p:pic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385280" y="318600"/>
            <a:ext cx="4578120" cy="701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rgbClr val="ffa852"/>
                </a:solidFill>
                <a:latin typeface="Croissant One"/>
              </a:rPr>
              <a:t>Guía de estilos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ldNum" idx="1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7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Ezequiel Ares Rodríguez</a:t>
            </a:r>
          </a:p>
        </p:txBody>
      </p:sp>
    </p:spTree>
  </p:cSld>
  <mc:AlternateContent>
    <mc:Choice Requires="p14">
      <p:transition p14:dur="4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onector recto 5"/>
          <p:cNvSpPr/>
          <p:nvPr/>
        </p:nvSpPr>
        <p:spPr>
          <a:xfrm>
            <a:off x="914400" y="100440"/>
            <a:ext cx="360" cy="6618960"/>
          </a:xfrm>
          <a:prstGeom prst="line">
            <a:avLst/>
          </a:prstGeom>
          <a:ln w="38100">
            <a:solidFill>
              <a:srgbClr val="ffa8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Elipse 13"/>
          <p:cNvSpPr/>
          <p:nvPr/>
        </p:nvSpPr>
        <p:spPr>
          <a:xfrm>
            <a:off x="385920" y="56628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Elipse 15"/>
          <p:cNvSpPr/>
          <p:nvPr/>
        </p:nvSpPr>
        <p:spPr>
          <a:xfrm>
            <a:off x="385920" y="193464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Elipse 17"/>
          <p:cNvSpPr/>
          <p:nvPr/>
        </p:nvSpPr>
        <p:spPr>
          <a:xfrm>
            <a:off x="385920" y="330336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Elipse 19"/>
          <p:cNvSpPr/>
          <p:nvPr/>
        </p:nvSpPr>
        <p:spPr>
          <a:xfrm>
            <a:off x="385920" y="467172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Elipse 21"/>
          <p:cNvSpPr/>
          <p:nvPr/>
        </p:nvSpPr>
        <p:spPr>
          <a:xfrm>
            <a:off x="385920" y="6040080"/>
            <a:ext cx="205920" cy="205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e7e6e6">
                <a:lumMod val="75000"/>
              </a:srgbClr>
            </a:solidFill>
          </a:ln>
          <a:effectLst>
            <a:innerShdw blurRad="76200" dir="2700000" dist="254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adroTexto 1"/>
          <p:cNvSpPr/>
          <p:nvPr/>
        </p:nvSpPr>
        <p:spPr>
          <a:xfrm>
            <a:off x="1385280" y="1506600"/>
            <a:ext cx="1891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ffa85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Tipografía: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18" name="Imagen 11" descr=""/>
          <p:cNvPicPr/>
          <p:nvPr/>
        </p:nvPicPr>
        <p:blipFill>
          <a:blip r:embed="rId1"/>
          <a:stretch/>
        </p:blipFill>
        <p:spPr>
          <a:xfrm>
            <a:off x="2491560" y="2037960"/>
            <a:ext cx="2877120" cy="1070280"/>
          </a:xfrm>
          <a:prstGeom prst="rect">
            <a:avLst/>
          </a:prstGeom>
          <a:ln w="0">
            <a:noFill/>
          </a:ln>
        </p:spPr>
      </p:pic>
      <p:pic>
        <p:nvPicPr>
          <p:cNvPr id="219" name="Imagen 12" descr=""/>
          <p:cNvPicPr/>
          <p:nvPr/>
        </p:nvPicPr>
        <p:blipFill>
          <a:blip r:embed="rId2"/>
          <a:stretch/>
        </p:blipFill>
        <p:spPr>
          <a:xfrm>
            <a:off x="7414200" y="2037960"/>
            <a:ext cx="2752200" cy="1070280"/>
          </a:xfrm>
          <a:prstGeom prst="rect">
            <a:avLst/>
          </a:prstGeom>
          <a:ln w="0">
            <a:noFill/>
          </a:ln>
        </p:spPr>
      </p:pic>
      <p:sp>
        <p:nvSpPr>
          <p:cNvPr id="220" name="CuadroTexto 3"/>
          <p:cNvSpPr/>
          <p:nvPr/>
        </p:nvSpPr>
        <p:spPr>
          <a:xfrm>
            <a:off x="2403360" y="3221640"/>
            <a:ext cx="1891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Croissant One"/>
              </a:rPr>
              <a:t>Croissant One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21" name="CuadroTexto 14"/>
          <p:cNvSpPr/>
          <p:nvPr/>
        </p:nvSpPr>
        <p:spPr>
          <a:xfrm>
            <a:off x="7329240" y="3221640"/>
            <a:ext cx="1891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Noto Sans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22" name="CuadroTexto 16"/>
          <p:cNvSpPr/>
          <p:nvPr/>
        </p:nvSpPr>
        <p:spPr>
          <a:xfrm>
            <a:off x="1385280" y="4030920"/>
            <a:ext cx="1891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ffa852"/>
              </a:buClr>
              <a:buSzPct val="110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Noto Sans Medium"/>
                <a:ea typeface="Noto Sans Medium"/>
              </a:rPr>
              <a:t>Iconografía: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23" name="Imagen 18" descr=""/>
          <p:cNvPicPr/>
          <p:nvPr/>
        </p:nvPicPr>
        <p:blipFill>
          <a:blip r:embed="rId3"/>
          <a:srcRect l="13399" t="33249" r="10141" b="36112"/>
          <a:stretch/>
        </p:blipFill>
        <p:spPr>
          <a:xfrm>
            <a:off x="4114800" y="4573440"/>
            <a:ext cx="3962160" cy="891720"/>
          </a:xfrm>
          <a:prstGeom prst="rect">
            <a:avLst/>
          </a:prstGeom>
          <a:ln w="0">
            <a:noFill/>
          </a:ln>
        </p:spPr>
      </p:pic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388160" y="223200"/>
            <a:ext cx="5543280" cy="891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4000" spc="-1" strike="noStrike">
                <a:solidFill>
                  <a:srgbClr val="ffa852"/>
                </a:solidFill>
                <a:latin typeface="Croissant One"/>
              </a:rPr>
              <a:t>Guía de estilos - 2</a:t>
            </a:r>
            <a:endParaRPr b="0" lang="es-E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8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Ezequiel Ares Rodríguez</a:t>
            </a:r>
          </a:p>
        </p:txBody>
      </p:sp>
    </p:spTree>
  </p:cSld>
  <mc:AlternateContent>
    <mc:Choice Requires="p14">
      <p:transition p14:dur="4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Application>LibreOffice/7.3.3.2$Linux_X86_64 LibreOffice_project/30$Build-2</Application>
  <AppVersion>15.0000</AppVersion>
  <Words>339</Words>
  <Paragraphs>146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2022-06-12T10:03:18Z</dcterms:created>
  <dc:creator>ezequiel ares rodriguez</dc:creator>
  <dc:description/>
  <dc:language>es-ES</dc:language>
  <cp:lastModifiedBy/>
  <dcterms:modified xsi:type="dcterms:W3CDTF">2022-06-13T08:58:39Z</dcterms:modified>
  <cp:revision>149</cp:revision>
  <dc:subject/>
  <dc:title>Cookpedia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Panorámica</vt:lpwstr>
  </property>
  <property fmtid="{D5CDD505-2E9C-101B-9397-08002B2CF9AE}" pid="4" name="Slides">
    <vt:i4>16</vt:i4>
  </property>
</Properties>
</file>