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52" autoAdjust="0"/>
  </p:normalViewPr>
  <p:slideViewPr>
    <p:cSldViewPr>
      <p:cViewPr>
        <p:scale>
          <a:sx n="120" d="100"/>
          <a:sy n="120" d="100"/>
        </p:scale>
        <p:origin x="-3342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EA713-8C9A-43F0-920E-82C7FE1C2698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8325D-EB89-441E-973A-72B236AA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Resolution</a:t>
            </a:r>
            <a:r>
              <a:rPr lang="en-US" baseline="0" dirty="0" smtClean="0"/>
              <a:t> (which for some reason, prints better?)</a:t>
            </a:r>
            <a:endParaRPr lang="en-US" dirty="0" smtClean="0"/>
          </a:p>
          <a:p>
            <a:r>
              <a:rPr lang="en-US" baseline="0" dirty="0" smtClean="0"/>
              <a:t>(1) </a:t>
            </a:r>
            <a:r>
              <a:rPr lang="en-US" baseline="0" dirty="0" err="1" smtClean="0"/>
              <a:t>LaTeX</a:t>
            </a:r>
            <a:r>
              <a:rPr lang="en-US" baseline="0" dirty="0" smtClean="0"/>
              <a:t> -&gt; PDF</a:t>
            </a:r>
          </a:p>
          <a:p>
            <a:r>
              <a:rPr lang="en-US" baseline="0" dirty="0" smtClean="0"/>
              <a:t>(2) Screen captures from Acrobat Reader at zoom=157% on a 96dpi monitor</a:t>
            </a:r>
          </a:p>
          <a:p>
            <a:r>
              <a:rPr lang="en-US" baseline="0" dirty="0" smtClean="0"/>
              <a:t>(3) Crop images in </a:t>
            </a:r>
            <a:r>
              <a:rPr lang="en-US" baseline="0" dirty="0" err="1" smtClean="0"/>
              <a:t>mspaint</a:t>
            </a:r>
            <a:r>
              <a:rPr lang="en-US" baseline="0" dirty="0" smtClean="0"/>
              <a:t>, s</a:t>
            </a:r>
            <a:r>
              <a:rPr lang="en-US" baseline="0" dirty="0" smtClean="0"/>
              <a:t>ave as PNG, </a:t>
            </a:r>
            <a:r>
              <a:rPr lang="en-US" baseline="0" dirty="0" smtClean="0"/>
              <a:t>and import here</a:t>
            </a:r>
          </a:p>
          <a:p>
            <a:r>
              <a:rPr lang="en-US" baseline="0" dirty="0" smtClean="0"/>
              <a:t>(4) Make it look pretty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8325D-EB89-441E-973A-72B236AA28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 Resolution</a:t>
            </a:r>
            <a:r>
              <a:rPr lang="en-US" baseline="0" dirty="0" smtClean="0"/>
              <a:t> (which for some reason, </a:t>
            </a:r>
            <a:r>
              <a:rPr lang="en-US" baseline="0" smtClean="0"/>
              <a:t>prints worse?)</a:t>
            </a:r>
            <a:endParaRPr lang="en-US" dirty="0" smtClean="0"/>
          </a:p>
          <a:p>
            <a:r>
              <a:rPr lang="en-US" baseline="0" dirty="0" smtClean="0"/>
              <a:t>(1) </a:t>
            </a:r>
            <a:r>
              <a:rPr lang="en-US" baseline="0" dirty="0" err="1" smtClean="0"/>
              <a:t>LaTeX</a:t>
            </a:r>
            <a:r>
              <a:rPr lang="en-US" baseline="0" dirty="0" smtClean="0"/>
              <a:t> -&gt; PDF</a:t>
            </a:r>
          </a:p>
          <a:p>
            <a:r>
              <a:rPr lang="en-US" baseline="0" dirty="0" smtClean="0"/>
              <a:t>(2) Screen captures from Acrobat Reader at zoom=200% on a 96dpi monitor (the cost of 157% versus 200%: the leftmost image is not contiguous)</a:t>
            </a:r>
          </a:p>
          <a:p>
            <a:r>
              <a:rPr lang="en-US" baseline="0" dirty="0" smtClean="0"/>
              <a:t>(3) Crop images in </a:t>
            </a:r>
            <a:r>
              <a:rPr lang="en-US" baseline="0" dirty="0" err="1" smtClean="0"/>
              <a:t>mspaint</a:t>
            </a:r>
            <a:r>
              <a:rPr lang="en-US" baseline="0" dirty="0" smtClean="0"/>
              <a:t>, s</a:t>
            </a:r>
            <a:r>
              <a:rPr lang="en-US" baseline="0" dirty="0" smtClean="0"/>
              <a:t>ave as PNG, </a:t>
            </a:r>
            <a:r>
              <a:rPr lang="en-US" baseline="0" dirty="0" smtClean="0"/>
              <a:t>and import here</a:t>
            </a:r>
          </a:p>
          <a:p>
            <a:r>
              <a:rPr lang="en-US" baseline="0" dirty="0" smtClean="0"/>
              <a:t>(4) Make it look pretty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8325D-EB89-441E-973A-72B236AA28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6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CCA6-CC0D-42C0-970D-48F6C7E0307D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3519-9CD8-47B4-A8FE-1E6B727D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288" y="27432"/>
            <a:ext cx="2635005" cy="1645920"/>
            <a:chOff x="194055" y="27432"/>
            <a:chExt cx="2796033" cy="1746504"/>
          </a:xfrm>
        </p:grpSpPr>
        <p:sp>
          <p:nvSpPr>
            <p:cNvPr id="26" name="Right Arrow 25"/>
            <p:cNvSpPr/>
            <p:nvPr/>
          </p:nvSpPr>
          <p:spPr>
            <a:xfrm>
              <a:off x="194055" y="822960"/>
              <a:ext cx="291084" cy="180340"/>
            </a:xfrm>
            <a:prstGeom prst="right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48640" y="27432"/>
              <a:ext cx="2441448" cy="1746504"/>
              <a:chOff x="1353312" y="429767"/>
              <a:chExt cx="2441448" cy="174650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733550" y="1094740"/>
                <a:ext cx="323850" cy="459740"/>
                <a:chOff x="3524250" y="1371600"/>
                <a:chExt cx="323850" cy="45974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524250" y="1371600"/>
                  <a:ext cx="3143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38575" y="1371600"/>
                  <a:ext cx="9525" cy="4597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533775" y="1831340"/>
                  <a:ext cx="3143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/>
              <p:cNvSpPr/>
              <p:nvPr/>
            </p:nvSpPr>
            <p:spPr>
              <a:xfrm>
                <a:off x="2601945" y="457200"/>
                <a:ext cx="457200" cy="45973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endCxn id="31" idx="2"/>
              </p:cNvCxnSpPr>
              <p:nvPr/>
            </p:nvCxnSpPr>
            <p:spPr>
              <a:xfrm flipV="1">
                <a:off x="2052637" y="687070"/>
                <a:ext cx="549308" cy="63754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2604477" y="957320"/>
                <a:ext cx="457200" cy="45973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endCxn id="34" idx="2"/>
              </p:cNvCxnSpPr>
              <p:nvPr/>
            </p:nvCxnSpPr>
            <p:spPr>
              <a:xfrm flipV="1">
                <a:off x="2057400" y="1187190"/>
                <a:ext cx="547077" cy="13742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2588277" y="1676400"/>
                <a:ext cx="457200" cy="45973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endCxn id="36" idx="2"/>
              </p:cNvCxnSpPr>
              <p:nvPr/>
            </p:nvCxnSpPr>
            <p:spPr>
              <a:xfrm>
                <a:off x="2057400" y="1324610"/>
                <a:ext cx="530877" cy="58166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1" idx="6"/>
                <a:endCxn id="57" idx="1"/>
              </p:cNvCxnSpPr>
              <p:nvPr/>
            </p:nvCxnSpPr>
            <p:spPr>
              <a:xfrm>
                <a:off x="3059145" y="687070"/>
                <a:ext cx="468883" cy="63754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6"/>
                <a:endCxn id="57" idx="1"/>
              </p:cNvCxnSpPr>
              <p:nvPr/>
            </p:nvCxnSpPr>
            <p:spPr>
              <a:xfrm>
                <a:off x="3061677" y="1187190"/>
                <a:ext cx="466351" cy="13742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6" idx="6"/>
                <a:endCxn id="57" idx="1"/>
              </p:cNvCxnSpPr>
              <p:nvPr/>
            </p:nvCxnSpPr>
            <p:spPr>
              <a:xfrm flipV="1">
                <a:off x="3045477" y="1324610"/>
                <a:ext cx="482551" cy="58166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657832" y="456237"/>
                <a:ext cx="345424" cy="42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60365" y="957320"/>
                <a:ext cx="345424" cy="42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660365" y="1676400"/>
                <a:ext cx="345424" cy="42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57" name="Flowchart: Decision 56"/>
              <p:cNvSpPr/>
              <p:nvPr/>
            </p:nvSpPr>
            <p:spPr>
              <a:xfrm>
                <a:off x="3528028" y="1210310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53312" y="429767"/>
                <a:ext cx="2441448" cy="174650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Decision 73"/>
              <p:cNvSpPr/>
              <p:nvPr/>
            </p:nvSpPr>
            <p:spPr>
              <a:xfrm>
                <a:off x="1371600" y="1210310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74" idx="3"/>
              </p:cNvCxnSpPr>
              <p:nvPr/>
            </p:nvCxnSpPr>
            <p:spPr>
              <a:xfrm>
                <a:off x="1600200" y="1324610"/>
                <a:ext cx="300037" cy="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3805365" y="0"/>
            <a:ext cx="5347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70C0"/>
                </a:solidFill>
              </a:rPr>
              <a:t>Queueing Theory for Single Workstations</a:t>
            </a:r>
          </a:p>
          <a:p>
            <a:pPr algn="r"/>
            <a:r>
              <a:rPr lang="en-US" sz="1000" dirty="0" smtClean="0">
                <a:solidFill>
                  <a:srgbClr val="0070C0"/>
                </a:solidFill>
              </a:rPr>
              <a:t>(Source:  </a:t>
            </a:r>
            <a:r>
              <a:rPr lang="en-US" sz="1000" dirty="0" err="1" smtClean="0">
                <a:solidFill>
                  <a:srgbClr val="0070C0"/>
                </a:solidFill>
              </a:rPr>
              <a:t>Hopp</a:t>
            </a:r>
            <a:r>
              <a:rPr lang="en-US" sz="1000" dirty="0" smtClean="0">
                <a:solidFill>
                  <a:srgbClr val="0070C0"/>
                </a:solidFill>
              </a:rPr>
              <a:t> &amp; Spearman, </a:t>
            </a:r>
            <a:r>
              <a:rPr lang="en-US" sz="1000" u="sng" dirty="0" smtClean="0">
                <a:solidFill>
                  <a:srgbClr val="0070C0"/>
                </a:solidFill>
              </a:rPr>
              <a:t>Factory Physics</a:t>
            </a:r>
            <a:r>
              <a:rPr lang="en-US" sz="1000" dirty="0" smtClean="0">
                <a:solidFill>
                  <a:srgbClr val="0070C0"/>
                </a:solidFill>
              </a:rPr>
              <a:t>, ed. 2)</a:t>
            </a:r>
          </a:p>
          <a:p>
            <a:pPr algn="r"/>
            <a:r>
              <a:rPr lang="en-US" sz="1000" dirty="0" smtClean="0">
                <a:solidFill>
                  <a:srgbClr val="0070C0"/>
                </a:solidFill>
              </a:rPr>
              <a:t>(Copyright © 2016, Georgia Institute of Technology)</a:t>
            </a:r>
          </a:p>
        </p:txBody>
      </p:sp>
      <p:pic>
        <p:nvPicPr>
          <p:cNvPr id="1029" name="Picture 5" descr="D:\Dropbox\Work\MathWorksCurriculumDevelopment\Images\im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1" y="1737360"/>
            <a:ext cx="2565881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Dropbox\Work\MathWorksCurriculumDevelopment\Images\im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10" y="822960"/>
            <a:ext cx="252871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747353" y="5120640"/>
            <a:ext cx="2197934" cy="369332"/>
            <a:chOff x="3581074" y="4726923"/>
            <a:chExt cx="2197934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3977640" y="4797287"/>
              <a:ext cx="1307624" cy="228601"/>
              <a:chOff x="3805364" y="692405"/>
              <a:chExt cx="1307624" cy="228601"/>
            </a:xfrm>
          </p:grpSpPr>
          <p:cxnSp>
            <p:nvCxnSpPr>
              <p:cNvPr id="100" name="Straight Arrow Connector 99"/>
              <p:cNvCxnSpPr>
                <a:stCxn id="114" idx="3"/>
                <a:endCxn id="115" idx="1"/>
              </p:cNvCxnSpPr>
              <p:nvPr/>
            </p:nvCxnSpPr>
            <p:spPr>
              <a:xfrm>
                <a:off x="4033964" y="806705"/>
                <a:ext cx="850424" cy="1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Flowchart: Decision 113"/>
              <p:cNvSpPr/>
              <p:nvPr/>
            </p:nvSpPr>
            <p:spPr>
              <a:xfrm>
                <a:off x="3805364" y="692405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Decision 114"/>
              <p:cNvSpPr/>
              <p:nvPr/>
            </p:nvSpPr>
            <p:spPr>
              <a:xfrm>
                <a:off x="4884388" y="692406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1074" y="472692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30368" y="472692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48384" y="5010912"/>
            <a:ext cx="2249424" cy="918595"/>
            <a:chOff x="7132320" y="4580526"/>
            <a:chExt cx="2249424" cy="918595"/>
          </a:xfrm>
        </p:grpSpPr>
        <p:grpSp>
          <p:nvGrpSpPr>
            <p:cNvPr id="6" name="Group 5"/>
            <p:cNvGrpSpPr/>
            <p:nvPr/>
          </p:nvGrpSpPr>
          <p:grpSpPr>
            <a:xfrm>
              <a:off x="7528560" y="4651515"/>
              <a:ext cx="1371600" cy="777240"/>
              <a:chOff x="6019800" y="422149"/>
              <a:chExt cx="1371600" cy="777240"/>
            </a:xfrm>
          </p:grpSpPr>
          <p:cxnSp>
            <p:nvCxnSpPr>
              <p:cNvPr id="103" name="Straight Arrow Connector 102"/>
              <p:cNvCxnSpPr>
                <a:stCxn id="116" idx="3"/>
                <a:endCxn id="117" idx="1"/>
              </p:cNvCxnSpPr>
              <p:nvPr/>
            </p:nvCxnSpPr>
            <p:spPr>
              <a:xfrm flipV="1">
                <a:off x="6248400" y="536449"/>
                <a:ext cx="914400" cy="272795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16" idx="3"/>
                <a:endCxn id="118" idx="1"/>
              </p:cNvCxnSpPr>
              <p:nvPr/>
            </p:nvCxnSpPr>
            <p:spPr>
              <a:xfrm>
                <a:off x="6248400" y="809244"/>
                <a:ext cx="914400" cy="275845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lowchart: Decision 115"/>
              <p:cNvSpPr/>
              <p:nvPr/>
            </p:nvSpPr>
            <p:spPr>
              <a:xfrm>
                <a:off x="6019800" y="694944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Decision 116"/>
              <p:cNvSpPr/>
              <p:nvPr/>
            </p:nvSpPr>
            <p:spPr>
              <a:xfrm>
                <a:off x="7162800" y="422149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Decision 117"/>
              <p:cNvSpPr/>
              <p:nvPr/>
            </p:nvSpPr>
            <p:spPr>
              <a:xfrm>
                <a:off x="7162800" y="970789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132320" y="4853944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833104" y="4580526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2a</a:t>
              </a:r>
              <a:endParaRPr lang="en-US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33104" y="5129789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2b</a:t>
              </a:r>
              <a:endParaRPr lang="en-US" baseline="-25000" dirty="0"/>
            </a:p>
          </p:txBody>
        </p:sp>
      </p:grpSp>
      <p:pic>
        <p:nvPicPr>
          <p:cNvPr id="11" name="Picture 9" descr="D:\Dropbox\Work\MathWorksCurriculumDevelopment\Images\im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5486400"/>
            <a:ext cx="2743200" cy="13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Work\MathWorksCurriculumDevelopment\Images\im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496" y="5925312"/>
            <a:ext cx="2743200" cy="91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3429000" y="5029200"/>
            <a:ext cx="5715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29000" y="5029200"/>
            <a:ext cx="0" cy="1828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Dropbox\Work\MathWorksCurriculumDevelopment\Images\im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822960"/>
            <a:ext cx="2406127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3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288" y="27432"/>
            <a:ext cx="2635005" cy="1645920"/>
            <a:chOff x="194055" y="27432"/>
            <a:chExt cx="2796033" cy="1746504"/>
          </a:xfrm>
        </p:grpSpPr>
        <p:sp>
          <p:nvSpPr>
            <p:cNvPr id="26" name="Right Arrow 25"/>
            <p:cNvSpPr/>
            <p:nvPr/>
          </p:nvSpPr>
          <p:spPr>
            <a:xfrm>
              <a:off x="194055" y="822960"/>
              <a:ext cx="291084" cy="180340"/>
            </a:xfrm>
            <a:prstGeom prst="rightArrow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548640" y="27432"/>
              <a:ext cx="2441448" cy="1746504"/>
              <a:chOff x="1353312" y="429767"/>
              <a:chExt cx="2441448" cy="174650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733550" y="1094740"/>
                <a:ext cx="323850" cy="459740"/>
                <a:chOff x="3524250" y="1371600"/>
                <a:chExt cx="323850" cy="45974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524250" y="1371600"/>
                  <a:ext cx="3143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838575" y="1371600"/>
                  <a:ext cx="9525" cy="4597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533775" y="1831340"/>
                  <a:ext cx="3143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Oval 30"/>
              <p:cNvSpPr/>
              <p:nvPr/>
            </p:nvSpPr>
            <p:spPr>
              <a:xfrm>
                <a:off x="2601945" y="457200"/>
                <a:ext cx="457200" cy="45973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endCxn id="31" idx="2"/>
              </p:cNvCxnSpPr>
              <p:nvPr/>
            </p:nvCxnSpPr>
            <p:spPr>
              <a:xfrm flipV="1">
                <a:off x="2052637" y="687070"/>
                <a:ext cx="549308" cy="63754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2604477" y="957320"/>
                <a:ext cx="457200" cy="45973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endCxn id="34" idx="2"/>
              </p:cNvCxnSpPr>
              <p:nvPr/>
            </p:nvCxnSpPr>
            <p:spPr>
              <a:xfrm flipV="1">
                <a:off x="2057400" y="1187190"/>
                <a:ext cx="547077" cy="13742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2588277" y="1676400"/>
                <a:ext cx="457200" cy="45973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endCxn id="36" idx="2"/>
              </p:cNvCxnSpPr>
              <p:nvPr/>
            </p:nvCxnSpPr>
            <p:spPr>
              <a:xfrm>
                <a:off x="2057400" y="1324610"/>
                <a:ext cx="530877" cy="58166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1" idx="6"/>
                <a:endCxn id="57" idx="1"/>
              </p:cNvCxnSpPr>
              <p:nvPr/>
            </p:nvCxnSpPr>
            <p:spPr>
              <a:xfrm>
                <a:off x="3059145" y="687070"/>
                <a:ext cx="468883" cy="63754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6"/>
                <a:endCxn id="57" idx="1"/>
              </p:cNvCxnSpPr>
              <p:nvPr/>
            </p:nvCxnSpPr>
            <p:spPr>
              <a:xfrm>
                <a:off x="3061677" y="1187190"/>
                <a:ext cx="466351" cy="13742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6" idx="6"/>
                <a:endCxn id="57" idx="1"/>
              </p:cNvCxnSpPr>
              <p:nvPr/>
            </p:nvCxnSpPr>
            <p:spPr>
              <a:xfrm flipV="1">
                <a:off x="3045477" y="1324610"/>
                <a:ext cx="482551" cy="58166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2657832" y="456237"/>
                <a:ext cx="345424" cy="42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660365" y="957320"/>
                <a:ext cx="345424" cy="42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660365" y="1676400"/>
                <a:ext cx="345424" cy="42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57" name="Flowchart: Decision 56"/>
              <p:cNvSpPr/>
              <p:nvPr/>
            </p:nvSpPr>
            <p:spPr>
              <a:xfrm>
                <a:off x="3528028" y="1210310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53312" y="429767"/>
                <a:ext cx="2441448" cy="174650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Decision 73"/>
              <p:cNvSpPr/>
              <p:nvPr/>
            </p:nvSpPr>
            <p:spPr>
              <a:xfrm>
                <a:off x="1371600" y="1210310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74" idx="3"/>
              </p:cNvCxnSpPr>
              <p:nvPr/>
            </p:nvCxnSpPr>
            <p:spPr>
              <a:xfrm>
                <a:off x="1600200" y="1324610"/>
                <a:ext cx="300037" cy="0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3805365" y="0"/>
            <a:ext cx="5347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0070C0"/>
                </a:solidFill>
              </a:rPr>
              <a:t>Queueing Theory for Single Workstations</a:t>
            </a:r>
          </a:p>
          <a:p>
            <a:pPr algn="r"/>
            <a:r>
              <a:rPr lang="en-US" sz="1000" dirty="0" smtClean="0">
                <a:solidFill>
                  <a:srgbClr val="0070C0"/>
                </a:solidFill>
              </a:rPr>
              <a:t>(Source:  </a:t>
            </a:r>
            <a:r>
              <a:rPr lang="en-US" sz="1000" dirty="0" err="1" smtClean="0">
                <a:solidFill>
                  <a:srgbClr val="0070C0"/>
                </a:solidFill>
              </a:rPr>
              <a:t>Hopp</a:t>
            </a:r>
            <a:r>
              <a:rPr lang="en-US" sz="1000" dirty="0" smtClean="0">
                <a:solidFill>
                  <a:srgbClr val="0070C0"/>
                </a:solidFill>
              </a:rPr>
              <a:t> &amp; Spearman, </a:t>
            </a:r>
            <a:r>
              <a:rPr lang="en-US" sz="1000" u="sng" dirty="0" smtClean="0">
                <a:solidFill>
                  <a:srgbClr val="0070C0"/>
                </a:solidFill>
              </a:rPr>
              <a:t>Factory Physics</a:t>
            </a:r>
            <a:r>
              <a:rPr lang="en-US" sz="1000" dirty="0" smtClean="0">
                <a:solidFill>
                  <a:srgbClr val="0070C0"/>
                </a:solidFill>
              </a:rPr>
              <a:t>, ed. 2)</a:t>
            </a:r>
          </a:p>
          <a:p>
            <a:pPr algn="r"/>
            <a:r>
              <a:rPr lang="en-US" sz="1000" dirty="0" smtClean="0">
                <a:solidFill>
                  <a:srgbClr val="0070C0"/>
                </a:solidFill>
              </a:rPr>
              <a:t>(Copyright © 2016, Georgia Institute of Technology)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47353" y="5120640"/>
            <a:ext cx="2197934" cy="369332"/>
            <a:chOff x="3581074" y="4726923"/>
            <a:chExt cx="2197934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3977640" y="4797287"/>
              <a:ext cx="1307624" cy="228601"/>
              <a:chOff x="3805364" y="692405"/>
              <a:chExt cx="1307624" cy="228601"/>
            </a:xfrm>
          </p:grpSpPr>
          <p:cxnSp>
            <p:nvCxnSpPr>
              <p:cNvPr id="100" name="Straight Arrow Connector 99"/>
              <p:cNvCxnSpPr>
                <a:stCxn id="114" idx="3"/>
                <a:endCxn id="115" idx="1"/>
              </p:cNvCxnSpPr>
              <p:nvPr/>
            </p:nvCxnSpPr>
            <p:spPr>
              <a:xfrm>
                <a:off x="4033964" y="806705"/>
                <a:ext cx="850424" cy="1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Flowchart: Decision 113"/>
              <p:cNvSpPr/>
              <p:nvPr/>
            </p:nvSpPr>
            <p:spPr>
              <a:xfrm>
                <a:off x="3805364" y="692405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Decision 114"/>
              <p:cNvSpPr/>
              <p:nvPr/>
            </p:nvSpPr>
            <p:spPr>
              <a:xfrm>
                <a:off x="4884388" y="692406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1074" y="472692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30368" y="4726923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29400" y="5010912"/>
            <a:ext cx="2249424" cy="918595"/>
            <a:chOff x="7132320" y="4580526"/>
            <a:chExt cx="2249424" cy="918595"/>
          </a:xfrm>
        </p:grpSpPr>
        <p:grpSp>
          <p:nvGrpSpPr>
            <p:cNvPr id="6" name="Group 5"/>
            <p:cNvGrpSpPr/>
            <p:nvPr/>
          </p:nvGrpSpPr>
          <p:grpSpPr>
            <a:xfrm>
              <a:off x="7528560" y="4651515"/>
              <a:ext cx="1371600" cy="777240"/>
              <a:chOff x="6019800" y="422149"/>
              <a:chExt cx="1371600" cy="777240"/>
            </a:xfrm>
          </p:grpSpPr>
          <p:cxnSp>
            <p:nvCxnSpPr>
              <p:cNvPr id="103" name="Straight Arrow Connector 102"/>
              <p:cNvCxnSpPr>
                <a:stCxn id="116" idx="3"/>
                <a:endCxn id="117" idx="1"/>
              </p:cNvCxnSpPr>
              <p:nvPr/>
            </p:nvCxnSpPr>
            <p:spPr>
              <a:xfrm flipV="1">
                <a:off x="6248400" y="536449"/>
                <a:ext cx="914400" cy="272795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16" idx="3"/>
                <a:endCxn id="118" idx="1"/>
              </p:cNvCxnSpPr>
              <p:nvPr/>
            </p:nvCxnSpPr>
            <p:spPr>
              <a:xfrm>
                <a:off x="6248400" y="809244"/>
                <a:ext cx="914400" cy="275845"/>
              </a:xfrm>
              <a:prstGeom prst="straightConnector1">
                <a:avLst/>
              </a:prstGeom>
              <a:ln w="25400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lowchart: Decision 115"/>
              <p:cNvSpPr/>
              <p:nvPr/>
            </p:nvSpPr>
            <p:spPr>
              <a:xfrm>
                <a:off x="6019800" y="694944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Decision 116"/>
              <p:cNvSpPr/>
              <p:nvPr/>
            </p:nvSpPr>
            <p:spPr>
              <a:xfrm>
                <a:off x="7162800" y="422149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Decision 117"/>
              <p:cNvSpPr/>
              <p:nvPr/>
            </p:nvSpPr>
            <p:spPr>
              <a:xfrm>
                <a:off x="7162800" y="970789"/>
                <a:ext cx="228600" cy="228600"/>
              </a:xfrm>
              <a:prstGeom prst="flowChartDecis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132320" y="4853944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833104" y="4580526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2a</a:t>
              </a:r>
              <a:endParaRPr lang="en-US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33104" y="5129789"/>
              <a:ext cx="548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2b</a:t>
              </a:r>
              <a:endParaRPr lang="en-US" baseline="-25000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3429000" y="5029200"/>
            <a:ext cx="5715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29000" y="5029200"/>
            <a:ext cx="0" cy="18288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Dropbox\Work\MathWorksCurriculumDevelopment\Images\im1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737360"/>
            <a:ext cx="2578608" cy="319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Work\MathWorksCurriculumDevelopment\Images\im1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4928616"/>
            <a:ext cx="2578608" cy="191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Work\MathWorksCurriculumDevelopment\Images\im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22960"/>
            <a:ext cx="2560320" cy="27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Dropbox\Work\MathWorksCurriculumDevelopment\Images\im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822960"/>
            <a:ext cx="2423160" cy="388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Work\MathWorksCurriculumDevelopment\Images\im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5486400"/>
            <a:ext cx="2743200" cy="13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Work\MathWorksCurriculumDevelopment\Images\im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12" y="5925312"/>
            <a:ext cx="2743200" cy="91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5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200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AnotherUser</dc:creator>
  <cp:lastModifiedBy>AnotherUser</cp:lastModifiedBy>
  <cp:revision>34</cp:revision>
  <dcterms:created xsi:type="dcterms:W3CDTF">2015-06-14T21:45:28Z</dcterms:created>
  <dcterms:modified xsi:type="dcterms:W3CDTF">2016-07-01T18:02:19Z</dcterms:modified>
</cp:coreProperties>
</file>