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8" r:id="rId3"/>
    <p:sldId id="259" r:id="rId4"/>
  </p:sldIdLst>
  <p:sldSz cx="10460038" cy="7561263"/>
  <p:notesSz cx="6350000" cy="9474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E3284A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E3284A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E3284A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E3284A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E3284A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rgbClr val="E3284A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rgbClr val="E3284A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rgbClr val="E3284A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rgbClr val="E3284A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84A"/>
    <a:srgbClr val="EF6820"/>
    <a:srgbClr val="9FAA00"/>
    <a:srgbClr val="5C705E"/>
    <a:srgbClr val="00AFAD"/>
    <a:srgbClr val="00B1EA"/>
    <a:srgbClr val="856FB3"/>
    <a:srgbClr val="D6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6" autoAdjust="0"/>
    <p:restoredTop sz="94724" autoAdjust="0"/>
  </p:normalViewPr>
  <p:slideViewPr>
    <p:cSldViewPr>
      <p:cViewPr varScale="1">
        <p:scale>
          <a:sx n="83" d="100"/>
          <a:sy n="83" d="100"/>
        </p:scale>
        <p:origin x="-102" y="-342"/>
      </p:cViewPr>
      <p:guideLst>
        <p:guide orient="horz" pos="2381"/>
        <p:guide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6B5C1B-8E62-49EB-8A92-06CF4632A88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5288" y="3619500"/>
            <a:ext cx="6923087" cy="688975"/>
          </a:xfrm>
        </p:spPr>
        <p:txBody>
          <a:bodyPr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724525"/>
            <a:ext cx="8362950" cy="53657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pic>
        <p:nvPicPr>
          <p:cNvPr id="5140" name="Picture 20" descr="OU_masterlogo_colour_29m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431800"/>
            <a:ext cx="18097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DC698-E338-4EF5-905A-43B365C24B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3313" y="1763713"/>
            <a:ext cx="2352675" cy="3379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763713"/>
            <a:ext cx="6905625" cy="3379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EC1192-E0E9-4D91-9267-DBD3FAB7A6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225" y="2349500"/>
            <a:ext cx="8891588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450" y="4284663"/>
            <a:ext cx="73231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E0C1D-FBCA-4653-A9D1-7F3A1D0F63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9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9A3CD8-2D1D-4B7C-BBAB-05D04413E8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6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4859338"/>
            <a:ext cx="889158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3205163"/>
            <a:ext cx="889158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0E99AB-96F5-4B92-AFE0-60DB38D85A4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5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4068763"/>
            <a:ext cx="4629150" cy="38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6838" y="4068763"/>
            <a:ext cx="4629150" cy="38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1C635F-375C-49C9-A0D2-1EFC391C1C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2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303213"/>
            <a:ext cx="9415462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288" y="1692275"/>
            <a:ext cx="46228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8" y="2397125"/>
            <a:ext cx="46228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3363" y="1692275"/>
            <a:ext cx="46243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3363" y="2397125"/>
            <a:ext cx="4624387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2B7CFB-41FB-4186-85E0-BEDDA79207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3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20005-B438-4B07-86B8-014E7E9B4B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82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89E6CD-566A-4570-9A37-5353B19C73E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480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301625"/>
            <a:ext cx="3441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301625"/>
            <a:ext cx="5848350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288" y="1582738"/>
            <a:ext cx="34417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EC84F4-9CC5-47DD-9184-49C259DC5A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6A385-91A9-4D93-AA71-C822598B784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4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463" y="5292725"/>
            <a:ext cx="62769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9463" y="676275"/>
            <a:ext cx="62769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9463" y="5918200"/>
            <a:ext cx="62769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AC382-6C0E-42B3-BA14-6C719A317E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9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5DBBD9-5721-4720-9C84-19FFE08709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335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3313" y="2719388"/>
            <a:ext cx="2352675" cy="173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719388"/>
            <a:ext cx="6905625" cy="173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1E08F-0B46-4657-B0D5-0CFA86F9365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4859338"/>
            <a:ext cx="889158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3205163"/>
            <a:ext cx="889158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CD83D-3475-4830-803C-874D234159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733675"/>
            <a:ext cx="4629150" cy="240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6838" y="2733675"/>
            <a:ext cx="4629150" cy="240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7A23-D384-4D04-9A41-EE83F1D7F4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303213"/>
            <a:ext cx="9415462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288" y="1692275"/>
            <a:ext cx="46228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8" y="2397125"/>
            <a:ext cx="46228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3363" y="1692275"/>
            <a:ext cx="46243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3363" y="2397125"/>
            <a:ext cx="4624387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F80FB-F516-4F42-A392-4C023A0B07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EF2830-D67C-4BA7-B801-BB346EE3F0C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36A7A-3C9D-4B99-9CFF-936368251E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8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301625"/>
            <a:ext cx="3441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301625"/>
            <a:ext cx="5848350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288" y="1582738"/>
            <a:ext cx="34417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E27FF-114D-4A6E-981C-8090B94E4FF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463" y="5292725"/>
            <a:ext cx="62769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9463" y="676275"/>
            <a:ext cx="62769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9463" y="5918200"/>
            <a:ext cx="62769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0ADC19-7393-48C4-A928-B58F3D22FB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763713"/>
            <a:ext cx="94107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Title in colour - Arial 48pt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733675"/>
            <a:ext cx="94107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Tabbed text information in black with bullet - Arial 28pt</a:t>
            </a:r>
          </a:p>
          <a:p>
            <a:pPr lvl="1"/>
            <a:r>
              <a:rPr lang="en-GB" smtClean="0"/>
              <a:t>Bullet point should be in the same colour as heading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3463" y="6884988"/>
            <a:ext cx="331311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</a:bodyPr>
          <a:lstStyle>
            <a:lvl1pPr algn="ctr" defTabSz="796925">
              <a:defRPr sz="11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4588" y="6884988"/>
            <a:ext cx="24431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</a:bodyPr>
          <a:lstStyle>
            <a:lvl1pPr algn="r" defTabSz="796925">
              <a:defRPr sz="1100">
                <a:solidFill>
                  <a:schemeClr val="tx1"/>
                </a:solidFill>
              </a:defRPr>
            </a:lvl1pPr>
          </a:lstStyle>
          <a:p>
            <a:fld id="{73FB3B7B-61C4-4F74-A44E-0712BA760632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4110" name="Picture 14" descr="OU_masterlogo_colour_19m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395288"/>
            <a:ext cx="11811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+mj-lt"/>
          <a:ea typeface="+mj-ea"/>
          <a:cs typeface="+mj-cs"/>
        </a:defRPr>
      </a:lvl1pPr>
      <a:lvl2pPr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2pPr>
      <a:lvl3pPr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3pPr>
      <a:lvl4pPr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4pPr>
      <a:lvl5pPr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5pPr>
      <a:lvl6pPr marL="457200"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6pPr>
      <a:lvl7pPr marL="914400"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7pPr>
      <a:lvl8pPr marL="1371600"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8pPr>
      <a:lvl9pPr marL="1828800" algn="l" defTabSz="796925" rtl="0" eaLnBrk="1" fontAlgn="base" hangingPunct="1">
        <a:spcBef>
          <a:spcPct val="0"/>
        </a:spcBef>
        <a:spcAft>
          <a:spcPct val="0"/>
        </a:spcAft>
        <a:defRPr sz="4800">
          <a:solidFill>
            <a:srgbClr val="9FAA00"/>
          </a:solidFill>
          <a:latin typeface="Arial" charset="0"/>
        </a:defRPr>
      </a:lvl9pPr>
    </p:titleStyle>
    <p:bodyStyle>
      <a:lvl1pPr marL="298450" indent="-298450" algn="l" defTabSz="796925" rtl="0" eaLnBrk="1" fontAlgn="base" hangingPunct="1">
        <a:spcBef>
          <a:spcPct val="20000"/>
        </a:spcBef>
        <a:spcAft>
          <a:spcPct val="0"/>
        </a:spcAft>
        <a:buClr>
          <a:srgbClr val="9FAA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49238" algn="l" defTabSz="796925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93775" indent="-196850" algn="l" defTabSz="796925" rtl="0" eaLnBrk="1" fontAlgn="base" hangingPunct="1">
        <a:spcBef>
          <a:spcPct val="20000"/>
        </a:spcBef>
        <a:spcAft>
          <a:spcPct val="0"/>
        </a:spcAft>
        <a:buClr>
          <a:srgbClr val="9FAA00"/>
        </a:buClr>
        <a:buChar char="•"/>
        <a:defRPr sz="2800">
          <a:solidFill>
            <a:schemeClr val="tx1"/>
          </a:solidFill>
          <a:latin typeface="+mn-lt"/>
        </a:defRPr>
      </a:lvl3pPr>
      <a:lvl4pPr marL="1392238" indent="-198438" algn="l" defTabSz="796925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787525" indent="-198438" algn="l" defTabSz="79692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44725" indent="-198438" algn="l" defTabSz="79692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01925" indent="-198438" algn="l" defTabSz="79692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59125" indent="-198438" algn="l" defTabSz="79692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16325" indent="-198438" algn="l" defTabSz="79692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719388"/>
            <a:ext cx="94107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Divider title in black - Arial 50pt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068763"/>
            <a:ext cx="9410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Subheading in black - Arial 20pt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3463" y="6884988"/>
            <a:ext cx="331311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</a:bodyPr>
          <a:lstStyle>
            <a:lvl1pPr algn="ctr" defTabSz="796925">
              <a:defRPr sz="11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4588" y="6884988"/>
            <a:ext cx="24431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438" tIns="39718" rIns="79438" bIns="39718" numCol="1" anchor="t" anchorCtr="0" compatLnSpc="1">
            <a:prstTxWarp prst="textNoShape">
              <a:avLst/>
            </a:prstTxWarp>
          </a:bodyPr>
          <a:lstStyle>
            <a:lvl1pPr algn="r" defTabSz="796925">
              <a:defRPr sz="1100">
                <a:solidFill>
                  <a:schemeClr val="tx1"/>
                </a:solidFill>
              </a:defRPr>
            </a:lvl1pPr>
          </a:lstStyle>
          <a:p>
            <a:fld id="{3436F932-B1EC-4420-BFE4-23FF6BE60337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51207" name="Picture 7" descr="OU_masterlogo_colour_19m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395288"/>
            <a:ext cx="11811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j-lt"/>
          <a:ea typeface="+mj-ea"/>
          <a:cs typeface="+mj-cs"/>
        </a:defRPr>
      </a:lvl1pPr>
      <a:lvl2pPr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2pPr>
      <a:lvl3pPr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3pPr>
      <a:lvl4pPr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4pPr>
      <a:lvl5pPr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5pPr>
      <a:lvl6pPr marL="457200"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796925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marL="298450" indent="-298450" algn="l" defTabSz="796925" rtl="0" fontAlgn="base">
        <a:spcBef>
          <a:spcPct val="20000"/>
        </a:spcBef>
        <a:spcAft>
          <a:spcPct val="0"/>
        </a:spcAft>
        <a:buClr>
          <a:srgbClr val="9FAA00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49238" algn="l" defTabSz="796925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993775" indent="-196850" algn="l" defTabSz="796925" rtl="0" fontAlgn="base">
        <a:spcBef>
          <a:spcPct val="20000"/>
        </a:spcBef>
        <a:spcAft>
          <a:spcPct val="0"/>
        </a:spcAft>
        <a:buClr>
          <a:srgbClr val="9FAA00"/>
        </a:buClr>
        <a:buChar char="•"/>
        <a:defRPr sz="2800">
          <a:solidFill>
            <a:schemeClr val="tx1"/>
          </a:solidFill>
          <a:latin typeface="+mn-lt"/>
        </a:defRPr>
      </a:lvl3pPr>
      <a:lvl4pPr marL="1392238" indent="-198438" algn="l" defTabSz="796925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787525" indent="-198438" algn="l" defTabSz="7969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44725" indent="-198438" algn="l" defTabSz="7969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01925" indent="-198438" algn="l" defTabSz="7969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59125" indent="-198438" algn="l" defTabSz="7969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16325" indent="-198438" algn="l" defTabSz="7969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3.0/deed.en_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compendiumld.open.ac.uk/documentation/version1.0/QuickRefGuides/stencilsAndNod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3619500"/>
            <a:ext cx="6923087" cy="695765"/>
          </a:xfrm>
        </p:spPr>
        <p:txBody>
          <a:bodyPr/>
          <a:lstStyle/>
          <a:p>
            <a:r>
              <a:rPr lang="en-US" dirty="0" err="1" smtClean="0"/>
              <a:t>CompendiumLD</a:t>
            </a:r>
            <a:r>
              <a:rPr lang="en-US" dirty="0" smtClean="0"/>
              <a:t> icons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5483" y="6260931"/>
            <a:ext cx="8362950" cy="1065097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 smtClean="0"/>
              <a:t>This work is licensed under </a:t>
            </a:r>
            <a:r>
              <a:rPr lang="en-GB" sz="1600" dirty="0"/>
              <a:t>a </a:t>
            </a:r>
            <a:r>
              <a:rPr lang="en-GB" sz="1600" dirty="0" smtClean="0"/>
              <a:t> </a:t>
            </a:r>
            <a:r>
              <a:rPr lang="en-GB" sz="1600" dirty="0">
                <a:hlinkClick r:id="rId2"/>
              </a:rPr>
              <a:t>Creative Commons Attribution-</a:t>
            </a:r>
            <a:r>
              <a:rPr lang="en-GB" sz="1600" dirty="0" err="1">
                <a:hlinkClick r:id="rId2"/>
              </a:rPr>
              <a:t>ShareAlike</a:t>
            </a:r>
            <a:r>
              <a:rPr lang="en-GB" sz="1600" dirty="0">
                <a:hlinkClick r:id="rId2"/>
              </a:rPr>
              <a:t> 3.0 </a:t>
            </a:r>
            <a:r>
              <a:rPr lang="en-GB" sz="1600" dirty="0" err="1">
                <a:hlinkClick r:id="rId2"/>
              </a:rPr>
              <a:t>Unported</a:t>
            </a:r>
            <a:r>
              <a:rPr lang="en-GB" sz="1600" dirty="0">
                <a:hlinkClick r:id="rId2"/>
              </a:rPr>
              <a:t> License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5" y="7037449"/>
            <a:ext cx="1117460" cy="3936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4" y="188811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971082"/>
            <a:ext cx="406493" cy="40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88" y="971081"/>
            <a:ext cx="406493" cy="406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4" y="1969261"/>
            <a:ext cx="406493" cy="406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42" y="1013923"/>
            <a:ext cx="412165" cy="412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6" y="2969081"/>
            <a:ext cx="406493" cy="406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4" y="3897225"/>
            <a:ext cx="412165" cy="412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8" y="4867230"/>
            <a:ext cx="406493" cy="406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" y="5811357"/>
            <a:ext cx="406493" cy="406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6" y="6678130"/>
            <a:ext cx="406493" cy="4064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902" y="59530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Activity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917" y="1382259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Learner output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278" y="1397254"/>
            <a:ext cx="1281526" cy="61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Learner output for summative assessment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144" y="1397253"/>
            <a:ext cx="1281526" cy="61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Learner output for formative assessment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302" y="234761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Learning outcome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7158" y="430236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Role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9902" y="52472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Stop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214" y="6217850"/>
            <a:ext cx="501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Task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636" y="337557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Resource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943" y="7125181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Tool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4280" y="4339337"/>
            <a:ext cx="7186967" cy="2369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Note: on the CompendiumLD web site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there is a </a:t>
            </a:r>
            <a:r>
              <a:rPr lang="en-GB" dirty="0" smtClean="0">
                <a:solidFill>
                  <a:schemeClr val="tx1"/>
                </a:solidFill>
                <a:hlinkClick r:id="rId12"/>
              </a:rPr>
              <a:t>guide to the icons in </a:t>
            </a:r>
            <a:r>
              <a:rPr lang="en-GB" dirty="0" err="1" smtClean="0">
                <a:solidFill>
                  <a:schemeClr val="tx1"/>
                </a:solidFill>
                <a:hlinkClick r:id="rId12"/>
              </a:rPr>
              <a:t>CompendiumLD’s</a:t>
            </a:r>
            <a:r>
              <a:rPr lang="en-GB" dirty="0" smtClean="0">
                <a:solidFill>
                  <a:schemeClr val="tx1"/>
                </a:solidFill>
                <a:hlinkClick r:id="rId12"/>
              </a:rPr>
              <a:t> core learning design stencil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(http://compendiumld.open.ac.uk/documentation/version1.0/QuickRefGuides/stencilsAndNodes/#ldStencil)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53143"/>
      </p:ext>
    </p:extLst>
  </p:cSld>
  <p:clrMapOvr>
    <a:masterClrMapping/>
  </p:clrMapOvr>
</p:sld>
</file>

<file path=ppt/theme/theme1.xml><?xml version="1.0" encoding="utf-8"?>
<a:theme xmlns:a="http://schemas.openxmlformats.org/drawingml/2006/main" name="OU PowerPoint">
  <a:themeElements>
    <a:clrScheme name="OU 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E3284A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E3284A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2">
        <a:dk1>
          <a:srgbClr val="000000"/>
        </a:dk1>
        <a:lt1>
          <a:srgbClr val="D60077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8AABD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3">
        <a:dk1>
          <a:srgbClr val="000000"/>
        </a:dk1>
        <a:lt1>
          <a:srgbClr val="FFD1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5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4">
        <a:dk1>
          <a:srgbClr val="000000"/>
        </a:dk1>
        <a:lt1>
          <a:srgbClr val="9FAA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DD2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5">
        <a:dk1>
          <a:srgbClr val="000000"/>
        </a:dk1>
        <a:lt1>
          <a:srgbClr val="00AFAD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D4D3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6">
        <a:dk1>
          <a:srgbClr val="000000"/>
        </a:dk1>
        <a:lt1>
          <a:srgbClr val="5C705E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5BBB6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7">
        <a:dk1>
          <a:srgbClr val="000000"/>
        </a:dk1>
        <a:lt1>
          <a:srgbClr val="EF682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6B9AB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8">
        <a:dk1>
          <a:srgbClr val="000000"/>
        </a:dk1>
        <a:lt1>
          <a:srgbClr val="E3284A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FACB1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9">
        <a:dk1>
          <a:srgbClr val="000000"/>
        </a:dk1>
        <a:lt1>
          <a:srgbClr val="856FB3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2BBD6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10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 PowerPoint 11">
        <a:dk1>
          <a:srgbClr val="000000"/>
        </a:dk1>
        <a:lt1>
          <a:srgbClr val="8C8C8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5C5C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">
  <a:themeElements>
    <a:clrScheme name="Divi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E3284A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E3284A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2">
        <a:dk1>
          <a:srgbClr val="000000"/>
        </a:dk1>
        <a:lt1>
          <a:srgbClr val="D60077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8AABD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3">
        <a:dk1>
          <a:srgbClr val="000000"/>
        </a:dk1>
        <a:lt1>
          <a:srgbClr val="92C9EB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7E1F3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4">
        <a:dk1>
          <a:srgbClr val="000000"/>
        </a:dk1>
        <a:lt1>
          <a:srgbClr val="FFD1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5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5">
        <a:dk1>
          <a:srgbClr val="000000"/>
        </a:dk1>
        <a:lt1>
          <a:srgbClr val="9FAA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DD2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6">
        <a:dk1>
          <a:srgbClr val="000000"/>
        </a:dk1>
        <a:lt1>
          <a:srgbClr val="00AFAD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D4D3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7">
        <a:dk1>
          <a:srgbClr val="000000"/>
        </a:dk1>
        <a:lt1>
          <a:srgbClr val="5C705E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5BBB6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8">
        <a:dk1>
          <a:srgbClr val="000000"/>
        </a:dk1>
        <a:lt1>
          <a:srgbClr val="780032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EAAAD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9">
        <a:dk1>
          <a:srgbClr val="000000"/>
        </a:dk1>
        <a:lt1>
          <a:srgbClr val="002E63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DB7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0">
        <a:dk1>
          <a:srgbClr val="000000"/>
        </a:dk1>
        <a:lt1>
          <a:srgbClr val="EF682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6B9AB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1">
        <a:dk1>
          <a:srgbClr val="000000"/>
        </a:dk1>
        <a:lt1>
          <a:srgbClr val="E3284A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FACB1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2">
        <a:dk1>
          <a:srgbClr val="000000"/>
        </a:dk1>
        <a:lt1>
          <a:srgbClr val="856FB3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2BBD6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3">
        <a:dk1>
          <a:srgbClr val="000000"/>
        </a:dk1>
        <a:lt1>
          <a:srgbClr val="CFC285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4DDC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4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15">
        <a:dk1>
          <a:srgbClr val="000000"/>
        </a:dk1>
        <a:lt1>
          <a:srgbClr val="8C8C8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C5C5C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 PowerPoint</Template>
  <TotalTime>128</TotalTime>
  <Words>49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OU PowerPoint</vt:lpstr>
      <vt:lpstr>Divider</vt:lpstr>
      <vt:lpstr>CompendiumLD icons</vt:lpstr>
      <vt:lpstr>PowerPoint Presentation</vt:lpstr>
    </vt:vector>
  </TitlesOfParts>
  <Company>The Open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CompendiumLD icons</dc:title>
  <dc:creator>Andrew Brasher</dc:creator>
  <cp:lastModifiedBy>Andrew Brasher</cp:lastModifiedBy>
  <cp:revision>14</cp:revision>
  <dcterms:created xsi:type="dcterms:W3CDTF">2013-02-19T12:06:07Z</dcterms:created>
  <dcterms:modified xsi:type="dcterms:W3CDTF">2013-03-08T15:49:38Z</dcterms:modified>
</cp:coreProperties>
</file>