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jpeg" ContentType="image/jpe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9910C9F-B7D6-4197-90E5-EE4EAFFA31E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A4E3CDA-72D1-4E7C-84D4-43E3F3497911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71F25C52-17E1-4330-B317-A683A39C440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AE57BF80-4BBF-4AE8-912D-73BE7E4469D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30840" y="465840"/>
            <a:ext cx="44528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&lt;DSCP LE&gt;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0840" y="2928240"/>
            <a:ext cx="44528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4922640" y="1711080"/>
            <a:ext cx="3725280" cy="24339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6022440" y="146880"/>
            <a:ext cx="1749960" cy="11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 the new codepoint for DSCP: draft-ietf-tsvwg-le-phb-10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from Mauritius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013F9185-51C5-45C7-ACD5-2F9E33248C3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OpenSSH Pull request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Netperf Pull request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374F3ACB-5381-484B-AC0C-CF10DFA7022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Virtualization NAT mode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Driving some of us crazy.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New codepoint implies changes across a whole chain.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7122D833-A358-4AED-87F4-3E39679CEE7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435168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Veegish Ramdani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First timers @ IETF/Hackathon: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Rahul Kumar Shivadan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Yashveer Jadoo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0BE13BE0-FE81-436E-893F-3C0F12F71FE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See you at the next IETF in Canada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LibreOffice/6.0.7.3$Linux_X86_64 LibreOffice_project/00m0$Build-3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2019-03-24T14:21:22Z</dcterms:modified>
  <cp:revision>9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