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3.png" ContentType="image/png"/>
  <Override PartName="/ppt/media/image1.wmf" ContentType="image/x-wmf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6C8D6B5-9539-4185-9E85-FEDF434ACA3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0" y="0"/>
            <a:ext cx="359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09CB7A51-AAB6-4292-B8B4-6C2BDCB79284}" type="slidenum">
              <a:rPr b="0" lang="en-US" sz="1800" spc="-1" strike="noStrike">
                <a:solidFill>
                  <a:srgbClr val="000000"/>
                </a:solidFill>
                <a:latin typeface="+mj-lt"/>
                <a:ea typeface="+mj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89960" y="4731480"/>
            <a:ext cx="24742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189960" y="4731480"/>
            <a:ext cx="24742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30840" y="465840"/>
            <a:ext cx="4452480" cy="1677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IETF Hackathon: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DSCP 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30840" y="2928240"/>
            <a:ext cx="4452480" cy="1685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IETF 104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23-24 March, 2019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Prague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6" name="Picture 4" descr=""/>
          <p:cNvPicPr/>
          <p:nvPr/>
        </p:nvPicPr>
        <p:blipFill>
          <a:blip r:embed="rId1"/>
          <a:stretch/>
        </p:blipFill>
        <p:spPr>
          <a:xfrm>
            <a:off x="4922640" y="1711080"/>
            <a:ext cx="3724920" cy="24336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6022440" y="146880"/>
            <a:ext cx="1749600" cy="113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Hackathon Plan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46120" y="1454040"/>
            <a:ext cx="5888160" cy="3566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2286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Implement the new codepoint for DSCP: draft-ietf-tsvwg-le-phb-10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Working from Mauritius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B0DF5140-AF77-4DF7-A8D8-D8CAD62054C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got done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200240"/>
            <a:ext cx="7939800" cy="3566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189360" indent="-188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OpenSSH Pull request</a:t>
            </a:r>
            <a:endParaRPr b="0" lang="en-US" sz="2400" spc="-1" strike="noStrike">
              <a:latin typeface="Arial"/>
            </a:endParaRPr>
          </a:p>
          <a:p>
            <a:pPr lvl="1" marL="646560" indent="-18864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Netperf Pull request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500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2067A255-335C-4C98-9445-AD3179C4EC5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we learned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20560" y="1530360"/>
            <a:ext cx="7242120" cy="3051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2286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Virtualization NAT mode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Driving some of us crazy.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New codepoint implies changes across a whole chain.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F9D847E5-A403-43E0-9C63-E52C157F363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Wrap Up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200240"/>
            <a:ext cx="4351320" cy="3566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Team members: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Veegish Ramdani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First timers @ IETF/Hackathon: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Rahul Kumar Shivadan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Yashveer Jadoo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AA9B260D-2B37-4D68-8A4D-B952ED655B2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5019120" y="1162080"/>
            <a:ext cx="3954600" cy="17640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See you at the next IETF in Canada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081040" y="3139920"/>
            <a:ext cx="3057120" cy="152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LibreOffice/6.0.7.3$Linux_X86_64 LibreOffice_project/00m0$Build-3</Application>
  <Words>140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2019-03-24T15:17:50Z</dcterms:modified>
  <cp:revision>12</cp:revision>
  <dc:subject/>
  <dc:title>IETF Hackathon: &lt;Project Name&gt;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