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jpeg" ContentType="image/jpe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BF1E7B-2D80-406E-AE02-13E18E5B90D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1B62CC6-16C3-4591-9B40-B8119992B68C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A072F3B4-5400-4D28-801E-DD5C23D6534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4BB13C16-FA16-498D-91F1-D5A642B19A9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TLS 1.3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5280" cy="2433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732280" y="60840"/>
            <a:ext cx="2207160" cy="142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Handshake Authentication &amp; TLS 1.3 in API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RFC 8446 (TLS 1.3)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remotely from Mauritius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835D1550-E8D5-4317-8A76-3F49DC6EAA2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PHP7 (Reviewed and close to being merged)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in wget (feedback incoming, doubts about PHA)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in nagios (no feedback yet)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Kubernetes controller plugin (Patch in progress)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Nmap (in progress)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TLS-SHARP (in progress)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94F79C6-D2ED-40AA-9987-6AF070E0565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might need to be refined and implemented better.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Better API integration for OpenSSL (?)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4A3ED77-D55B-4585-BF91-72542C297D7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Rahul Golam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Diresh Soomirtee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56DB4B8-3E89-411C-9EAF-2943144E6F2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you at the next IETF in Canada.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2019-03-24T14:27:00Z</dcterms:modified>
  <cp:revision>11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