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wmf" ContentType="image/x-wmf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8901F47-7C8F-43AA-915A-4DB441248C6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0" y="0"/>
            <a:ext cx="359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72EC84A-92DC-4805-A6FC-0A125AB385EB}" type="slidenum">
              <a:rPr b="0" lang="en-US" sz="1800" spc="-1" strike="noStrike">
                <a:solidFill>
                  <a:srgbClr val="000000"/>
                </a:solidFill>
                <a:latin typeface="+mj-lt"/>
                <a:ea typeface="+mj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862360" y="4731480"/>
            <a:ext cx="31294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862360" y="4731480"/>
            <a:ext cx="31294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30840" y="465840"/>
            <a:ext cx="4452480" cy="1677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IETF Hackathon: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RIOT-6TiSCH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30840" y="2928240"/>
            <a:ext cx="4452480" cy="1685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IETF 104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23-24 March, 2019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Prague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6" name="Picture 4" descr=""/>
          <p:cNvPicPr/>
          <p:nvPr/>
        </p:nvPicPr>
        <p:blipFill>
          <a:blip r:embed="rId1"/>
          <a:stretch/>
        </p:blipFill>
        <p:spPr>
          <a:xfrm>
            <a:off x="4922640" y="1711080"/>
            <a:ext cx="3724920" cy="243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546120" y="274320"/>
            <a:ext cx="7866000" cy="4746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2286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Tight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en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integ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ratio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n of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Ope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nWS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N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6TiS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CH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stack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into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RIOT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on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usef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ul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hard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ware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RFCs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755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4,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818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0,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848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0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Rest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art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work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from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earli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er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sprin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Run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Ope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nWS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stac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k on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Ope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nMo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 B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(15.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4g)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Impr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ove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inte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grati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on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Laye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 4,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RIOT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Sock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I/F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7F416038-8598-49CC-A5BE-7BBC58DACA3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556000" y="1824480"/>
            <a:ext cx="1621440" cy="20016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3005280" y="1844640"/>
            <a:ext cx="72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UDP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556000" y="3936960"/>
            <a:ext cx="1621440" cy="302760"/>
          </a:xfrm>
          <a:prstGeom prst="rect">
            <a:avLst/>
          </a:prstGeom>
          <a:solidFill>
            <a:srgbClr val="3fa78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netdev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683600" y="2780640"/>
            <a:ext cx="1171800" cy="540360"/>
          </a:xfrm>
          <a:prstGeom prst="roundRect">
            <a:avLst>
              <a:gd name="adj" fmla="val 16667"/>
            </a:avLst>
          </a:prstGeom>
          <a:solidFill>
            <a:srgbClr val="bd202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Timer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4687920" y="3396600"/>
            <a:ext cx="1171800" cy="540360"/>
          </a:xfrm>
          <a:prstGeom prst="roundRect">
            <a:avLst>
              <a:gd name="adj" fmla="val 16667"/>
            </a:avLst>
          </a:prstGeom>
          <a:solidFill>
            <a:srgbClr val="bd202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LED &amp; Debugpins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4705200" y="1761840"/>
            <a:ext cx="1171800" cy="289800"/>
          </a:xfrm>
          <a:prstGeom prst="roundRect">
            <a:avLst>
              <a:gd name="adj" fmla="val 16667"/>
            </a:avLst>
          </a:prstGeom>
          <a:solidFill>
            <a:srgbClr val="bd202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EUI64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 flipH="1">
            <a:off x="4177800" y="1906920"/>
            <a:ext cx="509760" cy="9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" name="CustomShape 8"/>
          <p:cNvSpPr/>
          <p:nvPr/>
        </p:nvSpPr>
        <p:spPr>
          <a:xfrm flipH="1" flipV="1">
            <a:off x="4177800" y="2824200"/>
            <a:ext cx="505440" cy="22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" name="CustomShape 9"/>
          <p:cNvSpPr/>
          <p:nvPr/>
        </p:nvSpPr>
        <p:spPr>
          <a:xfrm flipH="1" flipV="1">
            <a:off x="4177800" y="2825640"/>
            <a:ext cx="509760" cy="84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99" name="Picture 51" descr=""/>
          <p:cNvPicPr/>
          <p:nvPr/>
        </p:nvPicPr>
        <p:blipFill>
          <a:blip r:embed="rId1"/>
          <a:stretch/>
        </p:blipFill>
        <p:spPr>
          <a:xfrm rot="613200">
            <a:off x="2737440" y="2408040"/>
            <a:ext cx="1257480" cy="942120"/>
          </a:xfrm>
          <a:prstGeom prst="rect">
            <a:avLst/>
          </a:prstGeom>
          <a:ln>
            <a:noFill/>
          </a:ln>
        </p:spPr>
      </p:pic>
      <p:sp>
        <p:nvSpPr>
          <p:cNvPr id="100" name="CustomShape 10"/>
          <p:cNvSpPr/>
          <p:nvPr/>
        </p:nvSpPr>
        <p:spPr>
          <a:xfrm>
            <a:off x="4705200" y="2294280"/>
            <a:ext cx="1171800" cy="289800"/>
          </a:xfrm>
          <a:prstGeom prst="roundRect">
            <a:avLst>
              <a:gd name="adj" fmla="val 16667"/>
            </a:avLst>
          </a:prstGeom>
          <a:solidFill>
            <a:srgbClr val="bd202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UART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" name="CustomShape 11"/>
          <p:cNvSpPr/>
          <p:nvPr/>
        </p:nvSpPr>
        <p:spPr>
          <a:xfrm flipH="1">
            <a:off x="4177800" y="2439000"/>
            <a:ext cx="527040" cy="38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" name="CustomShape 12"/>
          <p:cNvSpPr/>
          <p:nvPr/>
        </p:nvSpPr>
        <p:spPr>
          <a:xfrm>
            <a:off x="2412000" y="1420200"/>
            <a:ext cx="1765440" cy="302760"/>
          </a:xfrm>
          <a:prstGeom prst="rect">
            <a:avLst/>
          </a:prstGeom>
          <a:solidFill>
            <a:srgbClr val="3fa78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sock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13"/>
          <p:cNvSpPr/>
          <p:nvPr/>
        </p:nvSpPr>
        <p:spPr>
          <a:xfrm>
            <a:off x="2412000" y="999720"/>
            <a:ext cx="1765440" cy="302760"/>
          </a:xfrm>
          <a:prstGeom prst="rect">
            <a:avLst/>
          </a:prstGeom>
          <a:solidFill>
            <a:srgbClr val="3fa78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gcoap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14"/>
          <p:cNvSpPr/>
          <p:nvPr/>
        </p:nvSpPr>
        <p:spPr>
          <a:xfrm>
            <a:off x="2412000" y="579240"/>
            <a:ext cx="1765440" cy="302760"/>
          </a:xfrm>
          <a:prstGeom prst="rect">
            <a:avLst/>
          </a:prstGeom>
          <a:solidFill>
            <a:srgbClr val="3fa78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TextShape 15"/>
          <p:cNvSpPr txBox="1"/>
          <p:nvPr/>
        </p:nvSpPr>
        <p:spPr>
          <a:xfrm>
            <a:off x="2592000" y="3528000"/>
            <a:ext cx="154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800" spc="-1" strike="noStrike">
                <a:latin typeface="Arial"/>
              </a:rPr>
              <a:t>802.15.4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16"/>
          <p:cNvSpPr/>
          <p:nvPr/>
        </p:nvSpPr>
        <p:spPr>
          <a:xfrm>
            <a:off x="2160000" y="324000"/>
            <a:ext cx="3996000" cy="4140000"/>
          </a:xfrm>
          <a:prstGeom prst="rect">
            <a:avLst/>
          </a:prstGeom>
          <a:noFill/>
          <a:ln w="12600">
            <a:solidFill>
              <a:srgbClr val="3fa788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4253760" y="587520"/>
            <a:ext cx="1872720" cy="100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CoAP on 6TiSCH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68120" y="2253960"/>
            <a:ext cx="4861080" cy="14036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3749040" y="3474720"/>
            <a:ext cx="4952520" cy="119016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74320" y="1097280"/>
            <a:ext cx="8596440" cy="88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Top Down 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200240"/>
            <a:ext cx="7939800" cy="3566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189360" indent="-188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Works well with clean Sock API to Layer 4</a:t>
            </a:r>
            <a:endParaRPr b="0" lang="en-US" sz="2800" spc="-1" strike="noStrike">
              <a:latin typeface="Arial"/>
            </a:endParaRPr>
          </a:p>
          <a:p>
            <a:pPr lvl="1" marL="646560" indent="-188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Rebase</a:t>
            </a:r>
            <a:endParaRPr b="0" lang="en-US" sz="2400" spc="-1" strike="noStrike">
              <a:latin typeface="Arial"/>
            </a:endParaRPr>
          </a:p>
          <a:p>
            <a:pPr lvl="1" marL="646560" indent="-188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Resolve compiler issues</a:t>
            </a:r>
            <a:endParaRPr b="0" lang="en-US" sz="2400" spc="-1" strike="noStrike">
              <a:latin typeface="Arial"/>
            </a:endParaRPr>
          </a:p>
          <a:p>
            <a:pPr lvl="1" marL="646560" indent="-188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Prioritize future work</a:t>
            </a:r>
            <a:endParaRPr b="0" lang="en-US" sz="2400" spc="-1" strike="noStrike">
              <a:latin typeface="Arial"/>
            </a:endParaRPr>
          </a:p>
          <a:p>
            <a:pPr lvl="1" marL="646560" indent="-188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Run on FIT IoT-LAB motes – it still works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FEDD8D88-5B2E-4498-87FA-49B75242259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Bottom Up 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20560" y="1530360"/>
            <a:ext cx="7242120" cy="3051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228600" indent="-22788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MAC layer for time sync depends on driver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Start from abstract interface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Mesh data sheets with timer, radio APIs 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Devil in details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Need more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74ACBE71-7558-410F-89E5-832BF76FF48C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Wrap Up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200240"/>
            <a:ext cx="4351320" cy="3566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Team members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Peter Kietzmann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Michel Rottleuthner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Jos</a:t>
            </a:r>
            <a:r>
              <a:rPr b="0" lang="en-US" sz="2400" spc="-1" strike="noStrike">
                <a:solidFill>
                  <a:srgbClr val="000000"/>
                </a:solidFill>
                <a:latin typeface="Ubuntu"/>
                <a:ea typeface="Ubuntu"/>
              </a:rPr>
              <a:t>é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Alamos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Ken Bannister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First timers @ IETF/Hackathon: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Jose, Ken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D0780550-4870-4B00-9507-0D4E8E68741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5019120" y="1162080"/>
            <a:ext cx="3954600" cy="35917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PRs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Bottom </a:t>
            </a:r>
            <a:br/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https://github.com/RIOT-OS/RIOT/pull/8570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Top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https://github.com/RIOT-OS/RIOT/pull/10579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LibreOffice/6.0.7.3$Linux_X86_64 LibreOffice_project/00m0$Build-3</Application>
  <Words>140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2019-03-24T13:20:53Z</dcterms:modified>
  <cp:revision>15</cp:revision>
  <dc:subject/>
  <dc:title>IETF Hackathon: RIOT-6TiSCH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