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6"/>
  </p:normalViewPr>
  <p:slideViewPr>
    <p:cSldViewPr snapToGrid="0" snapToObjects="1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celi-block-ciph/" TargetMode="External"/><Relationship Id="rId2" Type="http://schemas.openxmlformats.org/officeDocument/2006/relationships/hyperlink" Target="https://datatracker.ietf.org/doc/draft-fussell-acvp-sp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sco/libacvp" TargetMode="External"/><Relationship Id="rId4" Type="http://schemas.openxmlformats.org/officeDocument/2006/relationships/hyperlink" Target="https://github.com/usnistgov/acv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ACVP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ACVP (briefly)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JSON </a:t>
            </a:r>
            <a:r>
              <a:rPr lang="en-US" dirty="0" smtClean="0"/>
              <a:t>transport protocol </a:t>
            </a:r>
            <a:r>
              <a:rPr lang="en-US" dirty="0"/>
              <a:t>over HTTPS</a:t>
            </a:r>
            <a:r>
              <a:rPr lang="en-US" dirty="0" smtClean="0"/>
              <a:t>​</a:t>
            </a:r>
            <a:endParaRPr lang="en-US" dirty="0"/>
          </a:p>
          <a:p>
            <a:pPr fontAlgn="base"/>
            <a:r>
              <a:rPr lang="en-US" dirty="0"/>
              <a:t>Provides </a:t>
            </a:r>
            <a:r>
              <a:rPr lang="en-US" dirty="0" smtClean="0"/>
              <a:t>standard protocol and data model for verification </a:t>
            </a:r>
            <a:r>
              <a:rPr lang="en-US" dirty="0"/>
              <a:t>that crypto algorithm implementations are correct</a:t>
            </a:r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Extensible data model to cover testing of new algorithms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Goal: </a:t>
            </a:r>
            <a:r>
              <a:rPr lang="en-US" dirty="0" smtClean="0"/>
              <a:t>Common protocol to enable technology providers to interoperate with multiple validation authorities​</a:t>
            </a:r>
            <a:endParaRPr lang="en-US" dirty="0"/>
          </a:p>
          <a:p>
            <a:pPr lvl="1" fontAlgn="base"/>
            <a:r>
              <a:rPr lang="en-US" dirty="0"/>
              <a:t>FIPS 140-2, Common Criteria, etc...​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8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956640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 AES-GCM-SIV extension on server and client based on draft specification available on GitHub</a:t>
            </a:r>
            <a:br>
              <a:rPr lang="en-US" dirty="0" smtClean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datatracker.ietf.org/doc/draft-fussell-acvp-spec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>
                <a:hlinkClick r:id="rId3"/>
              </a:rPr>
              <a:t>https://datatracker.ietf.org/doc/draft-celi-block-ciph/</a:t>
            </a:r>
            <a:r>
              <a:rPr dirty="0" smtClean="0"/>
              <a:t> 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>
                <a:hlinkClick r:id="rId4"/>
              </a:rPr>
              <a:t>https://github.com/usnistgov/acvp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>
                <a:hlinkClick r:id="rId5"/>
              </a:rPr>
              <a:t>https://github.com/cisco/libacvp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450813" y="23870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AES-GCM-SIV testing fully implemented on both server and client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Current data model extended with protocol unchanged to include AES-GCM-SIV testing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Interoperability testing on a demo server completed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Server – AES-GCM-SIV implementation to support generation and validation of test vectors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Client – </a:t>
            </a:r>
            <a:r>
              <a:rPr lang="en-US" dirty="0" err="1" smtClean="0"/>
              <a:t>BoringSSL’s</a:t>
            </a:r>
            <a:r>
              <a:rPr lang="en-US" dirty="0" smtClean="0"/>
              <a:t> AES-GCM-SIV implementation integrated with Cisco’s open-source 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Demonstrates that the protocol can remain unchanged while accommodating extensions </a:t>
            </a:r>
            <a:r>
              <a:rPr lang="en-US" dirty="0"/>
              <a:t>to new </a:t>
            </a:r>
            <a:r>
              <a:rPr lang="en-US" dirty="0" smtClean="0"/>
              <a:t>algorithms</a:t>
            </a:r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Interested in forming </a:t>
            </a:r>
            <a:r>
              <a:rPr lang="en-US" dirty="0" smtClean="0"/>
              <a:t>an ACVP </a:t>
            </a:r>
            <a:r>
              <a:rPr lang="en-US" dirty="0"/>
              <a:t>working group</a:t>
            </a:r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</a:t>
            </a:r>
            <a:r>
              <a:rPr dirty="0" smtClean="0"/>
              <a:t>Hackathon</a:t>
            </a:r>
            <a:r>
              <a:rPr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Chris </a:t>
            </a:r>
            <a:r>
              <a:rPr lang="en-US" dirty="0" err="1" smtClean="0"/>
              <a:t>Celi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Barry </a:t>
            </a:r>
            <a:r>
              <a:rPr lang="en-US" dirty="0" err="1" smtClean="0"/>
              <a:t>Fussell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Phil </a:t>
            </a:r>
            <a:r>
              <a:rPr lang="en-US" dirty="0" err="1" smtClean="0"/>
              <a:t>Perricone</a:t>
            </a:r>
            <a:endParaRPr dirty="0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Look out for a side meeting on Tuesday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err="1" smtClean="0"/>
              <a:t>BoF</a:t>
            </a:r>
            <a:r>
              <a:rPr lang="en-US" dirty="0" smtClean="0"/>
              <a:t> in Montreal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smtClean="0"/>
              <a:t>Join our mailing list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 err="1" smtClean="0"/>
              <a:t>acvp</a:t>
            </a:r>
            <a:r>
              <a:rPr lang="en-US" dirty="0" smtClean="0"/>
              <a:t> (at) ietf.org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162</Words>
  <Application>Microsoft Office PowerPoint</Application>
  <PresentationFormat>On-screen Show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Hackathon: ACVP</vt:lpstr>
      <vt:lpstr>ACVP (briefly)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ctc</dc:creator>
  <cp:lastModifiedBy>ctc</cp:lastModifiedBy>
  <cp:revision>10</cp:revision>
  <dcterms:modified xsi:type="dcterms:W3CDTF">2019-03-24T11:05:53Z</dcterms:modified>
</cp:coreProperties>
</file>