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58" r:id="rId4"/>
    <p:sldId id="267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-71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8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22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fr-FR" dirty="0" smtClean="0"/>
              <a:t>–</a:t>
            </a:r>
            <a:r>
              <a:rPr dirty="0" smtClean="0"/>
              <a:t> </a:t>
            </a:r>
            <a:r>
              <a:rPr lang="x-none" dirty="0" smtClean="0"/>
              <a:t>LPWAN OpenSCHC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github%5Copenschc" TargetMode="External"/><Relationship Id="rId3" Type="http://schemas.openxmlformats.org/officeDocument/2006/relationships/hyperlink" Target="https://datatracker.ietf.org/doc/draft-ietf-lpwan-ipv6-static-context-h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id/draft-toutain-lpwan-schc-yang-data-model-00.tx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chc" TargetMode="Externa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LPWAN </a:t>
            </a:r>
            <a:r>
              <a:rPr lang="en-US" dirty="0" err="1" smtClean="0"/>
              <a:t>OpenSCHC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100" y="1454150"/>
            <a:ext cx="795664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sz="3100" dirty="0" smtClean="0">
                <a:solidFill>
                  <a:schemeClr val="accent4"/>
                </a:solidFill>
              </a:rPr>
              <a:t>open source </a:t>
            </a:r>
            <a:r>
              <a:rPr lang="fr-FR" sz="3100" dirty="0" err="1" smtClean="0">
                <a:solidFill>
                  <a:schemeClr val="accent4"/>
                </a:solidFill>
              </a:rPr>
              <a:t>implementation</a:t>
            </a:r>
            <a:r>
              <a:rPr lang="fr-FR" sz="3100" dirty="0" smtClean="0">
                <a:solidFill>
                  <a:schemeClr val="accent4"/>
                </a:solidFill>
              </a:rPr>
              <a:t> of SCHC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smtClean="0">
                <a:hlinkClick r:id="rId2" action="ppaction://hlinkfile"/>
              </a:rPr>
              <a:t>https://github/openschc</a:t>
            </a:r>
            <a:endParaRPr lang="fr-FR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fr-FR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SCHC (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Header Compression</a:t>
            </a:r>
            <a:r>
              <a:rPr lang="fr-FR" dirty="0" smtClean="0"/>
              <a:t>)?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 smtClean="0"/>
              <a:t>compressing</a:t>
            </a:r>
            <a:r>
              <a:rPr lang="fr-FR" dirty="0" smtClean="0"/>
              <a:t> headers and </a:t>
            </a:r>
            <a:r>
              <a:rPr lang="fr-FR" dirty="0" err="1" smtClean="0"/>
              <a:t>fragmenting</a:t>
            </a:r>
            <a:r>
              <a:rPr lang="fr-FR" dirty="0" smtClean="0"/>
              <a:t> </a:t>
            </a:r>
            <a:r>
              <a:rPr lang="fr-FR" dirty="0" err="1" smtClean="0"/>
              <a:t>packets</a:t>
            </a:r>
            <a:r>
              <a:rPr lang="fr-FR" dirty="0" smtClean="0"/>
              <a:t> for </a:t>
            </a:r>
            <a:r>
              <a:rPr lang="fr-FR" dirty="0" err="1"/>
              <a:t>LPWANs</a:t>
            </a:r>
            <a:r>
              <a:rPr lang="fr-FR" dirty="0"/>
              <a:t> (</a:t>
            </a:r>
            <a:r>
              <a:rPr lang="fr-FR" dirty="0" err="1"/>
              <a:t>Low</a:t>
            </a:r>
            <a:r>
              <a:rPr lang="fr-FR" dirty="0"/>
              <a:t> Power Wide Area Networks)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s</a:t>
            </a:r>
            <a:r>
              <a:rPr lang="fr-FR" dirty="0" err="1" smtClean="0"/>
              <a:t>tandardized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LPWAN </a:t>
            </a:r>
            <a:r>
              <a:rPr lang="fr-FR" dirty="0" err="1" smtClean="0"/>
              <a:t>Working</a:t>
            </a:r>
            <a:r>
              <a:rPr lang="fr-FR" dirty="0" smtClean="0"/>
              <a:t> Group of IETF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smtClean="0">
                <a:hlinkClick r:id="rId3"/>
              </a:rPr>
              <a:t>draft-ietf-lpwan-ipv6-static-context-hc</a:t>
            </a:r>
            <a:r>
              <a:rPr lang="fr-FR" dirty="0" smtClean="0"/>
              <a:t> </a:t>
            </a:r>
            <a:r>
              <a:rPr lang="fr-FR" dirty="0" err="1" smtClean="0"/>
              <a:t>submitted</a:t>
            </a:r>
            <a:r>
              <a:rPr lang="fr-FR" dirty="0" smtClean="0"/>
              <a:t> to IESG</a:t>
            </a:r>
            <a:endParaRPr lang="fr-FR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fr-FR" dirty="0" smtClean="0"/>
              <a:t>Made </a:t>
            </a:r>
            <a:r>
              <a:rPr lang="fr-FR" dirty="0" err="1" smtClean="0"/>
              <a:t>OpenSCHC</a:t>
            </a:r>
            <a:r>
              <a:rPr lang="fr-FR" dirty="0" smtClean="0"/>
              <a:t> </a:t>
            </a:r>
            <a:r>
              <a:rPr lang="fr-FR" dirty="0" err="1" smtClean="0"/>
              <a:t>easier</a:t>
            </a:r>
            <a:r>
              <a:rPr lang="fr-FR" dirty="0" smtClean="0"/>
              <a:t> to use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fr-FR" dirty="0" smtClean="0"/>
              <a:t>C</a:t>
            </a:r>
            <a:r>
              <a:rPr lang="x-none" dirty="0" smtClean="0"/>
              <a:t>leaned up code repo, added README, new Wiki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Adjusted </a:t>
            </a:r>
            <a:r>
              <a:rPr lang="x-none" dirty="0" smtClean="0"/>
              <a:t>code to run with micropython, not just Python3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Added/changed unit tests to support Pytest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Added Sphinx documentation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Added test coverage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Implemented more compression functionalities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x-none" dirty="0" smtClean="0"/>
              <a:t>Added connector to exchange messages over LoRaWAN with pycom device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x-none" dirty="0" smtClean="0"/>
              <a:t>got done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Made OpenSCHC </a:t>
            </a:r>
            <a:r>
              <a:rPr lang="x-none" i="1" dirty="0" smtClean="0"/>
              <a:t>easier to use</a:t>
            </a:r>
            <a:endParaRPr lang="x-none" i="1" dirty="0" smtClean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Cleaned</a:t>
            </a:r>
            <a:r>
              <a:rPr lang="fr-FR" dirty="0"/>
              <a:t> up code repo, </a:t>
            </a:r>
            <a:r>
              <a:rPr lang="fr-FR" dirty="0" err="1"/>
              <a:t>added</a:t>
            </a:r>
            <a:r>
              <a:rPr lang="fr-FR" dirty="0"/>
              <a:t> README, new Wiki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Adjusted</a:t>
            </a:r>
            <a:r>
              <a:rPr lang="fr-FR" dirty="0"/>
              <a:t> code to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micropython</a:t>
            </a:r>
            <a:r>
              <a:rPr lang="fr-FR" dirty="0"/>
              <a:t>, not </a:t>
            </a:r>
            <a:r>
              <a:rPr lang="fr-FR" dirty="0" err="1"/>
              <a:t>just</a:t>
            </a:r>
            <a:r>
              <a:rPr lang="fr-FR" dirty="0"/>
              <a:t> Python3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Added</a:t>
            </a:r>
            <a:r>
              <a:rPr lang="fr-FR" dirty="0"/>
              <a:t>/</a:t>
            </a:r>
            <a:r>
              <a:rPr lang="fr-FR" dirty="0" err="1"/>
              <a:t>changed</a:t>
            </a:r>
            <a:r>
              <a:rPr lang="fr-FR" dirty="0"/>
              <a:t> unit tests to support </a:t>
            </a:r>
            <a:r>
              <a:rPr lang="fr-FR" dirty="0" err="1"/>
              <a:t>Pytest</a:t>
            </a:r>
            <a:endParaRPr lang="fr-FR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Added</a:t>
            </a:r>
            <a:r>
              <a:rPr lang="fr-FR" dirty="0"/>
              <a:t> Sphinx </a:t>
            </a:r>
            <a:r>
              <a:rPr lang="fr-FR" dirty="0" err="1" smtClean="0"/>
              <a:t>documentatio</a:t>
            </a:r>
            <a:r>
              <a:rPr lang="x-none" dirty="0" smtClean="0"/>
              <a:t>n</a:t>
            </a:r>
            <a:endParaRPr lang="x-none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Improved </a:t>
            </a:r>
            <a:r>
              <a:rPr lang="x-none" i="1" dirty="0" smtClean="0"/>
              <a:t>functionalities</a:t>
            </a:r>
            <a:endParaRPr lang="x-none" i="1" dirty="0" smtClean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 smtClean="0"/>
              <a:t>Augmented</a:t>
            </a:r>
            <a:r>
              <a:rPr lang="fr-FR" dirty="0" smtClean="0"/>
              <a:t> test </a:t>
            </a:r>
            <a:r>
              <a:rPr lang="fr-FR" dirty="0" err="1"/>
              <a:t>coverage</a:t>
            </a:r>
            <a:endParaRPr lang="fr-FR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Implemented</a:t>
            </a:r>
            <a:r>
              <a:rPr lang="fr-FR" dirty="0"/>
              <a:t> more compression </a:t>
            </a:r>
            <a:r>
              <a:rPr lang="fr-FR" dirty="0" err="1"/>
              <a:t>functionalities</a:t>
            </a:r>
            <a:endParaRPr lang="fr-FR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connector</a:t>
            </a:r>
            <a:r>
              <a:rPr lang="fr-FR" dirty="0"/>
              <a:t> to exchange messages over LoRaWAN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pycom</a:t>
            </a:r>
            <a:r>
              <a:rPr lang="fr-FR" dirty="0"/>
              <a:t> </a:t>
            </a:r>
            <a:r>
              <a:rPr lang="fr-FR" dirty="0" err="1" smtClean="0"/>
              <a:t>device</a:t>
            </a:r>
            <a:endParaRPr lang="fr-FR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9953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Some </a:t>
            </a:r>
            <a:r>
              <a:rPr lang="x-none" dirty="0" smtClean="0"/>
              <a:t>parts </a:t>
            </a:r>
            <a:r>
              <a:rPr lang="x-none" dirty="0" smtClean="0"/>
              <a:t>of spec not understood by implementors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i="1" dirty="0" smtClean="0"/>
              <a:t>W</a:t>
            </a:r>
            <a:r>
              <a:rPr lang="x-none" i="1" dirty="0" smtClean="0"/>
              <a:t>e will add examples in Appendix section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x-none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dirty="0" smtClean="0"/>
              <a:t>Implementing a full system requires describing the compression rule, the fragmentation parameters, etc. New draft started about data model for these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smtClean="0">
                <a:hlinkClick r:id="rId2"/>
              </a:rPr>
              <a:t>draft-toutain-lpwan-schc-yang-data-model</a:t>
            </a:r>
            <a:endParaRPr lang="x-none" i="1" dirty="0" smtClean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x-none" i="1" dirty="0" smtClean="0"/>
              <a:t>Work at this hackathon provides food for new draft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x-none" dirty="0"/>
              <a:t>9</a:t>
            </a:r>
            <a:r>
              <a:rPr lang="x-none" dirty="0" smtClean="0"/>
              <a:t> t</a:t>
            </a:r>
            <a:r>
              <a:rPr dirty="0" smtClean="0"/>
              <a:t>eam members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Cédric Adjih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Sergio Aguilar*</a:t>
            </a:r>
            <a:r>
              <a:rPr lang="x-none" sz="2600" b="1" baseline="30000" dirty="0"/>
              <a:t>+</a:t>
            </a:r>
            <a:endParaRPr lang="x-none" sz="2400" b="1" dirty="0" smtClean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fr-FR" dirty="0" smtClean="0"/>
              <a:t>Jose </a:t>
            </a:r>
            <a:r>
              <a:rPr lang="fr-FR" dirty="0"/>
              <a:t>Ignacio </a:t>
            </a:r>
            <a:r>
              <a:rPr lang="fr-FR" dirty="0" err="1" smtClean="0"/>
              <a:t>Alamos</a:t>
            </a:r>
            <a:r>
              <a:rPr lang="fr-FR" dirty="0" smtClean="0"/>
              <a:t>*</a:t>
            </a:r>
            <a:endParaRPr lang="x-none" sz="2400"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/>
              <a:t>Sandoche Balakrichenan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/>
              <a:t>Dominique </a:t>
            </a:r>
            <a:r>
              <a:rPr lang="x-none" sz="2400" dirty="0" smtClean="0"/>
              <a:t>Barthel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Antoine Bernard*</a:t>
            </a:r>
            <a:endParaRPr lang="x-none" sz="2400"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Ivaylo Petrov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Shoichi Sakane</a:t>
            </a:r>
            <a:r>
              <a:rPr lang="x-none" sz="2400" b="1" baseline="30000" dirty="0"/>
              <a:t>+</a:t>
            </a:r>
            <a:endParaRPr lang="x-none" sz="2400" baseline="30000" dirty="0"/>
          </a:p>
          <a:p>
            <a:pPr>
              <a:lnSpc>
                <a:spcPct val="90000"/>
              </a:lnSpc>
              <a:spcBef>
                <a:spcPts val="0"/>
              </a:spcBef>
              <a:buSzTx/>
              <a:defRPr sz="2400"/>
            </a:pPr>
            <a:r>
              <a:rPr lang="x-none" sz="2400" dirty="0" smtClean="0"/>
              <a:t>Laurent Toutain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 lang="fr-FR" sz="2400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 lang="fr-FR" sz="2200" dirty="0" smtClean="0"/>
              <a:t>* </a:t>
            </a:r>
            <a:r>
              <a:rPr lang="fr-FR" sz="2200" dirty="0"/>
              <a:t>First </a:t>
            </a:r>
            <a:r>
              <a:rPr lang="fr-FR" sz="2200" dirty="0" err="1"/>
              <a:t>timer</a:t>
            </a:r>
            <a:r>
              <a:rPr lang="fr-FR" sz="2200" dirty="0"/>
              <a:t> @ IETF/</a:t>
            </a:r>
            <a:r>
              <a:rPr lang="fr-FR" sz="2200" dirty="0" err="1"/>
              <a:t>Hackathon</a:t>
            </a:r>
            <a:endParaRPr lang="fr-FR" sz="22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 lang="fr-FR" sz="2200" dirty="0"/>
              <a:t>+ </a:t>
            </a:r>
            <a:r>
              <a:rPr lang="fr-FR" sz="2200" dirty="0" err="1" smtClean="0"/>
              <a:t>Remote</a:t>
            </a:r>
            <a:endParaRPr lang="fr-FR" sz="2200"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5132189" y="4166936"/>
            <a:ext cx="376780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  <a:hlinkClick r:id="rId2"/>
              </a:rPr>
              <a:t>https://github.com/openschc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Image 1" descr="SCHC_hackathon104_team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20" y="1228139"/>
            <a:ext cx="3816769" cy="286488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310</Words>
  <Application>Microsoft Macintosh PowerPoint</Application>
  <PresentationFormat>Présentation à l'écran (16:9)</PresentationFormat>
  <Paragraphs>63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Office Theme</vt:lpstr>
      <vt:lpstr>IETF Hackathon: LPWAN OpenSCHC</vt:lpstr>
      <vt:lpstr>Hackathon Plan</vt:lpstr>
      <vt:lpstr>What got done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Dominique Barthel</cp:lastModifiedBy>
  <cp:revision>17</cp:revision>
  <dcterms:modified xsi:type="dcterms:W3CDTF">2019-03-24T12:55:19Z</dcterms:modified>
</cp:coreProperties>
</file>