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6" r:id="rId2"/>
    <p:sldId id="268" r:id="rId3"/>
    <p:sldId id="257" r:id="rId4"/>
    <p:sldId id="269" r:id="rId5"/>
    <p:sldId id="258" r:id="rId6"/>
    <p:sldId id="259" r:id="rId7"/>
    <p:sldId id="260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>
        <p:scale>
          <a:sx n="140" d="100"/>
          <a:sy n="140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iteproject.eu/dct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iteproject.eu/dctt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4STeam" TargetMode="External"/><Relationship Id="rId2" Type="http://schemas.openxmlformats.org/officeDocument/2006/relationships/hyperlink" Target="https://riteproject.eu/dctth/#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 fontScale="90000"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/>
              <a:t>L4S</a:t>
            </a:r>
            <a:br>
              <a:rPr lang="en-US" dirty="0"/>
            </a:br>
            <a:r>
              <a:rPr lang="en-US" dirty="0"/>
              <a:t>TCP/QUIC Prague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9FBEB91-974D-4402-A4C1-4604F9FBC279}"/>
              </a:ext>
            </a:extLst>
          </p:cNvPr>
          <p:cNvSpPr txBox="1">
            <a:spLocks/>
          </p:cNvSpPr>
          <p:nvPr/>
        </p:nvSpPr>
        <p:spPr>
          <a:xfrm>
            <a:off x="5059971" y="1337969"/>
            <a:ext cx="3483937" cy="216683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91440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i="1" kern="1200">
                <a:solidFill>
                  <a:schemeClr val="tx1"/>
                </a:solidFill>
              </a:rPr>
              <a:t>large saw teeth can ruin the quality of your experience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5143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BA7E3-0B0F-426E-9169-508E774B9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7708" r="-1" b="9471"/>
          <a:stretch/>
        </p:blipFill>
        <p:spPr>
          <a:xfrm>
            <a:off x="20" y="10"/>
            <a:ext cx="4518095" cy="51434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575820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33503"/>
            <a:ext cx="6687214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Low Loss, Low Latency, Scalable Throughput (L4S)</a:t>
            </a:r>
            <a:br>
              <a:rPr lang="en-US" dirty="0"/>
            </a:br>
            <a:r>
              <a:rPr lang="en-US" dirty="0">
                <a:hlinkClick r:id="rId2"/>
              </a:rPr>
              <a:t>https://riteproject.eu/dctth</a:t>
            </a:r>
            <a:br>
              <a:rPr dirty="0"/>
            </a:b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RFC8257 (DCTCP)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RFC8311 (ECN Experimentation)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draft-ietf-tsvwg-l4s-arch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tcpm</a:t>
            </a:r>
            <a:r>
              <a:rPr lang="en-US" dirty="0"/>
              <a:t>-accurate-</a:t>
            </a:r>
            <a:r>
              <a:rPr lang="en-US" dirty="0" err="1"/>
              <a:t>ecn</a:t>
            </a: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-tsvwg-</a:t>
            </a:r>
            <a:r>
              <a:rPr lang="en-US" dirty="0" err="1"/>
              <a:t>aqm</a:t>
            </a:r>
            <a:r>
              <a:rPr lang="en-US" dirty="0"/>
              <a:t>-</a:t>
            </a:r>
            <a:r>
              <a:rPr lang="en-US" dirty="0" err="1"/>
              <a:t>dualq</a:t>
            </a:r>
            <a:r>
              <a:rPr lang="en-US" dirty="0"/>
              <a:t>-coupled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draft-ietf-tsvwg-l4s-id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33503"/>
            <a:ext cx="6687214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Low Loss, Low Latency, Scalable Throughput (L4S)</a:t>
            </a:r>
            <a:br>
              <a:rPr lang="en-US" dirty="0"/>
            </a:br>
            <a:r>
              <a:rPr lang="en-US" dirty="0">
                <a:hlinkClick r:id="rId2"/>
              </a:rPr>
              <a:t>https://riteproject.eu/dctth</a:t>
            </a:r>
            <a:br>
              <a:rPr dirty="0"/>
            </a:b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RFC8257 (DCTCP)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RFC8311 (ECN Experimentation)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draft-ietf-tsvwg-l4s-arch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tcpm</a:t>
            </a:r>
            <a:r>
              <a:rPr lang="en-US" dirty="0"/>
              <a:t>-accurate-</a:t>
            </a:r>
            <a:r>
              <a:rPr lang="en-US" dirty="0" err="1"/>
              <a:t>ecn</a:t>
            </a: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-tsvwg-</a:t>
            </a:r>
            <a:r>
              <a:rPr lang="en-US" dirty="0" err="1"/>
              <a:t>aqm</a:t>
            </a:r>
            <a:r>
              <a:rPr lang="en-US" dirty="0"/>
              <a:t>-</a:t>
            </a:r>
            <a:r>
              <a:rPr lang="en-US" dirty="0" err="1"/>
              <a:t>dualq</a:t>
            </a:r>
            <a:r>
              <a:rPr lang="en-US" dirty="0"/>
              <a:t>-coupled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draft-ietf-tsvwg-l4s-id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D4059-7EC0-4151-A5E6-719C0942028E}"/>
              </a:ext>
            </a:extLst>
          </p:cNvPr>
          <p:cNvSpPr txBox="1"/>
          <p:nvPr/>
        </p:nvSpPr>
        <p:spPr>
          <a:xfrm>
            <a:off x="5731539" y="2180194"/>
            <a:ext cx="225959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Linux v4.1 (2012)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5BF8C-A232-421B-9409-27711E9D917E}"/>
              </a:ext>
            </a:extLst>
          </p:cNvPr>
          <p:cNvSpPr txBox="1"/>
          <p:nvPr/>
        </p:nvSpPr>
        <p:spPr>
          <a:xfrm>
            <a:off x="5767818" y="2571750"/>
            <a:ext cx="7142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92A5F-1047-4243-8704-27D5F0A08E5C}"/>
              </a:ext>
            </a:extLst>
          </p:cNvPr>
          <p:cNvSpPr txBox="1"/>
          <p:nvPr/>
        </p:nvSpPr>
        <p:spPr>
          <a:xfrm>
            <a:off x="5767818" y="2950582"/>
            <a:ext cx="7142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CAB27-20F7-416B-A74B-65D0EECE9EB4}"/>
              </a:ext>
            </a:extLst>
          </p:cNvPr>
          <p:cNvSpPr txBox="1"/>
          <p:nvPr/>
        </p:nvSpPr>
        <p:spPr>
          <a:xfrm>
            <a:off x="5767818" y="3310538"/>
            <a:ext cx="330314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Prototyped on Linux 4.17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67FF6-947D-4F2F-AABF-93BD52362A75}"/>
              </a:ext>
            </a:extLst>
          </p:cNvPr>
          <p:cNvSpPr txBox="1"/>
          <p:nvPr/>
        </p:nvSpPr>
        <p:spPr>
          <a:xfrm>
            <a:off x="5767818" y="3698835"/>
            <a:ext cx="300498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RITE prototype in 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E329B-F040-45A4-8E5A-561C915E3B9B}"/>
              </a:ext>
            </a:extLst>
          </p:cNvPr>
          <p:cNvSpPr txBox="1"/>
          <p:nvPr/>
        </p:nvSpPr>
        <p:spPr>
          <a:xfrm>
            <a:off x="5769608" y="4072797"/>
            <a:ext cx="297934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Requirements written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 2015</a:t>
            </a:r>
          </a:p>
        </p:txBody>
      </p:sp>
    </p:spTree>
    <p:extLst>
      <p:ext uri="{BB962C8B-B14F-4D97-AF65-F5344CB8AC3E}">
        <p14:creationId xmlns:p14="http://schemas.microsoft.com/office/powerpoint/2010/main" val="19969392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Kickstarting a FOSS e2e experiment environment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VM illustrating how to use all pieces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err="1"/>
              <a:t>AccECN</a:t>
            </a:r>
            <a:r>
              <a:rPr lang="en-US" dirty="0"/>
              <a:t> updated &amp; ported to 5.1-rc1/net-next </a:t>
            </a:r>
            <a:br>
              <a:rPr lang="en-US" dirty="0"/>
            </a:br>
            <a:r>
              <a:rPr lang="en-US" dirty="0"/>
              <a:t>+ experimental GRO/GSO fixes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Prague req. for TCP WIP (DCTCP fork)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“QUIC Prague” WIP (based on pico-</a:t>
            </a:r>
            <a:r>
              <a:rPr lang="en-US" dirty="0" err="1"/>
              <a:t>quic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4877" cy="3052416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err="1"/>
              <a:t>AccECN</a:t>
            </a:r>
            <a:r>
              <a:rPr lang="en-US" dirty="0"/>
              <a:t> has complex interactions with GRO/GSO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Not all TCP Prague requirements might be needed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QUIC has a built-in </a:t>
            </a:r>
            <a:r>
              <a:rPr lang="en-US" dirty="0" err="1"/>
              <a:t>AccECN</a:t>
            </a:r>
            <a:r>
              <a:rPr lang="en-US" dirty="0"/>
              <a:t> equivalent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Coupling LL-CC and stream scheduling looks promising in QUIC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166030"/>
            <a:ext cx="3794079" cy="360386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David Lebrun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Mathieu </a:t>
            </a:r>
            <a:r>
              <a:rPr lang="en-US" dirty="0" err="1"/>
              <a:t>Jadin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Quentin </a:t>
            </a:r>
            <a:r>
              <a:rPr lang="en-US" dirty="0" err="1"/>
              <a:t>Deconinck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Olivier Tilmans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4333164" y="1166884"/>
            <a:ext cx="4641499" cy="35876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>
                <a:hlinkClick r:id="rId2"/>
              </a:rPr>
              <a:t>https://riteproject.eu/dctth/#code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>
                <a:hlinkClick r:id="rId3"/>
              </a:rPr>
              <a:t>https://github.com/L4STeam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158</Words>
  <Application>Microsoft Office PowerPoint</Application>
  <PresentationFormat>On-screen Show (16:9)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</vt:lpstr>
      <vt:lpstr>Times New Roman</vt:lpstr>
      <vt:lpstr>Office Theme</vt:lpstr>
      <vt:lpstr>IETF Hackathon: L4S TCP/QUIC Prague</vt:lpstr>
      <vt:lpstr>PowerPoint Presentation</vt:lpstr>
      <vt:lpstr>Hackathon Plan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L4S TCP/QUIC Prague</dc:title>
  <dc:creator>Tilmans, Olivier (Nokia - BE/Antwerp)</dc:creator>
  <cp:lastModifiedBy>Tilmans, Olivier (Nokia - BE/Antwerp)</cp:lastModifiedBy>
  <cp:revision>5</cp:revision>
  <dcterms:created xsi:type="dcterms:W3CDTF">2019-03-24T12:34:15Z</dcterms:created>
  <dcterms:modified xsi:type="dcterms:W3CDTF">2019-03-24T13:06:18Z</dcterms:modified>
</cp:coreProperties>
</file>