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8011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</a:t>
            </a:r>
            <a:r>
              <a:rPr lang="fi-FI" dirty="0"/>
              <a:t>WISHI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ndrolanzieri/RIOT/tree/dev/draft/ciri" TargetMode="External"/><Relationship Id="rId2" Type="http://schemas.openxmlformats.org/officeDocument/2006/relationships/hyperlink" Target="https://github.com/leandrolanzieri/RIOT/tree/pr/sys-cor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chrysn/micruru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WISHI</a:t>
            </a:r>
            <a:br>
              <a:rPr lang="en-US" dirty="0"/>
            </a:br>
            <a:r>
              <a:rPr lang="en-US" sz="2700" dirty="0"/>
              <a:t>(Work on IoT Semantic/Hypermedia Interoperability)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Working on interoperability for IoT with semantics and hypermedia as a tool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Many T2TRG, </a:t>
            </a:r>
            <a:r>
              <a:rPr lang="en" sz="2400" dirty="0" err="1"/>
              <a:t>CoRE</a:t>
            </a:r>
            <a:r>
              <a:rPr lang="en" sz="2400" dirty="0"/>
              <a:t> WG and W3C </a:t>
            </a:r>
            <a:r>
              <a:rPr lang="en" sz="2400" dirty="0" err="1"/>
              <a:t>WoT</a:t>
            </a:r>
            <a:r>
              <a:rPr lang="en" sz="2400" dirty="0"/>
              <a:t> specifications involved (</a:t>
            </a:r>
            <a:r>
              <a:rPr lang="en" sz="2400" dirty="0" err="1"/>
              <a:t>CoRAL</a:t>
            </a:r>
            <a:r>
              <a:rPr lang="en" sz="2400" dirty="0"/>
              <a:t>, CBOR,  CIRIs, CDDL, </a:t>
            </a:r>
            <a:r>
              <a:rPr lang="en" sz="2400" dirty="0" err="1"/>
              <a:t>WoT</a:t>
            </a:r>
            <a:r>
              <a:rPr lang="en" sz="2400" dirty="0"/>
              <a:t> TD,…)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Specifically: 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Connecting things from different ecosystems automagically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Using </a:t>
            </a:r>
            <a:r>
              <a:rPr lang="en" sz="2400" dirty="0" err="1"/>
              <a:t>CoRAL</a:t>
            </a:r>
            <a:r>
              <a:rPr lang="en" sz="2400" dirty="0"/>
              <a:t> for constrained node hypermedia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Right level and place for semantics in hypermedia formats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" dirty="0"/>
              <a:t>Improve the semantic interop and resource descriptions of RIOT OS nodes</a:t>
            </a:r>
            <a:br>
              <a:rPr lang="en" dirty="0"/>
            </a:b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/>
              <a:t>New parser for text form </a:t>
            </a:r>
            <a:r>
              <a:rPr lang="en-US" sz="2400" dirty="0" err="1"/>
              <a:t>CoRAL</a:t>
            </a:r>
            <a:endParaRPr lang="en-US" sz="2400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/>
              <a:t>Basic </a:t>
            </a:r>
            <a:r>
              <a:rPr lang="en-US" sz="2400" dirty="0" err="1"/>
              <a:t>CoRAL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encoder and parser</a:t>
            </a:r>
            <a:r>
              <a:rPr lang="en-US" sz="2400" dirty="0"/>
              <a:t> and </a:t>
            </a:r>
            <a:r>
              <a:rPr lang="en-US" sz="2400" dirty="0">
                <a:hlinkClick r:id="rId3"/>
              </a:rPr>
              <a:t>CIRI module</a:t>
            </a:r>
            <a:r>
              <a:rPr lang="en-US" sz="2400" dirty="0"/>
              <a:t> for RIOT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err="1"/>
              <a:t>CoRAL</a:t>
            </a:r>
            <a:r>
              <a:rPr lang="en-US" dirty="0"/>
              <a:t> Examples and use cases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Web of Things (</a:t>
            </a:r>
            <a:r>
              <a:rPr lang="en-US" dirty="0" err="1"/>
              <a:t>WoT</a:t>
            </a:r>
            <a:r>
              <a:rPr lang="en-US" dirty="0"/>
              <a:t>) Thing Description (TD) to </a:t>
            </a:r>
            <a:r>
              <a:rPr lang="en-US" dirty="0" err="1"/>
              <a:t>CoRAL</a:t>
            </a:r>
            <a:r>
              <a:rPr lang="en-US" dirty="0"/>
              <a:t> translation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>
                <a:hlinkClick r:id="rId4"/>
              </a:rPr>
              <a:t>Python CoRAL</a:t>
            </a:r>
            <a:r>
              <a:rPr lang="en-US" dirty="0"/>
              <a:t> implementation with visualization updated to latest </a:t>
            </a:r>
            <a:r>
              <a:rPr lang="en-US" dirty="0" err="1"/>
              <a:t>CoRAL</a:t>
            </a:r>
            <a:endParaRPr lang="en-US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Resource Directory implementation improvements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LwM2M TD generator updated to latest TD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0C583-9BBE-3D4E-BDCF-EC05BEFC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2086239"/>
            <a:ext cx="5807529" cy="2952567"/>
          </a:xfrm>
          <a:prstGeom prst="rect">
            <a:avLst/>
          </a:prstGeom>
        </p:spPr>
      </p:pic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515348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dirty="0" err="1"/>
              <a:t>CoRAL</a:t>
            </a:r>
            <a:r>
              <a:rPr lang="en" dirty="0"/>
              <a:t> works for resource discovery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dirty="0"/>
              <a:t>Implementation and testing guidance for </a:t>
            </a:r>
            <a:r>
              <a:rPr lang="en" dirty="0" err="1"/>
              <a:t>CoRAL</a:t>
            </a:r>
            <a:endParaRPr lang="en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dirty="0"/>
              <a:t>Better understanding of how this should be integrated to other technologies to actually achieve interop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fi-FI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dirty="0"/>
              <a:t>Ari Keränen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fi-FI" sz="2200" dirty="0" err="1"/>
              <a:t>Carsten</a:t>
            </a:r>
            <a:r>
              <a:rPr lang="fi-FI" sz="2200" dirty="0"/>
              <a:t> </a:t>
            </a:r>
            <a:r>
              <a:rPr lang="fi-FI" sz="2200" dirty="0" err="1"/>
              <a:t>Bormann</a:t>
            </a:r>
            <a:endParaRPr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Christian </a:t>
            </a:r>
            <a:r>
              <a:rPr lang="fi-FI" sz="2200" dirty="0" err="1"/>
              <a:t>Amsüss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 err="1"/>
              <a:t>Ivaylo</a:t>
            </a:r>
            <a:r>
              <a:rPr lang="fi-FI" sz="2200" dirty="0"/>
              <a:t> </a:t>
            </a:r>
            <a:r>
              <a:rPr lang="fi-FI" sz="2200" dirty="0" err="1"/>
              <a:t>Petrov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fi-FI" sz="2200" dirty="0" err="1"/>
              <a:t>Jaime</a:t>
            </a:r>
            <a:r>
              <a:rPr lang="fi-FI" sz="2200" dirty="0"/>
              <a:t> </a:t>
            </a:r>
            <a:r>
              <a:rPr lang="fi-FI" sz="2200" dirty="0" err="1"/>
              <a:t>Jimenez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Klaus </a:t>
            </a:r>
            <a:r>
              <a:rPr lang="fi-FI" sz="2200" dirty="0" err="1"/>
              <a:t>Hartke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 err="1"/>
              <a:t>Kunihiko</a:t>
            </a:r>
            <a:r>
              <a:rPr lang="fi-FI" sz="2200" dirty="0"/>
              <a:t> </a:t>
            </a:r>
            <a:r>
              <a:rPr lang="fi-FI" sz="2200" dirty="0" err="1"/>
              <a:t>Toumura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 err="1"/>
              <a:t>Leandro</a:t>
            </a:r>
            <a:r>
              <a:rPr lang="fi-FI" sz="2200" dirty="0"/>
              <a:t> </a:t>
            </a:r>
            <a:r>
              <a:rPr lang="fi-FI" sz="2200" dirty="0" err="1"/>
              <a:t>Lanzieri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 err="1"/>
              <a:t>Matthias</a:t>
            </a:r>
            <a:r>
              <a:rPr lang="fi-FI" sz="2200" dirty="0"/>
              <a:t> </a:t>
            </a:r>
            <a:r>
              <a:rPr lang="fi-FI" sz="2200" dirty="0" err="1"/>
              <a:t>Kovatsch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Michael </a:t>
            </a:r>
            <a:r>
              <a:rPr lang="fi-FI" sz="2200" dirty="0" err="1"/>
              <a:t>Koster</a:t>
            </a:r>
            <a:r>
              <a:rPr lang="fi-FI" sz="2200" dirty="0"/>
              <a:t> (</a:t>
            </a:r>
            <a:r>
              <a:rPr lang="fi-FI" sz="2200" dirty="0" err="1"/>
              <a:t>remote</a:t>
            </a:r>
            <a:r>
              <a:rPr lang="fi-FI" sz="22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Niklas </a:t>
            </a:r>
            <a:r>
              <a:rPr lang="fi-FI" sz="2200" dirty="0" err="1"/>
              <a:t>Widell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Sebastian </a:t>
            </a:r>
            <a:r>
              <a:rPr lang="fi-FI" sz="2200" dirty="0" err="1"/>
              <a:t>Käbisch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fi-FI" dirty="0"/>
              <a:t>http://</a:t>
            </a:r>
            <a:r>
              <a:rPr lang="fi-FI" dirty="0" err="1"/>
              <a:t>wishi.space</a:t>
            </a:r>
            <a:endParaRPr lang="en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208</Words>
  <Application>Microsoft Macintosh PowerPoint</Application>
  <PresentationFormat>On-screen Show (16:9)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WISHI (Work on IoT Semantic/Hypermedia Interoperability)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Microsoft Office User</cp:lastModifiedBy>
  <cp:revision>14</cp:revision>
  <dcterms:modified xsi:type="dcterms:W3CDTF">2019-03-24T13:58:13Z</dcterms:modified>
</cp:coreProperties>
</file>