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6"/>
  </p:normalViewPr>
  <p:slideViewPr>
    <p:cSldViewPr snapToGrid="0" snapToObjects="1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sldNum="0" hd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nistgov/acvp" TargetMode="External"/><Relationship Id="rId2" Type="http://schemas.openxmlformats.org/officeDocument/2006/relationships/hyperlink" Target="https://datatracker.ietf.org/doc/draft-fussell-acvp-sp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sco/libacv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ACVP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ACVP (briefly)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JSON protocol over HTTPS​</a:t>
            </a:r>
          </a:p>
          <a:p>
            <a:pPr fontAlgn="base"/>
            <a:r>
              <a:rPr lang="en-US" dirty="0"/>
              <a:t>Transport format for inputs/outputs​</a:t>
            </a:r>
          </a:p>
          <a:p>
            <a:pPr fontAlgn="base"/>
            <a:r>
              <a:rPr lang="en-US" dirty="0"/>
              <a:t>Provides verification that crypto algorithm implementations are correct​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Goal: Multiple validation bodies with a single API approving algorithm implementations​</a:t>
            </a:r>
          </a:p>
          <a:p>
            <a:pPr lvl="1" fontAlgn="base"/>
            <a:r>
              <a:rPr lang="en-US" dirty="0"/>
              <a:t>FIPS 140-2, Common Criteria, etc...​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38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7956640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Implement AES-GCM-SIV extension on server and client based on draft specification available on GitHub</a:t>
            </a:r>
            <a:br>
              <a:rPr lang="en-US" dirty="0" smtClean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datatracker.ietf.org/doc/draft-fussell-acvp-spec</a:t>
            </a:r>
            <a:r>
              <a:rPr dirty="0" smtClean="0"/>
              <a:t> </a:t>
            </a:r>
            <a:endParaRPr lang="en-US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>
                <a:hlinkClick r:id="rId3"/>
              </a:rPr>
              <a:t>https://github.com/usnistgov/acvp</a:t>
            </a:r>
            <a:endParaRPr lang="en-US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>
                <a:hlinkClick r:id="rId4"/>
              </a:rPr>
              <a:t>https://github.com/cisco/libacvp</a:t>
            </a:r>
            <a:endParaRPr lang="en-US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450813" y="238708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AES-GCM-SIV testing fully implemented on both server and client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Interoperability testing on a demo server completed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Server – custom AES-GCM-SIV implementation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Client – </a:t>
            </a:r>
            <a:r>
              <a:rPr lang="en-US" dirty="0" err="1" smtClean="0"/>
              <a:t>BoringSSL</a:t>
            </a:r>
            <a:r>
              <a:rPr lang="en-US" dirty="0" smtClean="0"/>
              <a:t> AES-GCM-SIV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Interested in forming a working group</a:t>
            </a:r>
          </a:p>
          <a:p>
            <a:pPr marL="2286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Demonstrates protocol is easy to extend to new </a:t>
            </a:r>
            <a:r>
              <a:rPr lang="en-US" dirty="0" smtClean="0"/>
              <a:t>algorithms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dirty="0" smtClean="0"/>
              <a:t>: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</a:t>
            </a:r>
            <a:r>
              <a:rPr dirty="0" smtClean="0"/>
              <a:t>Hackathon</a:t>
            </a:r>
            <a:r>
              <a:rPr dirty="0"/>
              <a:t>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Chris </a:t>
            </a:r>
            <a:r>
              <a:rPr lang="en-US" dirty="0" err="1" smtClean="0"/>
              <a:t>Celi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Barry </a:t>
            </a:r>
            <a:r>
              <a:rPr lang="en-US" dirty="0" err="1" smtClean="0"/>
              <a:t>Fussell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Phil </a:t>
            </a:r>
            <a:r>
              <a:rPr lang="en-US" dirty="0" err="1" smtClean="0"/>
              <a:t>Perricone</a:t>
            </a:r>
            <a:endParaRPr dirty="0"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smtClean="0"/>
              <a:t>Look out for a side meeting on Tuesday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smtClean="0"/>
              <a:t>We are interested in forming an ACVP working group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smtClean="0"/>
              <a:t>Join our mailing list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err="1" smtClean="0"/>
              <a:t>acvp</a:t>
            </a:r>
            <a:r>
              <a:rPr lang="en-US" dirty="0" smtClean="0"/>
              <a:t> (at) ietf.org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138</Words>
  <Application>Microsoft Office PowerPoint</Application>
  <PresentationFormat>On-screen Show (16:9)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IETF Hackathon: ACVP</vt:lpstr>
      <vt:lpstr>ACVP (briefly)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ctc</dc:creator>
  <cp:lastModifiedBy>ctc</cp:lastModifiedBy>
  <cp:revision>7</cp:revision>
  <dcterms:modified xsi:type="dcterms:W3CDTF">2019-03-24T10:38:26Z</dcterms:modified>
</cp:coreProperties>
</file>