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D8466E-3DBC-4961-A7DC-F03D2CF18B1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8A089AE-5F2B-49E6-B67A-59F4BA6BB680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145B86B-3E8D-4221-B202-ED3A77765BD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B61A0D9-0B72-4215-802D-30E6F6DFDBC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DSCP 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5280" cy="2433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022440" y="146880"/>
            <a:ext cx="1749960" cy="11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 the new codepoint for DSCP: draft-ietf-tsvwg-le-phb-10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55154D75-8715-403D-9B98-B9E1182C55C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OpenSSH Pull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Netperf Pull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35FFF4C-13E7-43EE-9AEB-4E0D17586B2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Virtualization NAT mode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Driving some of us crazy.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New codepoint implies changes across a whole chain.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EA758CD-099A-49FE-A311-791ECDAF834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@ IETF/Hackathon: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Kumar Shivadan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Yashveer Jadoo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61515D9-0B06-4331-A36A-3BDCBCBBABD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2019-03-24T14:24:17Z</dcterms:modified>
  <cp:revision>11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