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7" r:id="rId3"/>
    <p:sldId id="267" r:id="rId4"/>
    <p:sldId id="258" r:id="rId5"/>
    <p:sldId id="268" r:id="rId6"/>
    <p:sldId id="259" r:id="rId7"/>
    <p:sldId id="260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89" d="100"/>
          <a:sy n="89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851099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rPr dirty="0"/>
              <a:t>IETF Hackathon - &lt;</a:t>
            </a:r>
            <a:r>
              <a:rPr lang="en-US" dirty="0" err="1"/>
              <a:t>OpenWSN</a:t>
            </a:r>
            <a:r>
              <a:rPr lang="en-US" dirty="0"/>
              <a:t> Project</a:t>
            </a:r>
            <a:r>
              <a:rPr dirty="0"/>
              <a:t>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hf hd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penws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nchmark.6tis.ch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sn-berkeley/openvisualizer" TargetMode="External"/><Relationship Id="rId2" Type="http://schemas.openxmlformats.org/officeDocument/2006/relationships/hyperlink" Target="https://github.com/openwsn-berkeley/openwsn-f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wsn-dashboard.eu-gb.mybluemix.net/ui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engfei.chang@inria.fr" TargetMode="External"/><Relationship Id="rId2" Type="http://schemas.openxmlformats.org/officeDocument/2006/relationships/hyperlink" Target="mailto:malisa.vucinic@inria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nchmark.6tis.ch/" TargetMode="External"/><Relationship Id="rId5" Type="http://schemas.openxmlformats.org/officeDocument/2006/relationships/hyperlink" Target="http://www.openwsn.org/" TargetMode="External"/><Relationship Id="rId4" Type="http://schemas.openxmlformats.org/officeDocument/2006/relationships/hyperlink" Target="https://datatracker.ietf.org/wg/6tisc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err="1"/>
              <a:t>OpenWSN</a:t>
            </a:r>
            <a:r>
              <a:rPr lang="en-US" dirty="0"/>
              <a:t>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4629-FDB0-4B5C-9F49-4CCDEE3848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454150"/>
            <a:ext cx="5889011" cy="2601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2000" dirty="0"/>
              <a:t>Evaluating the performance of 6TiSCH</a:t>
            </a:r>
            <a:endParaRPr sz="20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RFC/draft: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RFC8180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RFC8480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draft-ietf-6tisch-msf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Implementing the latest version </a:t>
            </a:r>
            <a:r>
              <a:rPr lang="en-US" sz="2000" dirty="0" err="1"/>
              <a:t>msf</a:t>
            </a:r>
            <a:r>
              <a:rPr lang="en-US" sz="2000" dirty="0"/>
              <a:t> draft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2000" dirty="0"/>
              <a:t>Implementing benchmark platform</a:t>
            </a:r>
            <a:endParaRPr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028" name="Picture 4" descr="Image result for 6tisch">
            <a:extLst>
              <a:ext uri="{FF2B5EF4-FFF2-40B4-BE49-F238E27FC236}">
                <a16:creationId xmlns:a16="http://schemas.microsoft.com/office/drawing/2014/main" id="{8AF5C362-BE7F-4D0D-9072-BEE923B5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33" y="1992780"/>
            <a:ext cx="2220567" cy="152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03CC-BE0B-463C-9711-3E92AFC5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planned 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4A36-FE18-4E41-9FD5-ECA404AA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 err="1"/>
              <a:t>OpenWSN</a:t>
            </a:r>
            <a:r>
              <a:rPr lang="en-US" sz="1600" dirty="0"/>
              <a:t> Project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Open Source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Implementation of 6TiSCH stack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Firmware: </a:t>
            </a:r>
            <a:r>
              <a:rPr lang="en-US" sz="1600" dirty="0" err="1"/>
              <a:t>openwsn-fw</a:t>
            </a:r>
            <a:endParaRPr lang="en-US" sz="1600" dirty="0"/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Software: </a:t>
            </a:r>
            <a:r>
              <a:rPr lang="en-US" sz="1600" dirty="0" err="1"/>
              <a:t>openvisualizer</a:t>
            </a:r>
            <a:r>
              <a:rPr lang="en-US" sz="1600" dirty="0"/>
              <a:t>, </a:t>
            </a:r>
            <a:r>
              <a:rPr lang="en-US" sz="1600" dirty="0" err="1"/>
              <a:t>coap</a:t>
            </a:r>
            <a:endParaRPr lang="en-US" sz="1600" dirty="0"/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6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 err="1"/>
              <a:t>OpenBenchMark</a:t>
            </a:r>
            <a:r>
              <a:rPr lang="en-US" sz="1600" dirty="0"/>
              <a:t> Project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Open Source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benchmark 6TiSCH stack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Front end :  web interface to manage experiment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Back end  : interact with mote over testbed</a:t>
            </a:r>
          </a:p>
          <a:p>
            <a:pPr marL="1104900" lvl="2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B221-AF96-4883-BCC0-5E71A70B61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1C063-3BE4-445C-B5E7-34A83D9571C0}"/>
              </a:ext>
            </a:extLst>
          </p:cNvPr>
          <p:cNvSpPr txBox="1"/>
          <p:nvPr/>
        </p:nvSpPr>
        <p:spPr>
          <a:xfrm>
            <a:off x="6683145" y="2487465"/>
            <a:ext cx="187166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2"/>
              </a:rPr>
              <a:t>www.openwsn.org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2" descr="Image result for openwsn">
            <a:extLst>
              <a:ext uri="{FF2B5EF4-FFF2-40B4-BE49-F238E27FC236}">
                <a16:creationId xmlns:a16="http://schemas.microsoft.com/office/drawing/2014/main" id="{00CFA367-5878-4146-800D-4F568EEE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418" y="835320"/>
            <a:ext cx="1784400" cy="17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openbenchmark 6tisch">
            <a:extLst>
              <a:ext uri="{FF2B5EF4-FFF2-40B4-BE49-F238E27FC236}">
                <a16:creationId xmlns:a16="http://schemas.microsoft.com/office/drawing/2014/main" id="{A75EE2DB-09DC-44C4-BE82-717035E58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224" y="3143653"/>
            <a:ext cx="2715689" cy="88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3B412-4FC9-4C66-AA99-614ABAAF2BDC}"/>
              </a:ext>
            </a:extLst>
          </p:cNvPr>
          <p:cNvSpPr txBox="1"/>
          <p:nvPr/>
        </p:nvSpPr>
        <p:spPr>
          <a:xfrm>
            <a:off x="6293224" y="4128099"/>
            <a:ext cx="26940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5"/>
              </a:rPr>
              <a:t>https://benchmark.6tis.ch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5003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1"/>
            <a:ext cx="7940441" cy="2876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Outcome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draft-ietf-6tisch-msf version 02 is implemented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500" dirty="0"/>
              <a:t>Benchmark </a:t>
            </a:r>
            <a:r>
              <a:rPr lang="en-US" sz="1500" dirty="0" err="1"/>
              <a:t>CoAP</a:t>
            </a:r>
            <a:r>
              <a:rPr lang="en-US" sz="1500" dirty="0"/>
              <a:t> application is implemented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500" dirty="0"/>
              <a:t>Able to receive the signal from mote over Testbed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600" dirty="0"/>
              <a:t>Code available at:</a:t>
            </a:r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2"/>
              </a:rPr>
              <a:t>https://github.com/openwsn-berkeley/openwsn-fw/</a:t>
            </a:r>
            <a:endParaRPr lang="en-US" sz="1600" dirty="0"/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3"/>
              </a:rPr>
              <a:t>https://github.com/openwsn-berkeley/openvisualizer</a:t>
            </a:r>
            <a:endParaRPr lang="en-US" sz="1600" dirty="0"/>
          </a:p>
          <a:p>
            <a:pPr marL="726621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/>
              <a:t>A live demo available at:  </a:t>
            </a:r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en-US" sz="1600" dirty="0">
                <a:hlinkClick r:id="rId4"/>
              </a:rPr>
              <a:t>https://openwsn-dashboard.eu-gb.mybluemix.net/ui</a:t>
            </a:r>
            <a:endParaRPr lang="en-US" sz="1600" dirty="0"/>
          </a:p>
          <a:p>
            <a:pPr marL="1162050" lvl="2" indent="-285750">
              <a:lnSpc>
                <a:spcPct val="90000"/>
              </a:lnSpc>
              <a:spcBef>
                <a:spcPts val="500"/>
              </a:spcBef>
              <a:defRPr sz="2400"/>
            </a:pPr>
            <a:endParaRPr lang="en-US" sz="1600"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ECB6-748B-4C50-B59C-E4A5E17985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CA431-3A6B-404A-8469-CC392B19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8" y="0"/>
            <a:ext cx="6845303" cy="46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229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530350"/>
            <a:ext cx="8397390" cy="30524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the performance of MSF-02 version is improved comparing to version 01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Network forming time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Efficient on cell allocation</a:t>
            </a:r>
          </a:p>
          <a:p>
            <a:pPr marL="669471" lvl="1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End-to-end reliability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1800" dirty="0"/>
              <a:t>The synchronization takes long for the process of network forming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lang="en-US" dirty="0"/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Malisa </a:t>
            </a:r>
            <a:r>
              <a:rPr lang="en-US" dirty="0" err="1"/>
              <a:t>Vucinic</a:t>
            </a:r>
            <a:r>
              <a:rPr lang="en-US" dirty="0"/>
              <a:t>  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r>
              <a:rPr lang="en-US" dirty="0"/>
              <a:t>Tengfei Chang</a:t>
            </a:r>
          </a:p>
          <a:p>
            <a:pPr>
              <a:lnSpc>
                <a:spcPct val="90000"/>
              </a:lnSpc>
              <a:spcBef>
                <a:spcPts val="500"/>
              </a:spcBef>
              <a:buSzTx/>
              <a:defRPr sz="2400"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Affiliation: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None/>
              <a:defRPr sz="2400"/>
            </a:pPr>
            <a:r>
              <a:rPr lang="en-US" dirty="0"/>
              <a:t>	Inria-Paris, France</a:t>
            </a:r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0AAE-ACCF-448E-B6CE-CA0EBB4D17F6}"/>
              </a:ext>
            </a:extLst>
          </p:cNvPr>
          <p:cNvSpPr txBox="1"/>
          <p:nvPr/>
        </p:nvSpPr>
        <p:spPr>
          <a:xfrm>
            <a:off x="5075527" y="1200150"/>
            <a:ext cx="3842836" cy="27392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Email: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malisa.vucinic@inria.fr</a:t>
            </a:r>
            <a:endParaRPr lang="en-US" dirty="0"/>
          </a:p>
          <a:p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	</a:t>
            </a:r>
            <a:r>
              <a:rPr lang="en-US" dirty="0">
                <a:hlinkClick r:id="rId3"/>
              </a:rPr>
              <a:t>tengfei.chang@inria.fr</a:t>
            </a:r>
            <a:endParaRPr lang="en-US" dirty="0"/>
          </a:p>
          <a:p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r>
              <a:rPr lang="en-US" dirty="0"/>
              <a:t>Links:</a:t>
            </a:r>
          </a:p>
          <a:p>
            <a:r>
              <a:rPr lang="en-US" sz="1600" dirty="0"/>
              <a:t>	</a:t>
            </a:r>
            <a:r>
              <a:rPr lang="en-US" sz="1600" dirty="0">
                <a:hlinkClick r:id="rId4"/>
              </a:rPr>
              <a:t>https://datatracker.ietf.org/wg/6tisch/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>
                <a:hlinkClick r:id="rId5"/>
              </a:rPr>
              <a:t>www.openwsn.org</a:t>
            </a:r>
            <a:endParaRPr lang="en-US" sz="1600" dirty="0"/>
          </a:p>
          <a:p>
            <a:r>
              <a:rPr lang="en-US" sz="1600" dirty="0"/>
              <a:t>          </a:t>
            </a:r>
            <a:r>
              <a:rPr lang="en-US" sz="1600" dirty="0">
                <a:hlinkClick r:id="rId6"/>
              </a:rPr>
              <a:t>https://benchmark.6tis.ch/</a:t>
            </a:r>
            <a:endParaRPr lang="en-US" sz="1600" dirty="0"/>
          </a:p>
          <a:p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207</Words>
  <Application>Microsoft Office PowerPoint</Application>
  <PresentationFormat>On-screen Show (16:9)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IETF Hackathon: OpenWSN Project</vt:lpstr>
      <vt:lpstr>Hackathon Plan</vt:lpstr>
      <vt:lpstr>How we planned to do</vt:lpstr>
      <vt:lpstr>What got done</vt:lpstr>
      <vt:lpstr>PowerPoint Presentation</vt:lpstr>
      <vt:lpstr>What we learned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cp:lastModifiedBy>Tengfei</cp:lastModifiedBy>
  <cp:revision>18</cp:revision>
  <dcterms:modified xsi:type="dcterms:W3CDTF">2019-03-24T11:43:04Z</dcterms:modified>
</cp:coreProperties>
</file>