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wmf" ContentType="image/x-wmf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29BAD8-B7C0-4F01-A9E7-942F03BB08C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62415E8-B483-41E0-8B51-1F265EFA7C16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972880"/>
            <a:ext cx="264960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880" y="297288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972880"/>
            <a:ext cx="8228880" cy="161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2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89960" y="4731480"/>
            <a:ext cx="2474280" cy="302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0840" y="465840"/>
            <a:ext cx="4452480" cy="167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TLS 1.3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30840" y="2928240"/>
            <a:ext cx="4452480" cy="168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104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23-24 March, 2019 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Prague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4922640" y="1711080"/>
            <a:ext cx="3724920" cy="24336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732280" y="60840"/>
            <a:ext cx="2206800" cy="14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6120" y="1454040"/>
            <a:ext cx="5888160" cy="356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Handshake Authentication &amp; TLS 1.3 in API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RFC 8446 (TLS 1.3)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remotely from Mauritius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5382F01-0409-4B52-B740-9D55B323FC3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200240"/>
            <a:ext cx="7939800" cy="3566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189360" indent="-188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PHP7 (Reviewed and close to being merged)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in wget (feedback incoming, doubts about PHA)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in nagios (no feedback yet)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Kubernetes controller plugin (Patch in progress)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Nmap (in progress)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TLS-SHARP (in progress)</a:t>
            </a:r>
            <a:endParaRPr b="0" lang="en-US" sz="2400" spc="-1" strike="noStrike">
              <a:latin typeface="Arial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Twisted (in progress)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90C2DB64-0554-4AAD-B223-738A47AEFE7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0560" y="1530360"/>
            <a:ext cx="7242120" cy="305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PHA might need to be refined and implemented better.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Better API integration for OpenSSL (?)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3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3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5CB9C3E7-7D23-4026-A0C7-664FC17E480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200240"/>
            <a:ext cx="4351320" cy="3566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Muzaffar Auhammud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Rahul Golam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Diresh Soomirtee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Kishan Takoordyal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502840" y="4769640"/>
            <a:ext cx="183240" cy="2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76CC81D-6B54-45D2-AF33-9C09E08452A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993920" y="1188720"/>
            <a:ext cx="3954600" cy="13716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See you at the next IETF in Canada.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263920" y="2834640"/>
            <a:ext cx="305712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LibreOffice/6.0.7.3$Linux_X86_64 LibreOffice_project/00m0$Build-3</Application>
  <Words>140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2019-03-24T15:18:29Z</dcterms:modified>
  <cp:revision>14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