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6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6"/>
  </p:normalViewPr>
  <p:slideViewPr>
    <p:cSldViewPr snapToGrid="0" snapToObjects="1">
      <p:cViewPr varScale="1">
        <p:scale>
          <a:sx n="136" d="100"/>
          <a:sy n="136" d="100"/>
        </p:scale>
        <p:origin x="200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850B7-243E-B44C-91D9-EC504FD0DD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09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685800" y="1597820"/>
            <a:ext cx="7772400" cy="110252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05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671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613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63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557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8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9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0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1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2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0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4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5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6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7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8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9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7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1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2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3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4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5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6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84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8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9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0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1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2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3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1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85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6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7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8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9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0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8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2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3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4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5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6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7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05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9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0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1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2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3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4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12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06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7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8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9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0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1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670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620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14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5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6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7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8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9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7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1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2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3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4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5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6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34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8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9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0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1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2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3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1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35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6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7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8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9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0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8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2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3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4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5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6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7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5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9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0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1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2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3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4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2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56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7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8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9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0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1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9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63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4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5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6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7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8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672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4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6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</p:spPr>
        <p:txBody>
          <a:bodyPr lIns="44450" tIns="44450" rIns="44450" bIns="44450" anchor="b"/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IETF Hackathon - &lt;Project name&gt;"/>
          <p:cNvSpPr txBox="1"/>
          <p:nvPr/>
        </p:nvSpPr>
        <p:spPr>
          <a:xfrm>
            <a:off x="3045582" y="4731544"/>
            <a:ext cx="2763675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r>
              <a:t>IETF Hackathon - &lt;Project name&gt;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0731" y="465835"/>
            <a:ext cx="4453348" cy="1678779"/>
          </a:xfrm>
        </p:spPr>
        <p:txBody>
          <a:bodyPr>
            <a:normAutofit/>
          </a:bodyPr>
          <a:lstStyle/>
          <a:p>
            <a:r>
              <a:rPr lang="en-US" dirty="0"/>
              <a:t>IETF Hackathon:</a:t>
            </a:r>
            <a:br>
              <a:rPr lang="en-US" dirty="0"/>
            </a:br>
            <a:r>
              <a:rPr lang="en-US" dirty="0"/>
              <a:t>&lt;Project Name&gt;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0731" y="2928153"/>
            <a:ext cx="4453348" cy="16858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IETF 104</a:t>
            </a:r>
          </a:p>
          <a:p>
            <a:r>
              <a:rPr lang="en-US" dirty="0"/>
              <a:t>23-24 March, 2019 </a:t>
            </a:r>
          </a:p>
          <a:p>
            <a:r>
              <a:rPr lang="en-US" dirty="0"/>
              <a:t>Prague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3974A1-B4FA-8044-A0D2-BC215CB77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656" y="1710906"/>
            <a:ext cx="3725513" cy="243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74159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Hackathon Plan</a:t>
            </a:r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9" y="1454150"/>
            <a:ext cx="5889011" cy="3567113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t>&lt;What problem were you working on?&gt;</a:t>
            </a:r>
            <a:br/>
            <a:endParaRPr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t>&lt;What drafts/RFC’s were involved?&gt; 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t>&lt;Specific problems to solve&gt;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endParaRPr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t>&lt;How you planned to solve it?&gt;</a:t>
            </a:r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got done</a:t>
            </a:r>
          </a:p>
        </p:txBody>
      </p:sp>
      <p:sp>
        <p:nvSpPr>
          <p:cNvPr id="14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199" y="1200150"/>
            <a:ext cx="7940441" cy="3567113"/>
          </a:xfrm>
          <a:prstGeom prst="rect">
            <a:avLst/>
          </a:prstGeom>
        </p:spPr>
        <p:txBody>
          <a:bodyPr/>
          <a:lstStyle/>
          <a:p>
            <a:pPr marL="189186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t>&lt;What you achieved? (key results)&gt;</a:t>
            </a:r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t>&lt;New ideas - what team agreed on&gt;</a:t>
            </a:r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t>&lt;New code - links to github&gt;</a:t>
            </a:r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t>&lt;New design/architecture - what was novel?&gt;</a:t>
            </a:r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t>&lt;New inter-op testing? - link to results&gt;</a:t>
            </a:r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t>&lt;Demos - links to videos&gt;</a:t>
            </a:r>
          </a:p>
        </p:txBody>
      </p:sp>
      <p:sp>
        <p:nvSpPr>
          <p:cNvPr id="145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we learned</a:t>
            </a:r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20699" y="1530350"/>
            <a:ext cx="7243000" cy="3052416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t>&lt;Lessons learned from this hackathon&gt;</a:t>
            </a:r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t>&lt;Issues with existing drafts/RFCs&gt;</a:t>
            </a:r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t>&lt;New implementation guidance?&gt;</a:t>
            </a:r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t>&lt;New feedback to take to WG?&gt;</a:t>
            </a:r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t>&lt;New work to take to WG?&gt;</a:t>
            </a:r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Wrap Up</a:t>
            </a:r>
          </a:p>
        </p:txBody>
      </p:sp>
      <p:sp>
        <p:nvSpPr>
          <p:cNvPr id="1465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457199" y="1200150"/>
            <a:ext cx="4351864" cy="356711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t>Team members: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200"/>
            </a:pPr>
            <a:endParaRPr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800"/>
            </a:pPr>
            <a:r>
              <a:t>First timers @ IETF/Hackathon: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/>
          </a:p>
        </p:txBody>
      </p:sp>
      <p:sp>
        <p:nvSpPr>
          <p:cNvPr id="1466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467" name="Content Placeholder 2"/>
          <p:cNvSpPr txBox="1"/>
          <p:nvPr/>
        </p:nvSpPr>
        <p:spPr>
          <a:xfrm>
            <a:off x="5019228" y="1162050"/>
            <a:ext cx="3955435" cy="359251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/>
          </a:p>
          <a:p>
            <a:pPr algn="ctr">
              <a:lnSpc>
                <a:spcPct val="90000"/>
              </a:lnSpc>
              <a:spcBef>
                <a:spcPts val="500"/>
              </a:spcBef>
              <a:defRPr sz="2400"/>
            </a:pPr>
            <a:r>
              <a:t>&lt;Other links, contacts or notes&gt;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140</Words>
  <Application>Microsoft Macintosh PowerPoint</Application>
  <PresentationFormat>On-screen Show (16:9)</PresentationFormat>
  <Paragraphs>39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Office Theme</vt:lpstr>
      <vt:lpstr>IETF Hackathon: &lt;Project Name&gt;</vt:lpstr>
      <vt:lpstr>Hackathon Plan</vt:lpstr>
      <vt:lpstr>What got done</vt:lpstr>
      <vt:lpstr>What we learned</vt:lpstr>
      <vt:lpstr>Wrap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&lt;Project Name&gt;</dc:title>
  <cp:lastModifiedBy>Charles Eckel (eckelcu)</cp:lastModifiedBy>
  <cp:revision>3</cp:revision>
  <dcterms:modified xsi:type="dcterms:W3CDTF">2019-03-24T09:25:25Z</dcterms:modified>
</cp:coreProperties>
</file>