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6" r:id="rId2"/>
    <p:sldId id="257" r:id="rId3"/>
    <p:sldId id="267" r:id="rId4"/>
    <p:sldId id="269" r:id="rId5"/>
    <p:sldId id="270" r:id="rId6"/>
    <p:sldId id="271" r:id="rId7"/>
    <p:sldId id="258" r:id="rId8"/>
    <p:sldId id="268" r:id="rId9"/>
    <p:sldId id="259" r:id="rId10"/>
    <p:sldId id="260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9"/>
  </p:normalViewPr>
  <p:slideViewPr>
    <p:cSldViewPr snapToGrid="0" snapToObjects="1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0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85109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rPr dirty="0"/>
              <a:t>IETF Hackathon - &lt;</a:t>
            </a:r>
            <a:r>
              <a:rPr lang="en-US" dirty="0" err="1"/>
              <a:t>OpenWSN</a:t>
            </a:r>
            <a:r>
              <a:rPr lang="en-US" dirty="0"/>
              <a:t> Project</a:t>
            </a:r>
            <a:r>
              <a:rPr dirty="0"/>
              <a:t>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hf hdr="0" dt="0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malisa.vucinic@inria.fr" TargetMode="External"/><Relationship Id="rId2" Type="http://schemas.openxmlformats.org/officeDocument/2006/relationships/hyperlink" Target="mailto:tengfei.chang@inria.f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enchmark.6tis.ch/" TargetMode="External"/><Relationship Id="rId5" Type="http://schemas.openxmlformats.org/officeDocument/2006/relationships/hyperlink" Target="http://www.openwsn.org/" TargetMode="External"/><Relationship Id="rId4" Type="http://schemas.openxmlformats.org/officeDocument/2006/relationships/hyperlink" Target="https://datatracker.ietf.org/wg/6tisch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openwsn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enchmark.6tis.ch/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wsn-berkeley/openvisualizer" TargetMode="External"/><Relationship Id="rId2" Type="http://schemas.openxmlformats.org/officeDocument/2006/relationships/hyperlink" Target="https://github.com/openwsn-berkeley/openwsn-fw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wsn-dashboard.eu-gb.mybluemix.net/ui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731" y="465835"/>
            <a:ext cx="4453348" cy="1678779"/>
          </a:xfrm>
        </p:spPr>
        <p:txBody>
          <a:bodyPr>
            <a:normAutofit/>
          </a:bodyPr>
          <a:lstStyle/>
          <a:p>
            <a:r>
              <a:rPr lang="en-US" dirty="0"/>
              <a:t>IETF Hackathon:</a:t>
            </a:r>
            <a:br>
              <a:rPr lang="en-US" dirty="0"/>
            </a:br>
            <a:r>
              <a:rPr lang="en-US" dirty="0" err="1"/>
              <a:t>OpenWSN</a:t>
            </a:r>
            <a:r>
              <a:rPr lang="en-US" dirty="0"/>
              <a:t>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731" y="2928153"/>
            <a:ext cx="4453348" cy="1685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IETF 104</a:t>
            </a:r>
          </a:p>
          <a:p>
            <a:r>
              <a:rPr lang="en-US" dirty="0"/>
              <a:t>23-24 March, 2019 </a:t>
            </a:r>
          </a:p>
          <a:p>
            <a:r>
              <a:rPr lang="en-US" dirty="0"/>
              <a:t>Prague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974A1-B4FA-8044-A0D2-BC215CB77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656" y="1710906"/>
            <a:ext cx="3725513" cy="24344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14629-FDB0-4B5C-9F49-4CCDEE3848E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4159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dirty="0"/>
              <a:t>Team members:</a:t>
            </a: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lang="en-US" dirty="0"/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400"/>
            </a:pPr>
            <a:r>
              <a:rPr lang="en-US" dirty="0" err="1"/>
              <a:t>Tengfei</a:t>
            </a:r>
            <a:r>
              <a:rPr lang="en-US" dirty="0"/>
              <a:t> Chang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400"/>
            </a:pPr>
            <a:r>
              <a:rPr lang="en-US" dirty="0"/>
              <a:t>Malisa </a:t>
            </a:r>
            <a:r>
              <a:rPr lang="en-US" dirty="0" err="1"/>
              <a:t>Vucinic</a:t>
            </a:r>
            <a:r>
              <a:rPr lang="en-US" dirty="0"/>
              <a:t>  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400"/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rPr lang="en-US" dirty="0"/>
              <a:t>Affiliation: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rPr lang="en-US" dirty="0"/>
              <a:t>	Inria-Paris, France</a:t>
            </a:r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940AAE-ACCF-448E-B6CE-CA0EBB4D17F6}"/>
              </a:ext>
            </a:extLst>
          </p:cNvPr>
          <p:cNvSpPr txBox="1"/>
          <p:nvPr/>
        </p:nvSpPr>
        <p:spPr>
          <a:xfrm>
            <a:off x="5075527" y="1200150"/>
            <a:ext cx="3842836" cy="30162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Email:</a:t>
            </a:r>
          </a:p>
          <a:p>
            <a:r>
              <a:rPr lang="en-US" dirty="0"/>
              <a:t>	</a:t>
            </a:r>
            <a:r>
              <a:rPr lang="en-US" dirty="0">
                <a:hlinkClick r:id="rId2"/>
              </a:rPr>
              <a:t>tengfei.chang@inria.fr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>
                <a:hlinkClick r:id="rId3"/>
              </a:rPr>
              <a:t>malisa.vucinic@inria.fr</a:t>
            </a:r>
            <a:endParaRPr lang="en-US" dirty="0"/>
          </a:p>
          <a:p>
            <a:endParaRPr lang="en-US" dirty="0"/>
          </a:p>
          <a:p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r>
              <a:rPr lang="en-US" dirty="0"/>
              <a:t>Links:</a:t>
            </a:r>
          </a:p>
          <a:p>
            <a:r>
              <a:rPr lang="en-US" sz="1600" dirty="0"/>
              <a:t>	</a:t>
            </a:r>
            <a:r>
              <a:rPr lang="en-US" sz="1600" dirty="0">
                <a:hlinkClick r:id="rId4"/>
              </a:rPr>
              <a:t>https://datatracker.ietf.org/wg/6tisch/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>
                <a:hlinkClick r:id="rId5"/>
              </a:rPr>
              <a:t>www.openwsn.org</a:t>
            </a:r>
            <a:endParaRPr lang="en-US" sz="1600" dirty="0"/>
          </a:p>
          <a:p>
            <a:r>
              <a:rPr lang="en-US" sz="1600" dirty="0"/>
              <a:t>          </a:t>
            </a:r>
            <a:r>
              <a:rPr lang="en-US" sz="1600" dirty="0">
                <a:hlinkClick r:id="rId6"/>
              </a:rPr>
              <a:t>https://benchmark.6tis.ch/</a:t>
            </a:r>
            <a:endParaRPr lang="en-US" sz="1600" dirty="0"/>
          </a:p>
          <a:p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5889011" cy="260148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2000" dirty="0"/>
              <a:t>Evaluating the performance of 6TiSCH</a:t>
            </a:r>
            <a:endParaRPr sz="2000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2000" dirty="0"/>
              <a:t>RFC/draft:</a:t>
            </a:r>
          </a:p>
          <a:p>
            <a:pPr marL="1121229" lvl="2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2000" dirty="0"/>
              <a:t>RFC8180</a:t>
            </a:r>
          </a:p>
          <a:p>
            <a:pPr marL="1121229" lvl="2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2000" dirty="0"/>
              <a:t>RFC8480</a:t>
            </a:r>
          </a:p>
          <a:p>
            <a:pPr marL="1121229" lvl="2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2000" dirty="0"/>
              <a:t>draft-ietf-6tisch-msf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2000" dirty="0"/>
              <a:t>Implementing the latest version </a:t>
            </a:r>
            <a:r>
              <a:rPr lang="en-US" sz="2000" dirty="0" err="1"/>
              <a:t>msf</a:t>
            </a:r>
            <a:r>
              <a:rPr lang="en-US" sz="2000" dirty="0"/>
              <a:t> draft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2000" dirty="0"/>
              <a:t>Implementing the continuous delivery benchmarking platform</a:t>
            </a:r>
            <a:endParaRPr sz="20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1028" name="Picture 4" descr="Image result for 6tisch">
            <a:extLst>
              <a:ext uri="{FF2B5EF4-FFF2-40B4-BE49-F238E27FC236}">
                <a16:creationId xmlns:a16="http://schemas.microsoft.com/office/drawing/2014/main" id="{8AF5C362-BE7F-4D0D-9072-BEE923B57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233" y="1992780"/>
            <a:ext cx="2220567" cy="152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03CC-BE0B-463C-9711-3E92AFC5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planned to do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94A36-FE18-4E41-9FD5-ECA404AA6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600" dirty="0" err="1"/>
              <a:t>OpenWSN</a:t>
            </a:r>
            <a:r>
              <a:rPr lang="en-US" sz="1600" dirty="0"/>
              <a:t> Project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600" dirty="0"/>
              <a:t>Open  source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600" dirty="0"/>
              <a:t>Implementation of 6TiSCH stack</a:t>
            </a:r>
          </a:p>
          <a:p>
            <a:pPr marL="1104900" lvl="2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600" dirty="0"/>
              <a:t>Firmware: </a:t>
            </a:r>
            <a:r>
              <a:rPr lang="en-US" sz="1600" dirty="0" err="1"/>
              <a:t>openwsn-fw</a:t>
            </a:r>
            <a:endParaRPr lang="en-US" sz="1600" dirty="0"/>
          </a:p>
          <a:p>
            <a:pPr marL="1104900" lvl="2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600" dirty="0"/>
              <a:t>Software: </a:t>
            </a:r>
            <a:r>
              <a:rPr lang="en-US" sz="1600" dirty="0" err="1"/>
              <a:t>openvisualizer</a:t>
            </a:r>
            <a:r>
              <a:rPr lang="en-US" sz="1600" dirty="0"/>
              <a:t>, </a:t>
            </a:r>
            <a:r>
              <a:rPr lang="en-US" sz="1600" dirty="0" err="1"/>
              <a:t>coap</a:t>
            </a:r>
            <a:endParaRPr lang="en-US" sz="1600" dirty="0"/>
          </a:p>
          <a:p>
            <a:pPr marL="1104900" lvl="2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en-US" sz="16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600" dirty="0" err="1"/>
              <a:t>OpenBenchmark</a:t>
            </a:r>
            <a:r>
              <a:rPr lang="en-US" sz="1600" dirty="0"/>
              <a:t> Project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600" dirty="0"/>
              <a:t>Open source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600" dirty="0"/>
              <a:t>benchmark 6TiSCH stack in a reproducible manner</a:t>
            </a:r>
          </a:p>
          <a:p>
            <a:pPr marL="1104900" lvl="2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600" dirty="0"/>
              <a:t>Front end :  web interface to manage experiment</a:t>
            </a:r>
          </a:p>
          <a:p>
            <a:pPr marL="1104900" lvl="2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600" dirty="0"/>
              <a:t>Back end  : interact with mote over testbed</a:t>
            </a:r>
          </a:p>
          <a:p>
            <a:pPr marL="1104900" lvl="2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0B221-AF96-4883-BCC0-5E71A70B612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1C063-3BE4-445C-B5E7-34A83D9571C0}"/>
              </a:ext>
            </a:extLst>
          </p:cNvPr>
          <p:cNvSpPr txBox="1"/>
          <p:nvPr/>
        </p:nvSpPr>
        <p:spPr>
          <a:xfrm>
            <a:off x="6683145" y="2487465"/>
            <a:ext cx="1871664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  <a:hlinkClick r:id="rId2"/>
              </a:rPr>
              <a:t>www.openwsn.org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Picture 2" descr="Image result for openwsn">
            <a:extLst>
              <a:ext uri="{FF2B5EF4-FFF2-40B4-BE49-F238E27FC236}">
                <a16:creationId xmlns:a16="http://schemas.microsoft.com/office/drawing/2014/main" id="{00CFA367-5878-4146-800D-4F568EEE3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418" y="835320"/>
            <a:ext cx="1784400" cy="17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openbenchmark 6tisch">
            <a:extLst>
              <a:ext uri="{FF2B5EF4-FFF2-40B4-BE49-F238E27FC236}">
                <a16:creationId xmlns:a16="http://schemas.microsoft.com/office/drawing/2014/main" id="{A75EE2DB-09DC-44C4-BE82-717035E58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224" y="3143653"/>
            <a:ext cx="2715689" cy="88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83B412-4FC9-4C66-AA99-614ABAAF2BDC}"/>
              </a:ext>
            </a:extLst>
          </p:cNvPr>
          <p:cNvSpPr txBox="1"/>
          <p:nvPr/>
        </p:nvSpPr>
        <p:spPr>
          <a:xfrm>
            <a:off x="6293224" y="4128099"/>
            <a:ext cx="269400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hlinkClick r:id="rId5"/>
              </a:rPr>
              <a:t>https://benchmark.6tis.ch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50036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2A5FB-7C07-4367-8308-3CA6D8622DA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EED83-71FD-4CDA-AD65-CAF876AB44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9452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47167-8CA2-4831-A8E4-2DB35735DC3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EB06B4-B0C9-447E-BB77-E8B2D94D74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3219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43FDF-7F64-436A-9ED6-86AA487E82A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1115AE-86E3-4A6A-AD72-E2E622F371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0990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1"/>
            <a:ext cx="7940441" cy="28769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600" dirty="0"/>
              <a:t>Outcome</a:t>
            </a:r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600" dirty="0"/>
              <a:t>draft-ietf-6tisch-msf version 02 is implemented</a:t>
            </a:r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500" dirty="0"/>
              <a:t>Benchmark </a:t>
            </a:r>
            <a:r>
              <a:rPr lang="en-US" sz="1500" dirty="0" err="1"/>
              <a:t>CoAP</a:t>
            </a:r>
            <a:r>
              <a:rPr lang="en-US" sz="1500" dirty="0"/>
              <a:t> application is implemented and integrated with the benchmarking service</a:t>
            </a:r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500" dirty="0"/>
              <a:t>Able to receive the signal from mote over Testbed</a:t>
            </a:r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600" dirty="0"/>
              <a:t>Code available at:</a:t>
            </a:r>
          </a:p>
          <a:p>
            <a:pPr marL="1162050" lvl="2" indent="-285750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sz="1600" dirty="0">
                <a:hlinkClick r:id="rId2"/>
              </a:rPr>
              <a:t>https://github.com/openwsn-berkeley/openwsn-fw/</a:t>
            </a:r>
            <a:endParaRPr lang="en-US" sz="1600" dirty="0"/>
          </a:p>
          <a:p>
            <a:pPr marL="1162050" lvl="2" indent="-285750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sz="1600" dirty="0">
                <a:hlinkClick r:id="rId3"/>
              </a:rPr>
              <a:t>https://github.com/openwsn-berkeley/openvisualizer</a:t>
            </a:r>
            <a:endParaRPr lang="en-US" sz="1600" dirty="0"/>
          </a:p>
          <a:p>
            <a:pPr marL="726621" lvl="1" indent="-285750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sz="1600" dirty="0"/>
              <a:t>A live demo available at:  </a:t>
            </a:r>
          </a:p>
          <a:p>
            <a:pPr marL="1162050" lvl="2" indent="-285750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sz="1600" dirty="0">
                <a:hlinkClick r:id="rId4"/>
              </a:rPr>
              <a:t>https://openwsn-dashboard.eu-gb.mybluemix.net/ui</a:t>
            </a:r>
            <a:endParaRPr lang="en-US" sz="1600" dirty="0"/>
          </a:p>
          <a:p>
            <a:pPr marL="1162050" lvl="2" indent="-285750">
              <a:lnSpc>
                <a:spcPct val="90000"/>
              </a:lnSpc>
              <a:spcBef>
                <a:spcPts val="500"/>
              </a:spcBef>
              <a:defRPr sz="2400"/>
            </a:pPr>
            <a:endParaRPr lang="en-US" sz="1600"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7ECB6-748B-4C50-B59C-E4A5E179853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65D520-EC81-42CC-8652-33F0C1FB2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97" y="62466"/>
            <a:ext cx="7022805" cy="464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2292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8397390" cy="30524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800" dirty="0"/>
              <a:t>the performance of MSF-02 version is improved compared to version -01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800" dirty="0"/>
              <a:t>Network forming time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800" dirty="0"/>
              <a:t>Efficient on cell allocation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800" dirty="0"/>
              <a:t>End-to-end reliability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800" dirty="0"/>
              <a:t>The synchronization takes long!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219</Words>
  <Application>Microsoft Office PowerPoint</Application>
  <PresentationFormat>On-screen Show (16:9)</PresentationFormat>
  <Paragraphs>72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IETF Hackathon: OpenWSN Project</vt:lpstr>
      <vt:lpstr>Hackathon Plan</vt:lpstr>
      <vt:lpstr>What we planned to do</vt:lpstr>
      <vt:lpstr>PowerPoint Presentation</vt:lpstr>
      <vt:lpstr>PowerPoint Presentation</vt:lpstr>
      <vt:lpstr>PowerPoint Presentation</vt:lpstr>
      <vt:lpstr>What got done</vt:lpstr>
      <vt:lpstr>PowerPoint Presentation</vt:lpstr>
      <vt:lpstr>What we learned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Tengfei</cp:lastModifiedBy>
  <cp:revision>22</cp:revision>
  <dcterms:modified xsi:type="dcterms:W3CDTF">2019-03-24T12:46:54Z</dcterms:modified>
</cp:coreProperties>
</file>