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jpeg" ContentType="image/jpe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DA99AEB-4756-40C9-A2A7-9289E790E0F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6808026-95E7-4BD5-A149-F9C0D8678BC5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</a:t>
            </a: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FFC5DAB3-81A8-4287-B335-BD44541734E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BA656C33-979E-478B-9B23-EE8592A3D0A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30840" y="465840"/>
            <a:ext cx="44528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&lt;TLS 1.3&gt;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0840" y="2928240"/>
            <a:ext cx="44528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4922640" y="1711080"/>
            <a:ext cx="3725280" cy="24339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732280" y="60840"/>
            <a:ext cx="2207160" cy="142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Post Handshake Authentication &amp; TLS 1.3 in API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RFC 8446 (TLS 1.3)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remotely from Mauritius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5F7E6B83-6E2F-4A61-9978-1F15D8521D9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PHP7 (Reviewed and close to being merged)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PHA in wget (feedback incoming, doubts about PHA)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PHA in nagios (no feedback yet)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Kubernetes controller plugin (Patch in progress)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Nmap (in progress)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TLS-SHARP (in progress)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736F7D90-0BCA-44DD-8F86-37E8ECBD692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PHA might need to be refined and implemented better.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Better API integration for OpenSSL (?)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95B182D1-C135-46ED-AA72-3D881A0836E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435168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Muzaffar Auhammud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Rahul Golam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Diresh Soomirtee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C0EB5DFE-1ADB-4808-97DE-6AE6E06E4B6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See you at the next IETF in Canada.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LibreOffice/6.0.7.3$Linux_X86_64 LibreOffice_project/00m0$Build-3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2019-03-24T14:01:26Z</dcterms:modified>
  <cp:revision>10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