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67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-71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88474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22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fr-FR" dirty="0" smtClean="0"/>
              <a:t>–</a:t>
            </a:r>
            <a:r>
              <a:rPr dirty="0" smtClean="0"/>
              <a:t> </a:t>
            </a:r>
            <a:r>
              <a:rPr lang="x-none" dirty="0" smtClean="0"/>
              <a:t>LPWAN OpenSCHC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chc" TargetMode="External"/><Relationship Id="rId3" Type="http://schemas.openxmlformats.org/officeDocument/2006/relationships/hyperlink" Target="https://datatracker.ietf.org/doc/draft-ietf-lpwan-ipv6-static-context-hc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id/draft-toutain-lpwan-schc-yang-data-model-00.tx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chc" TargetMode="Externa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 smtClean="0"/>
              <a:t>LPWAN </a:t>
            </a:r>
            <a:r>
              <a:rPr lang="en-US" dirty="0" err="1" smtClean="0"/>
              <a:t>OpenSCHC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100" y="1454150"/>
            <a:ext cx="795664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sz="3100" dirty="0" smtClean="0">
                <a:solidFill>
                  <a:schemeClr val="accent4"/>
                </a:solidFill>
              </a:rPr>
              <a:t>open source </a:t>
            </a:r>
            <a:r>
              <a:rPr lang="fr-FR" sz="3100" dirty="0" err="1" smtClean="0">
                <a:solidFill>
                  <a:schemeClr val="accent4"/>
                </a:solidFill>
              </a:rPr>
              <a:t>implementation</a:t>
            </a:r>
            <a:r>
              <a:rPr lang="fr-FR" sz="3100" dirty="0" smtClean="0">
                <a:solidFill>
                  <a:schemeClr val="accent4"/>
                </a:solidFill>
              </a:rPr>
              <a:t> of SCHC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>
                <a:hlinkClick r:id="rId2"/>
              </a:rPr>
              <a:t>https://github.com/</a:t>
            </a:r>
            <a:r>
              <a:rPr lang="fr-FR" dirty="0" smtClean="0">
                <a:hlinkClick r:id="rId2"/>
              </a:rPr>
              <a:t>openschc</a:t>
            </a:r>
            <a:r>
              <a:rPr lang="fr-FR" dirty="0" smtClean="0"/>
              <a:t> </a:t>
            </a:r>
            <a:endParaRPr lang="fr-FR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fr-FR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SCHC (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Header Compression</a:t>
            </a:r>
            <a:r>
              <a:rPr lang="fr-FR" dirty="0" smtClean="0"/>
              <a:t>)?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 smtClean="0"/>
              <a:t>compressing</a:t>
            </a:r>
            <a:r>
              <a:rPr lang="fr-FR" dirty="0" smtClean="0"/>
              <a:t> headers and </a:t>
            </a:r>
            <a:r>
              <a:rPr lang="fr-FR" dirty="0" err="1" smtClean="0"/>
              <a:t>fragmenting</a:t>
            </a:r>
            <a:r>
              <a:rPr lang="fr-FR" dirty="0" smtClean="0"/>
              <a:t> </a:t>
            </a:r>
            <a:r>
              <a:rPr lang="fr-FR" dirty="0" err="1" smtClean="0"/>
              <a:t>packets</a:t>
            </a:r>
            <a:r>
              <a:rPr lang="fr-FR" dirty="0" smtClean="0"/>
              <a:t> for </a:t>
            </a:r>
            <a:r>
              <a:rPr lang="fr-FR" dirty="0" err="1"/>
              <a:t>LPWANs</a:t>
            </a:r>
            <a:r>
              <a:rPr lang="fr-FR" dirty="0"/>
              <a:t> (</a:t>
            </a:r>
            <a:r>
              <a:rPr lang="fr-FR" dirty="0" err="1"/>
              <a:t>Low</a:t>
            </a:r>
            <a:r>
              <a:rPr lang="fr-FR" dirty="0"/>
              <a:t> Power Wide Area Networks)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s</a:t>
            </a:r>
            <a:r>
              <a:rPr lang="fr-FR" dirty="0" err="1" smtClean="0"/>
              <a:t>tandardized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LPWAN </a:t>
            </a:r>
            <a:r>
              <a:rPr lang="fr-FR" dirty="0" err="1" smtClean="0"/>
              <a:t>Working</a:t>
            </a:r>
            <a:r>
              <a:rPr lang="fr-FR" dirty="0" smtClean="0"/>
              <a:t> Group of IETF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smtClean="0">
                <a:hlinkClick r:id="rId3"/>
              </a:rPr>
              <a:t>draft-ietf-lpwan-ipv6-static-context-hc</a:t>
            </a:r>
            <a:r>
              <a:rPr lang="fr-FR" dirty="0" smtClean="0"/>
              <a:t> </a:t>
            </a:r>
            <a:r>
              <a:rPr lang="fr-FR" dirty="0" err="1" smtClean="0"/>
              <a:t>submitted</a:t>
            </a:r>
            <a:r>
              <a:rPr lang="fr-FR" dirty="0" smtClean="0"/>
              <a:t> to IESG</a:t>
            </a:r>
            <a:endParaRPr lang="fr-FR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x-none" dirty="0" smtClean="0"/>
              <a:t>got done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Made OpenSCHC </a:t>
            </a:r>
            <a:r>
              <a:rPr lang="x-none" i="1" dirty="0" smtClean="0"/>
              <a:t>easier to use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Cleaned</a:t>
            </a:r>
            <a:r>
              <a:rPr lang="fr-FR" dirty="0"/>
              <a:t> up code repo, </a:t>
            </a:r>
            <a:r>
              <a:rPr lang="fr-FR" dirty="0" err="1"/>
              <a:t>added</a:t>
            </a:r>
            <a:r>
              <a:rPr lang="fr-FR" dirty="0"/>
              <a:t> README, new Wiki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Adjusted</a:t>
            </a:r>
            <a:r>
              <a:rPr lang="fr-FR" dirty="0"/>
              <a:t> code to </a:t>
            </a:r>
            <a:r>
              <a:rPr lang="fr-FR" dirty="0" err="1"/>
              <a:t>run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micropython</a:t>
            </a:r>
            <a:r>
              <a:rPr lang="fr-FR" dirty="0"/>
              <a:t>, not </a:t>
            </a:r>
            <a:r>
              <a:rPr lang="fr-FR" dirty="0" err="1"/>
              <a:t>just</a:t>
            </a:r>
            <a:r>
              <a:rPr lang="fr-FR" dirty="0"/>
              <a:t> Python3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Added</a:t>
            </a:r>
            <a:r>
              <a:rPr lang="fr-FR" dirty="0"/>
              <a:t>/</a:t>
            </a:r>
            <a:r>
              <a:rPr lang="fr-FR" dirty="0" err="1"/>
              <a:t>changed</a:t>
            </a:r>
            <a:r>
              <a:rPr lang="fr-FR" dirty="0"/>
              <a:t> unit tests to support </a:t>
            </a:r>
            <a:r>
              <a:rPr lang="fr-FR" dirty="0" err="1"/>
              <a:t>Pytest</a:t>
            </a:r>
            <a:endParaRPr lang="fr-FR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Added</a:t>
            </a:r>
            <a:r>
              <a:rPr lang="fr-FR" dirty="0"/>
              <a:t> Sphinx </a:t>
            </a:r>
            <a:r>
              <a:rPr lang="fr-FR" dirty="0" err="1" smtClean="0"/>
              <a:t>documentatio</a:t>
            </a:r>
            <a:r>
              <a:rPr lang="x-none" dirty="0" smtClean="0"/>
              <a:t>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Improved </a:t>
            </a:r>
            <a:r>
              <a:rPr lang="x-none" i="1" dirty="0" smtClean="0"/>
              <a:t>functionalities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 smtClean="0"/>
              <a:t>Augmented</a:t>
            </a:r>
            <a:r>
              <a:rPr lang="fr-FR" dirty="0" smtClean="0"/>
              <a:t> test </a:t>
            </a:r>
            <a:r>
              <a:rPr lang="fr-FR" dirty="0" err="1"/>
              <a:t>coverage</a:t>
            </a:r>
            <a:endParaRPr lang="fr-FR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Implemented</a:t>
            </a:r>
            <a:r>
              <a:rPr lang="fr-FR" dirty="0"/>
              <a:t> more compression </a:t>
            </a:r>
            <a:r>
              <a:rPr lang="fr-FR" dirty="0" err="1"/>
              <a:t>functionalities</a:t>
            </a:r>
            <a:endParaRPr lang="fr-FR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connector</a:t>
            </a:r>
            <a:r>
              <a:rPr lang="fr-FR" dirty="0"/>
              <a:t> to exchange messages over LoRaWAN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pycom</a:t>
            </a:r>
            <a:r>
              <a:rPr lang="fr-FR" dirty="0"/>
              <a:t> </a:t>
            </a:r>
            <a:r>
              <a:rPr lang="fr-FR" dirty="0" err="1" smtClean="0"/>
              <a:t>device</a:t>
            </a:r>
            <a:endParaRPr lang="fr-FR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99539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Some parts of spec not understood by implementors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i="1" dirty="0" smtClean="0"/>
              <a:t>W</a:t>
            </a:r>
            <a:r>
              <a:rPr lang="x-none" i="1" dirty="0" smtClean="0"/>
              <a:t>e will add examples in Appendix section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x-none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Implementing a full system requires describing the compression rule, the fragmentation parameters, etc. New draft started about data model for these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smtClean="0">
                <a:hlinkClick r:id="rId2"/>
              </a:rPr>
              <a:t>draft-toutain-lpwan-schc-yang-data-model</a:t>
            </a:r>
            <a:endParaRPr lang="x-none" i="1" dirty="0" smtClean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x-none" i="1" dirty="0" smtClean="0"/>
              <a:t>Work at this hackathon provides food for new draft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x-none" dirty="0"/>
              <a:t>9</a:t>
            </a:r>
            <a:r>
              <a:rPr lang="x-none" dirty="0" smtClean="0"/>
              <a:t> t</a:t>
            </a:r>
            <a:r>
              <a:rPr dirty="0" smtClean="0"/>
              <a:t>eam members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 smtClean="0"/>
              <a:t>Cédric Adjih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 smtClean="0"/>
              <a:t>Sergio Aguilar*</a:t>
            </a:r>
            <a:r>
              <a:rPr lang="x-none" sz="2600" b="1" baseline="30000" dirty="0"/>
              <a:t>+</a:t>
            </a:r>
            <a:endParaRPr lang="x-none" sz="2400" b="1" dirty="0" smtClean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fr-FR" dirty="0" smtClean="0"/>
              <a:t>Jose </a:t>
            </a:r>
            <a:r>
              <a:rPr lang="fr-FR" dirty="0"/>
              <a:t>Ignacio </a:t>
            </a:r>
            <a:r>
              <a:rPr lang="fr-FR" dirty="0" err="1" smtClean="0"/>
              <a:t>Alamos</a:t>
            </a:r>
            <a:r>
              <a:rPr lang="fr-FR" dirty="0" smtClean="0"/>
              <a:t>*</a:t>
            </a:r>
            <a:endParaRPr lang="x-none" sz="2400" dirty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/>
              <a:t>Sandoche Balakrichenan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/>
              <a:t>Dominique </a:t>
            </a:r>
            <a:r>
              <a:rPr lang="x-none" sz="2400" dirty="0" smtClean="0"/>
              <a:t>Barthel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 smtClean="0"/>
              <a:t>Antoine Bernard*</a:t>
            </a:r>
            <a:endParaRPr lang="x-none" sz="2400" dirty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 smtClean="0"/>
              <a:t>Ivaylo Petrov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 smtClean="0"/>
              <a:t>Shoichi Sakane</a:t>
            </a:r>
            <a:r>
              <a:rPr lang="x-none" sz="2400" b="1" baseline="30000" dirty="0"/>
              <a:t>+</a:t>
            </a:r>
            <a:endParaRPr lang="x-none" sz="2400" baseline="30000" dirty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 smtClean="0"/>
              <a:t>Laurent Toutain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 lang="fr-FR" sz="2400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 lang="fr-FR" sz="2200" dirty="0" smtClean="0"/>
              <a:t>* </a:t>
            </a:r>
            <a:r>
              <a:rPr lang="fr-FR" sz="2200" dirty="0"/>
              <a:t>First </a:t>
            </a:r>
            <a:r>
              <a:rPr lang="fr-FR" sz="2200" dirty="0" err="1"/>
              <a:t>timer</a:t>
            </a:r>
            <a:r>
              <a:rPr lang="fr-FR" sz="2200" dirty="0"/>
              <a:t> @ IETF/</a:t>
            </a:r>
            <a:r>
              <a:rPr lang="fr-FR" sz="2200" dirty="0" err="1"/>
              <a:t>Hackathon</a:t>
            </a:r>
            <a:endParaRPr lang="fr-FR" sz="22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 lang="fr-FR" sz="2200" dirty="0"/>
              <a:t>+ </a:t>
            </a:r>
            <a:r>
              <a:rPr lang="fr-FR" sz="2200" dirty="0" err="1" smtClean="0"/>
              <a:t>Remote</a:t>
            </a:r>
            <a:endParaRPr lang="fr-FR" sz="2200"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5132189" y="4166936"/>
            <a:ext cx="376780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  <a:hlinkClick r:id="rId2"/>
              </a:rPr>
              <a:t>https://github.com/openschc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Image 1" descr="SCHC_hackathon104_team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20" y="1228139"/>
            <a:ext cx="3816769" cy="286488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255</Words>
  <Application>Microsoft Macintosh PowerPoint</Application>
  <PresentationFormat>Présentation à l'écran (16:9)</PresentationFormat>
  <Paragraphs>53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Office Theme</vt:lpstr>
      <vt:lpstr>IETF Hackathon: LPWAN OpenSCHC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Dominique Barthel</cp:lastModifiedBy>
  <cp:revision>19</cp:revision>
  <dcterms:modified xsi:type="dcterms:W3CDTF">2019-03-24T13:53:52Z</dcterms:modified>
</cp:coreProperties>
</file>