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 snapToObjects="1">
      <p:cViewPr varScale="1">
        <p:scale>
          <a:sx n="115" d="100"/>
          <a:sy n="115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0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cfb-ippm-spinbit-new-measurements-00" TargetMode="External"/><Relationship Id="rId2" Type="http://schemas.openxmlformats.org/officeDocument/2006/relationships/hyperlink" Target="https://tools.ietf.org/html/draft-trammell-ippm-spin-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draft-cfb-ippm-spinbit-new-measurements-0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1" y="465835"/>
            <a:ext cx="4453348" cy="1678779"/>
          </a:xfrm>
        </p:spPr>
        <p:txBody>
          <a:bodyPr>
            <a:normAutofit fontScale="90000"/>
          </a:bodyPr>
          <a:lstStyle/>
          <a:p>
            <a:r>
              <a:rPr lang="en-US" dirty="0"/>
              <a:t>IETF Hackathon:</a:t>
            </a:r>
            <a:br>
              <a:rPr lang="en-US" dirty="0"/>
            </a:br>
            <a:r>
              <a:rPr lang="en-US" dirty="0" err="1"/>
              <a:t>SpinDump</a:t>
            </a:r>
            <a:br>
              <a:rPr lang="en-US" dirty="0"/>
            </a:br>
            <a:r>
              <a:rPr lang="en-US" sz="3600" dirty="0"/>
              <a:t>(QUIC Measurements)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453348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104</a:t>
            </a:r>
          </a:p>
          <a:p>
            <a:r>
              <a:rPr lang="en-US" dirty="0"/>
              <a:t>23-24 March, 2019 </a:t>
            </a:r>
          </a:p>
          <a:p>
            <a:r>
              <a:rPr lang="en-US" dirty="0"/>
              <a:t>Prague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974A1-B4FA-8044-A0D2-BC215CB7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56" y="1710906"/>
            <a:ext cx="3725513" cy="243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1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68620"/>
            <a:ext cx="588901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were working on tools for network performance monitoring</a:t>
            </a:r>
            <a:br>
              <a:rPr sz="2000" dirty="0"/>
            </a:br>
            <a:endParaRPr sz="20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sv-SE" sz="2000" dirty="0"/>
              <a:t>Relevant drafts</a:t>
            </a: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u="sng" dirty="0">
                <a:latin typeface="Helvetica Neue"/>
                <a:hlinkClick r:id="rId2"/>
              </a:rPr>
              <a:t>draft-</a:t>
            </a:r>
            <a:r>
              <a:rPr lang="en-US" sz="1800" u="sng" dirty="0" err="1">
                <a:latin typeface="Helvetica Neue"/>
                <a:hlinkClick r:id="rId2"/>
              </a:rPr>
              <a:t>trammell</a:t>
            </a:r>
            <a:r>
              <a:rPr lang="en-US" sz="1800" u="sng" dirty="0">
                <a:latin typeface="Helvetica Neue"/>
                <a:hlinkClick r:id="rId2"/>
              </a:rPr>
              <a:t>-</a:t>
            </a:r>
            <a:r>
              <a:rPr lang="en-US" sz="1800" u="sng" dirty="0" err="1">
                <a:latin typeface="Helvetica Neue"/>
                <a:hlinkClick r:id="rId2"/>
              </a:rPr>
              <a:t>ippm</a:t>
            </a:r>
            <a:r>
              <a:rPr lang="en-US" sz="1800" u="sng" dirty="0">
                <a:latin typeface="Helvetica Neue"/>
                <a:hlinkClick r:id="rId2"/>
              </a:rPr>
              <a:t>-spin</a:t>
            </a:r>
            <a:endParaRPr lang="en-US" sz="1800" u="sng" dirty="0">
              <a:latin typeface="Helvetica Neue"/>
            </a:endParaRP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u="sng" dirty="0">
                <a:latin typeface="Helvetica Neue"/>
                <a:hlinkClick r:id="rId3"/>
              </a:rPr>
              <a:t>draft-</a:t>
            </a:r>
            <a:r>
              <a:rPr lang="en-US" sz="1800" u="sng" dirty="0" err="1">
                <a:latin typeface="Helvetica Neue"/>
                <a:hlinkClick r:id="rId3"/>
              </a:rPr>
              <a:t>cfb</a:t>
            </a:r>
            <a:r>
              <a:rPr lang="en-US" sz="1800" u="sng" dirty="0">
                <a:latin typeface="Helvetica Neue"/>
                <a:hlinkClick r:id="rId3"/>
              </a:rPr>
              <a:t>-</a:t>
            </a:r>
            <a:r>
              <a:rPr lang="en-US" sz="1800" u="sng" dirty="0" err="1">
                <a:latin typeface="Helvetica Neue"/>
                <a:hlinkClick r:id="rId3"/>
              </a:rPr>
              <a:t>ippm</a:t>
            </a:r>
            <a:r>
              <a:rPr lang="en-US" sz="1800" u="sng" dirty="0">
                <a:latin typeface="Helvetica Neue"/>
                <a:hlinkClick r:id="rId3"/>
              </a:rPr>
              <a:t>-</a:t>
            </a:r>
            <a:r>
              <a:rPr lang="en-US" sz="1800" u="sng" dirty="0" err="1">
                <a:latin typeface="Helvetica Neue"/>
                <a:hlinkClick r:id="rId3"/>
              </a:rPr>
              <a:t>spinbit</a:t>
            </a:r>
            <a:r>
              <a:rPr lang="en-US" sz="1800" u="sng" dirty="0">
                <a:latin typeface="Helvetica Neue"/>
                <a:hlinkClick r:id="rId3"/>
              </a:rPr>
              <a:t>-new-measurements</a:t>
            </a:r>
            <a:endParaRPr lang="en-US" sz="1800" u="sng" dirty="0">
              <a:latin typeface="Helvetica Neue"/>
            </a:endParaRPr>
          </a:p>
          <a:p>
            <a:pPr marL="1121229" lvl="2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800" u="sng" dirty="0">
                <a:latin typeface="Helvetica Neue"/>
              </a:rPr>
              <a:t>The set of QUIC drafts</a:t>
            </a:r>
            <a:endParaRPr sz="1800" dirty="0"/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sz="20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Improve the spindump analyzer tool, implement aggregation and visualisation tools</a:t>
            </a:r>
            <a:endParaRPr sz="20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got done</a:t>
            </a:r>
          </a:p>
        </p:txBody>
      </p:sp>
      <p:sp>
        <p:nvSpPr>
          <p:cNvPr id="14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7940441" cy="3567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Added support for Google QUIC back to Q043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Added support for IETF QUIC draft 18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updated the JSON reporting format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fixed bugs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started work on an aggregation server that collects data from multiple spindump instances.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started work on a visualization tool that combines end to end performance data with data from network segments.</a:t>
            </a:r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sv-SE" sz="2000" dirty="0"/>
              <a:t>We discussed potential improvements to the spinbit based on: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800" u="sng" dirty="0">
                <a:latin typeface="Helvetica Neue"/>
                <a:hlinkClick r:id="rId2"/>
              </a:rPr>
              <a:t>draft-</a:t>
            </a:r>
            <a:r>
              <a:rPr lang="en-US" sz="1800" u="sng" dirty="0" err="1">
                <a:latin typeface="Helvetica Neue"/>
                <a:hlinkClick r:id="rId2"/>
              </a:rPr>
              <a:t>cfb</a:t>
            </a:r>
            <a:r>
              <a:rPr lang="en-US" sz="1800" u="sng" dirty="0">
                <a:latin typeface="Helvetica Neue"/>
                <a:hlinkClick r:id="rId2"/>
              </a:rPr>
              <a:t>-</a:t>
            </a:r>
            <a:r>
              <a:rPr lang="en-US" sz="1800" u="sng" dirty="0" err="1">
                <a:latin typeface="Helvetica Neue"/>
                <a:hlinkClick r:id="rId2"/>
              </a:rPr>
              <a:t>ippm</a:t>
            </a:r>
            <a:r>
              <a:rPr lang="en-US" sz="1800" u="sng" dirty="0">
                <a:latin typeface="Helvetica Neue"/>
                <a:hlinkClick r:id="rId2"/>
              </a:rPr>
              <a:t>-</a:t>
            </a:r>
            <a:r>
              <a:rPr lang="en-US" sz="1800" u="sng" dirty="0" err="1">
                <a:latin typeface="Helvetica Neue"/>
                <a:hlinkClick r:id="rId2"/>
              </a:rPr>
              <a:t>spinbit</a:t>
            </a:r>
            <a:r>
              <a:rPr lang="en-US" sz="1800" u="sng" dirty="0">
                <a:latin typeface="Helvetica Neue"/>
                <a:hlinkClick r:id="rId2"/>
              </a:rPr>
              <a:t>-new-measurements</a:t>
            </a:r>
            <a:r>
              <a:rPr lang="en-US" sz="1800" u="sng" dirty="0">
                <a:latin typeface="Helvetica Neue"/>
              </a:rPr>
              <a:t> </a:t>
            </a: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buChar char="–"/>
              <a:defRPr sz="2400"/>
            </a:pPr>
            <a:r>
              <a:rPr lang="en-US" sz="1800" dirty="0">
                <a:latin typeface="Helvetica Neue"/>
              </a:rPr>
              <a:t>Future candidate for </a:t>
            </a:r>
            <a:r>
              <a:rPr lang="en-US" sz="1800" dirty="0" err="1">
                <a:latin typeface="Helvetica Neue"/>
              </a:rPr>
              <a:t>spindump</a:t>
            </a:r>
            <a:endParaRPr lang="en-US" sz="1800" dirty="0">
              <a:latin typeface="Helvetica Neue"/>
            </a:endParaRPr>
          </a:p>
          <a:p>
            <a:pPr marL="630057" lvl="1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sv-SE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sv-SE" sz="2000" dirty="0"/>
          </a:p>
          <a:p>
            <a:pPr marL="189186" indent="-189186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endParaRPr lang="sv-SE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dirty="0"/>
          </a:p>
        </p:txBody>
      </p:sp>
      <p:sp>
        <p:nvSpPr>
          <p:cNvPr id="1458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 dirty="0"/>
              <a:t>Preparing a Demo for Monday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13DB56-EBFA-4EB0-A4A7-7751C4E03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86" y="1374654"/>
            <a:ext cx="6770914" cy="27616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Wrap Up</a:t>
            </a:r>
          </a:p>
        </p:txBody>
      </p:sp>
      <p:sp>
        <p:nvSpPr>
          <p:cNvPr id="14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457199" y="1200150"/>
            <a:ext cx="4351864" cy="356711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r>
              <a:rPr dirty="0"/>
              <a:t>Team members: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Jari Arkko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Szilvester Nadas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Marcus Ihlar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Roni Even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200"/>
            </a:pPr>
            <a:r>
              <a:rPr lang="sv-SE" dirty="0"/>
              <a:t>Mauro Cociglio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2400"/>
            </a:pPr>
            <a:endParaRPr dirty="0"/>
          </a:p>
        </p:txBody>
      </p:sp>
      <p:sp>
        <p:nvSpPr>
          <p:cNvPr id="1466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sp>
        <p:nvSpPr>
          <p:cNvPr id="1467" name="Content Placeholder 2"/>
          <p:cNvSpPr txBox="1"/>
          <p:nvPr/>
        </p:nvSpPr>
        <p:spPr>
          <a:xfrm>
            <a:off x="5019228" y="1162050"/>
            <a:ext cx="3955435" cy="35925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>
              <a:lnSpc>
                <a:spcPct val="90000"/>
              </a:lnSpc>
              <a:spcBef>
                <a:spcPts val="500"/>
              </a:spcBef>
              <a:defRPr sz="2400"/>
            </a:pPr>
            <a:endParaRPr dirty="0"/>
          </a:p>
          <a:p>
            <a:pPr algn="ctr">
              <a:lnSpc>
                <a:spcPct val="90000"/>
              </a:lnSpc>
              <a:spcBef>
                <a:spcPts val="500"/>
              </a:spcBef>
              <a:defRPr sz="2400"/>
            </a:pPr>
            <a:r>
              <a:rPr lang="sv-SE" dirty="0"/>
              <a:t>https://github.com/EricssonResearch/spindump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Office PowerPoint</Application>
  <PresentationFormat>On-screen Show (16:9)</PresentationFormat>
  <Paragraphs>43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 Neue</vt:lpstr>
      <vt:lpstr>Times New Roman</vt:lpstr>
      <vt:lpstr>Office Theme</vt:lpstr>
      <vt:lpstr>IETF Hackathon: SpinDump (QUIC Measurements)</vt:lpstr>
      <vt:lpstr>Hackathon Plan</vt:lpstr>
      <vt:lpstr>What got done</vt:lpstr>
      <vt:lpstr>Preparing a Demo for Monday</vt:lpstr>
      <vt:lpstr>Wrap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Marcus Ihlar</dc:creator>
  <cp:lastModifiedBy>Marcus Ihlar</cp:lastModifiedBy>
  <cp:revision>24</cp:revision>
  <dcterms:modified xsi:type="dcterms:W3CDTF">2019-03-24T12:59:48Z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pdateProcess">
    <vt:lpwstr>End</vt:lpwstr>
  </property>
</Properties>
</file>