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wmf" ContentType="image/x-wmf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1D40E1-4E5A-4F1F-BCA8-540DA6A4F59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796B7B8-9050-4039-B456-EB58637A966F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EAFA5AD-7B60-4C4F-9DA4-95AE83356C7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1AC0F124-DC22-41CD-8FA1-B6C63739DF9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&lt;http 451&gt;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922640" y="365760"/>
            <a:ext cx="3725280" cy="2433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657400" y="3234600"/>
            <a:ext cx="2206440" cy="14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Develop a http451 module for drupal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Drupal Is used by 3% of all websites of the world.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1F127236-2DF4-4B3B-B9B8-75BFB820CDD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 451 is now in the review queue by drupal developers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Geoip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Live demo: https://creativemauritius.com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0F7A0F3-B2A1-4B7C-A33D-11D8A6483E3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19440" y="2743200"/>
            <a:ext cx="3589920" cy="23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Listening to drupal review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Small implementation issues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Hopefully it will become official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D91181F4-1DCF-4AB4-8F36-AE1E0198C9D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Kifah Meeran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3615315-988E-4DBF-8C4A-FC53652DDEF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212080" y="1280160"/>
            <a:ext cx="3056760" cy="15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2019-03-24T16:30:35Z</dcterms:modified>
  <cp:revision>7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