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2.jpeg" ContentType="image/jpeg"/>
  <Override PartName="/ppt/media/image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7556C3E-D72F-457A-8C70-234F8B59E0B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0" y="0"/>
            <a:ext cx="359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E3979BA-9776-4322-A7EE-9014DE6D7C74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2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189960" y="4731480"/>
            <a:ext cx="24742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bz@freebsd.org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30840" y="465840"/>
            <a:ext cx="4452480" cy="167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IPv6-only flag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(6man)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30840" y="2928240"/>
            <a:ext cx="4452480" cy="1685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104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23-24 March, 2019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Prague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4922640" y="1711080"/>
            <a:ext cx="3724920" cy="24336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6022440" y="146880"/>
            <a:ext cx="1749600" cy="113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46120" y="1454040"/>
            <a:ext cx="5888160" cy="3566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2286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Interop with different IP stacks : Apple Mac OS X, Linux, Android, Apple IoS.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Do initial implementation which is close to what FreeBSD did (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  <a:hlinkClick r:id="rId1"/>
              </a:rPr>
              <a:t>bz@freebsd.org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draft-ietf-6man-ipv6only-flag-05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Working from Mauritius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9BA2AF57-3330-488C-9A8C-D358F7F9545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200240"/>
            <a:ext cx="7939800" cy="3566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1893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Tcpdump patch</a:t>
            </a:r>
            <a:endParaRPr b="0" lang="en-US" sz="2400" spc="-1" strike="noStrike">
              <a:latin typeface="Arial"/>
            </a:endParaRPr>
          </a:p>
          <a:p>
            <a:pPr marL="1893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Partial radvd patch (advertises ipv6-only flag unconditionally)</a:t>
            </a:r>
            <a:endParaRPr b="0" lang="en-US" sz="2400" spc="-1" strike="noStrike">
              <a:latin typeface="Arial"/>
            </a:endParaRPr>
          </a:p>
          <a:p>
            <a:pPr marL="1893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00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03B8DC80-55B2-4347-A93F-1FF449DFF74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20560" y="1530360"/>
            <a:ext cx="7242120" cy="3051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228600" indent="-22788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Need for more interop to make sure that as many stacks handle it safely.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Disabling IPv4 completely in different codebases is difficult.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3D5B1336-3EF9-41DC-B484-11FBE8E800D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200240"/>
            <a:ext cx="4351320" cy="3566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Ole Troan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Bob Hinden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Bjoern Zeeb (remote)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Loganaden Velvindron (remote)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AD39FE69-8E73-4217-A0E2-A0ABE0AD11D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5019120" y="1162080"/>
            <a:ext cx="3954600" cy="35917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See you at the next IETF in Canada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LibreOffice/6.0.7.3$Linux_X86_64 LibreOffice_project/00m0$Build-3</Application>
  <Words>140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2019-03-24T16:47:49Z</dcterms:modified>
  <cp:revision>14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