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16" y="-10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806E-7B2A-4B95-899C-D22C070A5D24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AE57-E1D6-4AE5-A13E-E5A3A53B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3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806E-7B2A-4B95-899C-D22C070A5D24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AE57-E1D6-4AE5-A13E-E5A3A53B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2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806E-7B2A-4B95-899C-D22C070A5D24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AE57-E1D6-4AE5-A13E-E5A3A53B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806E-7B2A-4B95-899C-D22C070A5D24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AE57-E1D6-4AE5-A13E-E5A3A53B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2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806E-7B2A-4B95-899C-D22C070A5D24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AE57-E1D6-4AE5-A13E-E5A3A53B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8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806E-7B2A-4B95-899C-D22C070A5D24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AE57-E1D6-4AE5-A13E-E5A3A53B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806E-7B2A-4B95-899C-D22C070A5D24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AE57-E1D6-4AE5-A13E-E5A3A53B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9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806E-7B2A-4B95-899C-D22C070A5D24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AE57-E1D6-4AE5-A13E-E5A3A53B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806E-7B2A-4B95-899C-D22C070A5D24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AE57-E1D6-4AE5-A13E-E5A3A53B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8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806E-7B2A-4B95-899C-D22C070A5D24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AE57-E1D6-4AE5-A13E-E5A3A53B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806E-7B2A-4B95-899C-D22C070A5D24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AE57-E1D6-4AE5-A13E-E5A3A53B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5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E806E-7B2A-4B95-899C-D22C070A5D24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AE57-E1D6-4AE5-A13E-E5A3A53B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I2RS </a:t>
            </a:r>
            <a:br>
              <a:rPr lang="en-US" dirty="0" smtClean="0"/>
            </a:br>
            <a:r>
              <a:rPr lang="en-US" dirty="0" smtClean="0"/>
              <a:t>Building the NG routing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638800"/>
            <a:ext cx="6400800" cy="6953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Sue Hares, </a:t>
            </a:r>
            <a:r>
              <a:rPr lang="en-US" b="1" dirty="0" err="1" smtClean="0">
                <a:solidFill>
                  <a:schemeClr val="tx1"/>
                </a:solidFill>
              </a:rPr>
              <a:t>Jie</a:t>
            </a:r>
            <a:r>
              <a:rPr lang="en-US" b="1" dirty="0" smtClean="0">
                <a:solidFill>
                  <a:schemeClr val="tx1"/>
                </a:solidFill>
              </a:rPr>
              <a:t> Dong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www.idesignarch.com/wp-content/uploads/Google-Council-Bluffs-Iowa-Data-Center-Router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62100"/>
            <a:ext cx="5870327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8800" y="4276546"/>
            <a:ext cx="3714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I2RS built for High performance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AutoShape 6" descr="Image result for cisco access rou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cisco access 251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Image result for cisco access 25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89005"/>
            <a:ext cx="2537565" cy="108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78982" y="4045713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Not the Pizza box CLI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67687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ephemeral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65818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ephemeral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502" y="3200401"/>
            <a:ext cx="4196398" cy="365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ephemeral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0401"/>
            <a:ext cx="6705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9168" y="228601"/>
            <a:ext cx="4468632" cy="27432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New concepts </a:t>
            </a:r>
          </a:p>
          <a:p>
            <a:r>
              <a:rPr lang="en-US" dirty="0" smtClean="0"/>
              <a:t>Ephemeral state </a:t>
            </a:r>
          </a:p>
          <a:p>
            <a:r>
              <a:rPr lang="en-US" dirty="0" smtClean="0"/>
              <a:t>High Speed Publication/subscription stream</a:t>
            </a:r>
          </a:p>
          <a:p>
            <a:r>
              <a:rPr lang="en-US" dirty="0" smtClean="0"/>
              <a:t>Tracing </a:t>
            </a:r>
          </a:p>
          <a:p>
            <a:r>
              <a:rPr lang="en-US" dirty="0" smtClean="0"/>
              <a:t>High speed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3505200" cy="792162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I2RS 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527158"/>
            <a:ext cx="304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Via  RESTCONF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NETCONF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219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I2RS Interim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Challenge: </a:t>
            </a:r>
            <a:r>
              <a:rPr lang="en-US" dirty="0" smtClean="0"/>
              <a:t>Can all the  I2RS modules be integrated into ODL environment?</a:t>
            </a:r>
          </a:p>
          <a:p>
            <a:pPr marL="0" indent="0">
              <a:buNone/>
            </a:pPr>
            <a:r>
              <a:rPr lang="en-US" b="1" dirty="0" smtClean="0"/>
              <a:t>Steps:  </a:t>
            </a:r>
            <a:endParaRPr lang="en-US" dirty="0" smtClean="0"/>
          </a:p>
          <a:p>
            <a:r>
              <a:rPr lang="en-US" dirty="0" smtClean="0"/>
              <a:t>Load into I2RS into I2rs repository</a:t>
            </a:r>
          </a:p>
          <a:p>
            <a:r>
              <a:rPr lang="en-US" dirty="0" smtClean="0"/>
              <a:t>Validate </a:t>
            </a:r>
          </a:p>
          <a:p>
            <a:r>
              <a:rPr lang="en-US" dirty="0" smtClean="0"/>
              <a:t>Build I2RS Yang modules into ubuntu-14 + Lithium</a:t>
            </a:r>
          </a:p>
          <a:p>
            <a:r>
              <a:rPr lang="en-US" dirty="0" smtClean="0"/>
              <a:t>Send via NETCONF v4 route to RIB and I2RS RIB </a:t>
            </a:r>
          </a:p>
          <a:p>
            <a:pPr marL="0" indent="0">
              <a:buNone/>
            </a:pPr>
            <a:r>
              <a:rPr lang="en-US" b="1" dirty="0" smtClean="0"/>
              <a:t>Code</a:t>
            </a:r>
          </a:p>
          <a:p>
            <a:r>
              <a:rPr lang="en-US" dirty="0" smtClean="0"/>
              <a:t>Ubuntu 14.3 ODL Lithium + I2RS Modules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6491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Prize to those who join I2RS hackers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25" y="1485900"/>
            <a:ext cx="8229600" cy="106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Code here</a:t>
            </a:r>
          </a:p>
          <a:p>
            <a:r>
              <a:rPr lang="en-US" dirty="0" smtClean="0"/>
              <a:t>Wine sent to you </a:t>
            </a:r>
            <a:endParaRPr lang="en-US" dirty="0"/>
          </a:p>
        </p:txBody>
      </p:sp>
      <p:sp>
        <p:nvSpPr>
          <p:cNvPr id="4" name="AutoShape 2" descr="Image result for ice wine michig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ce wine michiga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ice wine michiga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http://www.winesandvines.com/content/image/wv/wv_2006-07-01_Ice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2514600"/>
            <a:ext cx="41910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Image result for ice wine michiga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Image result for ice wine michiga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6" name="Picture 14" descr="http://ct-static.com/labels/5606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81200"/>
            <a:ext cx="3416300" cy="455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0375" y="4953000"/>
            <a:ext cx="3273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ICE Wine – sweet wine harvested when the snow falls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79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108</Words>
  <Application>Microsoft Macintosh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I2RS  Building the NG routing interface</vt:lpstr>
      <vt:lpstr>I2RS </vt:lpstr>
      <vt:lpstr>I2RS Interim </vt:lpstr>
      <vt:lpstr>Prize to those who join I2RS hackers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skh</dc:creator>
  <cp:lastModifiedBy>Charles Eckel</cp:lastModifiedBy>
  <cp:revision>9</cp:revision>
  <cp:lastPrinted>2015-10-30T22:39:42Z</cp:lastPrinted>
  <dcterms:created xsi:type="dcterms:W3CDTF">2015-10-07T11:19:42Z</dcterms:created>
  <dcterms:modified xsi:type="dcterms:W3CDTF">2015-10-31T01:19:47Z</dcterms:modified>
</cp:coreProperties>
</file>