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262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7" autoAdjust="0"/>
  </p:normalViewPr>
  <p:slideViewPr>
    <p:cSldViewPr snapToGrid="0" snapToObjects="1">
      <p:cViewPr>
        <p:scale>
          <a:sx n="94" d="100"/>
          <a:sy n="94" d="100"/>
        </p:scale>
        <p:origin x="-88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5BD8-FC8A-0546-A491-A4210E96E105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5457-902F-5A41-A40F-CB902F48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A6385-56E5-6843-A817-AFDC2DAC565D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850B7-243E-B44C-91D9-EC504FD0D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66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874AFF42-E6BF-7D4B-B4C4-6F95991E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IETF Hackathon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B7436-EFF2-0143-BA29-50CEA7B29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etf.org/proceedings/95/hackath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6-03-31 at 6.3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3" y="1973622"/>
            <a:ext cx="5518965" cy="3253514"/>
          </a:xfrm>
          <a:prstGeom prst="rect">
            <a:avLst/>
          </a:prstGeom>
        </p:spPr>
      </p:pic>
      <p:pic>
        <p:nvPicPr>
          <p:cNvPr id="10" name="Picture 9" descr="thumb_IMG_4030_102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91" y="3408416"/>
            <a:ext cx="2660764" cy="1995573"/>
          </a:xfrm>
          <a:prstGeom prst="rect">
            <a:avLst/>
          </a:prstGeom>
        </p:spPr>
      </p:pic>
      <p:pic>
        <p:nvPicPr>
          <p:cNvPr id="11" name="Picture 10" descr="beers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42" y="1973621"/>
            <a:ext cx="1780158" cy="3575077"/>
          </a:xfrm>
          <a:prstGeom prst="rect">
            <a:avLst/>
          </a:prstGeom>
        </p:spPr>
      </p:pic>
      <p:pic>
        <p:nvPicPr>
          <p:cNvPr id="14" name="Picture 13" descr="room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57" y="-12345"/>
            <a:ext cx="6653843" cy="1982045"/>
          </a:xfrm>
          <a:prstGeom prst="rect">
            <a:avLst/>
          </a:prstGeom>
        </p:spPr>
      </p:pic>
      <p:pic>
        <p:nvPicPr>
          <p:cNvPr id="15" name="Picture 14" descr="vpp-table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9" b="19528"/>
          <a:stretch/>
        </p:blipFill>
        <p:spPr>
          <a:xfrm>
            <a:off x="1" y="1973621"/>
            <a:ext cx="2633472" cy="1865376"/>
          </a:xfrm>
          <a:prstGeom prst="rect">
            <a:avLst/>
          </a:prstGeom>
        </p:spPr>
      </p:pic>
      <p:pic>
        <p:nvPicPr>
          <p:cNvPr id="12" name="Picture 11" descr="bigdata-all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039621" cy="1973621"/>
          </a:xfrm>
          <a:prstGeom prst="rect">
            <a:avLst/>
          </a:prstGeom>
        </p:spPr>
      </p:pic>
      <p:pic>
        <p:nvPicPr>
          <p:cNvPr id="13" name="Picture 12" descr="room1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03989"/>
            <a:ext cx="9144000" cy="14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5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4951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Why?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41" y="2553384"/>
            <a:ext cx="8844070" cy="3572779"/>
          </a:xfrm>
        </p:spPr>
        <p:txBody>
          <a:bodyPr>
            <a:normAutofit/>
          </a:bodyPr>
          <a:lstStyle/>
          <a:p>
            <a:r>
              <a:rPr lang="en-US" dirty="0" smtClean="0"/>
              <a:t>Increase pace </a:t>
            </a:r>
            <a:r>
              <a:rPr lang="en-US" dirty="0" smtClean="0"/>
              <a:t>and relevance of IETF </a:t>
            </a:r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Bring speed, collaborative spirit of open </a:t>
            </a:r>
            <a:r>
              <a:rPr lang="en-US" dirty="0" smtClean="0"/>
              <a:t>source </a:t>
            </a:r>
            <a:r>
              <a:rPr lang="en-US" dirty="0" smtClean="0"/>
              <a:t>to IETF</a:t>
            </a:r>
            <a:endParaRPr lang="en-US" dirty="0" smtClean="0"/>
          </a:p>
          <a:p>
            <a:pPr lvl="1"/>
            <a:r>
              <a:rPr lang="en-US" dirty="0" smtClean="0"/>
              <a:t>Test ideas</a:t>
            </a:r>
            <a:r>
              <a:rPr lang="en-US" dirty="0" smtClean="0"/>
              <a:t>, </a:t>
            </a:r>
            <a:r>
              <a:rPr lang="en-US" dirty="0" smtClean="0"/>
              <a:t>experiment, feed results into WGs</a:t>
            </a:r>
            <a:endParaRPr lang="en-US" dirty="0" smtClean="0"/>
          </a:p>
          <a:p>
            <a:pPr lvl="1"/>
            <a:r>
              <a:rPr lang="en-US" dirty="0" smtClean="0"/>
              <a:t>Create sample code, reference </a:t>
            </a:r>
            <a:r>
              <a:rPr lang="en-US" dirty="0" smtClean="0"/>
              <a:t>implementations</a:t>
            </a:r>
          </a:p>
          <a:p>
            <a:r>
              <a:rPr lang="en-US" dirty="0" smtClean="0"/>
              <a:t>Attract </a:t>
            </a:r>
            <a:r>
              <a:rPr lang="en-US" dirty="0" smtClean="0"/>
              <a:t>developers, young people to IETF</a:t>
            </a:r>
          </a:p>
          <a:p>
            <a:pPr lvl="1"/>
            <a:r>
              <a:rPr lang="en-US" dirty="0" smtClean="0"/>
              <a:t>There’s cool shit at </a:t>
            </a:r>
            <a:r>
              <a:rPr lang="en-US" dirty="0" smtClean="0"/>
              <a:t>IETF</a:t>
            </a:r>
            <a:endParaRPr lang="en-US" dirty="0" smtClean="0"/>
          </a:p>
        </p:txBody>
      </p:sp>
      <p:pic>
        <p:nvPicPr>
          <p:cNvPr id="6" name="Picture 5" descr="Screen Shot 2016-03-31 at 7.0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69945" cy="233813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94575" y="9781515"/>
            <a:ext cx="2338863" cy="886230"/>
            <a:chOff x="0" y="5766292"/>
            <a:chExt cx="3099816" cy="1091708"/>
          </a:xfrm>
        </p:grpSpPr>
        <p:pic>
          <p:nvPicPr>
            <p:cNvPr id="10" name="Picture 9" descr="cisco-devnet-logo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6" t="22405" r="9635" b="63951"/>
            <a:stretch/>
          </p:blipFill>
          <p:spPr>
            <a:xfrm>
              <a:off x="0" y="6135624"/>
              <a:ext cx="3099816" cy="72237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16638" y="5766292"/>
              <a:ext cx="150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Supported by: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39703" y="5620149"/>
            <a:ext cx="2966508" cy="1141855"/>
            <a:chOff x="0" y="5766292"/>
            <a:chExt cx="3099816" cy="1091708"/>
          </a:xfrm>
        </p:grpSpPr>
        <p:pic>
          <p:nvPicPr>
            <p:cNvPr id="13" name="Picture 12" descr="cisco-devnet-logo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6" t="22405" r="9635" b="63951"/>
            <a:stretch/>
          </p:blipFill>
          <p:spPr>
            <a:xfrm>
              <a:off x="0" y="6135624"/>
              <a:ext cx="3099816" cy="72237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16638" y="5766292"/>
              <a:ext cx="1509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Supported by:</a:t>
              </a:r>
              <a:endParaRPr lang="en-US" dirty="0"/>
            </a:p>
          </p:txBody>
        </p:sp>
      </p:grpSp>
      <p:pic>
        <p:nvPicPr>
          <p:cNvPr id="4" name="Picture 3" descr="hack-chair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561" y="-7487"/>
            <a:ext cx="3449439" cy="23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9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5001501" cy="900729"/>
          </a:xfrm>
        </p:spPr>
        <p:txBody>
          <a:bodyPr>
            <a:normAutofit/>
          </a:bodyPr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21" y="1310467"/>
            <a:ext cx="5597567" cy="55655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100+ participants,  30+ new</a:t>
            </a:r>
          </a:p>
          <a:p>
            <a:r>
              <a:rPr lang="en-US" dirty="0" smtClean="0"/>
              <a:t>10+ new </a:t>
            </a:r>
            <a:r>
              <a:rPr lang="en-US" dirty="0" err="1" smtClean="0"/>
              <a:t>IETFers</a:t>
            </a:r>
            <a:endParaRPr lang="en-US" dirty="0"/>
          </a:p>
          <a:p>
            <a:pPr lvl="1"/>
            <a:r>
              <a:rPr lang="en-US" dirty="0" smtClean="0"/>
              <a:t>From Argentina, Africa</a:t>
            </a:r>
          </a:p>
          <a:p>
            <a:r>
              <a:rPr lang="en-US" dirty="0" smtClean="0"/>
              <a:t>New projects</a:t>
            </a:r>
          </a:p>
          <a:p>
            <a:pPr lvl="1"/>
            <a:r>
              <a:rPr lang="en-US" dirty="0" smtClean="0"/>
              <a:t>TLS 1.3, VPP, Big Data</a:t>
            </a:r>
            <a:endParaRPr lang="en-US" dirty="0"/>
          </a:p>
          <a:p>
            <a:r>
              <a:rPr lang="en-US" dirty="0" smtClean="0"/>
              <a:t>Huawei sponsoring entire year</a:t>
            </a:r>
          </a:p>
          <a:p>
            <a:r>
              <a:rPr lang="en-US" dirty="0" smtClean="0"/>
              <a:t>Cisco DevNet supporting</a:t>
            </a:r>
          </a:p>
          <a:p>
            <a:r>
              <a:rPr lang="en-US" dirty="0" err="1" smtClean="0"/>
              <a:t>CodeSprint</a:t>
            </a:r>
            <a:r>
              <a:rPr lang="en-US" dirty="0" smtClean="0"/>
              <a:t>/Hackathon interworking</a:t>
            </a:r>
          </a:p>
          <a:p>
            <a:pPr lvl="1"/>
            <a:r>
              <a:rPr lang="en-US" dirty="0" err="1" smtClean="0"/>
              <a:t>Pyang</a:t>
            </a:r>
            <a:r>
              <a:rPr lang="en-US" dirty="0"/>
              <a:t> </a:t>
            </a:r>
            <a:r>
              <a:rPr lang="en-US" dirty="0" smtClean="0"/>
              <a:t>improved, in draft submit tool</a:t>
            </a:r>
          </a:p>
          <a:p>
            <a:r>
              <a:rPr lang="en-US" dirty="0"/>
              <a:t>YANG Pub/Sub client </a:t>
            </a:r>
            <a:r>
              <a:rPr lang="en-US" dirty="0" smtClean="0"/>
              <a:t>extended</a:t>
            </a:r>
          </a:p>
          <a:p>
            <a:pPr lvl="1"/>
            <a:r>
              <a:rPr lang="en-US" dirty="0" smtClean="0"/>
              <a:t>Contribute to OpenDaylight</a:t>
            </a:r>
          </a:p>
          <a:p>
            <a:r>
              <a:rPr lang="en-US" dirty="0" smtClean="0"/>
              <a:t>I2RS findings discussed in WG</a:t>
            </a:r>
          </a:p>
          <a:p>
            <a:r>
              <a:rPr lang="en-US" dirty="0" smtClean="0"/>
              <a:t>Projects on display at Bits-n-Bites</a:t>
            </a:r>
          </a:p>
          <a:p>
            <a:r>
              <a:rPr lang="en-US" sz="3100" dirty="0" smtClean="0">
                <a:hlinkClick r:id="rId2"/>
              </a:rPr>
              <a:t>Hackathon Proceedings </a:t>
            </a:r>
            <a:r>
              <a:rPr lang="en-US" sz="3100" dirty="0" smtClean="0"/>
              <a:t>in </a:t>
            </a:r>
            <a:r>
              <a:rPr lang="en-US" sz="3100" dirty="0" err="1" smtClean="0"/>
              <a:t>datatracker</a:t>
            </a:r>
            <a:endParaRPr lang="en-US" sz="3100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FF42-E6BF-7D4B-B4C4-6F95991ED1B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big-data-crunch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46" y="0"/>
            <a:ext cx="3323455" cy="2215636"/>
          </a:xfrm>
          <a:prstGeom prst="rect">
            <a:avLst/>
          </a:prstGeom>
        </p:spPr>
      </p:pic>
      <p:pic>
        <p:nvPicPr>
          <p:cNvPr id="5" name="Picture 4" descr="i2rs-tabl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88" y="2215636"/>
            <a:ext cx="3289714" cy="2193142"/>
          </a:xfrm>
          <a:prstGeom prst="rect">
            <a:avLst/>
          </a:prstGeom>
        </p:spPr>
      </p:pic>
      <p:pic>
        <p:nvPicPr>
          <p:cNvPr id="6" name="Picture 5" descr="vpp-tabl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88" y="4408778"/>
            <a:ext cx="3289713" cy="24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13892</TotalTime>
  <Words>123</Words>
  <Application>Microsoft Macintosh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Why?</vt:lpstr>
      <vt:lpstr>Highlights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Eckel</dc:creator>
  <cp:lastModifiedBy>Charles Eckel</cp:lastModifiedBy>
  <cp:revision>79</cp:revision>
  <dcterms:created xsi:type="dcterms:W3CDTF">2015-03-20T17:07:21Z</dcterms:created>
  <dcterms:modified xsi:type="dcterms:W3CDTF">2016-04-06T21:25:00Z</dcterms:modified>
</cp:coreProperties>
</file>