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2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7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5886-D8C2-C145-AF62-7CF8769229F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3E16-6BDB-EA4B-BFB4-6C530FF5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nyorkdn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6" y="1069295"/>
            <a:ext cx="3848100" cy="24003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DNS / DNSSEC / DANE / DPRIVE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7419" y="3469595"/>
            <a:ext cx="50689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Projects Developed</a:t>
            </a:r>
          </a:p>
          <a:p>
            <a:r>
              <a:rPr lang="en-US" sz="2000" dirty="0" smtClean="0"/>
              <a:t>DNS</a:t>
            </a:r>
            <a:r>
              <a:rPr lang="en-US" sz="2000" dirty="0"/>
              <a:t>-over-TLS privacy – add authentication and forward </a:t>
            </a:r>
            <a:r>
              <a:rPr lang="en-US" sz="2000" dirty="0" smtClean="0"/>
              <a:t>secrecy</a:t>
            </a:r>
          </a:p>
          <a:p>
            <a:r>
              <a:rPr lang="en-US" sz="2000" dirty="0"/>
              <a:t>DNSSEC roadblock </a:t>
            </a:r>
            <a:r>
              <a:rPr lang="en-US" sz="2000" dirty="0" smtClean="0"/>
              <a:t>tester</a:t>
            </a:r>
            <a:endParaRPr lang="en-US" sz="2000" dirty="0"/>
          </a:p>
          <a:p>
            <a:r>
              <a:rPr lang="en-US" sz="2000" dirty="0" smtClean="0"/>
              <a:t>DNSSEC algorithm visualizer</a:t>
            </a:r>
          </a:p>
          <a:p>
            <a:r>
              <a:rPr lang="en-US" sz="2000" dirty="0" smtClean="0"/>
              <a:t>Algorithm registry fetch tool</a:t>
            </a:r>
          </a:p>
          <a:p>
            <a:r>
              <a:rPr lang="en-US" sz="2000" dirty="0" smtClean="0"/>
              <a:t>TLS DNSSEC chain extension server demo</a:t>
            </a:r>
          </a:p>
        </p:txBody>
      </p:sp>
      <p:pic>
        <p:nvPicPr>
          <p:cNvPr id="7" name="Picture 6" descr="logo-fina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37" y="1658779"/>
            <a:ext cx="2470150" cy="768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4538" y="1417638"/>
            <a:ext cx="1967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Platform Used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14538" y="2764308"/>
            <a:ext cx="32286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Team Organizations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000" dirty="0" smtClean="0"/>
              <a:t>ACLU, </a:t>
            </a:r>
            <a:r>
              <a:rPr lang="en-US" sz="2000" dirty="0" err="1" smtClean="0"/>
              <a:t>Cloudflare</a:t>
            </a:r>
            <a:r>
              <a:rPr lang="en-US" sz="2000" dirty="0" smtClean="0"/>
              <a:t>, ISOC,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NLnet Labs, No Mountain,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Salesforce</a:t>
            </a:r>
            <a:r>
              <a:rPr lang="en-US" sz="2000" dirty="0" smtClean="0"/>
              <a:t>, </a:t>
            </a:r>
            <a:r>
              <a:rPr lang="en-US" sz="2000" dirty="0" err="1" smtClean="0"/>
              <a:t>Sinodun</a:t>
            </a:r>
            <a:r>
              <a:rPr lang="en-US" sz="2000" dirty="0" smtClean="0"/>
              <a:t>,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Verisign Labs, W3C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Winner of a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Best in Show  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Interested folks:  </a:t>
            </a:r>
            <a:endParaRPr lang="en-US" sz="2000" dirty="0" smtClean="0">
              <a:solidFill>
                <a:srgbClr val="0000FF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BOF </a:t>
            </a:r>
            <a:r>
              <a:rPr lang="en-US" sz="2000" dirty="0">
                <a:solidFill>
                  <a:srgbClr val="0000FF"/>
                </a:solidFill>
              </a:rPr>
              <a:t>in Istanbul Room following Bits-n-Bites</a:t>
            </a:r>
          </a:p>
          <a:p>
            <a:pPr algn="ctr"/>
            <a:r>
              <a:rPr lang="en-US" sz="3200" dirty="0" smtClean="0">
                <a:solidFill>
                  <a:srgbClr val="0000FF"/>
                </a:solidFill>
              </a:rPr>
              <a:t> 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923717" y="4312325"/>
            <a:ext cx="1358496" cy="295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356678" y="4726051"/>
            <a:ext cx="763106" cy="207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11040" y="5141040"/>
            <a:ext cx="671172" cy="103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8-Point Star 11"/>
          <p:cNvSpPr/>
          <p:nvPr/>
        </p:nvSpPr>
        <p:spPr>
          <a:xfrm>
            <a:off x="4016420" y="4421462"/>
            <a:ext cx="1698117" cy="1024546"/>
          </a:xfrm>
          <a:prstGeom prst="star8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DEMO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AVAILABLE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4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DNS / DNSSEC / DANE / DPRIVE Team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at #IETFHackathon</dc:title>
  <dc:creator>Dan York</dc:creator>
  <cp:lastModifiedBy>Charles Eckel</cp:lastModifiedBy>
  <cp:revision>13</cp:revision>
  <dcterms:created xsi:type="dcterms:W3CDTF">2015-07-19T13:15:50Z</dcterms:created>
  <dcterms:modified xsi:type="dcterms:W3CDTF">2015-07-22T10:12:14Z</dcterms:modified>
</cp:coreProperties>
</file>