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"/>
  </p:notesMasterIdLst>
  <p:sldIdLst>
    <p:sldId id="504" r:id="rId2"/>
    <p:sldId id="517" r:id="rId3"/>
    <p:sldId id="518" r:id="rId4"/>
  </p:sldIdLst>
  <p:sldSz cx="12188825" cy="6858000"/>
  <p:notesSz cx="6858000" cy="9296400"/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61">
          <p15:clr>
            <a:srgbClr val="A4A3A4"/>
          </p15:clr>
        </p15:guide>
        <p15:guide id="2" pos="23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66"/>
    <a:srgbClr val="FF9900"/>
    <a:srgbClr val="F68B1F"/>
    <a:srgbClr val="333333"/>
    <a:srgbClr val="FFB7B7"/>
    <a:srgbClr val="CC9900"/>
    <a:srgbClr val="6F3099"/>
    <a:srgbClr val="6A2F9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 autoAdjust="0"/>
    <p:restoredTop sz="96081" autoAdjust="0"/>
  </p:normalViewPr>
  <p:slideViewPr>
    <p:cSldViewPr snapToGrid="0" snapToObjects="1">
      <p:cViewPr varScale="1">
        <p:scale>
          <a:sx n="81" d="100"/>
          <a:sy n="81" d="100"/>
        </p:scale>
        <p:origin x="-120" y="-416"/>
      </p:cViewPr>
      <p:guideLst>
        <p:guide orient="horz" pos="1461"/>
        <p:guide pos="23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0E1B7-957E-3F40-BF69-F3F167E92AD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D80E6-D4E0-9945-862C-E7024CFB8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E1DA-EEB9-428F-ADF8-08FFCB660A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539289" y="5948637"/>
            <a:ext cx="798577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47413" y="5948637"/>
            <a:ext cx="630456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0606" y="5948637"/>
            <a:ext cx="630456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3807683" y="83127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1095669" y="4716780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776212" y="198120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7824455" y="6614160"/>
            <a:ext cx="1040145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9241869" y="6614160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921222" y="6719453"/>
            <a:ext cx="88316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3724579" y="6668595"/>
            <a:ext cx="1038871" cy="55463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6559405" y="1025237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7187313" y="1731818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 rot="10800000" flipH="1">
            <a:off x="454967" y="6708754"/>
            <a:ext cx="1040145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10714877" y="8318270"/>
            <a:ext cx="1040145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10880166" y="1731818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5026567" y="198120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3"/>
            <a:ext cx="1216884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" y="6545266"/>
            <a:ext cx="12168841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69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30"/>
            <a:ext cx="10813350" cy="2907239"/>
          </a:xfrm>
        </p:spPr>
        <p:txBody>
          <a:bodyPr/>
          <a:lstStyle>
            <a:lvl1pPr algn="l" defTabSz="91436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91" name="Group 67"/>
          <p:cNvGrpSpPr/>
          <p:nvPr userDrawn="1"/>
        </p:nvGrpSpPr>
        <p:grpSpPr>
          <a:xfrm>
            <a:off x="455614" y="301885"/>
            <a:ext cx="839969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57" name="Rectangle 5"/>
          <p:cNvSpPr>
            <a:spLocks noChangeArrowheads="1"/>
          </p:cNvSpPr>
          <p:nvPr userDrawn="1"/>
        </p:nvSpPr>
        <p:spPr bwMode="ltGray">
          <a:xfrm>
            <a:off x="10541887" y="6569129"/>
            <a:ext cx="889337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6" y="4785927"/>
            <a:ext cx="10810875" cy="395288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675"/>
            <a:ext cx="10829926" cy="400051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2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301752"/>
            <a:ext cx="5497160" cy="838200"/>
          </a:xfrm>
        </p:spPr>
        <p:txBody>
          <a:bodyPr vert="horz" lIns="82292" tIns="45719" rIns="82292" bIns="45719" rtlCol="0" anchor="t" anchorCtr="0">
            <a:noAutofit/>
          </a:bodyPr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2530" y="1600200"/>
            <a:ext cx="5521538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4974" indent="-228591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4974" indent="-228591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10541887" y="6569129"/>
            <a:ext cx="889337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8233" y="310896"/>
            <a:ext cx="5193792" cy="841248"/>
          </a:xfrm>
        </p:spPr>
        <p:txBody>
          <a:bodyPr>
            <a:noAutofit/>
          </a:bodyPr>
          <a:lstStyle>
            <a:lvl1pPr marL="0" marR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pic>
        <p:nvPicPr>
          <p:cNvPr id="10" name="Picture 9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5883" y="1600202"/>
            <a:ext cx="3495823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4" y="1600200"/>
            <a:ext cx="3457733" cy="4362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4" y="1600201"/>
            <a:ext cx="3510635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09" y="100584"/>
            <a:ext cx="3557016" cy="1152144"/>
          </a:xfrm>
        </p:spPr>
        <p:txBody>
          <a:bodyPr anchor="b" anchorCtr="0">
            <a:noAutofit/>
          </a:bodyPr>
          <a:lstStyle>
            <a:lvl1pPr marL="0" marR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3401" y="100584"/>
            <a:ext cx="3465576" cy="1152144"/>
          </a:xfrm>
        </p:spPr>
        <p:txBody>
          <a:bodyPr anchor="b" anchorCtr="0">
            <a:noAutofit/>
          </a:bodyPr>
          <a:lstStyle>
            <a:lvl1pPr marL="0" marR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0758" y="100584"/>
            <a:ext cx="3511296" cy="1152144"/>
          </a:xfrm>
        </p:spPr>
        <p:txBody>
          <a:bodyPr anchor="b" anchorCtr="0">
            <a:noAutofit/>
          </a:bodyPr>
          <a:lstStyle>
            <a:lvl1pPr marL="0" marR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329210" y="439711"/>
            <a:ext cx="11420017" cy="838200"/>
          </a:xfrm>
        </p:spPr>
        <p:txBody>
          <a:bodyPr/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479561" y="1476375"/>
            <a:ext cx="11249684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6062117"/>
            <a:ext cx="9945743" cy="276999"/>
          </a:xfrm>
        </p:spPr>
        <p:txBody>
          <a:bodyPr wrap="square" anchor="b" anchorCtr="0">
            <a:noAutofit/>
          </a:bodyPr>
          <a:lstStyle>
            <a:lvl1pPr algn="l" defTabSz="804830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89" y="5430244"/>
            <a:ext cx="11408626" cy="838200"/>
          </a:xfrm>
        </p:spPr>
        <p:txBody>
          <a:bodyPr vert="horz" lIns="82292" tIns="45719" rIns="82292" bIns="45719" rtlCol="0" anchor="b" anchorCtr="0">
            <a:noAutofit/>
          </a:bodyPr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9098" y="1600200"/>
            <a:ext cx="5338705" cy="374904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496644" y="1947672"/>
            <a:ext cx="4570809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89" y="5430244"/>
            <a:ext cx="11408626" cy="838200"/>
          </a:xfrm>
        </p:spPr>
        <p:txBody>
          <a:bodyPr vert="horz" lIns="82292" tIns="45719" rIns="82292" bIns="45719" rtlCol="0" anchor="b" anchorCtr="0">
            <a:noAutofit/>
          </a:bodyPr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3423" y="5852162"/>
            <a:ext cx="10813351" cy="384175"/>
          </a:xfrm>
        </p:spPr>
        <p:txBody>
          <a:bodyPr anchor="b" anchorCtr="0">
            <a:noAutofit/>
          </a:bodyPr>
          <a:lstStyle>
            <a:lvl1pPr mar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532" y="649224"/>
            <a:ext cx="10813350" cy="4480560"/>
          </a:xfrm>
        </p:spPr>
        <p:txBody>
          <a:bodyPr/>
          <a:lstStyle>
            <a:lvl1pPr marL="233354" indent="-233354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55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1918742"/>
            <a:ext cx="5488498" cy="3020519"/>
          </a:xfrm>
        </p:spPr>
        <p:txBody>
          <a:bodyPr vert="horz" lIns="82292" tIns="45719" rIns="82292" bIns="45719" rtlCol="0" anchor="ctr" anchorCtr="0">
            <a:noAutofit/>
          </a:bodyPr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5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310896"/>
            <a:ext cx="5192439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7" y="4279394"/>
            <a:ext cx="6244863" cy="384175"/>
          </a:xfrm>
        </p:spPr>
        <p:txBody>
          <a:bodyPr vert="horz" lIns="91436" tIns="45719" rIns="91436" bIns="45719" rtlCol="0">
            <a:noAutofit/>
          </a:bodyPr>
          <a:lstStyle>
            <a:lvl1pPr mar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87" y="3282697"/>
            <a:ext cx="6281773" cy="1022351"/>
          </a:xfrm>
        </p:spPr>
        <p:txBody>
          <a:bodyPr vert="horz" lIns="82292" tIns="45719" rIns="82292" bIns="45719" rtlCol="0" anchor="b" anchorCtr="0">
            <a:noAutofit/>
          </a:bodyPr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5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5245" y="1917700"/>
            <a:ext cx="3567771" cy="2889251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grpSp>
        <p:nvGrpSpPr>
          <p:cNvPr id="24" name="Group 67"/>
          <p:cNvGrpSpPr/>
          <p:nvPr userDrawn="1"/>
        </p:nvGrpSpPr>
        <p:grpSpPr>
          <a:xfrm>
            <a:off x="455614" y="301884"/>
            <a:ext cx="921133" cy="491083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25" name="Rectangle 24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6929" y="6141722"/>
            <a:ext cx="12205754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2430699" y="-3578088"/>
            <a:ext cx="2305719" cy="140141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6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351371" y="-645216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algn="ctr" defTabSz="914361" rtl="0" eaLnBrk="1" latinLnBrk="0" hangingPunct="1"/>
            <a:endParaRPr lang="en-US" sz="19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98613" y="1711187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804455" y="834887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4047043" y="-3377648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909" y="484633"/>
            <a:ext cx="11670464" cy="4372131"/>
          </a:xfrm>
        </p:spPr>
        <p:txBody>
          <a:bodyPr anchor="b" anchorCtr="0"/>
          <a:lstStyle>
            <a:lvl1pPr marL="228591" indent="-228591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4776" y="5358903"/>
            <a:ext cx="11429936" cy="614363"/>
          </a:xfrm>
        </p:spPr>
        <p:txBody>
          <a:bodyPr vert="horz" lIns="91436" tIns="45719" rIns="91436" bIns="45719" rtlCol="0">
            <a:no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3"/>
            <a:ext cx="1216884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" y="6545266"/>
            <a:ext cx="12168841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69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30"/>
            <a:ext cx="10813350" cy="2907239"/>
          </a:xfrm>
        </p:spPr>
        <p:txBody>
          <a:bodyPr/>
          <a:lstStyle>
            <a:lvl1pPr algn="l" defTabSz="91436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2" name="Group 67"/>
          <p:cNvGrpSpPr/>
          <p:nvPr userDrawn="1"/>
        </p:nvGrpSpPr>
        <p:grpSpPr>
          <a:xfrm>
            <a:off x="455614" y="301885"/>
            <a:ext cx="839969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57" name="Rectangle 5"/>
          <p:cNvSpPr>
            <a:spLocks noChangeArrowheads="1"/>
          </p:cNvSpPr>
          <p:nvPr userDrawn="1"/>
        </p:nvSpPr>
        <p:spPr bwMode="ltGray">
          <a:xfrm>
            <a:off x="10541887" y="6569129"/>
            <a:ext cx="889337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6" y="4785927"/>
            <a:ext cx="10810875" cy="395288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675"/>
            <a:ext cx="10829926" cy="400051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8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2521843" y="795528"/>
            <a:ext cx="7130463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1843" y="4794353"/>
            <a:ext cx="7128213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2532991" y="795528"/>
            <a:ext cx="7103800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777" y="4873439"/>
            <a:ext cx="6763665" cy="838200"/>
          </a:xfrm>
        </p:spPr>
        <p:txBody>
          <a:bodyPr anchor="ctr"/>
          <a:lstStyle>
            <a:lvl1pPr>
              <a:defRPr sz="27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450988" y="310896"/>
            <a:ext cx="4363599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50988" y="310896"/>
            <a:ext cx="4363599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06191" y="3429000"/>
            <a:ext cx="9343297" cy="1421928"/>
          </a:xfrm>
        </p:spPr>
        <p:txBody>
          <a:bodyPr anchor="t">
            <a:noAutofit/>
          </a:bodyPr>
          <a:lstStyle>
            <a:lvl1pPr marL="0" marR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655098" y="859536"/>
            <a:ext cx="483896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6655098" y="859536"/>
            <a:ext cx="4838964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6191" y="728974"/>
            <a:ext cx="579838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4890343" y="311150"/>
            <a:ext cx="4356380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0714" y="311150"/>
            <a:ext cx="4356013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501" y="311150"/>
            <a:ext cx="438250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654" y="311150"/>
            <a:ext cx="440152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4020" y="311151"/>
            <a:ext cx="2451002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4020" y="311151"/>
            <a:ext cx="2451002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503" y="3028951"/>
            <a:ext cx="3363339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654" y="3028951"/>
            <a:ext cx="3382346" cy="345893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0957" y="3028951"/>
            <a:ext cx="5365768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6769" y="3028951"/>
            <a:ext cx="5369956" cy="345893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4020" y="1683660"/>
            <a:ext cx="2451002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4020" y="1676400"/>
            <a:ext cx="2451002" cy="344941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4020" y="5182962"/>
            <a:ext cx="2451002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4020" y="5182962"/>
            <a:ext cx="2451002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0986" y="310897"/>
            <a:ext cx="11299041" cy="607539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44386" y="310898"/>
            <a:ext cx="11296883" cy="6054185"/>
          </a:xfrm>
          <a:ln>
            <a:solidFill>
              <a:schemeClr val="bg2"/>
            </a:solidFill>
          </a:ln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541887" y="6569129"/>
            <a:ext cx="889337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marL="0" algn="r" defTabSz="814353" rtl="0" eaLnBrk="1" latinLnBrk="0" hangingPunct="1">
              <a:lnSpc>
                <a:spcPct val="100000"/>
              </a:lnSpc>
            </a:pPr>
            <a:r>
              <a:rPr lang="en-US" sz="7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pic>
        <p:nvPicPr>
          <p:cNvPr id="9" name="Picture 8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6" cy="68580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pic>
        <p:nvPicPr>
          <p:cNvPr id="55" name="Picture 54" descr="textur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6929" y="1786"/>
            <a:ext cx="12205754" cy="6856215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5853968" y="778669"/>
            <a:ext cx="589788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6" tIns="45719" rIns="91436" bIns="45719" rtlCol="0" anchor="ctr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455614" y="6096001"/>
            <a:ext cx="841815" cy="447676"/>
            <a:chOff x="384" y="331"/>
            <a:chExt cx="912" cy="485"/>
          </a:xfrm>
        </p:grpSpPr>
        <p:sp>
          <p:nvSpPr>
            <p:cNvPr id="23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347517" y="6569130"/>
            <a:ext cx="1083706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4" name="Rectangle 33"/>
          <p:cNvSpPr>
            <a:spLocks noChangeArrowheads="1"/>
          </p:cNvSpPr>
          <p:nvPr userDrawn="1"/>
        </p:nvSpPr>
        <p:spPr bwMode="black">
          <a:xfrm>
            <a:off x="5884495" y="5844551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 userDrawn="1"/>
        </p:nvSpPr>
        <p:spPr bwMode="black">
          <a:xfrm>
            <a:off x="6125924" y="5840203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711015" y="5840203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 userDrawn="1"/>
        </p:nvSpPr>
        <p:spPr bwMode="black">
          <a:xfrm>
            <a:off x="6289285" y="5840203"/>
            <a:ext cx="164806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 userDrawn="1"/>
        </p:nvSpPr>
        <p:spPr bwMode="black">
          <a:xfrm>
            <a:off x="5979429" y="5840203"/>
            <a:ext cx="107461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5628611" y="5654197"/>
            <a:ext cx="39032" cy="80683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5738000" y="5600088"/>
            <a:ext cx="3903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5845463" y="5525689"/>
            <a:ext cx="39032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954852" y="5600088"/>
            <a:ext cx="3903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6061831" y="5654197"/>
            <a:ext cx="41443" cy="8068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17122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280612" y="5525689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6497462" y="5654197"/>
            <a:ext cx="39515" cy="80683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 userDrawn="1"/>
        </p:nvSpPr>
        <p:spPr>
          <a:xfrm>
            <a:off x="859365" y="3060489"/>
            <a:ext cx="2467343" cy="646331"/>
          </a:xfrm>
          <a:prstGeom prst="rect">
            <a:avLst/>
          </a:prstGeom>
          <a:noFill/>
        </p:spPr>
        <p:txBody>
          <a:bodyPr wrap="none" lIns="91436" tIns="45719" rIns="91436" bIns="45719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8409358" y="3708604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black">
          <a:xfrm>
            <a:off x="9088712" y="3697606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7921202" y="3697606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9548392" y="3697606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black">
          <a:xfrm>
            <a:off x="8676487" y="3697606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black">
          <a:xfrm>
            <a:off x="7997133" y="2930181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black">
          <a:xfrm>
            <a:off x="8299524" y="2720823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black">
          <a:xfrm>
            <a:off x="8607333" y="293018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black">
          <a:xfrm>
            <a:off x="8908364" y="3082442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black">
          <a:xfrm>
            <a:off x="9216176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black">
          <a:xfrm>
            <a:off x="9523988" y="2720823"/>
            <a:ext cx="111191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black">
          <a:xfrm>
            <a:off x="9826372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black">
          <a:xfrm>
            <a:off x="10134184" y="3082442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2430699" y="-3570592"/>
            <a:ext cx="2305719" cy="140141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351371" y="4248606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algn="ctr" defTabSz="914361" rtl="0" eaLnBrk="1" latinLnBrk="0" hangingPunct="1"/>
            <a:endParaRPr lang="en-US" sz="19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8778359" y="-2913280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10804455" y="5699195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4047043" y="1516173"/>
            <a:ext cx="2305719" cy="81484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36691"/>
            <a:ext cx="10813350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0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541887" y="6569129"/>
            <a:ext cx="889337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53" name="Group 5"/>
          <p:cNvGrpSpPr>
            <a:grpSpLocks/>
          </p:cNvGrpSpPr>
          <p:nvPr userDrawn="1"/>
        </p:nvGrpSpPr>
        <p:grpSpPr bwMode="auto">
          <a:xfrm>
            <a:off x="455614" y="304801"/>
            <a:ext cx="841815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4782758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253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6" name="Rectangle 35"/>
          <p:cNvSpPr>
            <a:spLocks noChangeArrowheads="1"/>
          </p:cNvSpPr>
          <p:nvPr userDrawn="1"/>
        </p:nvSpPr>
        <p:spPr bwMode="black">
          <a:xfrm>
            <a:off x="5884495" y="5844551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/>
          </p:cNvSpPr>
          <p:nvPr userDrawn="1"/>
        </p:nvSpPr>
        <p:spPr bwMode="black">
          <a:xfrm>
            <a:off x="6125924" y="5840203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 userDrawn="1"/>
        </p:nvSpPr>
        <p:spPr bwMode="black">
          <a:xfrm>
            <a:off x="5711015" y="5840203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 noEditPoints="1"/>
          </p:cNvSpPr>
          <p:nvPr userDrawn="1"/>
        </p:nvSpPr>
        <p:spPr bwMode="black">
          <a:xfrm>
            <a:off x="6289285" y="5840203"/>
            <a:ext cx="164806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5979429" y="5840203"/>
            <a:ext cx="107461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5628611" y="5654197"/>
            <a:ext cx="39032" cy="80683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738000" y="5600088"/>
            <a:ext cx="3903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5845463" y="5525689"/>
            <a:ext cx="39032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5954852" y="5600088"/>
            <a:ext cx="39032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061831" y="5654197"/>
            <a:ext cx="41443" cy="8068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17122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6280612" y="5525689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6497462" y="5654197"/>
            <a:ext cx="39515" cy="80683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59365" y="3060489"/>
            <a:ext cx="2467343" cy="646331"/>
          </a:xfrm>
          <a:prstGeom prst="rect">
            <a:avLst/>
          </a:prstGeom>
          <a:noFill/>
        </p:spPr>
        <p:txBody>
          <a:bodyPr wrap="none" lIns="91436" tIns="45719" rIns="91436" bIns="45719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Rectangle 34"/>
          <p:cNvSpPr>
            <a:spLocks noChangeArrowheads="1"/>
          </p:cNvSpPr>
          <p:nvPr userDrawn="1"/>
        </p:nvSpPr>
        <p:spPr bwMode="black">
          <a:xfrm>
            <a:off x="8409358" y="3708604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9088712" y="3697606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/>
          </p:cNvSpPr>
          <p:nvPr userDrawn="1"/>
        </p:nvSpPr>
        <p:spPr bwMode="black">
          <a:xfrm>
            <a:off x="7921202" y="3697606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 noEditPoints="1"/>
          </p:cNvSpPr>
          <p:nvPr userDrawn="1"/>
        </p:nvSpPr>
        <p:spPr bwMode="black">
          <a:xfrm>
            <a:off x="9548392" y="3697606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8676487" y="3697606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7997133" y="2930181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8299524" y="2720823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8607333" y="293018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8908364" y="3082442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9216176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9523988" y="2720823"/>
            <a:ext cx="111191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9826372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10134184" y="3082442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36" tIns="45719" rIns="91436" bIns="45719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0327" y="1508400"/>
            <a:ext cx="11030731" cy="4615200"/>
          </a:xfrm>
          <a:prstGeom prst="rect">
            <a:avLst/>
          </a:prstGeom>
        </p:spPr>
        <p:txBody>
          <a:bodyPr lIns="121811" tIns="60903" rIns="121811" bIns="60903"/>
          <a:lstStyle>
            <a:lvl2pPr>
              <a:buSzPct val="80000"/>
              <a:defRPr/>
            </a:lvl2pPr>
            <a:lvl3pPr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5089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 userDrawn="1"/>
        </p:nvGrpSpPr>
        <p:grpSpPr>
          <a:xfrm>
            <a:off x="1" y="-2056030"/>
            <a:ext cx="13110173" cy="19379147"/>
            <a:chOff x="0" y="-2056029"/>
            <a:chExt cx="13110173" cy="19379146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0699" y="3308943"/>
              <a:ext cx="2305719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Rounded Rectangle 39"/>
            <p:cNvSpPr/>
            <p:nvPr userDrawn="1"/>
          </p:nvSpPr>
          <p:spPr>
            <a:xfrm>
              <a:off x="0" y="123668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 rot="10800000">
              <a:off x="1351370" y="424860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361" rtl="0" eaLnBrk="1" latinLnBrk="0" hangingPunct="1"/>
              <a:endParaRPr lang="en-US" sz="1900" kern="120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8778358" y="-205602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10804454" y="278378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 rot="10800000">
              <a:off x="4047043" y="174390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36691"/>
            <a:ext cx="10813350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0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541887" y="6569129"/>
            <a:ext cx="889337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455614" y="304801"/>
            <a:ext cx="841815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6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4782758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253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gue texture.jpg"/>
          <p:cNvPicPr>
            <a:picLocks noChangeAspect="1"/>
          </p:cNvPicPr>
          <p:nvPr userDrawn="1"/>
        </p:nvPicPr>
        <p:blipFill>
          <a:blip r:embed="rId2" cstate="print"/>
          <a:srcRect r="2996"/>
          <a:stretch>
            <a:fillRect/>
          </a:stretch>
        </p:blipFill>
        <p:spPr>
          <a:xfrm>
            <a:off x="444384" y="3106740"/>
            <a:ext cx="11300057" cy="3438525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541887" y="6569129"/>
            <a:ext cx="889337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6" name="Picture 15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>
          <a:xfrm>
            <a:off x="289736" y="3022900"/>
            <a:ext cx="11589374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17121"/>
            <a:ext cx="10813350" cy="2407043"/>
          </a:xfrm>
        </p:spPr>
        <p:txBody>
          <a:bodyPr/>
          <a:lstStyle>
            <a:lvl1pPr algn="l" defTabSz="91436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5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9" dur="1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gue texture.jpg"/>
          <p:cNvPicPr>
            <a:picLocks noChangeAspect="1"/>
          </p:cNvPicPr>
          <p:nvPr userDrawn="1"/>
        </p:nvPicPr>
        <p:blipFill>
          <a:blip r:embed="rId2" cstate="print"/>
          <a:srcRect r="2996"/>
          <a:stretch>
            <a:fillRect/>
          </a:stretch>
        </p:blipFill>
        <p:spPr>
          <a:xfrm>
            <a:off x="444384" y="3106740"/>
            <a:ext cx="11300057" cy="3438525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541887" y="6569129"/>
            <a:ext cx="889337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6" name="Picture 15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>
          <a:xfrm>
            <a:off x="289736" y="3022901"/>
            <a:ext cx="11589374" cy="172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774540"/>
            <a:ext cx="10813350" cy="2407043"/>
          </a:xfrm>
        </p:spPr>
        <p:txBody>
          <a:bodyPr/>
          <a:lstStyle>
            <a:lvl1pPr algn="l" defTabSz="91436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5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38251" cy="838200"/>
          </a:xfrm>
        </p:spPr>
        <p:txBody>
          <a:bodyPr/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1344168"/>
            <a:ext cx="11424907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3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6189" y="1339746"/>
            <a:ext cx="5360092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15987" y="1339746"/>
            <a:ext cx="5628454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38251" cy="838200"/>
          </a:xfrm>
        </p:spPr>
        <p:txBody>
          <a:bodyPr/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432215"/>
            <a:ext cx="11438251" cy="838200"/>
          </a:xfrm>
        </p:spPr>
        <p:txBody>
          <a:bodyPr/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535" y="1339746"/>
            <a:ext cx="534674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3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59819" y="1747685"/>
            <a:ext cx="4314844" cy="646331"/>
          </a:xfrm>
        </p:spPr>
        <p:txBody>
          <a:bodyPr>
            <a:noAutofit/>
          </a:bodyPr>
          <a:lstStyle>
            <a:lvl1pPr marL="114295" indent="-114295" algn="l" defTabSz="914361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295" indent="-114295" algn="l" defTabSz="914361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95" indent="-114295" algn="l" defTabSz="914361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95" indent="-114295" algn="l" defTabSz="914361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95" indent="-114295" algn="l" defTabSz="914361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10541887" y="6569129"/>
            <a:ext cx="889337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77457" y="4736592"/>
            <a:ext cx="4315968" cy="3383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pic>
        <p:nvPicPr>
          <p:cNvPr id="9" name="Picture 8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54130" y="6570863"/>
            <a:ext cx="4559499" cy="1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34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gue texture.jpg"/>
          <p:cNvPicPr>
            <a:picLocks noChangeAspect="1"/>
          </p:cNvPicPr>
          <p:nvPr/>
        </p:nvPicPr>
        <p:blipFill>
          <a:blip r:embed="rId34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8" y="432215"/>
            <a:ext cx="11438253" cy="838200"/>
          </a:xfrm>
          <a:prstGeom prst="rect">
            <a:avLst/>
          </a:prstGeom>
        </p:spPr>
        <p:txBody>
          <a:bodyPr vert="horz" lIns="82292" tIns="45719" rIns="82292" bIns="45719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8" y="1339747"/>
            <a:ext cx="11438253" cy="4965699"/>
          </a:xfrm>
          <a:prstGeom prst="rect">
            <a:avLst/>
          </a:prstGeom>
        </p:spPr>
        <p:txBody>
          <a:bodyPr vert="horz" lIns="91436" tIns="45719" rIns="91436" bIns="45719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63186" y="6565025"/>
            <a:ext cx="275556" cy="190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1" r:id="rId2"/>
    <p:sldLayoutId id="2147483899" r:id="rId3"/>
    <p:sldLayoutId id="2147483930" r:id="rId4"/>
    <p:sldLayoutId id="2147483900" r:id="rId5"/>
    <p:sldLayoutId id="2147483932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  <p:sldLayoutId id="2147483913" r:id="rId19"/>
    <p:sldLayoutId id="2147483914" r:id="rId20"/>
    <p:sldLayoutId id="2147483915" r:id="rId21"/>
    <p:sldLayoutId id="2147483916" r:id="rId22"/>
    <p:sldLayoutId id="2147483917" r:id="rId23"/>
    <p:sldLayoutId id="2147483918" r:id="rId24"/>
    <p:sldLayoutId id="2147483919" r:id="rId25"/>
    <p:sldLayoutId id="2147483921" r:id="rId26"/>
    <p:sldLayoutId id="2147483922" r:id="rId27"/>
    <p:sldLayoutId id="2147483924" r:id="rId28"/>
    <p:sldLayoutId id="2147483925" r:id="rId29"/>
    <p:sldLayoutId id="2147483926" r:id="rId30"/>
    <p:sldLayoutId id="2147483927" r:id="rId31"/>
    <p:sldLayoutId id="2147483933" r:id="rId32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384" indent="0" algn="l" defTabSz="914361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9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476" indent="-1588" algn="l" defTabSz="914361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46" indent="0" algn="l" defTabSz="914361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54" indent="0" algn="l" defTabSz="914361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6292" y="1755748"/>
            <a:ext cx="4585396" cy="1005905"/>
          </a:xfrm>
          <a:prstGeom prst="rect">
            <a:avLst/>
          </a:prstGeom>
        </p:spPr>
        <p:txBody>
          <a:bodyPr vert="horz" lIns="82292" tIns="45719" rIns="82292" bIns="45719" rtlCol="0" anchor="b" anchorCtr="0">
            <a:noAutofit/>
          </a:bodyPr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Yang Explorer</a:t>
            </a:r>
          </a:p>
          <a:p>
            <a:endParaRPr lang="en-US" sz="1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343" y="3827234"/>
            <a:ext cx="10814050" cy="384175"/>
          </a:xfrm>
          <a:prstGeom prst="rect">
            <a:avLst/>
          </a:prstGeom>
        </p:spPr>
        <p:txBody>
          <a:bodyPr/>
          <a:lstStyle>
            <a:lvl1pPr marL="228591" indent="-228591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1pPr>
            <a:lvl2pPr marL="406384" indent="0" algn="l" defTabSz="914361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9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2pPr>
            <a:lvl3pPr marL="571476" indent="-1588" algn="l" defTabSz="914361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3pPr>
            <a:lvl4pPr marL="688946" indent="0" algn="l" defTabSz="914361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5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4pPr>
            <a:lvl5pPr marL="801654" indent="0" algn="l" defTabSz="914361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500" kern="1200" dirty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entury Gothic"/>
                <a:cs typeface="Century Gothic"/>
              </a:rPr>
              <a:t> </a:t>
            </a:r>
            <a:r>
              <a:rPr lang="en-US" sz="2400" dirty="0" err="1" smtClean="0">
                <a:latin typeface="Century Gothic"/>
                <a:cs typeface="Century Gothic"/>
              </a:rPr>
              <a:t>Pravin</a:t>
            </a:r>
            <a:r>
              <a:rPr lang="en-US" sz="2400" dirty="0" smtClean="0">
                <a:latin typeface="Century Gothic"/>
                <a:cs typeface="Century Gothic"/>
              </a:rPr>
              <a:t> Gohite  (</a:t>
            </a:r>
            <a:r>
              <a:rPr lang="en-US" sz="2400" smtClean="0">
                <a:latin typeface="Century Gothic"/>
                <a:cs typeface="Century Gothic"/>
              </a:rPr>
              <a:t>Cisco Systems)                                                                </a:t>
            </a:r>
            <a:endParaRPr lang="en-US" sz="24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smtClean="0">
                <a:latin typeface="Century Gothic"/>
                <a:cs typeface="Century Gothic"/>
              </a:rPr>
              <a:t>IETF </a:t>
            </a:r>
            <a:r>
              <a:rPr lang="en-US" sz="2400" dirty="0">
                <a:latin typeface="Century Gothic"/>
                <a:cs typeface="Century Gothic"/>
              </a:rPr>
              <a:t>93, </a:t>
            </a:r>
            <a:r>
              <a:rPr lang="en-US" sz="2400" dirty="0" smtClean="0">
                <a:latin typeface="Century Gothic"/>
                <a:cs typeface="Century Gothic"/>
              </a:rPr>
              <a:t>Prague</a:t>
            </a:r>
          </a:p>
          <a:p>
            <a:pPr marL="0" indent="0">
              <a:buNone/>
            </a:pPr>
            <a:endParaRPr lang="en-US" sz="24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2400" dirty="0" smtClean="0">
              <a:latin typeface="Century Gothic"/>
              <a:cs typeface="Century Gothic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0343" y="5273253"/>
            <a:ext cx="10814050" cy="384175"/>
          </a:xfrm>
          <a:prstGeom prst="rect">
            <a:avLst/>
          </a:prstGeom>
        </p:spPr>
        <p:txBody>
          <a:bodyPr/>
          <a:lstStyle>
            <a:lvl1pPr marL="228591" indent="-228591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1pPr>
            <a:lvl2pPr marL="406384" indent="0" algn="l" defTabSz="914361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9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2pPr>
            <a:lvl3pPr marL="571476" indent="-1588" algn="l" defTabSz="914361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3pPr>
            <a:lvl4pPr marL="688946" indent="0" algn="l" defTabSz="914361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5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4pPr>
            <a:lvl5pPr marL="801654" indent="0" algn="l" defTabSz="914361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500" kern="1200" dirty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865700" y="5019524"/>
            <a:ext cx="1846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9968" y="5055810"/>
            <a:ext cx="1846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6001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11" y="211394"/>
            <a:ext cx="11448832" cy="889415"/>
          </a:xfrm>
        </p:spPr>
        <p:txBody>
          <a:bodyPr>
            <a:normAutofit/>
          </a:bodyPr>
          <a:lstStyle/>
          <a:p>
            <a:r>
              <a:rPr lang="en-US" dirty="0" smtClean="0"/>
              <a:t>Yang Explorer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4129" y="1317039"/>
            <a:ext cx="11030731" cy="472090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Client-Server Web / Desktop application</a:t>
            </a:r>
          </a:p>
          <a:p>
            <a:pPr lvl="1">
              <a:buFont typeface="Wingdings" charset="2"/>
              <a:buChar char="q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User Interface to Browse Yang Data Models and inspect yang properties of the nodes.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Create and Execute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NetConf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/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RestConf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RPCs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Supports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NetConf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RestConf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Supports XML and JSON encoding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Collections feature to Save and Load created RPCs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Open Source (coming soon …)</a:t>
            </a:r>
          </a:p>
          <a:p>
            <a:pPr marL="0" indent="0">
              <a:buNone/>
            </a:pPr>
            <a:endParaRPr lang="en-US" sz="19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86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7-20 at 2.5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88825" cy="63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21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sco Arial 16x9 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Arial 16x9 template.potx</Template>
  <TotalTime>38205</TotalTime>
  <Words>76</Words>
  <Application>Microsoft Macintosh PowerPoint</Application>
  <PresentationFormat>Custom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Cisco Arial 16x9 template</vt:lpstr>
      <vt:lpstr>PowerPoint Presentation</vt:lpstr>
      <vt:lpstr>Yang Explorer</vt:lpstr>
      <vt:lpstr>PowerPoint Presentation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Template Theme Files</dc:title>
  <dc:creator>drew lamers</dc:creator>
  <cp:lastModifiedBy>Charles Eckel</cp:lastModifiedBy>
  <cp:revision>542</cp:revision>
  <dcterms:created xsi:type="dcterms:W3CDTF">2011-03-02T17:56:28Z</dcterms:created>
  <dcterms:modified xsi:type="dcterms:W3CDTF">2015-07-22T10:14:46Z</dcterms:modified>
</cp:coreProperties>
</file>