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80" r:id="rId5"/>
    <p:sldId id="285" r:id="rId6"/>
    <p:sldId id="261" r:id="rId7"/>
    <p:sldId id="282" r:id="rId8"/>
    <p:sldId id="283" r:id="rId9"/>
    <p:sldId id="28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16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ckelcu/ietf-hacka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F-GIT/YANG" TargetMode="External"/><Relationship Id="rId4" Type="http://schemas.openxmlformats.org/officeDocument/2006/relationships/hyperlink" Target="https://github.com/openconfig/public/tree/mas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Models/ya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YANG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IETF 94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</a:p>
          <a:p>
            <a:r>
              <a:rPr lang="en-US" dirty="0">
                <a:hlinkClick r:id="rId2"/>
              </a:rPr>
              <a:t>https://github.com/eckelcu/ietf-</a:t>
            </a:r>
            <a:r>
              <a:rPr lang="en-US" dirty="0" smtClean="0">
                <a:hlinkClick r:id="rId2"/>
              </a:rPr>
              <a:t>hackathon</a:t>
            </a:r>
            <a:endParaRPr lang="en-US" dirty="0" smtClean="0"/>
          </a:p>
          <a:p>
            <a:r>
              <a:rPr lang="en-US" dirty="0" smtClean="0"/>
              <a:t>Suggest using Python – but you can choose another language </a:t>
            </a:r>
            <a:r>
              <a:rPr lang="en-US" smtClean="0"/>
              <a:t>if preferred.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9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searchable directory</a:t>
            </a:r>
          </a:p>
          <a:p>
            <a:r>
              <a:rPr lang="en-US" dirty="0" smtClean="0"/>
              <a:t>Side benefit - prevent duplication of code</a:t>
            </a:r>
          </a:p>
          <a:p>
            <a:endParaRPr lang="en-US" dirty="0"/>
          </a:p>
          <a:p>
            <a:r>
              <a:rPr lang="en-US" dirty="0" smtClean="0"/>
              <a:t>This is not a repository of YANG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repository of YANG models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cscope</a:t>
            </a:r>
            <a:r>
              <a:rPr lang="en-US" dirty="0" smtClean="0"/>
              <a:t>” for YANG models</a:t>
            </a:r>
          </a:p>
          <a:p>
            <a:pPr lvl="1"/>
            <a:r>
              <a:rPr lang="en-US" dirty="0" smtClean="0"/>
              <a:t>No easy way to search for what has been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directory (</a:t>
            </a:r>
            <a:r>
              <a:rPr lang="en-US" dirty="0" err="1" smtClean="0"/>
              <a:t>db</a:t>
            </a:r>
            <a:r>
              <a:rPr lang="en-US" dirty="0" smtClean="0"/>
              <a:t>) </a:t>
            </a:r>
            <a:r>
              <a:rPr lang="en-US" dirty="0"/>
              <a:t>o</a:t>
            </a:r>
            <a:r>
              <a:rPr lang="en-US" dirty="0" smtClean="0"/>
              <a:t>f YANG models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IETF and IEEE models: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://github.com/YangModels/</a:t>
            </a:r>
            <a:r>
              <a:rPr lang="en-US" dirty="0" smtClean="0">
                <a:hlinkClick r:id="rId2"/>
              </a:rPr>
              <a:t>yang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MEF models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://github.com/MEF-GIT/</a:t>
            </a:r>
            <a:r>
              <a:rPr lang="en-US" dirty="0" smtClean="0">
                <a:hlinkClick r:id="rId3"/>
              </a:rPr>
              <a:t>YANG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Openconfig models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://github.com/openconfig/public/tree/master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Opendaylight</a:t>
            </a:r>
            <a:r>
              <a:rPr lang="en-US" dirty="0" smtClean="0"/>
              <a:t> models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opendaylight</a:t>
            </a:r>
            <a:r>
              <a:rPr lang="en-US" dirty="0"/>
              <a:t>/</a:t>
            </a:r>
            <a:r>
              <a:rPr lang="en-US" dirty="0" err="1"/>
              <a:t>yangtools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should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search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Identities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identity </a:t>
            </a:r>
            <a:r>
              <a:rPr lang="en-US" dirty="0" err="1">
                <a:solidFill>
                  <a:srgbClr val="000000"/>
                </a:solidFill>
              </a:rPr>
              <a:t>ethernetCsmacd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base </a:t>
            </a:r>
            <a:r>
              <a:rPr lang="en-US" dirty="0" err="1">
                <a:solidFill>
                  <a:srgbClr val="000000"/>
                </a:solidFill>
              </a:rPr>
              <a:t>iana</a:t>
            </a:r>
            <a:r>
              <a:rPr lang="en-US" dirty="0">
                <a:solidFill>
                  <a:srgbClr val="000000"/>
                </a:solidFill>
              </a:rPr>
              <a:t>-interface-type;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description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"For all Ethernet-like interfaces, regardless of speed,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as per RFC 3635."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pPr marL="34925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9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should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search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Features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feature if-</a:t>
            </a:r>
            <a:r>
              <a:rPr lang="en-US" dirty="0" err="1">
                <a:solidFill>
                  <a:srgbClr val="000000"/>
                </a:solidFill>
              </a:rPr>
              <a:t>mib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description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"This feature indicates that the device implements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the IF-MIB."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34925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3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should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 able to search</a:t>
            </a:r>
          </a:p>
          <a:p>
            <a:r>
              <a:rPr lang="en-US" dirty="0" smtClean="0"/>
              <a:t>Grouping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import </a:t>
            </a:r>
            <a:r>
              <a:rPr lang="en-US" dirty="0" err="1">
                <a:solidFill>
                  <a:srgbClr val="000000"/>
                </a:solidFill>
              </a:rPr>
              <a:t>ietf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inet</a:t>
            </a:r>
            <a:r>
              <a:rPr lang="en-US" dirty="0">
                <a:solidFill>
                  <a:srgbClr val="000000"/>
                </a:solidFill>
              </a:rPr>
              <a:t>-types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prefix "</a:t>
            </a:r>
            <a:r>
              <a:rPr lang="en-US" dirty="0" err="1">
                <a:solidFill>
                  <a:srgbClr val="000000"/>
                </a:solidFill>
              </a:rPr>
              <a:t>inet</a:t>
            </a:r>
            <a:r>
              <a:rPr lang="en-US" dirty="0">
                <a:solidFill>
                  <a:srgbClr val="000000"/>
                </a:solidFill>
              </a:rPr>
              <a:t>";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marL="631825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grouping endpoint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description "A reusable endpoint group.";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leaf </a:t>
            </a:r>
            <a:r>
              <a:rPr lang="en-US" dirty="0" err="1">
                <a:solidFill>
                  <a:srgbClr val="000000"/>
                </a:solidFill>
              </a:rPr>
              <a:t>ip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type </a:t>
            </a:r>
            <a:r>
              <a:rPr lang="en-US" dirty="0" err="1">
                <a:solidFill>
                  <a:srgbClr val="000000"/>
                </a:solidFill>
              </a:rPr>
              <a:t>inet:ip-address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}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leaf port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type </a:t>
            </a:r>
            <a:r>
              <a:rPr lang="en-US" dirty="0" err="1">
                <a:solidFill>
                  <a:srgbClr val="000000"/>
                </a:solidFill>
              </a:rPr>
              <a:t>inet:port-number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}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672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should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able to search</a:t>
            </a:r>
          </a:p>
          <a:p>
            <a:r>
              <a:rPr lang="en-US" dirty="0" err="1" smtClean="0"/>
              <a:t>Typedef</a:t>
            </a:r>
            <a:endParaRPr lang="en-US" dirty="0" smtClean="0"/>
          </a:p>
          <a:p>
            <a:pPr marL="631825" lvl="2" indent="0">
              <a:buNone/>
            </a:pPr>
            <a:r>
              <a:rPr lang="en-US" dirty="0" err="1">
                <a:solidFill>
                  <a:srgbClr val="000000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 interface-ref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type </a:t>
            </a:r>
            <a:r>
              <a:rPr lang="en-US" dirty="0" err="1">
                <a:solidFill>
                  <a:srgbClr val="000000"/>
                </a:solidFill>
              </a:rPr>
              <a:t>leafref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path "/</a:t>
            </a:r>
            <a:r>
              <a:rPr lang="en-US" dirty="0" err="1">
                <a:solidFill>
                  <a:srgbClr val="000000"/>
                </a:solidFill>
              </a:rPr>
              <a:t>if:interfaces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if:interface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if:name</a:t>
            </a:r>
            <a:r>
              <a:rPr lang="en-US" dirty="0">
                <a:solidFill>
                  <a:srgbClr val="000000"/>
                </a:solidFill>
              </a:rPr>
              <a:t>";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}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description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"This type is used by data models that need to reference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configured interfaces.";</a:t>
            </a:r>
          </a:p>
          <a:p>
            <a:pPr marL="631825" lvl="2" indent="0"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11070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13133</TotalTime>
  <Words>338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YANG Directory</vt:lpstr>
      <vt:lpstr>Objective</vt:lpstr>
      <vt:lpstr>Problem</vt:lpstr>
      <vt:lpstr>Initial Target</vt:lpstr>
      <vt:lpstr>Backup Slides</vt:lpstr>
      <vt:lpstr>Solution should include</vt:lpstr>
      <vt:lpstr>Solution should include</vt:lpstr>
      <vt:lpstr>Solution should include</vt:lpstr>
      <vt:lpstr>Solution should include</vt:lpstr>
      <vt:lpstr>Code repository</vt:lpstr>
    </vt:vector>
  </TitlesOfParts>
  <Company>Ciena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i2rs to NETCONF</dc:title>
  <dc:creator>Mahesh Jethanandani</dc:creator>
  <cp:lastModifiedBy>Mahesh Jethanandani</cp:lastModifiedBy>
  <cp:revision>42</cp:revision>
  <dcterms:created xsi:type="dcterms:W3CDTF">2015-07-10T05:22:45Z</dcterms:created>
  <dcterms:modified xsi:type="dcterms:W3CDTF">2015-10-27T14:08:18Z</dcterms:modified>
</cp:coreProperties>
</file>