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6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523654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xmlns:p14="http://schemas.microsoft.com/office/powerpoint/2010/main"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tracker.ietf.org/doc/draft-ietf-lpwan-ipv6-static-context-hc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tracker.ietf.org/doc/draft-ietf-lpwan-ipv6-static-context-hc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tn22/SCHC" TargetMode="External"/><Relationship Id="rId3" Type="http://schemas.openxmlformats.org/officeDocument/2006/relationships/hyperlink" Target="https://github.com/tanupoo/schc-te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dirty="0"/>
              <a:t>IETF Hackathon:</a:t>
            </a:r>
          </a:p>
          <a:p>
            <a:pPr>
              <a:defRPr sz="3900"/>
            </a:pPr>
            <a:r>
              <a:rPr lang="x-none" dirty="0" smtClean="0"/>
              <a:t>IPv6 over LPWAN</a:t>
            </a:r>
            <a:endParaRPr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t>IETF 101</a:t>
            </a:r>
          </a:p>
          <a:p>
            <a:pPr>
              <a:lnSpc>
                <a:spcPct val="90000"/>
              </a:lnSpc>
              <a:defRPr sz="2400"/>
            </a:pPr>
            <a:r>
              <a:t>17-18 March, 2018 </a:t>
            </a:r>
          </a:p>
          <a:p>
            <a:pPr>
              <a:lnSpc>
                <a:spcPct val="90000"/>
              </a:lnSpc>
              <a:defRPr sz="2400"/>
            </a:pPr>
            <a:r>
              <a:t>London</a:t>
            </a:r>
          </a:p>
        </p:txBody>
      </p:sp>
      <p:pic>
        <p:nvPicPr>
          <p:cNvPr id="145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4643437" y="642937"/>
            <a:ext cx="5143501" cy="3857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814070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 smtClean="0"/>
              <a:t>Consolidate</a:t>
            </a:r>
            <a:r>
              <a:rPr lang="fr-FR" dirty="0" smtClean="0"/>
              <a:t> e</a:t>
            </a:r>
            <a:r>
              <a:rPr lang="x-none" dirty="0" smtClean="0"/>
              <a:t>arly implementations of SCHC compr/fragm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fr-FR" sz="1800" dirty="0">
                <a:hlinkClick r:id="rId2"/>
              </a:rPr>
              <a:t>https://datatracker.ietf.org/doc/draft-ietf-lpwan-ipv6-static-context-hc/</a:t>
            </a:r>
            <a:r>
              <a:rPr sz="1800" dirty="0" smtClean="0"/>
              <a:t> </a:t>
            </a:r>
            <a:endParaRPr sz="18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x-none" dirty="0" smtClean="0"/>
              <a:t>Port fragmentation to micro-Python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fr-FR" dirty="0" smtClean="0"/>
              <a:t>I</a:t>
            </a:r>
            <a:r>
              <a:rPr lang="x-none" dirty="0" smtClean="0"/>
              <a:t>ntegrate compression and fragmentation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x-none" dirty="0" smtClean="0"/>
              <a:t>Test fragmentation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fr-FR" dirty="0" smtClean="0"/>
              <a:t>I</a:t>
            </a:r>
            <a:r>
              <a:rPr lang="x-none" smtClean="0"/>
              <a:t>mplement server side in Python</a:t>
            </a:r>
            <a:endParaRPr lang="x-none" dirty="0" smtClean="0"/>
          </a:p>
          <a:p>
            <a:pPr marL="244929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x-none" dirty="0" smtClean="0"/>
              <a:t>Discuss ICMPv6 options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89186" indent="-189186">
              <a:lnSpc>
                <a:spcPct val="110000"/>
              </a:lnSpc>
              <a:spcBef>
                <a:spcPts val="500"/>
              </a:spcBef>
              <a:buFontTx/>
              <a:defRPr sz="2400"/>
            </a:pPr>
            <a:r>
              <a:rPr lang="x-none" dirty="0" smtClean="0"/>
              <a:t>Dissemination of knowledge of Pycom boards, of SCHC principles</a:t>
            </a:r>
          </a:p>
          <a:p>
            <a:pPr marL="189186" indent="-189186">
              <a:lnSpc>
                <a:spcPct val="110000"/>
              </a:lnSpc>
              <a:spcBef>
                <a:spcPts val="500"/>
              </a:spcBef>
              <a:buFontTx/>
              <a:defRPr sz="2400"/>
            </a:pPr>
            <a:r>
              <a:rPr lang="x-none" dirty="0" smtClean="0"/>
              <a:t>Ran CoAP/UDP/IPv6 compression over live LoRaWAN and Sigfox networks, ran fragmentation over UDP</a:t>
            </a:r>
          </a:p>
          <a:p>
            <a:pPr marL="189186" indent="-189186">
              <a:lnSpc>
                <a:spcPct val="110000"/>
              </a:lnSpc>
              <a:spcBef>
                <a:spcPts val="500"/>
              </a:spcBef>
              <a:buFontTx/>
              <a:defRPr sz="2400"/>
            </a:pPr>
            <a:r>
              <a:rPr lang="x-none" dirty="0" smtClean="0"/>
              <a:t>Implemented comp/decomp on server side in Python instead of JS</a:t>
            </a:r>
          </a:p>
          <a:p>
            <a:pPr marL="189186" indent="-189186">
              <a:lnSpc>
                <a:spcPct val="110000"/>
              </a:lnSpc>
              <a:spcBef>
                <a:spcPts val="500"/>
              </a:spcBef>
              <a:buFontTx/>
              <a:defRPr sz="2400"/>
            </a:pPr>
            <a:r>
              <a:rPr lang="x-none" dirty="0" smtClean="0"/>
              <a:t>Fixed bugs in compression implementation</a:t>
            </a:r>
            <a:endParaRPr lang="x-none" dirty="0"/>
          </a:p>
          <a:p>
            <a:pPr marL="189186" indent="-189186">
              <a:lnSpc>
                <a:spcPct val="110000"/>
              </a:lnSpc>
              <a:spcBef>
                <a:spcPts val="500"/>
              </a:spcBef>
              <a:buFontTx/>
              <a:defRPr sz="2400"/>
            </a:pPr>
            <a:r>
              <a:rPr lang="x-none" dirty="0" smtClean="0"/>
              <a:t>Bridged computer-based fragmentation with LoRaWAN transmission (RiOT over Nucleo board), success</a:t>
            </a:r>
          </a:p>
          <a:p>
            <a:pPr marL="189186" indent="-189186">
              <a:lnSpc>
                <a:spcPct val="110000"/>
              </a:lnSpc>
              <a:spcBef>
                <a:spcPts val="500"/>
              </a:spcBef>
              <a:buFontTx/>
              <a:defRPr sz="2400"/>
            </a:pPr>
            <a:r>
              <a:rPr lang="x-none" dirty="0" smtClean="0"/>
              <a:t>First application for firmware update over LoRaWAN at SUIT table</a:t>
            </a:r>
          </a:p>
          <a:p>
            <a:pPr marL="189186" indent="-189186">
              <a:lnSpc>
                <a:spcPct val="110000"/>
              </a:lnSpc>
              <a:spcBef>
                <a:spcPts val="500"/>
              </a:spcBef>
              <a:buFontTx/>
              <a:defRPr sz="2400"/>
            </a:pPr>
            <a:r>
              <a:rPr lang="x-none" dirty="0" smtClean="0"/>
              <a:t>Focussed time and fun </a:t>
            </a:r>
            <a:r>
              <a:rPr lang="x-none" dirty="0" smtClean="0"/>
              <a:t>reuniting with long-time and new friends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 smtClean="0"/>
              <a:t>Getting</a:t>
            </a:r>
            <a:r>
              <a:rPr lang="fr-FR" dirty="0" smtClean="0"/>
              <a:t> </a:t>
            </a:r>
            <a:r>
              <a:rPr lang="fr-FR" dirty="0" err="1" smtClean="0"/>
              <a:t>started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live LPWAN, </a:t>
            </a:r>
            <a:r>
              <a:rPr lang="fr-FR" dirty="0" err="1" smtClean="0"/>
              <a:t>motes</a:t>
            </a:r>
            <a:r>
              <a:rPr lang="fr-FR" dirty="0" smtClean="0"/>
              <a:t>,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take</a:t>
            </a:r>
            <a:r>
              <a:rPr lang="fr-FR" dirty="0" smtClean="0"/>
              <a:t> time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smtClean="0"/>
              <a:t>F</a:t>
            </a:r>
            <a:r>
              <a:rPr lang="x-none" dirty="0" smtClean="0"/>
              <a:t>ixed typos, discussed interpretation and implementation of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700" dirty="0" smtClean="0">
                <a:hlinkClick r:id="rId2"/>
              </a:rPr>
              <a:t>https</a:t>
            </a:r>
            <a:r>
              <a:rPr lang="fr-FR" sz="1700" dirty="0">
                <a:hlinkClick r:id="rId2"/>
              </a:rPr>
              <a:t>://datatracker.ietf.org/doc/draft-ietf-lpwan-ipv6-static-context-hc</a:t>
            </a:r>
            <a:r>
              <a:rPr lang="fr-FR" sz="1700" dirty="0" smtClean="0">
                <a:hlinkClick r:id="rId2"/>
              </a:rPr>
              <a:t>/</a:t>
            </a:r>
            <a:r>
              <a:rPr lang="fr-FR" sz="1700" dirty="0" smtClean="0"/>
              <a:t> </a:t>
            </a:r>
            <a:endParaRPr sz="1700" dirty="0"/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x-none" dirty="0" smtClean="0"/>
              <a:t>More coding to be done to achieve full implementation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3208145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x-none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x-none" dirty="0" smtClean="0"/>
              <a:t>7 in the room + 1 in Japan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3861518" y="1162050"/>
            <a:ext cx="5113146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x-none" dirty="0" smtClean="0"/>
              <a:t>Compression (uPython, over LoRaWAN and Sigfox)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fr-FR" sz="2000" dirty="0">
                <a:hlinkClick r:id="rId2"/>
              </a:rPr>
              <a:t>https://github.com/ltn22/</a:t>
            </a:r>
            <a:r>
              <a:rPr lang="fr-FR" sz="2000" dirty="0" smtClean="0">
                <a:hlinkClick r:id="rId2"/>
              </a:rPr>
              <a:t>SCHC</a:t>
            </a:r>
            <a:r>
              <a:rPr lang="fr-FR" sz="2000" dirty="0" smtClean="0"/>
              <a:t> </a:t>
            </a:r>
            <a:endParaRPr sz="2000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x-none" dirty="0" smtClean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x-none" dirty="0" smtClean="0"/>
              <a:t>Fragmentation (Python, over UDP)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fr-FR" sz="1900" dirty="0">
                <a:hlinkClick r:id="rId3"/>
              </a:rPr>
              <a:t>https://github.com/tanupoo/schc-</a:t>
            </a:r>
            <a:r>
              <a:rPr lang="fr-FR" sz="1900" dirty="0" smtClean="0">
                <a:hlinkClick r:id="rId3"/>
              </a:rPr>
              <a:t>test</a:t>
            </a:r>
            <a:endParaRPr lang="fr-FR" sz="1900" dirty="0" smtClean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x-none" sz="2000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x-none" sz="2400" dirty="0" smtClean="0"/>
              <a:t>Integrated micro-Python code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fr-FR" sz="2000" dirty="0" smtClean="0"/>
              <a:t>Repo to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announced</a:t>
            </a:r>
            <a:endParaRPr lang="x-none" sz="2000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sz="1900" dirty="0" smtClean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220</Words>
  <Application>Microsoft Macintosh PowerPoint</Application>
  <PresentationFormat>Présentation à l'écran (16:9)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Office Theme</vt:lpstr>
      <vt:lpstr>IETF Hackathon: IPv6 over LPWAN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IPv6 over LPWAN</dc:title>
  <cp:lastModifiedBy>Dominique Barthel</cp:lastModifiedBy>
  <cp:revision>7</cp:revision>
  <dcterms:modified xsi:type="dcterms:W3CDTF">2018-03-18T14:31:27Z</dcterms:modified>
</cp:coreProperties>
</file>