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1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52BD-549F-40F6-BA91-5A5A3A2F642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7945-F594-4379-9FC7-44DFD05E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therpad.tools.ietf.org:9000/p/FUIETF1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Firmware Updates for Internet of Things Devices (SUIT)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0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Updates for Internet of Things</a:t>
            </a:r>
          </a:p>
        </p:txBody>
      </p:sp>
      <p:pic>
        <p:nvPicPr>
          <p:cNvPr id="11" name="Picture 2" descr="Image result for k6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20888"/>
            <a:ext cx="258401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79512" y="2276872"/>
            <a:ext cx="34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 v1 -&gt; Binary Firmware</a:t>
            </a:r>
            <a:endParaRPr lang="en-US" dirty="0"/>
          </a:p>
        </p:txBody>
      </p:sp>
      <p:cxnSp>
        <p:nvCxnSpPr>
          <p:cNvPr id="14" name="Straight Arrow Connector 4"/>
          <p:cNvCxnSpPr/>
          <p:nvPr/>
        </p:nvCxnSpPr>
        <p:spPr>
          <a:xfrm>
            <a:off x="3779912" y="2492896"/>
            <a:ext cx="35283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65698" y="3933056"/>
            <a:ext cx="394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 v2 -&gt; New Binary Firmware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4139952" y="2060848"/>
            <a:ext cx="403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trusted environment (e.g</a:t>
            </a:r>
            <a:r>
              <a:rPr lang="en-US" dirty="0" smtClean="0"/>
              <a:t>., production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8100392" y="2060848"/>
            <a:ext cx="8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cxnSp>
        <p:nvCxnSpPr>
          <p:cNvPr id="37" name="Straight Arrow Connector 4"/>
          <p:cNvCxnSpPr/>
          <p:nvPr/>
        </p:nvCxnSpPr>
        <p:spPr>
          <a:xfrm>
            <a:off x="4112324" y="3933056"/>
            <a:ext cx="18722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"/>
          <p:cNvCxnSpPr/>
          <p:nvPr/>
        </p:nvCxnSpPr>
        <p:spPr>
          <a:xfrm>
            <a:off x="4126138" y="4293096"/>
            <a:ext cx="18722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26138" y="4365104"/>
            <a:ext cx="226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+Manifest to validate</a:t>
            </a:r>
          </a:p>
          <a:p>
            <a:r>
              <a:rPr lang="en-US" dirty="0"/>
              <a:t>f</a:t>
            </a:r>
            <a:r>
              <a:rPr lang="en-US" dirty="0" smtClean="0"/>
              <a:t>irmware is not bogus</a:t>
            </a:r>
          </a:p>
        </p:txBody>
      </p:sp>
      <p:cxnSp>
        <p:nvCxnSpPr>
          <p:cNvPr id="42" name="Straight Arrow Connector 4"/>
          <p:cNvCxnSpPr/>
          <p:nvPr/>
        </p:nvCxnSpPr>
        <p:spPr>
          <a:xfrm>
            <a:off x="323528" y="2636912"/>
            <a:ext cx="66247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139952" y="2636912"/>
            <a:ext cx="241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Certificates / Keys / etc.</a:t>
            </a:r>
            <a:endParaRPr lang="en-US" dirty="0"/>
          </a:p>
        </p:txBody>
      </p:sp>
      <p:sp>
        <p:nvSpPr>
          <p:cNvPr id="46" name="ZoneTexte 45"/>
          <p:cNvSpPr txBox="1"/>
          <p:nvPr/>
        </p:nvSpPr>
        <p:spPr>
          <a:xfrm>
            <a:off x="4126138" y="3573016"/>
            <a:ext cx="156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Firmware</a:t>
            </a:r>
            <a:endParaRPr lang="en-US" dirty="0"/>
          </a:p>
        </p:txBody>
      </p:sp>
      <p:sp>
        <p:nvSpPr>
          <p:cNvPr id="48" name="ZoneTexte 47"/>
          <p:cNvSpPr txBox="1"/>
          <p:nvPr/>
        </p:nvSpPr>
        <p:spPr>
          <a:xfrm>
            <a:off x="6214370" y="4509120"/>
            <a:ext cx="8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/>
              <a:t>Input to the recently formed SUIT WG</a:t>
            </a:r>
          </a:p>
          <a:p>
            <a:r>
              <a:rPr lang="en-GB" sz="2400" dirty="0" smtClean="0"/>
              <a:t>Creating signed manifest</a:t>
            </a:r>
            <a:endParaRPr lang="en-GB" sz="2000" dirty="0" smtClean="0"/>
          </a:p>
          <a:p>
            <a:pPr lvl="1"/>
            <a:r>
              <a:rPr lang="en-GB" sz="2000" dirty="0" smtClean="0"/>
              <a:t>Encoded in CBOR</a:t>
            </a:r>
          </a:p>
          <a:p>
            <a:pPr lvl="1"/>
            <a:r>
              <a:rPr lang="en-GB" sz="2000" dirty="0" smtClean="0"/>
              <a:t>COSE signed with ECDSA. </a:t>
            </a:r>
          </a:p>
          <a:p>
            <a:r>
              <a:rPr lang="en-GB" sz="2400" dirty="0" smtClean="0"/>
              <a:t>Manifest &amp; firmware transport to IoT board via UART. </a:t>
            </a:r>
          </a:p>
          <a:p>
            <a:r>
              <a:rPr lang="en-GB" sz="2400" dirty="0" smtClean="0"/>
              <a:t>Bootloader verifies received manifest and installs new firmware. </a:t>
            </a:r>
          </a:p>
          <a:p>
            <a:endParaRPr lang="en-GB" sz="2400" dirty="0"/>
          </a:p>
        </p:txBody>
      </p:sp>
      <p:pic>
        <p:nvPicPr>
          <p:cNvPr id="1026" name="Picture 2" descr="Image result for k6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581128"/>
            <a:ext cx="23812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99792" y="5576490"/>
            <a:ext cx="35283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263" y="4437112"/>
            <a:ext cx="2232248" cy="20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949280"/>
            <a:ext cx="886001" cy="8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63888" y="5076449"/>
            <a:ext cx="2120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Firmware + Manifest</a:t>
            </a:r>
          </a:p>
          <a:p>
            <a:endParaRPr lang="en-GB" dirty="0"/>
          </a:p>
          <a:p>
            <a:pPr algn="ctr"/>
            <a:r>
              <a:rPr lang="en-GB" dirty="0" smtClean="0"/>
              <a:t>Via UART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346200" y="6202521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K64F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6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participated?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Markus </a:t>
            </a:r>
            <a:r>
              <a:rPr lang="en-GB" dirty="0" err="1" smtClean="0"/>
              <a:t>Gueller</a:t>
            </a:r>
            <a:r>
              <a:rPr lang="en-GB" dirty="0" smtClean="0"/>
              <a:t> (Infineon) * </a:t>
            </a:r>
          </a:p>
          <a:p>
            <a:r>
              <a:rPr lang="en-GB" dirty="0" smtClean="0"/>
              <a:t>Max Groening (Texas Instruments) * </a:t>
            </a:r>
          </a:p>
          <a:p>
            <a:r>
              <a:rPr lang="en-GB" dirty="0" smtClean="0"/>
              <a:t>Hannes Tschofenig (Arm)</a:t>
            </a:r>
          </a:p>
          <a:p>
            <a:r>
              <a:rPr lang="en-GB" dirty="0" smtClean="0"/>
              <a:t>Brendan Moran (Arm) – remote * </a:t>
            </a:r>
          </a:p>
          <a:p>
            <a:r>
              <a:rPr lang="en-GB" dirty="0" smtClean="0"/>
              <a:t>Jaime Jiménez (Ericsson)</a:t>
            </a:r>
          </a:p>
          <a:p>
            <a:r>
              <a:rPr lang="en-GB" dirty="0"/>
              <a:t>Alexander Pelov (</a:t>
            </a:r>
            <a:r>
              <a:rPr lang="en-GB" dirty="0" err="1" smtClean="0"/>
              <a:t>Acklio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6165304"/>
            <a:ext cx="200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*: New participants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3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was accomplished?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Got development environments working </a:t>
            </a:r>
            <a:br>
              <a:rPr lang="en-GB" dirty="0" smtClean="0"/>
            </a:br>
            <a:r>
              <a:rPr lang="en-GB" dirty="0" smtClean="0"/>
              <a:t>(online IDE, desktop IDE, CLI) on different OSs.</a:t>
            </a:r>
          </a:p>
          <a:p>
            <a:r>
              <a:rPr lang="en-GB" dirty="0" smtClean="0"/>
              <a:t>Running code: </a:t>
            </a:r>
          </a:p>
          <a:p>
            <a:pPr lvl="1"/>
            <a:r>
              <a:rPr lang="en-GB" dirty="0" smtClean="0"/>
              <a:t>Code for manifest generation (in Python) working.</a:t>
            </a:r>
          </a:p>
          <a:p>
            <a:pPr lvl="1"/>
            <a:r>
              <a:rPr lang="en-GB" dirty="0" smtClean="0"/>
              <a:t>Pseudo-bootloader running on IoT board</a:t>
            </a:r>
            <a:endParaRPr lang="en-GB" dirty="0"/>
          </a:p>
          <a:p>
            <a:pPr lvl="1"/>
            <a:r>
              <a:rPr lang="en-GB" dirty="0" smtClean="0"/>
              <a:t>UART communication to load firmware working</a:t>
            </a:r>
          </a:p>
          <a:p>
            <a:r>
              <a:rPr lang="en-GB" dirty="0" smtClean="0"/>
              <a:t>Keys and example manifests created. </a:t>
            </a:r>
          </a:p>
          <a:p>
            <a:r>
              <a:rPr lang="en-GB" dirty="0" smtClean="0"/>
              <a:t>Code for manifest verification (C) in progress.</a:t>
            </a:r>
          </a:p>
          <a:p>
            <a:r>
              <a:rPr lang="en-GB" dirty="0" smtClean="0"/>
              <a:t>Walkthrough on </a:t>
            </a:r>
            <a:r>
              <a:rPr lang="en-GB" dirty="0" err="1" smtClean="0"/>
              <a:t>Etherpad</a:t>
            </a:r>
            <a:r>
              <a:rPr lang="en-GB" dirty="0" smtClean="0"/>
              <a:t>: </a:t>
            </a:r>
            <a:r>
              <a:rPr lang="en-GB" dirty="0" smtClean="0">
                <a:hlinkClick r:id="rId2"/>
              </a:rPr>
              <a:t>http://etherpad.tools.ietf.org:9000/p/FUIETF101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5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Low level IoT development is hard: </a:t>
            </a:r>
          </a:p>
          <a:p>
            <a:pPr lvl="1"/>
            <a:r>
              <a:rPr lang="en-GB" dirty="0" smtClean="0"/>
              <a:t>Setup of development environment &amp; Python took some time. </a:t>
            </a:r>
          </a:p>
          <a:p>
            <a:pPr lvl="1"/>
            <a:r>
              <a:rPr lang="en-GB" dirty="0" smtClean="0"/>
              <a:t>UART communication setup</a:t>
            </a:r>
          </a:p>
          <a:p>
            <a:pPr lvl="1"/>
            <a:r>
              <a:rPr lang="en-GB" dirty="0" smtClean="0"/>
              <a:t>Debugging is </a:t>
            </a:r>
            <a:r>
              <a:rPr lang="en-GB" smtClean="0"/>
              <a:t>more complex</a:t>
            </a:r>
            <a:endParaRPr lang="en-GB" dirty="0" smtClean="0"/>
          </a:p>
          <a:p>
            <a:r>
              <a:rPr lang="en-GB" dirty="0" smtClean="0"/>
              <a:t>COSE C library was difficult to use for embedded environment. </a:t>
            </a:r>
          </a:p>
          <a:p>
            <a:pPr lvl="1"/>
            <a:r>
              <a:rPr lang="en-GB" dirty="0" smtClean="0"/>
              <a:t>We needed a C implementation that uses the embedded crypto (instead of OpenSSL). </a:t>
            </a:r>
          </a:p>
          <a:p>
            <a:pPr marL="514350" indent="-457200"/>
            <a:r>
              <a:rPr lang="en-GB" dirty="0" smtClean="0"/>
              <a:t>Basic manifest functionality worked fine.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7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203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Firmware Updates for Internet of Things Devices (SUIT)</vt:lpstr>
      <vt:lpstr>SUIT Software Updates for Internet of Things</vt:lpstr>
      <vt:lpstr>Our Goal</vt:lpstr>
      <vt:lpstr>Who participated?</vt:lpstr>
      <vt:lpstr>What was accomplished?</vt:lpstr>
      <vt:lpstr>Lessons Learned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Firmware Updates for Internet of Things Devices</dc:title>
  <dc:creator>Hannes Tschofenig</dc:creator>
  <cp:lastModifiedBy>Hannes Tschofenig</cp:lastModifiedBy>
  <cp:revision>15</cp:revision>
  <dcterms:created xsi:type="dcterms:W3CDTF">2018-03-18T10:08:34Z</dcterms:created>
  <dcterms:modified xsi:type="dcterms:W3CDTF">2018-03-18T13:27:49Z</dcterms:modified>
</cp:coreProperties>
</file>