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1936" autoAdjust="0"/>
  </p:normalViewPr>
  <p:slideViewPr>
    <p:cSldViewPr>
      <p:cViewPr varScale="1">
        <p:scale>
          <a:sx n="74" d="100"/>
          <a:sy n="7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210A-3AB1-4E16-828C-6AC72941BC6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2377-89BE-4C8B-88C5-525132C2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We will create/delete EVPL (Ethernet Virtual Private Line) between 2 Endpoints which are located in different geographical locations. We will cover following things in today’s demo.</a:t>
            </a:r>
          </a:p>
          <a:p>
            <a:r>
              <a:rPr lang="en-US" dirty="0" smtClean="0"/>
              <a:t>1. At first, we will create topology through Python script on </a:t>
            </a:r>
            <a:r>
              <a:rPr lang="en-US" dirty="0" err="1" smtClean="0"/>
              <a:t>Mininet</a:t>
            </a:r>
            <a:r>
              <a:rPr lang="en-US" dirty="0" smtClean="0"/>
              <a:t> to stimulate network</a:t>
            </a:r>
          </a:p>
          <a:p>
            <a:r>
              <a:rPr lang="en-US" dirty="0" smtClean="0"/>
              <a:t>2.Take a look at topology on ODL (Open Day Light) deluxe</a:t>
            </a:r>
          </a:p>
          <a:p>
            <a:r>
              <a:rPr lang="en-US" dirty="0" smtClean="0"/>
              <a:t>3. Next, we will delete flows that are set by ODL by default</a:t>
            </a:r>
          </a:p>
          <a:p>
            <a:r>
              <a:rPr lang="en-US" dirty="0" smtClean="0"/>
              <a:t>4. We will verify traffic between flows and configuration from CLI</a:t>
            </a:r>
          </a:p>
          <a:p>
            <a:r>
              <a:rPr lang="en-US" dirty="0" smtClean="0"/>
              <a:t>5. We will create Point to Point EVC (Ethernet Virtual Connection) between 2 endpoints via Legato</a:t>
            </a:r>
          </a:p>
          <a:p>
            <a:r>
              <a:rPr lang="en-US" dirty="0" smtClean="0"/>
              <a:t>6. Take a look at Configuration and Operational data and Presto’s connectivity service list</a:t>
            </a:r>
          </a:p>
          <a:p>
            <a:r>
              <a:rPr lang="en-US" dirty="0" smtClean="0"/>
              <a:t>7. Verify traffic between flows and configuration from CLI</a:t>
            </a:r>
          </a:p>
          <a:p>
            <a:r>
              <a:rPr lang="en-US" dirty="0" smtClean="0"/>
              <a:t>8. Now we will delete that EVC</a:t>
            </a:r>
          </a:p>
          <a:p>
            <a:r>
              <a:rPr lang="en-US" dirty="0" smtClean="0"/>
              <a:t>9. Take a look at Configuration and Operational data and Presto’s connectivity service list</a:t>
            </a:r>
          </a:p>
          <a:p>
            <a:r>
              <a:rPr lang="en-US" dirty="0" smtClean="0"/>
              <a:t>10. Verify traffic between flows and configuration from CLI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2377-89BE-4C8B-88C5-525132C2F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We will create/delete EVPL (Ethernet Virtual Private Line) between 2 Endpoints which are located in different geographical locations. We will cover following things in today’s demo.</a:t>
            </a:r>
          </a:p>
          <a:p>
            <a:r>
              <a:rPr lang="en-US" dirty="0" smtClean="0"/>
              <a:t>1. At first, we will create topology through Python script on </a:t>
            </a:r>
            <a:r>
              <a:rPr lang="en-US" dirty="0" err="1" smtClean="0"/>
              <a:t>Mininet</a:t>
            </a:r>
            <a:r>
              <a:rPr lang="en-US" dirty="0" smtClean="0"/>
              <a:t> to stimulate network</a:t>
            </a:r>
          </a:p>
          <a:p>
            <a:r>
              <a:rPr lang="en-US" dirty="0" smtClean="0"/>
              <a:t>2.Take a look at topology on ODL (Open Day Light) deluxe</a:t>
            </a:r>
          </a:p>
          <a:p>
            <a:r>
              <a:rPr lang="en-US" dirty="0" smtClean="0"/>
              <a:t>3. Next, we will delete flows that are set by ODL by default</a:t>
            </a:r>
          </a:p>
          <a:p>
            <a:r>
              <a:rPr lang="en-US" dirty="0" smtClean="0"/>
              <a:t>4. We will verify traffic between flows and configuration from CLI</a:t>
            </a:r>
          </a:p>
          <a:p>
            <a:r>
              <a:rPr lang="en-US" dirty="0" smtClean="0"/>
              <a:t>5. We will create Point to Point EVC (Ethernet Virtual Connection) between 2 endpoints via Legato</a:t>
            </a:r>
          </a:p>
          <a:p>
            <a:r>
              <a:rPr lang="en-US" dirty="0" smtClean="0"/>
              <a:t>6. Take a look at Configuration and Operational data and Presto’s connectivity service list</a:t>
            </a:r>
          </a:p>
          <a:p>
            <a:r>
              <a:rPr lang="en-US" dirty="0" smtClean="0"/>
              <a:t>7. Verify traffic between flows and configuration from CLI</a:t>
            </a:r>
          </a:p>
          <a:p>
            <a:r>
              <a:rPr lang="en-US" dirty="0" smtClean="0"/>
              <a:t>8. Now we will delete that EVC</a:t>
            </a:r>
          </a:p>
          <a:p>
            <a:r>
              <a:rPr lang="en-US" dirty="0" smtClean="0"/>
              <a:t>9. Take a look at Configuration and Operational data and Presto’s connectivity service list</a:t>
            </a:r>
          </a:p>
          <a:p>
            <a:r>
              <a:rPr lang="en-US" dirty="0" smtClean="0"/>
              <a:t>10. Verify traffic between flows and configuration from CLI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2377-89BE-4C8B-88C5-525132C2F3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833E36-D1B9-48DB-8C5D-90E3553D51A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B25ACD-FA53-406A-9AD6-13D7778038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81/apidoc/explorer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7406640" cy="1472184"/>
          </a:xfrm>
        </p:spPr>
        <p:txBody>
          <a:bodyPr/>
          <a:lstStyle/>
          <a:p>
            <a:r>
              <a:rPr lang="en-US" dirty="0"/>
              <a:t>YANG based EVC Service Modeling in </a:t>
            </a:r>
            <a:r>
              <a:rPr lang="en-US" dirty="0" err="1"/>
              <a:t>OpenDaylight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7406640" cy="1752600"/>
          </a:xfrm>
        </p:spPr>
        <p:txBody>
          <a:bodyPr/>
          <a:lstStyle/>
          <a:p>
            <a:r>
              <a:rPr lang="en-US" altLang="en-US" sz="2800" dirty="0"/>
              <a:t>Date: </a:t>
            </a:r>
            <a:r>
              <a:rPr lang="en-US" altLang="en-US" sz="2800" dirty="0" smtClean="0"/>
              <a:t>18-Mar-2018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54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01000" cy="792162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LSO Reference Architecture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7848028" cy="571457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49382"/>
            <a:ext cx="8001000" cy="79216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  <a:extLst/>
          </a:lstStyle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Legato APIs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500" dirty="0" smtClean="0">
                <a:hlinkClick r:id="rId3"/>
              </a:rPr>
              <a:t>localhost:8181/apidoc/explorer/index.html</a:t>
            </a:r>
            <a:r>
              <a:rPr lang="en-US" sz="2500" dirty="0" smtClean="0"/>
              <a:t> link to view Legato APIs</a:t>
            </a:r>
          </a:p>
          <a:p>
            <a:pPr marL="82296" indent="0">
              <a:buNone/>
            </a:pPr>
            <a:endParaRPr lang="en-US" sz="2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6" y="2655194"/>
            <a:ext cx="764678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49382"/>
            <a:ext cx="8001000" cy="79216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  <a:extLst/>
          </a:lstStyle>
          <a:p>
            <a:r>
              <a:rPr lang="en-US" dirty="0"/>
              <a:t>Ethernet Virtual Private Line (EVPL)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7278880" cy="4667250"/>
          </a:xfrm>
        </p:spPr>
      </p:pic>
    </p:spTree>
    <p:extLst>
      <p:ext uri="{BB962C8B-B14F-4D97-AF65-F5344CB8AC3E}">
        <p14:creationId xmlns:p14="http://schemas.microsoft.com/office/powerpoint/2010/main" val="18110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Implementing EVPL (Ethernet Virtual Private Line)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Simulate network on </a:t>
            </a:r>
            <a:r>
              <a:rPr lang="en-US" dirty="0" err="1"/>
              <a:t>mininet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EVC between 2 UNIs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Verify flow, traffic after EVC creation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Delete EVC </a:t>
            </a:r>
          </a:p>
          <a:p>
            <a:endParaRPr lang="en-US" dirty="0"/>
          </a:p>
          <a:p>
            <a:r>
              <a:rPr lang="en-US" dirty="0"/>
              <a:t>Verify flow, traffic after EVC deletion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49382"/>
            <a:ext cx="8001000" cy="79216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  <a:extLst/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Demo – Legato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49382"/>
            <a:ext cx="8001000" cy="653241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  <a:extLst/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75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4572</TotalTime>
  <Words>400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YANG based EVC Service Modeling in OpenDaylight</vt:lpstr>
      <vt:lpstr>LSO Reference Architecture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Santanu De</dc:creator>
  <cp:lastModifiedBy>Santanu De</cp:lastModifiedBy>
  <cp:revision>41</cp:revision>
  <dcterms:created xsi:type="dcterms:W3CDTF">2018-03-15T06:17:36Z</dcterms:created>
  <dcterms:modified xsi:type="dcterms:W3CDTF">2018-03-18T13:19:15Z</dcterms:modified>
</cp:coreProperties>
</file>