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1" r:id="rId6"/>
    <p:sldId id="259" r:id="rId7"/>
    <p:sldId id="262" r:id="rId8"/>
    <p:sldId id="260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6979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3717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mr-IN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DOTS Interop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</a:t>
            </a:r>
            <a:r>
              <a:rPr dirty="0" smtClean="0"/>
              <a:t>:</a:t>
            </a:r>
          </a:p>
          <a:p>
            <a:pPr>
              <a:defRPr sz="3900"/>
            </a:pPr>
            <a:r>
              <a:rPr lang="en-US" altLang="ja-JP" dirty="0" smtClean="0"/>
              <a:t>DOTS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Interop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t>IETF 101</a:t>
            </a:r>
          </a:p>
          <a:p>
            <a:pPr>
              <a:lnSpc>
                <a:spcPct val="90000"/>
              </a:lnSpc>
              <a:defRPr sz="2400"/>
            </a:pPr>
            <a:r>
              <a:t>17-18 March, 2018 </a:t>
            </a:r>
          </a:p>
          <a:p>
            <a:pPr>
              <a:lnSpc>
                <a:spcPct val="90000"/>
              </a:lnSpc>
              <a:defRPr sz="2400"/>
            </a:pPr>
            <a:r>
              <a:t>London</a:t>
            </a:r>
          </a:p>
        </p:txBody>
      </p:sp>
      <p:pic>
        <p:nvPicPr>
          <p:cNvPr id="1450" name="Picture 6" descr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43437" y="642937"/>
            <a:ext cx="5143501" cy="385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DOTS </a:t>
            </a:r>
            <a:r>
              <a:rPr dirty="0" smtClean="0"/>
              <a:t>Hackathon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454150"/>
            <a:ext cx="8363504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Test </a:t>
            </a:r>
            <a:r>
              <a:rPr lang="en-US" dirty="0"/>
              <a:t>the interoperability between </a:t>
            </a:r>
            <a:r>
              <a:rPr lang="en-US" dirty="0" smtClean="0"/>
              <a:t>independent </a:t>
            </a:r>
            <a:r>
              <a:rPr lang="en-US" dirty="0"/>
              <a:t>implementations</a:t>
            </a:r>
            <a:r>
              <a:rPr lang="en-US" dirty="0" smtClean="0"/>
              <a:t>: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​See the maturity of these core specs of DOTS protocol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draft</a:t>
            </a:r>
            <a:r>
              <a:rPr lang="en-US" dirty="0"/>
              <a:t>-ietf-dots-signal-channel-</a:t>
            </a:r>
            <a:r>
              <a:rPr lang="en-US" dirty="0" smtClean="0"/>
              <a:t>17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​</a:t>
            </a:r>
            <a:r>
              <a:rPr lang="en-US" dirty="0" smtClean="0"/>
              <a:t>draft</a:t>
            </a:r>
            <a:r>
              <a:rPr lang="en-US" dirty="0"/>
              <a:t>-ietf-dots-data-channel-</a:t>
            </a:r>
            <a:r>
              <a:rPr lang="en-US" dirty="0" smtClean="0"/>
              <a:t>13</a:t>
            </a:r>
            <a:endParaRPr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Implementations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OSS by NTT: </a:t>
            </a:r>
            <a:r>
              <a:rPr lang="en-US" dirty="0" err="1"/>
              <a:t>nttdots</a:t>
            </a:r>
            <a:r>
              <a:rPr lang="en-US" dirty="0"/>
              <a:t>: ​https://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nttdots</a:t>
            </a:r>
            <a:r>
              <a:rPr lang="en-US" dirty="0"/>
              <a:t>/go-dots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Proprietary </a:t>
            </a:r>
            <a:r>
              <a:rPr lang="en-US" dirty="0"/>
              <a:t>implementation of NCC Group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Proprietary </a:t>
            </a:r>
            <a:r>
              <a:rPr lang="en-US" dirty="0"/>
              <a:t>implementation of </a:t>
            </a:r>
            <a:r>
              <a:rPr lang="en-US" dirty="0" smtClean="0"/>
              <a:t>Arbor (couldn’t attend this time)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Proprietary </a:t>
            </a:r>
            <a:r>
              <a:rPr lang="en-US" dirty="0"/>
              <a:t>implementation of </a:t>
            </a:r>
            <a:r>
              <a:rPr lang="en-US" dirty="0" smtClean="0"/>
              <a:t>Huawei based on </a:t>
            </a:r>
            <a:r>
              <a:rPr lang="en-US" dirty="0" err="1" smtClean="0"/>
              <a:t>nttdots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DOTS </a:t>
            </a:r>
            <a:r>
              <a:rPr dirty="0" smtClean="0"/>
              <a:t>Hackathon </a:t>
            </a:r>
            <a:r>
              <a:rPr lang="en-GB" dirty="0" smtClean="0"/>
              <a:t>Achieved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73" y="938772"/>
            <a:ext cx="7749884" cy="38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7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We are getting there!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DOTS (DDoS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Threat</a:t>
            </a:r>
            <a:r>
              <a:rPr lang="ja-JP" altLang="en-US" dirty="0" smtClean="0"/>
              <a:t> </a:t>
            </a:r>
            <a:r>
              <a:rPr lang="en-US" altLang="ja-JP" dirty="0" smtClean="0"/>
              <a:t>Signaling)</a:t>
            </a:r>
            <a:r>
              <a:rPr lang="ja-JP" altLang="ja-JP" dirty="0" smtClean="0"/>
              <a:t> </a:t>
            </a:r>
            <a:r>
              <a:rPr lang="en-US" altLang="ja-JP" dirty="0" smtClean="0"/>
              <a:t>protocol</a:t>
            </a:r>
            <a:endParaRPr lang="en-US" altLang="ja-JP" dirty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Makes</a:t>
            </a:r>
            <a:r>
              <a:rPr lang="ja-JP" altLang="en-US" dirty="0" smtClean="0"/>
              <a:t> </a:t>
            </a:r>
            <a:r>
              <a:rPr lang="en-GB" altLang="ja-JP" dirty="0" smtClean="0"/>
              <a:t>Distributed Denial of Service (</a:t>
            </a:r>
            <a:r>
              <a:rPr lang="en-US" altLang="ja-JP" dirty="0" smtClean="0"/>
              <a:t>DDoS)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Protection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more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effective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 its programmatic capability.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Protects the Internet from DDoS attacks.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altLang="ja-JP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We confirmed that we can do cooperative DDoS Protection operations between (at least 2) independent implementations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Example Protection of IP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Successful Mitigation Request from OSS DOTS client (</a:t>
            </a:r>
            <a:r>
              <a:rPr lang="en-US" altLang="ja-JP" dirty="0" err="1" smtClean="0"/>
              <a:t>nttdots</a:t>
            </a:r>
            <a:r>
              <a:rPr lang="en-US" altLang="ja-JP" dirty="0" smtClean="0"/>
              <a:t>) to proprietary DOTS server (NCC Group)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and vice versa.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図 1" descr="スクリーンショット 2018-03-17 20.05.0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96243"/>
            <a:ext cx="9144000" cy="26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82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299828"/>
            <a:ext cx="7243000" cy="32829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We </a:t>
            </a:r>
            <a:r>
              <a:rPr lang="en-US" altLang="ja-JP" dirty="0"/>
              <a:t>can meet the expectations for DOTS protocol from the market </a:t>
            </a:r>
            <a:r>
              <a:rPr lang="en-US" altLang="ja-JP" dirty="0" smtClean="0"/>
              <a:t>soon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Draft Signal </a:t>
            </a:r>
            <a:r>
              <a:rPr lang="en-US" altLang="ja-JP" dirty="0"/>
              <a:t>Channel spec is almost stable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altLang="ja-JP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/>
              <a:t>In the </a:t>
            </a:r>
            <a:r>
              <a:rPr lang="en-US" altLang="ja-JP" dirty="0" smtClean="0"/>
              <a:t>Hackathon</a:t>
            </a:r>
            <a:r>
              <a:rPr lang="en-US" altLang="ja-JP" dirty="0"/>
              <a:t>, we tested based on proposing </a:t>
            </a:r>
            <a:r>
              <a:rPr lang="en-US" altLang="ja-JP" dirty="0" smtClean="0"/>
              <a:t>spec (to </a:t>
            </a:r>
            <a:r>
              <a:rPr lang="en-US" altLang="ja-JP" dirty="0"/>
              <a:t>be included in the coming -18 draft)</a:t>
            </a:r>
            <a:r>
              <a:rPr lang="en-US" altLang="ja-JP" dirty="0" smtClean="0"/>
              <a:t>, so </a:t>
            </a:r>
            <a:r>
              <a:rPr lang="en-US" altLang="ja-JP" dirty="0"/>
              <a:t>it is </a:t>
            </a:r>
            <a:r>
              <a:rPr lang="en-US" altLang="ja-JP" dirty="0" smtClean="0"/>
              <a:t>proven </a:t>
            </a:r>
            <a:r>
              <a:rPr lang="en-US" altLang="ja-JP" dirty="0"/>
              <a:t>to work!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altLang="ja-JP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/>
              <a:t>Discussed and clarified a lot about the </a:t>
            </a:r>
            <a:r>
              <a:rPr lang="en-US" altLang="ja-JP" dirty="0" smtClean="0"/>
              <a:t>current drafts text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altLang="ja-JP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Discussed adding </a:t>
            </a:r>
            <a:r>
              <a:rPr lang="en-US" altLang="ja-JP" dirty="0"/>
              <a:t>new feature on the protocol, which could be included in the DOTS spec in future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Achievements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detail (for WG)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063229"/>
            <a:ext cx="8269844" cy="36459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ja-JP" sz="1400" b="1" dirty="0" smtClean="0"/>
              <a:t>Achievement </a:t>
            </a:r>
            <a:r>
              <a:rPr lang="en-US" altLang="ja-JP" sz="1400" b="1" dirty="0"/>
              <a:t>1. During the </a:t>
            </a:r>
            <a:r>
              <a:rPr lang="en-US" altLang="ja-JP" sz="1400" b="1" dirty="0" smtClean="0"/>
              <a:t>Hackathon</a:t>
            </a:r>
            <a:endParaRPr lang="en-US" altLang="ja-JP" sz="1400"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ja-JP" sz="1400" dirty="0" smtClean="0"/>
              <a:t>Successfully worked interoperable features</a:t>
            </a:r>
            <a:endParaRPr lang="en-US" altLang="ja-JP" sz="14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CRUD </a:t>
            </a:r>
            <a:r>
              <a:rPr lang="en-US" altLang="ja-JP" sz="1400" dirty="0"/>
              <a:t>operations on session configuration and mitigation request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gateway </a:t>
            </a:r>
            <a:r>
              <a:rPr lang="en-US" altLang="ja-JP" sz="1400" dirty="0"/>
              <a:t>function (on NCC Group side</a:t>
            </a:r>
            <a:r>
              <a:rPr lang="en-US" altLang="ja-JP" sz="1400" dirty="0" smtClean="0"/>
              <a:t>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err="1" smtClean="0"/>
              <a:t>Nttdots</a:t>
            </a:r>
            <a:r>
              <a:rPr lang="en-US" altLang="ja-JP" sz="1400" dirty="0" smtClean="0"/>
              <a:t> client traffic to NCC Group DOTS Gateway relayed to </a:t>
            </a:r>
            <a:r>
              <a:rPr lang="en-US" altLang="ja-JP" sz="1400" dirty="0" err="1" smtClean="0"/>
              <a:t>nttdots</a:t>
            </a:r>
            <a:r>
              <a:rPr lang="en-US" altLang="ja-JP" sz="1400" dirty="0" smtClean="0"/>
              <a:t> server + </a:t>
            </a:r>
            <a:r>
              <a:rPr lang="en-US" altLang="ja-JP" sz="1400" dirty="0" err="1" smtClean="0"/>
              <a:t>cdid</a:t>
            </a:r>
            <a:r>
              <a:rPr lang="en-US" altLang="ja-JP" sz="1400" dirty="0" smtClean="0"/>
              <a:t> addition</a:t>
            </a:r>
            <a:endParaRPr lang="en-US" altLang="ja-JP" sz="1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the </a:t>
            </a:r>
            <a:r>
              <a:rPr lang="en-US" altLang="ja-JP" sz="1400" dirty="0"/>
              <a:t>usage of "</a:t>
            </a:r>
            <a:r>
              <a:rPr lang="en-US" altLang="ja-JP" sz="1400" dirty="0" err="1"/>
              <a:t>cdid</a:t>
            </a:r>
            <a:r>
              <a:rPr lang="en-US" altLang="ja-JP" sz="1400" dirty="0"/>
              <a:t>" is now under discussion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PKI and PSK </a:t>
            </a:r>
            <a:r>
              <a:rPr lang="en-US" altLang="ja-JP" sz="1400" dirty="0"/>
              <a:t>mode on </a:t>
            </a:r>
            <a:r>
              <a:rPr lang="en-US" altLang="ja-JP" sz="1400" dirty="0" smtClean="0"/>
              <a:t>DTLS</a:t>
            </a:r>
            <a:endParaRPr lang="en-US" altLang="ja-JP" sz="14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err="1" smtClean="0"/>
              <a:t>cuid</a:t>
            </a:r>
            <a:r>
              <a:rPr lang="en-US" altLang="ja-JP" sz="1400" dirty="0"/>
              <a:t>/mid in URI-</a:t>
            </a:r>
            <a:r>
              <a:rPr lang="en-US" altLang="ja-JP" sz="1400" dirty="0" smtClean="0"/>
              <a:t>path: it </a:t>
            </a:r>
            <a:r>
              <a:rPr lang="en-US" altLang="ja-JP" sz="1400" dirty="0"/>
              <a:t>helps an implementation using </a:t>
            </a:r>
            <a:r>
              <a:rPr lang="en-US" altLang="ja-JP" sz="1400" dirty="0" err="1" smtClean="0"/>
              <a:t>libcoap</a:t>
            </a:r>
            <a:endParaRPr lang="en-US" altLang="ja-JP" sz="1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ja-JP" sz="1400" b="1" dirty="0" smtClean="0"/>
              <a:t>Achievement </a:t>
            </a:r>
            <a:r>
              <a:rPr lang="en-US" altLang="ja-JP" sz="1400" b="1" dirty="0"/>
              <a:t>2. In </a:t>
            </a:r>
            <a:r>
              <a:rPr lang="en-US" altLang="ja-JP" sz="1400" b="1" dirty="0" smtClean="0"/>
              <a:t>preparation </a:t>
            </a:r>
            <a:r>
              <a:rPr lang="en-US" altLang="ja-JP" sz="1400" b="1" dirty="0"/>
              <a:t>for the </a:t>
            </a:r>
            <a:r>
              <a:rPr lang="en-US" altLang="ja-JP" sz="1400" b="1" dirty="0" smtClean="0"/>
              <a:t>Hackathon</a:t>
            </a:r>
            <a:endParaRPr lang="en-US" altLang="ja-JP" sz="1400"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ja-JP" sz="1400" dirty="0"/>
              <a:t>Actually </a:t>
            </a:r>
            <a:r>
              <a:rPr lang="en-US" altLang="ja-JP" sz="1400" dirty="0" err="1"/>
              <a:t>nttdots</a:t>
            </a:r>
            <a:r>
              <a:rPr lang="en-US" altLang="ja-JP" sz="1400" dirty="0"/>
              <a:t> and NCC Group did </a:t>
            </a:r>
            <a:r>
              <a:rPr lang="en-US" altLang="ja-JP" sz="1400" dirty="0" err="1"/>
              <a:t>interop</a:t>
            </a:r>
            <a:r>
              <a:rPr lang="en-US" altLang="ja-JP" sz="1400" dirty="0"/>
              <a:t> tests internally 3 times! before the </a:t>
            </a:r>
            <a:r>
              <a:rPr lang="en-US" altLang="ja-JP" sz="1400" dirty="0" smtClean="0"/>
              <a:t>Hackathon</a:t>
            </a:r>
            <a:endParaRPr lang="en-US" altLang="ja-JP" sz="14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Agreed </a:t>
            </a:r>
            <a:r>
              <a:rPr lang="en-US" altLang="ja-JP" sz="1400" dirty="0"/>
              <a:t>on trying with the latest spec (-17 or later)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Updated </a:t>
            </a:r>
            <a:r>
              <a:rPr lang="en-US" altLang="ja-JP" sz="1400" dirty="0"/>
              <a:t>models so as to comply with that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Added </a:t>
            </a:r>
            <a:r>
              <a:rPr lang="en-US" altLang="ja-JP" sz="1400" dirty="0" err="1"/>
              <a:t>CoAP</a:t>
            </a:r>
            <a:r>
              <a:rPr lang="en-US" altLang="ja-JP" sz="1400" dirty="0"/>
              <a:t> ping capability (on </a:t>
            </a:r>
            <a:r>
              <a:rPr lang="en-US" altLang="ja-JP" sz="1400" dirty="0" err="1"/>
              <a:t>nttdots</a:t>
            </a:r>
            <a:r>
              <a:rPr lang="en-US" altLang="ja-JP" sz="1400" dirty="0"/>
              <a:t> side)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sz="1400" dirty="0" smtClean="0"/>
              <a:t>Many </a:t>
            </a:r>
            <a:r>
              <a:rPr lang="en-US" altLang="ja-JP" sz="1400" dirty="0"/>
              <a:t>fixes of the code on both side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458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Kaname </a:t>
            </a:r>
            <a:r>
              <a:rPr lang="en-US" dirty="0" smtClean="0"/>
              <a:t>Nishizuka (NTTCom)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Jon </a:t>
            </a:r>
            <a:r>
              <a:rPr lang="en-US" dirty="0" smtClean="0"/>
              <a:t>Shallow (NCC Group)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Liang 'Frank' </a:t>
            </a:r>
            <a:r>
              <a:rPr lang="en-US" dirty="0" smtClean="0"/>
              <a:t>Xia (Huawei)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Nagata	</a:t>
            </a:r>
            <a:r>
              <a:rPr lang="en-US" dirty="0" smtClean="0"/>
              <a:t>Takahiko (</a:t>
            </a:r>
            <a:r>
              <a:rPr lang="en-US" dirty="0" err="1" smtClean="0"/>
              <a:t>Lepidum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Dong Yue (Huawei)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 smtClean="0"/>
              <a:t>Thank </a:t>
            </a:r>
            <a:r>
              <a:rPr lang="en-GB" dirty="0" smtClean="0"/>
              <a:t>You</a:t>
            </a:r>
            <a:r>
              <a:rPr lang="en-GB" dirty="0" smtClean="0"/>
              <a:t>!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341</Words>
  <Application>Microsoft Macintosh PowerPoint</Application>
  <PresentationFormat>画面に合わせる (16:9)</PresentationFormat>
  <Paragraphs>68</Paragraphs>
  <Slides>8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Theme</vt:lpstr>
      <vt:lpstr>IETF Hackathon: DOTS Interop</vt:lpstr>
      <vt:lpstr>DOTS Hackathon Plan</vt:lpstr>
      <vt:lpstr>DOTS Hackathon Achieved</vt:lpstr>
      <vt:lpstr>We are getting there!</vt:lpstr>
      <vt:lpstr>Example Protection of IP</vt:lpstr>
      <vt:lpstr>What we learned</vt:lpstr>
      <vt:lpstr>Achievements in detail (for WG)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DOTS Interop</dc:title>
  <dc:creator>JonS</dc:creator>
  <cp:lastModifiedBy>西塚 要</cp:lastModifiedBy>
  <cp:revision>17</cp:revision>
  <dcterms:modified xsi:type="dcterms:W3CDTF">2018-03-18T13:26:24Z</dcterms:modified>
</cp:coreProperties>
</file>