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6" name="Shape 14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/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5" name="Body Level One…"/>
          <p:cNvSpPr txBox="1"/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/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/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3" name="Picture Placeholder 2"/>
          <p:cNvSpPr/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4" name="Body Level One…"/>
          <p:cNvSpPr txBox="1"/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1" name="Body Level One…"/>
          <p:cNvSpPr txBox="1"/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/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8" name="Body Level One…"/>
          <p:cNvSpPr txBox="1"/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/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5" name="Body Level One…"/>
          <p:cNvSpPr txBox="1"/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/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b="1" cap="all"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53882" dir="270000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b="1"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" dist="71842" dir="270000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6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/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pPr/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/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IETF Hackathon:</a:t>
            </a:r>
          </a:p>
          <a:p>
            <a:pPr>
              <a:defRPr sz="3900"/>
            </a:pPr>
            <a:r>
              <a:t>&lt;Project Name&gt;</a:t>
            </a:r>
          </a:p>
        </p:txBody>
      </p:sp>
      <p:sp>
        <p:nvSpPr>
          <p:cNvPr id="1449" name="Subtitle 2"/>
          <p:cNvSpPr txBox="1"/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t>IETF 101</a:t>
            </a:r>
          </a:p>
          <a:p>
            <a:pPr>
              <a:lnSpc>
                <a:spcPct val="90000"/>
              </a:lnSpc>
              <a:defRPr sz="2400"/>
            </a:pPr>
            <a:r>
              <a:t>17-18 March, 2018 </a:t>
            </a:r>
          </a:p>
          <a:p>
            <a:pPr>
              <a:lnSpc>
                <a:spcPct val="90000"/>
              </a:lnSpc>
              <a:defRPr sz="2400"/>
            </a:pPr>
            <a:r>
              <a:t>London</a:t>
            </a:r>
          </a:p>
        </p:txBody>
      </p:sp>
      <p:pic>
        <p:nvPicPr>
          <p:cNvPr id="145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643437" y="642937"/>
            <a:ext cx="5143501" cy="385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Hackathon Plan</a:t>
            </a:r>
          </a:p>
        </p:txBody>
      </p:sp>
      <p:sp>
        <p:nvSpPr>
          <p:cNvPr id="1453" name="Content Placeholder 2"/>
          <p:cNvSpPr txBox="1"/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/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got done</a:t>
            </a:r>
          </a:p>
        </p:txBody>
      </p:sp>
      <p:sp>
        <p:nvSpPr>
          <p:cNvPr id="1457" name="Content Placeholder 2"/>
          <p:cNvSpPr txBox="1"/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lvl="1" marL="646386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lvl="1" marL="646386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lvl="1" marL="646386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lvl="1" marL="646386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lvl="1" marL="646386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/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learned</a:t>
            </a:r>
          </a:p>
        </p:txBody>
      </p:sp>
      <p:sp>
        <p:nvSpPr>
          <p:cNvPr id="1461" name="Content Placeholder 2"/>
          <p:cNvSpPr txBox="1"/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/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 Up</a:t>
            </a:r>
          </a:p>
        </p:txBody>
      </p:sp>
      <p:sp>
        <p:nvSpPr>
          <p:cNvPr id="1465" name="Content Placeholder 2"/>
          <p:cNvSpPr txBox="1"/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1466" name="Slide Number Placeholder 5"/>
          <p:cNvSpPr txBox="1"/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