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9" r:id="rId5"/>
    <p:sldId id="261" r:id="rId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2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E8A6-44B6-4FF3-8830-4BE34ABC45B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29E5-60A5-4E97-8B30-FF6655AB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29E5-60A5-4E97-8B30-FF6655ABB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444760" y="1199880"/>
            <a:ext cx="4253400" cy="33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Hackathon - &lt;Project name&gt;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63800" y="4731480"/>
            <a:ext cx="3126600" cy="3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1400" b="0" strike="noStrike" spc="-1" dirty="0" err="1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1400" b="0" strike="noStrike" spc="-1" dirty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</a:t>
            </a:r>
            <a:r>
              <a:rPr lang="en-US" sz="1400" b="0" strike="noStrike" spc="-1" dirty="0" smtClean="0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ifne.eu/space/bp" TargetMode="External"/><Relationship Id="rId3" Type="http://schemas.openxmlformats.org/officeDocument/2006/relationships/hyperlink" Target="https://upcn.eu/" TargetMode="External"/><Relationship Id="rId7" Type="http://schemas.openxmlformats.org/officeDocument/2006/relationships/hyperlink" Target="https://git.ifne.eu/space/bp/blob/master/docker/Readme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etpostman.com/" TargetMode="External"/><Relationship Id="rId5" Type="http://schemas.openxmlformats.org/officeDocument/2006/relationships/hyperlink" Target="https://tools.ietf.org/html/rfc7242" TargetMode="External"/><Relationship Id="rId4" Type="http://schemas.openxmlformats.org/officeDocument/2006/relationships/hyperlink" Target="https://datatracker.ietf.org/doc/draft-ietf-dtn-bpb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cn.eu/" TargetMode="External"/><Relationship Id="rId2" Type="http://schemas.openxmlformats.org/officeDocument/2006/relationships/hyperlink" Target="https://git.ifne.eu/space/b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IETF-Hackathon/ietf101-project-presentations/blob/master/DTN/DTN-London-IETF-101.webm" TargetMode="External"/><Relationship Id="rId4" Type="http://schemas.openxmlformats.org/officeDocument/2006/relationships/hyperlink" Target="https://tools.ietf.org/html/rfc72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tn@x-works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pcn.eu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31260" y="133350"/>
            <a:ext cx="4431240" cy="13248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DTN</a:t>
            </a:r>
          </a:p>
          <a:p>
            <a:pPr algn="ctr"/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Delay Tolerant Networking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66889" y="1458240"/>
            <a:ext cx="4736520" cy="168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101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17-18 March, 2018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London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6"/>
          <p:cNvPicPr/>
          <p:nvPr/>
        </p:nvPicPr>
        <p:blipFill>
          <a:blip r:embed="rId2"/>
          <a:stretch/>
        </p:blipFill>
        <p:spPr>
          <a:xfrm rot="5400000">
            <a:off x="4643280" y="642240"/>
            <a:ext cx="5142960" cy="3857040"/>
          </a:xfrm>
          <a:prstGeom prst="rect">
            <a:avLst/>
          </a:prstGeom>
          <a:ln w="12600"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47950"/>
            <a:ext cx="3200400" cy="88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42" y="3826612"/>
            <a:ext cx="2789014" cy="103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 Plan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5760" y="1005120"/>
            <a:ext cx="841212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31775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 whether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referential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meets:</a:t>
            </a: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draft-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ietf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-</a:t>
            </a:r>
            <a:r>
              <a:rPr lang="en-US" sz="20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dtn-bpbis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Bundle Protocol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8975" lvl="1" indent="-231775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RFC-7242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DTN TCP Convergence-Layer Protocol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Problems to be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solved: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encoding/decoding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does draft provide enough info? Yes.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Create easy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use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API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–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 we have REST? Done,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Postman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Reproducibility – can we easily test?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Done,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Docker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containers.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alternative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8"/>
              </a:rPr>
              <a:t>pyDTN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talking to </a:t>
            </a:r>
            <a:r>
              <a:rPr lang="en-US" sz="20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ideas proposed by Telco operators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Bundle Protocol was originally designed for Space comm.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Telco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proposed use cases also on Earth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 providing delay tolerant peer-to-peer data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network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developing countries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pyDTN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inter-op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testing: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Found issue: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µPCN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uses special header not meeting draft</a:t>
            </a:r>
          </a:p>
          <a:p>
            <a:pPr marL="646560" lvl="1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Solution: Replaced by </a:t>
            </a:r>
            <a:r>
              <a:rPr lang="en-US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RFC-7242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DTN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TCPCL protocol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89360" indent="-188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Demo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Wrap 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4724400" cy="3566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Team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members: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Tokar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Boris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X-works)</a:t>
            </a: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Martin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Pilka (X-works)</a:t>
            </a: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timers @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IETF/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Hackathon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</a:p>
          <a:p>
            <a:pPr>
              <a:lnSpc>
                <a:spcPct val="9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9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Felix Walter 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Technische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Universität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Dresden)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Jakub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Drastich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Kamil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Szabo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(X-works)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257800" y="1215803"/>
            <a:ext cx="3733800" cy="3553837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914887"/>
            <a:ext cx="3200400" cy="88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7178" y="1304906"/>
            <a:ext cx="37338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dtn@x-works.io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71" y="3714750"/>
            <a:ext cx="2789014" cy="103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600700" y="3145712"/>
            <a:ext cx="3048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www.upcn.eu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193</Words>
  <Application>Microsoft Office PowerPoint</Application>
  <PresentationFormat>On-screen Show (16:9)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mpilka</dc:creator>
  <cp:lastModifiedBy>Martin Pilka</cp:lastModifiedBy>
  <cp:revision>42</cp:revision>
  <dcterms:modified xsi:type="dcterms:W3CDTF">2018-03-18T13:36:02Z</dcterms:modified>
  <dc:language>en-US</dc:language>
</cp:coreProperties>
</file>